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notesSlides/notesSlide2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notesSlides/notesSlide3.xml" ContentType="application/vnd.openxmlformats-officedocument.presentationml.notesSlide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notesSlides/notesSlide4.xml" ContentType="application/vnd.openxmlformats-officedocument.presentationml.notesSlide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notesSlides/notesSlide5.xml" ContentType="application/vnd.openxmlformats-officedocument.presentationml.notesSlide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notesSlides/notesSlide6.xml" ContentType="application/vnd.openxmlformats-officedocument.presentationml.notesSlide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notesSlides/notesSlide7.xml" ContentType="application/vnd.openxmlformats-officedocument.presentationml.notesSlide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notesSlides/notesSlide8.xml" ContentType="application/vnd.openxmlformats-officedocument.presentationml.notesSlide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ink/ink1312.xml" ContentType="application/inkml+xml"/>
  <Override PartName="/ppt/ink/ink1313.xml" ContentType="application/inkml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notesSlides/notesSlide9.xml" ContentType="application/vnd.openxmlformats-officedocument.presentationml.notesSlide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notesSlides/notesSlide10.xml" ContentType="application/vnd.openxmlformats-officedocument.presentationml.notesSlide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ink/ink1763.xml" ContentType="application/inkml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notesSlides/notesSlide11.xml" ContentType="application/vnd.openxmlformats-officedocument.presentationml.notesSlide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notesSlides/notesSlide12.xml" ContentType="application/vnd.openxmlformats-officedocument.presentationml.notesSlide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notesSlides/notesSlide13.xml" ContentType="application/vnd.openxmlformats-officedocument.presentationml.notesSlide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notesSlides/notesSlide14.xml" ContentType="application/vnd.openxmlformats-officedocument.presentationml.notesSlide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1372" r:id="rId2"/>
    <p:sldId id="886" r:id="rId3"/>
    <p:sldId id="887" r:id="rId4"/>
    <p:sldId id="888" r:id="rId5"/>
    <p:sldId id="889" r:id="rId6"/>
    <p:sldId id="890" r:id="rId7"/>
    <p:sldId id="891" r:id="rId8"/>
    <p:sldId id="892" r:id="rId9"/>
    <p:sldId id="893" r:id="rId10"/>
    <p:sldId id="1394" r:id="rId11"/>
    <p:sldId id="895" r:id="rId12"/>
    <p:sldId id="1395" r:id="rId13"/>
    <p:sldId id="1396" r:id="rId14"/>
    <p:sldId id="898" r:id="rId1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7" d="100"/>
          <a:sy n="77" d="100"/>
        </p:scale>
        <p:origin x="23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3T06:12:43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1 0 2144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19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12859,'0'0'65,"-1"1"1,1-1 0,0 1-1,-1-1 1,1 1 0,0-1-1,0 1 1,-1-1-1,1 1 1,0 0 0,0-1-1,0 1 1,-1-1 0,1 1-1,0-1 1,0 1 0,0 0-1,0-1 1,0 1 0,0-1-1,0 1 1,1 0-1,-1-1 1,0 1 0,0-1-1,0 1 1,0-1 0,1 1-1,-1 0 1,0-1 0,1 1-1,-1-1 1,0 1-1,1-1 1,-1 0 0,1 1-1,-1-1 1,1 1 0,21 25 108,-19-23 60,9 9-148,250 272 801,-20 19-715,-231-286-222,-8-11-74,1-1 0,-1 1 0,1-1 1,0 0-1,1 0 0,-1 0 0,1 0 0,0-1 0,0 0 0,8 6 0,-12-10 78,-1 0-1,1 0 1,0 1-1,-1-1 1,1 0 0,-1 0-1,1 0 1,0 0-1,-1 0 1,1 0-1,0 0 1,-1 0-1,1 0 1,-1 0-1,1 0 1,0 0-1,-1-1 1,1 1 0,-1 0-1,1 0 1,0-1-1,-1 1 1,1 0-1,-1-1 1,1 1-1,-1 0 1,1-1-1,-1 1 1,1-1-1,-1 1 1,0-1-1,1 1 1,-1-1 0,0 1-1,1-1 1,-1 1-1,0-1 1,0 0-1,1 1 1,-1-1-1,0 1 1,0-1-1,0-1 1,1-10-618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49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114 459 15467,'-5'3'197,"0"-1"0,0 1-1,0-1 1,1 1 0,-1 1-1,1-1 1,0 1 0,0-1-1,0 1 1,0 0-1,1 1 1,-1-1 0,-3 7-1,1 0 58,0 0 0,0 1 0,1 0 0,-6 19-1,6-13 53,1 1-1,-3 30 0,7-43-234,-1 1 0,1-1 1,0 0-1,1 0 0,-1 0 0,1 0 1,1 0-1,-1 0 0,1 0 0,0 0 1,0-1-1,4 8 0,-5-12-58,-1 0 0,1 0 0,0 1 0,0-1 0,0 0 0,0-1 0,0 1 0,0 0 0,0 0 0,1 0 0,-1 0 0,0-1 0,0 1 0,1-1 0,-1 1 0,0-1 0,1 1 1,-1-1-1,0 0 0,1 0 0,-1 0 0,0 1 0,1-1 0,-1-1 0,1 1 0,-1 0 0,0 0 0,1 0 0,-1-1 0,0 1 0,1-1 0,-1 1 0,0-1 0,0 1 0,1-1 0,1-1 0,4-2 37,-1-1-1,1 0 1,0-1 0,-1 1 0,6-8-1,30-33 379,-1-2 0,39-63 0,-65 88-305,0-2 0,-2 0-1,-1-1 1,-1 0 0,-2-1 0,0 0-1,6-36 1,-13 52-97,0 1 0,-1-1-1,-1 0 1,1 0 0,-2 0 0,1 0-1,-2 0 1,1 0 0,-4-10 0,5 20-23,0 0 0,-1 0 0,1 0 0,0 0 0,-1 0 0,1 0 0,0 0 0,-1 1 0,1-1 0,-1 0 0,1 0 1,-1 0-1,0 1 0,1-1 0,-1 0 0,0 1 0,1-1 0,-1 0 0,0 1 0,0-1 0,0 1 0,1-1 0,-1 1 1,0 0-1,0-1 0,-1 1 0,0 0-1,1 0 0,0 1 1,0-1-1,-1 0 0,1 1 0,0-1 0,0 1 1,-1 0-1,1-1 0,0 1 0,0 0 1,0 0-1,0 0 0,0 0 0,0 0 1,-1 1-1,-4 6 4,1 0 0,-1 0 0,1 0 0,-5 14 1,-1 4-7,2 0 1,2 0 0,0 0 0,1 1-1,2 1 1,1-1 0,1 0-1,1 1 1,1-1 0,8 52 0,-7-72-4,1 1 1,0-1 0,0 0-1,1 0 1,0 0 0,0 0 0,1 0-1,8 11 1,-11-16 6,1 0 0,0 0 0,0 0 1,0 0-1,0-1 0,0 1 0,0-1 0,0 1 0,1-1 1,-1 0-1,0 0 0,1 0 0,-1 0 0,1 0 0,0-1 0,-1 1 1,1-1-1,-1 0 0,1 0 0,0 0 0,-1 0 0,1 0 1,-1 0-1,1-1 0,0 1 0,-1-1 0,1 0 0,-1 1 1,5-3-1,4-3 33,-1 1 0,1-1 0,-1-1-1,-1 0 1,1-1 0,-1 1 0,10-13 0,2-2 110,31-46-1,-22 18 6,-2-2 0,-2 0 0,-3-2 0,32-106 0,-53 153-140,4-12 41,-1 0 0,0 0 0,-2-1-1,2-24 1,-15 66 84,-6 43-57,-15 130 0,27-145-83,3-1 0,1 1-1,10 68 1,5-49-105,-20-104-277,-7 4 203,-2 1 0,-1 0 1,-37-52-1,41 65 162,10 15 25,0 1 0,0 0 0,0-1 0,1 1 0,-1 0 1,0-1-1,1 1 0,-1-1 0,1 1 0,0-1 0,-1 1 0,1-3 0,0 3 0,0 1-1,1-1 1,-1 0-1,0 1 0,1-1 1,-1 0-1,0 1 1,1-1-1,-1 1 0,1-1 1,-1 1-1,1-1 1,-1 1-1,1-1 0,-1 1 1,1 0-1,-1-1 0,1 1 1,0 0-1,-1-1 1,1 1-1,0 0 0,-1 0 1,1-1-1,0 1 1,-1 0-1,1 0 0,0 0 1,-1 0-1,2 0 1,38-2-244,-30 2 200,0-1-1,0 0 1,12-3-1,-18 3 34,0 0 0,-1 0 1,1-1-1,0 1 0,-1-1 0,1 0 0,-1-1 0,0 1 0,0 0 0,1-1 1,4-5-1,20-32-122,1-6-42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00.58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104 11 17836,'1'-2'177,"0"1"1,0 0 0,1 0-1,-1 0 1,1 1-1,-1-1 1,1 0-1,-1 0 1,1 1 0,2-2-1,-3 2-138,0 1 0,-1-1 0,1 0 0,-1 0 0,1 1 0,-1-1 0,1 0 0,-1 1 0,1-1 0,-1 0 0,1 1 0,-1-1 0,1 1 0,-1-1 0,1 1 0,-1-1 0,0 1 0,1-1 0,-1 1 0,0-1 0,0 1 0,1-1 0,-1 1 0,0 0 0,0-1 0,0 1-1,0-1 1,0 1 0,0 0 0,0-1 0,0 1 0,0-1 0,0 1 0,0 0 0,0-1 0,0 2 0,-1 25 1568,-6 44-1,-1-3-661,6-47-809,1-1 0,1 1 0,1-1 0,0 1 0,2-1 0,0 1 0,1-1-1,9 25 1,-3-23-86,-6-14-118,0 1-1,0 0 1,-1 0 0,4 17-1,-7-25 57,0-1 0,0 0 0,0 1-1,0-1 1,0 0 0,0 1 0,0-1-1,0 0 1,0 1 0,0-1 0,0 1-1,0-1 1,0 0 0,0 1 0,0-1 0,0 0-1,0 1 1,0-1 0,-1 0 0,1 1-1,0-1 1,0 0 0,0 1 0,-1-1-1,1 0 1,0 1 0,0-1 0,-1 0-1,1 0 1,0 1 0,-1-1 0,1 0 0,0 0-1,-1 0 1,1 0 0,0 1 0,-1-1-1,-16-5-272,-16-16-72,19 9 288,1-1 0,0 0 1,-19-27-1,26 33 175,1-1 0,0 0 0,1 0 0,0 0 0,0-1 0,0 1 0,1-1 1,1 0-1,-3-13 0,5 20-69,0 0 0,0 0 0,0 1 0,0-1 1,0 0-1,1 0 0,-1 1 0,0-1 0,1 0 0,-1 1 0,1-1 0,0 0 1,0 1-1,-1-1 0,1 1 0,0-1 0,0 1 0,1-1 0,-1 1 0,0 0 0,0 0 1,1-1-1,-1 1 0,0 0 0,1 0 0,-1 0 0,1 1 0,0-1 0,-1 0 1,1 0-1,0 1 0,-1-1 0,1 1 0,0 0 0,3-1 0,6 0-152,1-1 0,0 2 0,0 0 0,13 1 0,-16 0-161,75 7-289,-35-1 155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02.03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234 229 14443,'-1'-4'296,"0"0"1,0 1-1,0-1 0,0 0 1,-1 1-1,0-1 0,0 1 1,0 0-1,0-1 0,0 1 0,0 0 1,-1 0-1,0 1 0,0-1 1,1 0-1,-1 1 0,-1 0 1,1-1-1,0 1 0,-1 1 1,1-1-1,-1 0 0,-4-1 0,3 2-108,0 0 0,1 1 0,-1-1 0,0 1-1,1 0 1,-1 0 0,0 1 0,0-1 0,1 1-1,-1 0 1,1 1 0,-1-1 0,1 1 0,-1-1-1,1 1 1,0 1 0,0-1 0,-7 6 0,4-2-148,0 0 0,0 1 1,1 0-1,0 0 0,0 1 1,1-1-1,0 1 1,1 0-1,-1 1 0,1-1 1,1 1-1,0 0 0,0 0 1,1 0-1,0 0 0,0 0 1,1 1-1,0-1 0,1 0 1,0 1-1,1-1 1,1 11-1,-1-18-30,-1 0-1,0 0 1,1 0 0,0 0-1,-1-1 1,1 1 0,0 0-1,0 0 1,0-1 0,0 1 0,0-1-1,0 1 1,1-1 0,-1 1-1,0-1 1,1 0 0,-1 0-1,1 0 1,0 0 0,-1 0 0,1 0-1,0 0 1,-1 0 0,1-1-1,0 1 1,0 0 0,0-1-1,-1 0 1,1 1 0,0-1 0,0 0-1,0 0 1,0 0 0,0 0-1,0-1 1,3 0 0,1 0 27,1-1 0,-1 0 0,0 0 0,0-1 0,0 0 0,0 0 0,0 0 0,-1-1 0,9-6 0,-1-2 46,0 0 0,-2-1 0,1 0 0,-1-1 0,-1 0 0,-1-1 0,0 0 0,-1 0 0,0-1-1,-1 0 1,6-23 0,-12 28-38,-7 16-1,-5 19 2,7-9-51,1 1-1,-2 24 1,4-34 3,1 0 1,0 0-1,0 0 1,1 0-1,-1 0 0,1 0 1,1 0-1,-1-1 1,5 12-1,-6-16 4,1 0-1,-1 0 1,1 0-1,0-1 1,-1 1-1,1 0 1,0 0 0,0 0-1,-1 0 1,1-1-1,0 1 1,0 0-1,0-1 1,0 1 0,0 0-1,0-1 1,0 1-1,0-1 1,0 0-1,0 1 1,0-1 0,1 0-1,1 0 1,-1 0 2,1 0 1,-1 0 0,1-1-1,-1 1 1,1-1-1,-1 0 1,0 0 0,1 0-1,-1 0 1,3-2 0,4-3 14,-1 1 1,0-2-1,-1 1 1,11-12 0,1-5 62,-1 0 1,-1-1 0,14-28-1,-31 52-80,0 0-1,0 0 1,0 0-1,0 0 1,0 0 0,0-1-1,0 1 1,0 0-1,0 0 1,1 0-1,-1 0 1,0 0-1,0 0 1,0 0-1,0-1 1,0 1-1,0 0 1,0 0-1,0 0 1,0 0-1,0 0 1,0 0-1,0 0 1,1 0-1,-1 0 1,0-1-1,0 1 1,0 0 0,0 0-1,0 0 1,0 0-1,0 0 1,1 0-1,-1 0 1,0 0-1,0 0 1,0 0-1,0 0 1,0 0-1,0 0 1,1 0-1,-1 0 1,0 0-1,0 0 1,0 0-1,0 0 1,0 0-1,0 0 1,1 0-1,-1 0 1,0 0 0,0 1-1,3 8 29,-2 13-27,-1-22-2,-1 26 1,0-14 7,1 0 0,0 1 0,1-1 0,3 15 0,-4-27-4,0 1 1,0 0-1,0 0 0,1 0 1,-1 0-1,0 0 1,0 0-1,1-1 1,-1 1-1,0 0 0,1 0 1,-1 0-1,1-1 1,-1 1-1,1 0 0,-1-1 1,1 1-1,0 0 1,-1-1-1,1 1 1,0-1-1,0 1 0,-1-1 1,1 1-1,0-1 1,0 1-1,0-1 1,-1 0-1,1 0 0,0 1 1,0-1-1,0 0 1,0 0-1,0 0 0,0 0 1,-1 0-1,1 0 1,0 0-1,0 0 1,0 0-1,0-1 0,0 1 1,0 0-1,-1 0 1,1-1-1,0 1 1,0-1-1,0 1 0,-1-1 1,1 1-1,0-1 1,0 0-1,5-3 29,-1 0 1,0-1-1,0 0 0,0 1 1,6-10-1,5-7 27,-2-1 0,-1 0 1,0-1-1,-2 0 0,9-26 0,-22 57-71,0 0-1,0 0 1,1 1 0,0 12 0,1-19 8,0 0 0,0-1-1,0 1 1,1 0 0,-1-1 0,0 1 0,1 0 0,-1-1 0,1 1 0,0-1 0,-1 1 0,1-1 0,0 1 0,0-1 0,1 2 0,-1-2 1,0 0 1,0-1-1,1 1 1,-1-1-1,0 1 1,0-1-1,0 0 0,0 1 1,1-1-1,-1 0 1,0 0-1,0 0 1,0 0-1,1 0 0,-1 0 1,0 0-1,0 0 1,1 0-1,-1-1 1,0 1-1,0 0 1,0-1-1,0 1 0,0-1 1,2 0-1,5-4 0,0 1 0,0-1 0,0 0 0,-1-1 0,1 0 0,-1 0 0,7-9 0,44-56-8,-46 54 10,47-65 1,-59 82-4,0 0 0,0 0 0,0 0 0,0 0 1,0 1-1,0-1 0,0 0 0,0 0 0,0 0 0,0 0 1,0 0-1,0 0 0,0 0 0,0 0 0,1 0 1,-1 0-1,0 0 0,0 0 0,0 0 0,0 0 1,0 0-1,0 0 0,0 0 0,0 0 0,0 0 0,0 0 1,1 0-1,-1 1 0,0-1 0,0 0 0,0-1 1,0 1-1,0 0 0,0 0 0,0 0 0,0 0 1,0 0-1,1 0 0,-1 0 0,0 0 0,0 0 0,0 0 1,0 0-1,0 0 0,0 0 0,0 0 0,0 0 1,0 0-1,0 0 0,0 0 0,0 0 0,0 0 1,0-1-1,1 1 0,-1 0 0,0 0 0,0 0 0,0 0 1,0 0-1,0 0 0,0 0 0,0 0 0,0 0 1,0 0-1,0-1 0,-1 14-26,-5 19 10,-9 29-29,-10 91 0,23-125 63,0-1-1,2 1 1,2 0-1,0-1 1,2 1-1,8 31 1,7 3 44,36 77 0,-49-118-8,-6-19-50,-1-1 0,1 0 1,0 0-1,0 0 0,0 0 0,-1 0 1,1 0-1,0 0 0,0 0 0,0 0 1,-1 0-1,1 0 0,0 0 0,0 0 1,0 0-1,-1 0 0,1 0 0,0 0 1,0 0-1,-1 0 0,1 0 0,0 0 1,0 0-1,0 0 0,-1 0 0,1 0 1,0-1-1,0 1 0,0 0 0,0 0 1,-1 0-1,1 0 0,0 0 0,0-1 0,0 1 1,0 0-1,0 0 0,0 0 0,-1-1 1,1 1-1,0 0 0,-5-6 32,-1 0 0,1 0 1,-6-12-1,-8-15-44,2-1 0,1 0 1,2-2-1,1 1 0,2-2 1,2 0-1,-6-39 0,15 69-42,-1 0-1,1 0 0,0 0 0,0 0 1,1 0-1,0-1 0,3-12 1,-3 17-15,1 0 1,-1 1 0,0-1 0,1 0 0,-1 1 0,1-1-1,0 1 1,0 0 0,0-1 0,0 1 0,0 0-1,1 0 1,-1 1 0,1-1 0,-1 0 0,1 1-1,-1-1 1,1 1 0,0 0 0,0 0 0,3-1 0,8-1-117,0 1 1,20-2 0,-22 4 62,31-4-304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02.95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137 50 20228,'33'-49'4488,"-34"62"-4199,-1-1 0,0 1 1,0 0-1,-1-1 0,-1 1 0,-1-1 1,-6 15-1,-1 1-153,-39 98 39,-23 65 83,72-176-207,6-9 21,-2-7-64,-1 1 1,1 0-1,0-1 0,-1 0 1,1 1-1,-1-1 0,1 0 1,-1 0-1,1 0 1,-1 0-1,1 0 0,-1 0 1,0 0-1,2-3 0,14-13 34,-1 0 1,-1-2-1,0 0 0,16-30 0,43-90 86,-28 31-56,-36 82-56,-10 26-16,0-1 0,0 1 0,0 0 0,0 0 0,0 0-1,0 0 1,0-1 0,0 1 0,0 0 0,0 0 0,0 0 0,0-1 0,0 1 0,0 0 0,0 0-1,0 0 1,0 0 0,0-1 0,0 1 0,0 0 0,0 0 0,0 0 0,1 0 0,-1-1 0,0 1-1,0 0 1,0 0 0,0 0 0,0 0 0,0 0 0,1 0 0,-1 0 0,0-1 0,0 1 0,0 0-1,0 0 1,1 0 0,-1 0 0,0 0 0,0 0 0,0 0 0,0 0 0,1 0 0,-1 0 0,0 0-1,0 0 1,0 0 0,1 0 0,-1 0 0,2 8-15,-1 26 9,-1 1-1,-10 66 1,1-15 10,7-53-2,-2 1 19,3-1 0,0 1 0,7 44 0,-2-66-3,2-15-1,0-20 30,-6 4-40,-2 1 0,0-1 0,0 1 0,-2 0-1,0 0 1,-1 0 0,-1 0 0,-9-18 0,15 36-12,-1 0 0,1-1 0,0 1 0,0-1 0,0 1 1,0 0-1,0-1 0,0 1 0,0-1 0,0 1 0,0 0 0,0-1 1,0 1-1,0 0 0,0-1 0,0 1 0,1-1 0,-1 1 0,0 0 1,0-1-1,0 1 0,0 0 0,1-1 0,-1 1 0,0 0 0,0 0 1,1-1-1,-1 1 0,0 0 0,1 0 0,-1-1 0,0 1 0,1 0 1,-1 0-1,0 0 0,1-1 0,-1 1 0,0 0 0,1 0 0,-1 0 1,1 0-1,-1 0 0,0 0 0,1 0 0,-1 0 0,1 0 0,-1 0 1,0 0-1,1 0 0,-1 0 0,0 0 0,1 1 0,33 0-219,-20 0 123,59-6-257,-53 2 277,0 2-1,1 0 0,-1 1 1,0 0-1,23 5 0,-38-4 83,0 0 0,-1 1 0,1-1 0,0 1 0,-1 0 1,1 0-1,-1 1 0,0-1 0,0 1 0,0 0 0,0 0 0,0 1 0,0-1 0,-1 1 0,0-1 0,0 1 0,0 0 0,0 1 0,0-1 0,-1 0 0,0 1 1,0-1-1,0 1 0,0 0 0,1 8 0,1 28 157,-4-41-165,0 0-1,0 0 1,0 0-1,0 1 1,0-1-1,0 0 1,1 0-1,-1 0 1,0 0-1,0 0 1,0 0-1,0 0 1,0 0-1,1 0 1,-1 0-1,0 0 1,0 0-1,0 0 1,0 0-1,0 0 0,1 0 1,-1 0-1,0-1 1,0 1-1,0 0 1,0 0-1,0 0 1,0 0-1,1 0 1,-1 0-1,0 0 1,0 0-1,0 0 1,0-1-1,0 1 1,0 0-1,0 0 1,0 0-1,0 0 1,0 0-1,0 0 1,1-1-1,-1 1 0,0 0 1,0 0-1,0 0 1,0 0-1,0 0 1,0-1-1,0 1 1,0 0-1,0 0 1,5-10-592,4-8-602,0 0 0,19-25 0,-12 23 334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03.82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15 434 14643,'0'-8'2184,"-1"12"-768,2 18-596,38 135 1635,-25-114-1673,-3 0-1,-1 0 1,-2 1 0,2 62 0,-10-97-639,-1-1 0,0 0 1,0 0-1,-1 1 0,-5 14 0,6-21-103,1 0-1,-1 0 0,0 0 0,0 0 1,-1-1-1,1 1 0,0 0 1,0 0-1,-1-1 0,1 1 1,-1-1-1,-2 2 0,3-2-21,0-1 0,-1 1 0,1-1 0,0 1 0,0-1 0,0 0 0,-1 0-1,1 0 1,0 1 0,0-1 0,0 0 0,-1-1 0,1 1 0,0 0 0,0 0 0,0 0 0,-1-1 0,1 1 0,0-1-1,0 1 1,0-1 0,0 1 0,-2-2 0,0-1-15,-1 1-1,1-1 1,0 0-1,0 0 1,0 0 0,1-1-1,-1 1 1,1-1-1,-1 1 1,1-1-1,0 0 1,1 0 0,-1 0-1,1 0 1,0 0-1,-1-6 1,-1-2-53,1 0 0,1 0 0,1 0 1,0-20-1,2 17 7,0 0 0,2 0-1,-1 0 1,2 0 0,0 1 0,0-1 0,2 1 0,0 0 0,13-20-1,12-10-13,51-56 0,-14 17 69,-15 7 58,-48 67-39,-1 0 1,0-1-1,0 1 0,-1-1 0,-1 0 0,4-14 0,-6 23-26,-1 1 0,0-1 0,0 1-1,0-1 1,0 0 0,0 1 0,0-1-1,0 1 1,0-1 0,0 1 0,0-1-1,0 1 1,0-1 0,0 1 0,0-1-1,0 1 1,-1-1 0,1 1 0,0-1-1,0 1 1,-1-1 0,1 0 0,-9 3 83,-10 13 9,8-3-78,1 1 1,1 1-1,1-1 0,-1 1 0,2 1 1,0 0-1,1 0 0,1 0 0,0 0 1,1 1-1,0 0 0,2 0 0,-2 24 1,4-38-36,0-1 1,0 1 0,0 0-1,0 0 1,0 0 0,1-1-1,-1 1 1,0 0 0,1-1 0,-1 1-1,1 0 1,0-1 0,0 1-1,0-1 1,0 1 0,0-1 0,0 1-1,0-1 1,0 0 0,0 1-1,1-1 1,1 2 0,-1-3-63,0 1 0,0 0-1,0-1 1,0 0 0,0 1 0,0-1 0,0 0 0,0 0 0,0 0-1,1 0 1,-1 0 0,0-1 0,0 1 0,0-1 0,0 1 0,0-1-1,0 0 1,3-1 0,3-3-272,1 0-1,-1 0 1,0-1-1,0 0 1,-1-1-1,1 1 1,-2-2-1,1 1 1,-1-1 0,0 1-1,0-2 1,-1 1-1,0-1 1,6-14-1,3-14-867,-1 0 0,11-48 0,-24 83 1191,27-130-1118,-14 3 3446,-14 122-610,-3 14-909,-6 21-102,0 1 1,2 1-1,1 0 1,1 0-1,2 0 1,1 1-1,1 49 1,2-75-627,0 1 1,1 0 0,0 0 0,0-1-1,0 1 1,1-1 0,-1 1-1,1-1 1,1 1 0,-1-1-1,5 7 1,-5-10-36,0 0-1,0 1 1,0-1-1,1 0 1,-1 0-1,1 0 1,-1-1-1,1 1 1,0 0-1,0-1 1,0 0 0,0 0-1,0 0 1,0 0-1,0 0 1,0 0-1,0-1 1,0 0-1,0 1 1,0-1-1,5-1 1,6-1-25,0 0 0,0-1 1,-1-1-1,1 0 0,-1-1 0,0 0 1,23-14-1,-20 11-50,0 0 1,0 1-1,30-8 1,-45 14 52,1 1 1,-1-1-1,0 1 0,1 0 1,-1 0-1,1-1 1,-1 1-1,1 0 0,-1 0 1,1 0-1,-1 0 0,1 1 1,-1-1-1,1 0 1,-1 0-1,1 1 0,-1-1 1,0 1-1,1 0 0,-1-1 1,0 1-1,1 0 1,-1 0-1,0 0 0,0 0 1,0 0-1,0 0 0,0 0 1,0 0-1,0 0 0,0 0 1,0 1-1,-1-1 1,1 0-1,0 1 0,-1-1 1,1 0-1,-1 1 0,1-1 1,-1 1-1,0-1 1,0 1-1,1 2 0,-1 4 75,0-1 0,-1 1 0,1 0 0,-2 0 0,1-1 0,-1 1 0,-2 7 0,-1 0 179,-1-1 0,0 1-1,-9 12 1,13-23-181,0-1 0,0 0 1,0 0-1,0 0 0,0 0 1,-1 0-1,1 0 0,-1-1 0,0 1 1,0-1-1,0 0 0,0 0 0,0 0 1,0 0-1,-1-1 0,1 1 0,-1-1 1,-4 2-1,7-3-103,0 0 0,0 0 0,0 0 0,0 0 1,-1 0-1,1 0 0,0 0 0,0 0 0,0 0 0,0-1 0,0 1 1,0 0-1,0-1 0,0 1 0,0-1 0,0 1 0,0-1 0,0 1 0,1-1 1,-1 0-1,0 1 0,0-1 0,0 0 0,0-1 0,0 0-130,0 0 0,0 1 0,0-1 0,1 0 0,-1 0 0,1 0 0,-1 0 0,1 0 0,0 0 0,0 0 0,0 0 0,0-3 0,0 0-418,1-1 1,0 1-1,0 0 1,1 0-1,-1-1 1,1 1-1,0 0 1,0 1 0,4-7-1,3 1-405,-1 0 0,2 0 0,0 1 0,0 1 0,13-10 0,12-6-542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04.6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102 311 12571,'9'-6'2033,"-16"12"295,-7 9-579,0 0-674,1 1 0,1 1 0,-10 18 1,18-27-814,0-1 0,0 1 0,1 0 0,0 0 0,0 0 0,1 1 0,0-1 1,1 0-1,-2 18 0,3-25-225,0 1-1,0-1 1,0 1 0,0-1 0,0 1-1,1-1 1,-1 1 0,0-1 0,1 1 0,-1-1-1,1 0 1,-1 1 0,1-1 0,0 0 0,0 1-1,-1-1 1,1 0 0,0 0 0,0 0-1,0 0 1,0 0 0,1 0 0,-1 0 0,0 0-1,0 0 1,0 0 0,1 0 0,-1-1-1,1 1 1,-1-1 0,0 1 0,1-1 0,-1 1-1,1-1 1,-1 0 0,1 0 0,1 0-1,1 0 2,0 0 0,1-1-1,-1 0 1,0 1 0,0-2-1,1 1 1,-1 0 0,0-1-1,0 0 1,-1 0 0,1 0-1,4-3 1,3-4 1,-1 0 0,0-1 0,0 0 1,-1 0-1,0-1 0,-1 0 0,0 0 0,-1-1 0,11-25 1,-14 27-53,0 0 1,0 0 0,-1 0 0,-1 0-1,0-1 1,0 1 0,-1-1-1,0 0 1,-1 1 0,0-1 0,-1 0-1,0 1 1,-3-16 0,3 24-6,1 0-1,-1 0 1,1 0-1,-1 0 1,0 0 0,1 0-1,-1 0 1,0 0-1,0 1 1,-1-1-1,1 0 1,0 1 0,0-1-1,-1 0 1,1 1-1,-1 0 1,1-1 0,-1 1-1,0 0 1,0 0-1,1 0 1,-1 0 0,0 0-1,-4-1 1,11 0-25,-1 0 0,0 0 0,0 0 0,0-1 1,5-4-1,-4 4 22,15-12 46,0-1-1,-1 0 1,-1-2-1,0 0 0,-1-1 1,19-27-1,-35 44-15,-1 1 1,1 0-1,0 0 0,0-1 1,-1 1-1,1 0 0,0-1 1,-1 1-1,0-1 0,1 1 1,-1-1-1,0 1 0,0-1 1,0-2-1,0 4-6,0 0-1,0 0 1,0 0-1,0 0 1,0 0 0,0 0-1,0 0 1,0-1-1,0 1 1,-1 0 0,1 0-1,0 0 1,0 0-1,0 0 1,0 0 0,0 0-1,0 0 1,-1 0-1,1 0 1,0 0 0,0 0-1,0 0 1,0 0-1,0 0 1,-1 0 0,1 0-1,0 0 1,0 0-1,0 0 1,0 0 0,0 0-1,-1 0 1,1 0-1,0 0 1,0 0 0,0 0-1,0 0 1,0 0-1,0 0 1,-1 0 0,1 1-1,-12 10 79,1 3-4,0 2 1,1-1 0,1 1 0,-13 32 0,9-14 107,-13 53 1,19-58-32,-5 44 1,11-61-104,1-1 1,0 0 0,0 0-1,1 0 1,0 1-1,1-1 1,4 12-1,-6-21-36,1 1 1,0-1-1,0 0 0,1 1 0,-1-1 1,0 0-1,1 0 0,0 0 0,-1 0 1,1 0-1,0 0 0,0-1 0,0 1 1,0-1-1,3 3 0,-4-4-10,1 1-1,-1-1 0,0 1 0,0-1 1,0 0-1,1 0 0,-1 1 0,0-1 1,0 0-1,1 0 0,-1 0 1,0-1-1,0 1 0,0 0 0,1 0 1,-1-1-1,0 1 0,0 0 0,0-1 1,0 1-1,1-1 0,-1 0 1,0 1-1,0-1 0,0 0 0,0 1 1,0-1-1,-1 0 0,1 0 1,0 0-1,0 0 0,-1 0 0,2-2 1,0-1 2,1-1 1,-1 1-1,-1-1 1,1 0 0,-1 0-1,0 1 1,0-1 0,0 0-1,0 0 1,-1 0-1,0 0 1,0 0 0,-1-7-1,-1-3-11,-1 0-1,0 1 0,-6-19 1,2 13-36,-1 1 0,-16-29 0,21 42 20,-1 0-1,0 0 1,0 1-1,0-1 1,0 1 0,-1 0-1,0 1 1,0-1 0,0 1-1,0 0 1,-12-6 0,8 8-129,6 6-73,9 9-176,-1-10 249,-1 1 0,1-1 0,0-1 0,-1 1 0,1 0 0,0-1 0,1 0 0,-1 0 0,0-1 0,1 0 0,-1 1 0,1-2 0,-1 1 0,1-1 0,-1 0 0,7 0 0,8-1-685,-1-1-1,0-1 0,24-7 0,-6-2-1227,-1-1-1,57-30 0,-98 46 2632,-1 1-1,2 0 0,-1 0 0,0 1 0,1-1 0,0 1 0,0 0 0,0 0 0,1 0 0,0 1 0,-3 6 1,4-10-483,1 1 1,-1 0-1,1-1 1,0 1-1,0 0 1,0 0-1,0 0 1,1 0-1,-1 0 1,1 0-1,-1 0 1,1 0-1,0 0 1,1 0-1,-1 0 1,0 0-1,1 0 1,0 0-1,-1 0 1,1 0-1,0 0 1,1 0-1,-1 0 1,0-1-1,1 1 1,3 4-1,1 0-41,1 0-1,-1 0 1,-1 1-1,1 0 1,-1 0-1,-1 1 1,0-1-1,0 1 1,0 0-1,-1 0 1,-1 0-1,1 1 1,-1-1 0,-1 1-1,0-1 1,0 1-1,-1-1 1,0 1-1,-1 0 1,0-1-1,-1 1 1,-2 8-1,3-15-35,0-1-1,0 1 0,0-1 0,0 0 0,0 0 1,0 0-1,-1 0 0,1 0 0,-1 0 1,0 0-1,0 0 0,1-1 0,-1 1 0,0 0 1,-1-1-1,1 0 0,0 0 0,-4 3 1,4-4-16,0 0 0,0 1 1,0-1-1,1 0 1,-1 1-1,0-1 1,0 0-1,0-1 0,1 1 1,-1 0-1,0 0 1,0-1-1,0 1 0,1-1 1,-1 1-1,0-1 1,1 0-1,-1 0 1,0 0-1,1 0 0,-1 0 1,1 0-1,0 0 1,-1 0-1,1-1 0,0 1 1,-2-3-1,-14-24-95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06.1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141 337 20996,'-2'0'215,"-1"0"0,0-1 0,0 1 0,0 0 0,0 1-1,1-1 1,-1 0 0,0 1 0,0-1 0,0 1 0,1 0-1,-1 0 1,1 0 0,-1 1 0,0-1 0,1 0-1,0 1 1,-1 0 0,1-1 0,0 1 0,0 0 0,0 0-1,-2 3 1,-4 5-124,0 1 0,1 0 1,-8 17-1,13-24-91,0 1 1,1-1-1,-1 1 1,1-1-1,-1 1 1,1 0-1,1 0 1,-1 0-1,1-1 1,0 1-1,0 0 1,1 7-1,0-8-4,0-1 1,1 0-1,-1 0 1,1 0-1,0-1 0,-1 1 1,1 0-1,1-1 0,-1 1 1,0-1-1,1 1 1,-1-1-1,1 0 0,-1 0 1,1 0-1,4 2 1,9 4-21,31 12 1,-23-11 3,5 3-11,-6-4-4,28 16-1,-46-21 31,0 0 1,0 0 0,-1 0-1,1 0 1,-1 1 0,0 0-1,0 0 1,0 0-1,0 1 1,-1-1 0,4 6-1,-6-8 10,0 0 0,-1 0 0,1 0 0,-1 0 0,1-1 0,-1 1 0,0 0 0,0 0 0,0 0 0,0 0-1,0 0 1,0 0 0,0 0 0,-1 0 0,1 0 0,-1 0 0,1 0 0,-1 0 0,0 0 0,0-1 0,0 1 0,0 0 0,0-1 0,0 1 0,0 0-1,-1-1 1,1 0 0,-1 1 0,1-1 0,-1 0 0,1 1 0,-3 0 0,-4 4 61,-1-1 1,1 0-1,-1 0 1,-19 7-1,18-9-8,-1 0 0,1 0 0,-1-1 0,1 0 0,-1-1 0,0 0 0,0-1 0,-15-1 0,19 0-124,0 0-1,0 0 1,0-1-1,1 0 1,-1 0 0,0 0-1,1-1 1,0 0-1,-1-1 1,1 1-1,0-1 1,1 0-1,-11-9 1,14 11-73,1 0 0,-1 1-1,0-1 1,1 0 0,0 0 0,-1 0 0,1 0 0,0 0-1,0 0 1,0 0 0,0 0 0,0-1 0,0 1 0,1 0-1,-1-1 1,1 1 0,0 0 0,-1-1 0,1 1 0,0 0-1,1-1 1,-1 1 0,0 0 0,1-1 0,-1 1 0,1 0-1,0-1 1,-1 1 0,1 0 0,0 0 0,0 0 0,1 0-1,1-4 1,2 1-244,0 0 0,0 0 1,0 0-1,1 1 0,-1-1 0,1 1 0,0 1 0,0-1 0,0 1 1,10-4-1,17-3-1853,1 0 0,46-6 0,27-6 4930,-96 19-1728,0-1 1,0 0-1,-1 0 1,0-1 0,0 0-1,0-1 1,16-12 0,-22 14-643,-1 1 0,1 0 0,-1-1 1,0 1-1,0-1 0,0 0 0,-1 0 0,1 0 1,-1-1-1,0 1 0,0 0 0,0-1 1,-1 1-1,0-1 0,0 0 0,0 1 0,0-1 1,-1 0-1,1 0 0,-2-9 0,1 13-307,0-1 0,0 0 0,-1 0 0,1 1 0,0-1 0,-1 0 0,1 0 0,-1 1 0,0-1 0,1 1 0,-1-1 0,0 1 0,0-1 0,0 1 0,0-1 0,0 1 0,-1 0 0,1 0 0,0-1 0,-1 1 0,1 0 0,-1 0 0,1 0 0,-1 0 0,1 1 0,-1-1 0,1 0 0,-1 1 0,0-1 0,1 1 0,-4-1 0,2 1-22,-1 0 0,1 0 0,-1 0 1,1 1-1,0-1 0,-1 1 0,1 0 0,0 0 1,-1 0-1,1 0 0,0 0 0,0 1 0,0-1 1,0 1-1,-4 3 0,-2 3-12,0 1 0,1 0 1,-1 0-1,2 0 0,-1 1 0,2 1 0,-1-1 1,1 1-1,-6 15 0,8-17 11,1 1 0,0-1 1,0 1-1,1 0 0,0 0 0,1 0 1,0 1-1,0-1 0,1 0 0,0 0 0,4 16 1,-4-23 6,1 0 1,-1 0 0,1 0 0,0 0-1,0 0 1,1 0 0,-1-1 0,1 1-1,-1 0 1,1-1 0,0 1 0,0-1-1,0 1 1,0-1 0,0 0-1,1 0 1,-1 0 0,4 2 0,-3-3 1,1 1 0,0-1 1,-1 0-1,1 0 1,0 0-1,-1 0 0,1-1 1,0 0-1,0 1 0,0-1 1,-1-1-1,1 1 1,4-1-1,3-2 7,0 1 0,-1-2-1,1 0 1,-1 0 0,0-1 0,0 0 0,0 0 0,-1-1 0,11-9-1,-6 3 5,-2 0 0,1-1 1,-1 0-1,-1-1 0,10-16 0,-15 21-11,-1 0 1,0 0-1,0-1 1,-1 0 0,-1 0-1,1 0 1,-2 0-1,1 0 1,1-19-1,-6 20-15,-2 11-7,-6 15-10,5-4 28,1 0-1,1 1 0,-3 19 0,5-26 15,0 1-1,0 0 1,1-1-1,0 1 0,1 0 1,0-1-1,3 15 0,-3-21-6,-1 0 0,0 0-1,1 0 1,-1 0 0,0 0-1,1 0 1,-1 0-1,1 0 1,0 0 0,-1-1-1,1 1 1,0 0 0,0 0-1,-1 0 1,1-1-1,0 1 1,0 0 0,0-1-1,0 1 1,0-1 0,0 1-1,0-1 1,0 0-1,0 1 1,0-1 0,0 0-1,0 0 1,0 1 0,0-1-1,0 0 1,0 0-1,0 0 1,0 0 0,1-1-1,-1 1 1,0 0 0,0 0-1,0-1 1,0 1-1,0 0 1,2-2 0,3-1 17,0 0 0,0-1 1,-1 0-1,1 0 0,8-8 0,12-14 15,0-1 0,-2-1 0,0-2 0,-3 0 0,23-41 0,-18 21-14,-2 0 0,32-100 1,-52 139-24,9-34-2,-12 42 0,-1 0 0,1 0-1,-1 1 1,1-1-1,-1 0 1,0 0 0,0 0-1,0 0 1,-1 0-1,1 0 1,-2-5 0,2 8-1,0 0 0,-1 0 1,1 0-1,0 0 1,0 0-1,0 0 1,-1-1-1,1 1 1,0 0-1,-1 0 1,1 0-1,0 0 0,0 0 1,-1 0-1,1 0 1,0 0-1,0 0 1,-1 0-1,1 0 1,0 0-1,0 1 1,-1-1-1,1 0 0,0 0 1,0 0-1,-1 0 1,1 0-1,0 0 1,0 1-1,0-1 1,-1 0-1,1 0 1,0 0-1,0 0 0,0 1 1,-1-1-1,1 0 1,0 0-1,0 1 1,0-1-1,0 0 1,0 0-1,0 1 0,0-1 1,-1 1-1,-8 14-34,-3 14 54,1 1 0,2 1 0,1 0 0,1 0 0,2 1 0,-2 33 0,6-43 6,0 0 0,2 0-1,0 0 1,2 0 0,0 0-1,1-1 1,2 1 0,0-1-1,1 0 1,1-1 0,1 0 0,15 26-1,-16-35-12,-8-17-6,-11-20-22,0 3-29,-11-20-264,-28-78-1,49 121 301,1 0-1,0-1 1,0 1-1,0-1 1,-1 1-1,1-1 1,0 1-1,0-1 1,0 1-1,0-1 1,0 1 0,0-1-1,0 1 1,0-1-1,0 1 1,0 0-1,0-1 1,0 1-1,1-1 1,-1 1-1,0-1 1,0 1-1,1-1 1,9 1-104,20 19 84,-20-12 9,-2-3 23,1 0 0,-1 0 0,1-1 0,-1-1 0,1 0-1,0 0 1,0 0 0,0-1 0,0 0 0,0-1 0,1 0 0,-1-1 0,0 0 0,0 0 0,0-1-1,0 0 1,-1 0 0,1-1 0,0 0 0,8-5 0,-7 3 6,0 0 0,0-1-1,-1 0 1,1 0 0,-1-1 0,-1 0 0,1-1 0,-1 0 0,-1 0-1,1-1 1,-1 1 0,-1-2 0,0 1 0,0-1 0,8-19-1,-14 27-1,1 0 0,0 0-1,-1-1 1,1 1-1,-1 0 1,0 0-1,0-1 1,1 1 0,-2-4-1,1 6-1,0-1 0,0 0 0,0 1-1,-1-1 1,1 0 0,0 1 0,0-1 0,-1 0-1,1 1 1,0-1 0,-1 1 0,1-1 0,-1 1-1,1-1 1,-1 1 0,1-1 0,-1 1 0,1-1-1,-1 1 1,1-1 0,-2 1 0,1-1 0,-1 1 0,0 0 0,1 0 0,-1 0-1,0 0 1,1 0 0,-1 1 0,1-1 0,-1 0 0,0 1 0,1-1 0,-1 1 0,1 0 0,-1-1 0,1 1 0,-1 0-1,1 0 1,0 0 0,-1 0 0,1 0 0,0 0 0,0 0 0,0 0 0,-2 3 0,-2 2 4,-1 1 1,1 0-1,0 0 1,0 1-1,1 0 0,0-1 1,0 1-1,1 1 1,0-1-1,1 0 0,0 1 1,0-1-1,1 1 1,0 0-1,0 0 1,1 9-1,0-12 13,1 1 1,-1-1-1,1 0 1,1 1-1,-1-1 1,1 0-1,0 0 0,1 0 1,-1-1-1,1 1 1,0 0-1,1-1 1,-1 0-1,1 0 0,0 0 1,0 0-1,1 0 1,-1-1-1,1 0 1,0 0-1,0 0 0,1-1 1,5 4-1,-5-5-120,-1 1 1,1-1-1,0 0 0,0 0 0,0 0 0,1-1 0,-1 0 1,0 0-1,11-1 0,-16 0 24,1 0-1,-1 0 1,1-1 0,-1 1 0,0 0-1,1-1 1,-1 1 0,0-1 0,1 1-1,-1-1 1,0 0 0,0 0 0,1 1-1,-1-1 1,0 0 0,0 0 0,0 0-1,1-2 1,-1 1 24,0 0-1,0 0 1,0 0-1,-1 0 1,1 0-1,-1-1 0,1 1 1,-1 0-1,0 0 1,0 0-1,0 0 1,0 0-1,0-1 1,-1 1-1,1 0 1,-2-3-1,-9-24-611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06.55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38 21773,'16'-3'2232,"5"3"-1624,5 0-392,3-1 1553,2-3-3370,1-1 1745,-15-3-416,-5-8-280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1.74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14 940 13331,'-12'23'1134,"12"-22"-1116,0-1 0,0 0 0,-1 0 1,1 0-1,0 0 0,0 0 0,0 0 1,0 1-1,0-1 0,0 0 0,0 0 1,0 0-1,0 0 0,0 0 0,0 0 1,0 1-1,0-1 0,0 0 0,0 0 1,0 0-1,0 0 0,0 0 0,0 1 0,0-1 1,0 0-1,0 0 0,0 0 0,0 0 1,0 0-1,0 1 0,0-1 0,0 0 1,0 0-1,0 0 0,1 0 0,-1 0 1,0 0-1,0 0 0,0 1 0,0-1 1,0 0-1,0 0 0,0 0 0,1 0 0,-1 0 1,0 0-1,0 0 0,0 0 0,0 0 1,0 0-1,1 0 0,-1 0 0,0 0 1,0 0-1,0 0 0,0 0 0,1 0 1,4-2 281,1-1 1,-1 0-1,0 0 0,7-6 1,12-7-48,107-68 832,292-191 114,185-188-3091,-497 361-249,-100 94 1559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2.1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31 1422 9266,'-29'52'1580,"29"-52"-1542,0 1-1,0-1 1,0 0-1,-1 1 1,1-1 0,0 0-1,0 1 1,0-1-1,0 0 1,0 1-1,0-1 1,0 1-1,-1-1 1,1 0-1,0 1 1,0-1-1,0 1 1,1-1-1,-1 0 1,0 1 0,0-1-1,0 0 1,0 1-1,0-1 1,0 1-1,1-1 1,-1 0-1,0 1 1,0-1-1,0 0 1,1 1-1,11-2 756,19-13-50,-30 13-710,30-17 455,-2-2 0,0-1-1,44-42 1,-25 20-90,162-137 763,140-122-188,296-252-2050,-412 355 483,-152 129 177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2.5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1987 8490,'-1'18'692,"1"-18"-667,0 0 0,0 1 0,0-1 0,0 1 0,0-1 1,1 0-1,-1 1 0,0-1 0,0 0 0,0 0 0,1 1 1,-1-1-1,0 0 0,1 1 0,-1-1 0,0 0 0,0 0 1,1 1-1,-1-1 0,0 0 0,1 0 0,-1 0 0,0 0 1,1 0-1,-1 1 0,1-1 0,2-1 47,-1 1-1,1 0 1,0-1 0,-1 0-1,1 0 1,-1 0-1,1 0 1,-1 0 0,1 0-1,-1-1 1,0 1-1,0-1 1,3-1 0,86-74 1775,-53 44-1300,368-336 2940,-68 59-2144,443-356-596,-242 262-2710,-422 320 1564,-42 31-63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0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117 195 17436,'0'-6'339,"1"1"1,-2-1-1,1 0 1,-1 0-1,0 1 1,-1-7-1,1 11-298,1 1 0,0-1 0,0 0 1,0 1-1,-1-1 0,1 0 0,0 1 0,-1-1 0,1 1 0,-1-1 1,1 1-1,-1-1 0,1 1 0,-1-1 0,1 1 0,-1 0 0,1-1 0,-1 1 1,1 0-1,-1-1 0,1 1 0,-1 0 0,0 0 0,0-1 0,-1 1 30,1 1-1,-1-1 1,1 0 0,0 1-1,-1-1 1,1 1-1,0-1 1,0 1-1,-1 0 1,1 0-1,0-1 1,0 1-1,0 0 1,0 0-1,0 0 1,0 0 0,-1 2-1,-5 5 91,0 1 0,0 0 0,1 1 1,1-1-1,0 1 0,0 0 0,-4 14 0,2-5-125,1 1 0,1 1 1,-2 21-1,6-37-20,1 1-1,-1-1 1,1 1 0,0-1 0,1 0 0,-1 1 0,3 8 0,-3-13-6,1 1 0,-1-1-1,1 0 1,0 1 0,0-1 0,-1 0 0,1 0 0,0 0 0,0 0 0,0 0 0,0 0-1,0 0 1,0 0 0,0 0 0,1 0 0,-1 0 0,0-1 0,0 1 0,1-1 0,-1 1-1,0-1 1,1 1 0,-1-1 0,1 1 0,-1-1 0,0 0 0,1 0 0,-1 0 0,1 0-1,-1 0 1,1 0 0,2-1 0,2 0 30,-1-1-1,1 1 1,0-1-1,0-1 1,-1 1-1,1-1 1,-1 0-1,0 0 1,0-1 0,0 1-1,0-1 1,-1 0-1,7-7 1,3-5 129,0-1 1,17-26 0,-8 8 85,-2-1 0,-1-1 0,-1-1 0,23-75 0,-37 83-71,-7 26-96,-4 16-44,-42 117 29,41-106-68,2 0 0,0 0-1,-3 43 1,8-61-4,0 0 0,0 1-1,0-1 1,1 0 0,0 0 0,2 9 0,-2-12-2,0 0 1,0-1 0,0 1 0,0 0-1,0-1 1,0 1 0,0 0 0,0-1-1,1 0 1,-1 1 0,1-1 0,-1 0-1,1 0 1,-1 0 0,1 0 0,0 0-1,-1 0 1,1 0 0,0 0 0,0-1-1,3 2 1,0-1 0,1-1 0,-1 0-1,0 1 1,1-2 0,-1 1 0,0-1 0,0 1-1,1-2 1,-1 1 0,0 0 0,0-1-1,0 0 1,0 0 0,9-6 0,5-4 1,0-1 0,20-18 1,-31 24 1,32-30 1,-37 34-5,0 0 0,-1-1 0,1 1 0,-1-1 0,0 0 0,0 0-1,0 0 1,0 0 0,2-8 0,-6 18-11,1 0 4,-1 0 1,1 0-1,0 1 1,0 11-1,1-16 9,1-1-1,-1 1 0,0-1 1,0 1-1,0 0 0,1-1 1,-1 1-1,1-1 0,0 1 0,-1-1 1,1 1-1,0-1 0,0 0 1,0 1-1,0-1 0,0 0 1,0 0-1,0 1 0,0-1 1,0 0-1,1 0 0,-1 0 1,0-1-1,1 1 0,-1 0 0,0 0 1,3 0-1,2 0 3,0 0 0,0 0 1,-1 0-1,1-1 0,0 0 0,0 0 0,0-1 0,0 0 1,0 0-1,-1 0 0,1 0 0,0-1 0,-1 0 0,1 0 1,7-5-1,2-2 8,0 1 0,-1-2 0,0 0-1,14-13 1,-3 0 18,29-35-1,-46 49-13,-1-1 0,0 1 1,-1-1-1,0 0 0,-1 0 0,0-1 1,6-16-1,-11 26-12,0 1 0,1-1 0,-1 1 0,0-1-1,0 1 1,0-1 0,0 0 0,0 1 0,0-1 0,1 1 0,-1-1 0,-1 1 0,1-1-1,0 1 1,0-1 0,0 1 0,0-1 0,0 1 0,0-1 0,-1 1 0,1-1-1,0 0 1,-9 3 49,-11 16 9,4 3-4,1 0 0,1 2 1,0-1-1,2 2 1,1-1-1,1 2 0,1-1 1,-10 44-1,18-65-44,0 0-1,1 0 1,0 0 0,-1 0-1,1 0 1,1 1 0,-1-1-1,0 0 1,1 0-1,-1 0 1,1 0 0,0 0-1,1 3 1,-1-5-9,-1 0 1,1 0-1,0-1 0,-1 1 1,1 0-1,-1-1 1,1 1-1,0 0 0,0-1 1,-1 1-1,1-1 0,0 0 1,0 1-1,0-1 0,-1 1 1,1-1-1,0 0 0,1 1 1,1-1-3,-1 0 0,0 0 0,0 0 1,0-1-1,0 1 0,0 0 0,0-1 0,1 1 1,-1-1-1,3-1 0,3-2-104,0 1-1,-1-1 1,0-1 0,1 0 0,10-9-1,-16 13-47,-1-1-1,1 1 0,0-1 0,-1 0 0,1 0 0,-1 0 0,1 0 1,-1 0-1,0 0 0,0 0 0,0 0 0,0 0 0,0 0 0,0-1 1,-1 1-1,1 0 0,-1-1 0,0 1 0,0 0 0,0-1 0,0 1 1,0-1-1,0 1 0,-1-5 0,-3-6-637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2.8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 1942 11122,'-1'3'67,"1"0"0,-1-1 0,0 1 0,1 0 0,-1 0 0,1-1 0,0 6 0,0-7-57,0-1 0,0 0 0,0 1 0,0-1 0,0 0 0,0 0-1,0 1 1,0-1 0,1 0 0,-1 0 0,0 1 0,0-1-1,0 0 1,0 0 0,1 1 0,-1-1 0,0 0 0,0 0-1,0 0 1,1 1 0,-1-1 0,0 0 0,0 0 0,1 0 0,-1 0-1,0 0 1,0 0 0,1 1 0,-1-1 0,0 0 0,1 0-1,-1 0 1,0 0 0,0 0 0,1 0 0,-1 0 0,0 0 0,1 0-1,-1 0 1,0-1 0,0 1 0,1 0 0,5-3 58,0 0 1,0-1 0,0 0-1,-1 0 1,1-1-1,-1 1 1,6-7 0,314-318 1834,-296 300-1796,344-330 1155,16 17-297,544-337-351,-824 612-840,-70 45 54,-1-2 0,64-53 0,-94 68-52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3.3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1652 14579,'19'10'1256,"14"-22"-984,35-39 49,24-19 199,43-42-40,17-17 0,37-23 8,12-11 0,9-9-144,2 2-88,-5 14-256,-15 10-144,-33 36-280,-14 14-168,-48 31 448,-19 18-104,-40 37-128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3.7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1410 13755,'-1'2'76,"1"0"-1,0 1 1,0-1 0,0 0-1,1 0 1,-1 0 0,0 0 0,1 1-1,0-1 1,-1 0 0,3 4-1,-3-6-59,0 0-1,1 1 1,-1-1-1,1 0 1,-1 0-1,0 1 0,1-1 1,-1 0-1,1 0 1,-1 1-1,1-1 0,-1 0 1,1 0-1,-1 0 1,1 0-1,-1 0 0,1 0 1,-1 0-1,1 0 1,-1 0-1,1 0 1,19-7 219,-1-5-42,-1 0 0,0-1 0,25-25 0,-10 8 74,249-218 1315,16-15-481,-254 226-973,357-297 761,11 28-588,-280 223-538,-109 71 3,1 1-1,1 0 1,39-10 0,-62 20 190,0 0 0,-1 1-1,1-1 1,0 1 0,0 0 0,-1-1 0,1 1-1,0 0 1,0 0 0,-1 0 0,1 0-1,0 0 1,0 1 0,-1-1 0,1 0 0,0 1-1,0-1 1,-1 1 0,1 0 0,-1-1 0,4 3-1,-5-1-7,1-1 0,0 1 0,-1 0 0,1-1 0,-1 1 0,1 0 0,-1 0 0,0-1 0,0 1 0,0 0 0,0 0 0,0-1 0,0 1 0,0 0 0,-1 0 0,1-1 1,0 1-1,-1 0 0,0 0 0,1-1 0,-1 1 0,0-1 0,-1 3 0,-5 10-197,-1 0-1,-1 0 1,0-1 0,0 0 0,-1-1 0,-17 16 0,-81 67-655,97-87 871,-77 65-226,-6 10 38</inkml:trace>
  <inkml:trace contextRef="#ctx0" brushRef="#br0" timeOffset="1">727 1712 12067,'60'-1'1296,"19"-26"-512,9-16-248,22-27 888,8-14-399,8-14-193,0-4-48,-6 4-528,-6 5 1801,-27 21-1785,-17 12 120,-35 32-56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4.14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8 459 16107,'-8'43'1497,"8"-17"-1201,22-29-128,12-11 1240,28-25-1280,11-13-56,17-19-152,3-7-152,3-9 216,0-2-16,-10-6-72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4.86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4924 4228 11170,'2'0'196,"0"1"-1,1-1 0,-1 1 1,0-1-1,1 0 0,-1 0 0,0 0 1,1 0-1,-1-1 0,0 1 1,1 0-1,-1-1 0,0 0 0,0 0 1,1 1-1,1-3 0,1 1 33,-1-1 1,0 0-1,1-1 0,-1 1 0,-1-1 0,1 1 1,3-5-1,4-8 63,0 0 0,-2 0-1,9-18 1,-18 34-286,18-38 45,-1 0 0,-2 0 0,-2-2 0,-1 0 1,-3 0-1,-1-1 0,-1 0 0,-3-1 0,-1 1 0,-3-1 1,-1 1-1,-8-55 0,-3 33-23,-2 1 0,-41-109 0,-73-108-1,76 186-15,-86-116 0,-81-72 29,172 222-38,-427-502-101,432 513 71,-124-136-59,-323-275 1,359 356 227,-227-135 1,-168-40 225,291 172-53,-456-140-1,591 219-229,-2 5-1,-173-16 1,190 34-233,-1 3 0,0 3 1,-141 24-1,206-23 130,-300 44-234,240-43 101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5.89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332 13 16852,'-6'-2'221,"1"0"0,0 0 0,0 0 0,-1 1 0,1 0 0,-1 0 0,1 0 0,-1 1 0,1 0 0,-1 0 0,0 0 0,1 1 0,-1-1 0,1 1 0,-1 1 0,1-1 0,0 1 0,-7 3 0,-6 3-42,1 0-1,-1 2 1,-29 21 0,35-22-186,1 0-1,-1 1 1,1 1-1,1 0 1,0 0-1,0 1 1,2 0-1,-14 22 1,20-30-5,0 1 1,0-1-1,0 0 0,0 1 0,1 0 1,0-1-1,0 1 0,0 0 0,0-1 1,1 1-1,-1 0 0,1 0 0,1 0 1,-1 0-1,1-1 0,0 1 1,0 0-1,0-1 0,0 1 0,1 0 1,0-1-1,0 0 0,0 1 0,1-1 1,-1 0-1,1 0 0,0 0 0,0-1 1,0 1-1,6 4 0,6 4-23,1-2 0,1 1 0,0-2-1,0 0 1,31 10 0,15 9 1,-50-22 57,-1 0-1,0 1 1,-1 1 0,1 0-1,-1 0 1,15 16 0,-23-21 6,-1 0 1,1 0-1,-1 1 0,0-1 1,0 0-1,0 1 1,0-1-1,-1 1 1,1 0-1,-1-1 0,0 1 1,0 0-1,0 0 1,-1 0-1,1 0 1,-1 0-1,0-1 0,0 1 1,0 0-1,-1 0 1,0 0-1,1 0 1,-1 0-1,0 0 0,-1-1 1,1 1-1,-3 5 1,-3 1 79,0 0 0,-1 0 1,0 0-1,0-1 0,-1 0 1,0-1-1,0 0 1,-1 0-1,0-1 0,-1 0 1,1-1-1,-2 0 0,1-1 1,0 0-1,-1 0 0,-15 3 1,24-8-150,0 1 0,0 0 1,0-1-1,0 0 0,0 1 1,0-1-1,0 0 1,0-1-1,0 1 0,0 0 1,0-1-1,1 0 0,-1 1 1,0-1-1,0 0 0,-3-2 1,5 2-5,-1-1 0,1 1 0,-1-1 0,1 1 0,0-1 0,-1 0 1,1 1-1,0-1 0,0 0 0,0 0 0,1 0 0,-1 0 0,0 0 0,1 0 1,-1 0-1,1 0 0,-1 0 0,1 0 0,0 0 0,0 0 0,0 0 1,0 0-1,1-4 0,8-41-280,11-17-112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7.5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24 0 17484,'1'2'148,"1"0"0,-1 0 0,0 1 0,0-1 0,0 0 0,0 0 1,0 0-1,0 1 0,-1-1 0,1 0 0,-1 1 0,0-1 0,1 5 1,-5 36 164,1-22 15,-7 90 1020,-2 2 97,5 206-1,8-309-1402,5 49 217,-5-54-212,0 0 0,0 0 0,1 0 1,0 0-1,-1 0 0,2 0 0,-1 0 0,5 7 0,-6-12-30,-1 1 0,1 0 0,-1 0 0,1-1 0,0 1 0,-1 0 0,1-1 0,0 1 0,0-1 0,-1 1 0,1-1 0,0 1 0,0-1 0,0 1 0,0-1 0,0 0 0,-1 0 0,1 1 0,0-1 0,0 0 0,0 0 0,0 0 0,0 0 0,0 0 0,0 0 0,0 0 0,0 0 0,0 0 0,0-1 0,-1 1 0,1 0 0,0-1 0,0 1 0,0 0 0,0-1 0,-1 1-1,1-1 1,0 1 0,0-1 0,-1 0 0,1 1 0,1-2 0,1-2 47,1 0-1,-1 0 0,0 0 1,0-1-1,-1 1 1,4-8-1,3-14 23,0-1 1,-2-1-1,-1 1 1,-1-1-1,-2 0 0,-1 0 1,-1 0-1,-1 0 1,-5-37-1,0 47-82,5 18-4,0 0-1,0 0 1,0 0 0,0 0-1,0 0 1,-1 0 0,1 0-1,0 0 1,0-1 0,0 1-1,0 0 1,0 0 0,0 0-1,-1 0 1,1 0 0,0 0-1,0 0 1,0 0 0,0 0-1,0 0 1,0 0-1,-1 0 1,1 0 0,0 0-1,0 0 1,0 0 0,0 0-1,0 1 1,0-1 0,-1 0-1,1 0 1,0 0 0,0 0-1,0 0 1,0 0 0,0 0-1,0 0 1,0 0 0,-1 0-1,1 1 1,0-1-1,0 0 1,0 0 0,0 0-1,0 0 1,0 0 0,0 0-1,0 1 1,0-1 0,0 0-1,0 0 1,0 0 0,0 0-1,-2 4-5,1-1 0,0 1 0,0 0 0,1 0 0,-1-1 0,0 8 0,4 74-57,-3-75 55,2-1-1,0 1 0,0 0 1,0-1-1,1 0 1,7 15-1,-9-23 9,0 1 0,-1-1-1,1 1 1,0-1 0,0 0 0,0 1-1,0-1 1,0 0 0,0 0 0,0 0-1,0 0 1,1 0 0,-1 0-1,0 0 1,1 0 0,-1-1 0,1 1-1,-1 0 1,1-1 0,-1 1 0,1-1-1,2 1 1,-2-1 1,0 0 0,1-1 0,-1 1 0,1-1 0,-1 1-1,0-1 1,0 0 0,1 0 0,-1 0 0,0 0 0,0 0 0,0 0 0,3-3 0,3-3 1,1-1 1,-1 0 0,0 0-1,-1-1 1,7-9 0,16-28 63,-2-2 0,-2 0 0,30-81 0,-68 174-27,1 0-1,3 1 1,-4 51 0,11-85-38,-2 45-2,3-54 2,1 0 1,-1 0-1,0 0 0,1 0 1,0 0-1,0 0 0,0 0 0,0 0 1,0 0-1,0 0 0,1 0 1,0 0-1,-1-1 0,4 4 1,-4-5 0,0 0 0,0 0 0,0 0 0,0-1 0,0 1 0,0-1 0,0 1 0,0 0 0,0-1 0,0 0 0,0 1 0,1-1 0,-1 0 0,0 1 0,0-1 0,0 0 0,0 0 0,1 0 0,-1 0 0,0 0 1,0-1-1,0 1 0,3-1 0,0 0 4,-1-1 0,1 1 1,-1-1-1,0 0 0,1 0 1,-1 0-1,5-5 1,4-5 24,-1 0 1,16-21-1,-27 33-31,23-32 38,-1-1 0,-1-1-1,-2 0 1,-2-2 0,-1 0 0,11-40-1,-23 60-13,-7 20-15,-8 26 12,0 4-17,1 0 0,3 1 0,-6 48 0,13-81-3,0 0 0,0 0 0,0 0 0,0 0 0,0 0 0,0 0 0,0 0 0,1 0 0,-1 0 0,1 0 0,-1 0 0,1-1 0,0 1 0,0 0 1,0 0-1,0-1 0,1 3 0,-1-4 0,0 1 0,0-1 0,0 0 0,0 1 0,0-1 0,0 0 0,1 0 0,-1 1 0,0-1 0,0 0 0,0 0 0,0 0 0,0-1 0,0 1 1,1 0-1,-1 0 0,0-1 0,0 1 0,0 0 0,0-1 0,0 1 0,0-1 0,0 1 0,0-1 0,0 0 0,0 1 0,0-1 0,-1 0 0,3-1 0,15-15 27,0 1-1,-1-2 1,0-1-1,-2 0 0,0 0 1,-1-2-1,-1 0 1,16-36-1,-24 35 46,-7 19-63,-6 13-30,-21 36-156,31-52 194,0-1 1,-1 1-1,0-1 1,0 1-1,0-1 1,0-7-1,-1 12-23,1-1 1,0 0-1,0 1 1,0-1-1,0 1 0,1-1 1,-1 1-1,1 0 1,1-4-1,8-11 22,-3-6-16,7-18 26,-15 41-30,0 0-6,0 2-1,-1 0 1,1 0 0,-1 0 0,0 0 0,0 0-1,0-1 1,0 1 0,0 0 0,-2 3-1,-2 3-4,-4 12 44,1 0 0,2 0 0,0 0 0,1 1 0,0-1 0,2 1 0,1 1 0,1-1 0,0 0-1,4 30 1,-2-44-31,1 0-1,0-1 1,0 1 0,0-1-1,1 0 1,0 1-1,4 6 1,-7-12 3,1 0 0,0 0 0,0 0 0,-1 0 0,1 0 0,0 0 0,0 0 0,0 0 0,0 0 0,0 0 0,0 0 0,0 0 0,1-1 0,-1 1 0,0 0 0,0-1 0,0 1 0,1-1 0,-1 1 0,0-1 0,1 0 0,-1 0 0,0 0 0,1 1 0,-1-1 0,1 0 0,-1-1 0,0 1 0,1 0 0,-1 0 0,0 0 0,1-1-1,-1 1 1,0-1 0,0 1 0,1-1 0,-1 0 0,0 1 0,0-1 0,0 0 0,2-1 0,22-20 37,0-1-1,36-44 1,34-58 20,-92 120-58,6-6-3,-1-1 0,0 0 0,-1 0 1,0-1-1,-1 0 0,8-23 0,-14 35 1,1 1 0,-1-1-1,0 1 1,0-1 0,1 0 0,-1 1-1,0-1 1,0 0 0,0 1 0,0-1-1,0 1 1,0-1 0,0 0 0,0 1 0,0-1-1,0 0 1,0 1 0,-1-1 0,1 1-1,0-1 1,0 0 0,-1 1 0,1-1-1,0 1 1,-1-1 0,1 1 0,0-1-1,-1 1 1,1-1 0,-2 0 0,1 1-2,0 0 0,0 0 0,0 0 0,0 0 0,-1 0 0,1 0 1,0 0-1,0 0 0,0 1 0,0-1 0,0 0 0,0 1 0,0-1 1,0 1-1,-2 0 0,-4 3-14,0 1-1,0 0 1,-9 7 0,0 4-17,0 1 1,-20 26-1,31-36 31,0 0-1,0 1 1,1-1-1,0 1 1,0 0-1,1 0 0,0 1 1,1-1-1,-3 14 1,5-21 4,0 0 0,0 0 0,0 0 0,0 0 0,0 0-1,0 0 1,0 0 0,1 0 0,-1 0 0,0 0 0,1 0 0,-1 0 0,0 0 0,1 0 0,-1 0 0,1 0 0,0 0 0,-1-1 0,1 1 0,0 0 0,0 0 0,-1-1 0,1 1 0,0 0 0,0-1-1,0 1 1,0-1 0,0 1 0,0-1 0,0 1 0,0-1 0,0 0 0,0 1 0,0-1 0,0 0 0,0 0 0,0 0 0,0 0 0,2 0 0,5 0 3,1 0 1,-1-1 0,17-2-1,-23 2-4,110-23 2,-70 13-23,0 2 0,0 2 0,64-2 0,-135-40 472,-8-30-72,32 68-362,1-1 0,0 0 1,1 1-1,1-1 1,-2-15-1,4 26-36,0 0 0,0 0 0,0 1 0,0-1 0,0 0 0,0 1 1,0-1-1,0 0 0,1 1 0,-1-1 0,0 0 0,0 1 0,1-1 0,-1 0 0,0 1 0,1-1 0,-1 1 0,1-1 1,-1 1-1,1-1 0,-1 1 0,1-1 0,-1 1 0,1-1 0,-1 1 0,1 0 0,0-1 0,-1 1 0,1 0 0,0 0 1,-1-1-1,1 1 0,0 0 0,-1 0 0,2 0 0,30 0-1288,-19 1 845,6-1 316,0-1 0,1-1 0,24-6 0,-3-1-335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8.0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59 1 18236,'-3'7'523,"0"0"0,0 0 0,0 0 0,1 0 0,1 1-1,-2 13 1,-2 5 805,-8 36-451,3 0 0,2 0 0,3 1 0,5 96 0,1-150-914,5 48-182,-6-53 25,1 0 0,0 0 0,0 0 0,0 0 0,0 0 0,1 0 0,-1-1 0,1 1 0,0-1 0,5 7 0,-7-10 142,0 0 1,1 1-1,-1-1 1,1 0-1,-1 1 1,1-1-1,-1 0 1,1 0-1,-1 1 1,1-1-1,-1 0 1,1 0-1,-1 0 1,1 0-1,-1 0 1,1 0-1,-1 0 1,1 0-1,-1 0 1,1 0-1,-1 0 1,1 0-1,-1 0 1,1 0-1,-1 0 1,1-1-1,-1 1 1,1 0-1,-1 0 1,1-1-1,-1 1 1,1 0-1,-1-1 1,0 1-1,1-1 1,15-17-500,-14 15 336,16-22-699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8.44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88 75 17892,'0'3'312,"-1"-1"0,0 1 1,1-1-1,-1 1 0,0-1 0,0 1 1,-1-1-1,1 1 0,-1-1 0,-2 4 1,-1 1 203,-10 17 1388,-16 38 0,27-53-1719,0 1 0,1-1 1,0 1-1,1-1 0,0 1 0,0 0 0,0 17 0,2-26-177,0-1 0,0 1 0,0 0-1,0-1 1,0 1 0,0 0 0,0 0-1,0-1 1,0 1 0,0 0 0,1-1-1,-1 1 1,0 0 0,0-1 0,1 1-1,-1 0 1,0-1 0,1 1 0,-1-1-1,1 1 1,-1-1 0,1 1-1,-1-1 1,1 1 0,-1-1 0,1 1-1,-1-1 1,1 1 0,0-1 0,-1 0-1,1 0 1,0 1 0,-1-1 0,1 0-1,0 0 1,-1 0 0,1 1 0,0-1-1,0 0 1,-1 0 0,1 0 0,0 0-1,-1-1 1,1 1 0,0 0 0,0 0-1,-1 0 1,1 0 0,0-1-1,-1 1 1,2-1 0,3-1 8,0 0 0,0-1-1,0 0 1,0 0 0,5-5 0,24-22 14,-1-1 0,-2-2 0,47-62 0,-74 88-52,-12 15 13,-12 17 0,19-25 4,-19 36-65,19-35 22,0 1-1,1 0 1,-1 0 0,0 0 0,0 0-1,1-1 1,-1 1 0,1 0-1,0 0 1,0 0 0,-1 0 0,1 0-1,0 0 1,1 0 0,-1 0-1,0 0 1,1 3 0,0-4-15,-1-1 1,1 1 0,0 0 0,0-1-1,0 1 1,-1-1 0,1 1-1,0-1 1,0 1 0,0-1 0,0 0-1,0 1 1,0-1 0,0 0-1,0 0 1,0 1 0,0-1-1,0 0 1,0 0 0,0 0 0,0 0-1,0 0 1,0-1 0,0 1-1,0 0 1,0 0 0,1-1 0,29-10-1540,-29 10 1422,45-24-2311,-1-1 1,-2-2-1,76-63 1,-103 74 3775,-14 12 842,-10 10-772,-1 1-434,1 1-1,0 0 0,-9 12 1,14-16-764,0-1 0,0 1 1,0 0-1,0 0 0,1 0 0,-1 0 0,1 0 1,0 0-1,0 0 0,0 1 0,0-1 1,0 0-1,1 0 0,-1 5 0,2-7-132,-1 0 0,1 0 0,-1 1-1,1-1 1,-1 0 0,1 0 0,0 0 0,-1 0 0,1 0-1,0 0 1,0 0 0,0 0 0,0 0 0,0 0 0,0-1-1,0 1 1,0 0 0,0-1 0,0 1 0,0 0 0,2 0-1,33 10 51,-15-5-30,-17-5-44,0 1 1,0 0 0,-1 0-1,1 0 1,-1 1-1,0-1 1,1 1 0,-1 0-1,0-1 1,0 2 0,-1-1-1,1 0 1,-1 0-1,3 5 1,-4-5 0,0 0-1,0 0 1,0 0-1,0 0 1,-1 0-1,1 0 1,-1 0-1,0 0 1,0 0-1,0 0 1,0 0-1,0 0 1,-1 1-1,0-1 1,1 0-1,-1 0 1,0 0-1,0-1 1,-3 6-1,-2 3 43,0 0 0,-1-1 0,-1 0 0,1 0 0,-16 15 0,19-21-55,0 0 0,0-1 0,0 1 0,-1-1 0,1 0 0,-1 0 0,0 0 0,0-1 0,0 1 0,0-1 0,0 0 0,-1-1 0,1 1 0,-11 0 0,15-2-41,0 0 1,0 0-1,0 0 1,0 0-1,0 0 1,0 0-1,0 0 1,0-1-1,0 1 1,0-1-1,0 1 1,0 0-1,0-1 1,0 1-1,0-1 1,1 0-1,-1 1 0,0-1 1,0 0-1,1 1 1,-1-1-1,0 0 1,1 0-1,-1-1 1,0 0-1,0 0 1,0 0 0,0 0-1,1-1 1,-1 1 0,1 0-1,0-1 1,0 1 0,0 0-1,0-4 1,1-3-52,0 0 0,1 1 1,0-1-1,6-15 0,16-26-437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18.84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121 0 16315,'-12'84'2813,"-7"96"1454,18-158-4067,2 1 0,0-1 0,2 0-1,0 1 1,1-1 0,9 24-1,-7-31-195,-5-11-51,1 0 0,0 1 0,-1-1 0,0 0 0,0 0-1,0 0 1,-1 1 0,1 5 0,-1-10 17,0 1-1,0-1 1,0 1-1,0-1 1,0 0-1,0 1 1,0-1-1,-1 1 1,1-1-1,0 0 1,0 1-1,0-1 1,0 1-1,0-1 1,-1 0-1,1 1 1,0-1-1,0 0 1,-1 1-1,1-1 1,0 0-1,0 1 1,-1-1-1,1 0 1,0 0-1,-1 1 1,1-1-1,-1 0 1,1 0-1,0 0 1,-1 1-1,1-1 1,-1 0 0,1 0-1,-17-6-890,-12-18-382,19 12 1038,0-1 1,1 0-1,1 0 0,-11-22 1,16 28 455,0 0 0,0 0 1,0 0-1,1 0 0,1 0 0,-1-1 1,1 1-1,0-1 0,1 1 1,-1-1-1,3-13 0,-1 18-93,0 0 0,0 1-1,0-1 1,0 0 0,1 0 0,-1 1-1,1-1 1,0 1 0,-1 0 0,1-1 0,0 1-1,1 0 1,-1 0 0,0 0 0,1 0-1,-1 1 1,1-1 0,-1 1 0,1-1 0,0 1-1,0 0 1,-1 0 0,1 0 0,4 0-1,9-3 31,1 1 0,0 1-1,20-1 1,-15 2-166,16-3 6,-10 0-62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1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38 18260,'-12'-16'2016,"5"8"-1231,3 2-369,2 2 1336,2 1-1504,3 4 64,4 2-112,3 7-376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0.25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151 426 18308,'-6'3'837,"0"1"1,0 0-1,0 0 0,1 1 1,0 0-1,-6 6 0,1 0-269,2 0 0,-13 20 0,10-12-537,1 1 1,0 1-1,-11 39 1,17-50-30,1 0 0,1 1 0,0-1 0,0 1 0,1-1 0,1 1 0,0-1 0,0 1 0,3 17 0,-3-27 0,0 1 0,1-1 0,-1 0 0,1 0 0,-1 0 0,1 0 0,-1 0 0,1 1 0,-1-1 0,1 0 0,0 0 0,0 0 0,-1 0 0,1-1 0,0 1 0,0 0 0,0 0 0,0 0 0,0-1 0,0 1 0,0-1 0,0 1 0,0-1 0,1 1 0,-1-1 0,0 1 0,0-1 0,0 0 0,1 0 0,-1 0 0,0 1 0,0-1 0,1 0 0,-1-1 1,0 1-1,0 0 0,1 0 0,-1 0 0,0-1 0,0 1 0,0-1 0,0 1 0,0-1 0,2-1 0,4-1 11,-1-1 1,0 0 0,0-1-1,0 1 1,0-1 0,6-8 0,8-11 49,-1-2 1,-1-1 0,-2 0 0,0-1 0,-2-1 0,-1 0 0,10-35-1,-20 56-32,0 0 0,-1 0 0,1-1 0,-2 1 0,0-1 0,1-13-1,-5 10 40,-3 12-14,4 2-48,0 0-1,0 0 1,1 0-1,-1 0 1,1 0-1,-1 1 1,1-1-1,-1 3 1,-5 14-3,0 1 1,1-1-1,2 1 1,0 1-1,0-1 1,2 0-1,1 1 1,0 0-1,3 22 0,-1-38-3,0 0-1,0 0 0,1 1 0,-1-1 1,1 0-1,4 8 0,-5-11 1,0-1 1,0 1 0,0-1-1,0 0 1,0 0-1,0 1 1,0-1-1,0 0 1,0 0-1,0 0 1,1 0 0,-1 0-1,0-1 1,1 1-1,-1 0 1,1-1-1,-1 1 1,1-1 0,-1 1-1,1-1 1,-1 0-1,1 1 1,-1-1-1,1 0 1,0 0-1,-1 0 1,3-1 0,0 0 2,0 0 1,0 0-1,0-1 1,-1 0 0,1 1-1,0-2 1,-1 1-1,0 0 1,1 0 0,-1-1-1,0 0 1,3-4-1,33-41 60,-37 45-60,12-18 47,-1 0-1,-1 0 1,-1-1-1,0-1 1,-2 1 0,-1-2-1,-1 1 1,5-28-1,-10 26 34,-2 25-84,-1 0 1,1 0-1,0 0 0,0 1 0,-1-1 0,1 0 0,0 0 1,0 0-1,-1 0 0,1 0 0,0 0 0,0 0 1,0 1-1,-1-1 0,1 0 0,0 0 0,0 0 0,0 0 1,-1 1-1,1-1 0,0 0 0,0 0 0,0 0 1,0 1-1,0-1 0,0 0 0,-1 0 0,1 1 0,0-1 1,0 0-1,0 0 0,0 1 0,0-1 0,0 0 1,0 1-1,0-1 0,0 0 0,-14 45 3,9-19-15,1 0 0,1-1 1,1 1-1,3 41 0,-1-63 14,0-1 0,1 0-1,-1 0 1,1 0 0,0 0-1,0 0 1,0 0 0,1 0 0,-1-1-1,3 4 1,-4-5-1,1 0 0,0 0 0,0 0 0,0 0 0,0 0 0,0 0 0,0-1 0,0 1 0,0 0 0,1-1 0,-1 1 0,0-1 0,0 1 0,0-1-1,1 0 1,-1 0 0,0 1 0,1-1 0,-1 0 0,0 0 0,0 0 0,1 0 0,-1 0 0,0-1 0,1 1 0,-1 0 0,0 0 0,2-2 0,4-1 8,0 0-1,0-1 1,0 0-1,0 0 1,-1 0 0,0-1-1,0 0 1,0 0-1,5-7 1,47-60 72,-48 59-73,9-11 19,-2 0 0,0-2 0,24-52 0,-39 67-51,-9 16-1,-11 19 3,8-6 9,1 0 1,1 0-1,1 0 1,0 1-1,2 0 1,0 1-1,-3 26 1,7-44 13,1-1 0,0 1 0,0-1 0,0 1 0,0-1 0,1 1 0,-1-1 0,0 1 0,0-1 0,1 1 0,-1-1 0,1 0 0,0 1 0,-1-1 0,2 2 0,-1-3 0,-1 1-1,1-1 0,0 1 0,0-1 1,0 0-1,0 1 0,0-1 0,-1 0 1,1 0-1,0 1 0,0-1 1,0 0-1,0 0 0,0 0 0,0 0 1,0 0-1,0 0 0,0-1 0,0 1 1,-1 0-1,1 0 0,0-1 0,0 1 1,0 0-1,0-1 0,0 1 1,-1-1-1,1 1 0,1-2 0,13-7 9,1-2 1,-2 1-1,1-2 0,-1 0 0,17-20 0,57-76 29,-57 67-41,45-81 1,-66 102-5,-1 0 0,0 0 0,-2-1 1,0 0-1,-2 0 0,6-41 0,-13 36-11,-3 21-13,-2 14-11,1 3 11,2 0-1,0 0 0,0 1 1,-2 22-1,-4 57-27,8-72 39,-14 745 96,20-722 124,-3-32 102,-3-27-90,-33-153 311,22 119-555,2 0 0,3-1 0,-3-70 1,11 114-12,0 0 1,0 0 0,1 0 0,1 0 0,-1 0 0,1 0 0,0 0 0,5-10 0,-5 13-41,0 1 0,0-1-1,1 0 1,-1 1 0,1 0 0,0-1 0,0 1 0,0 0 0,1 1 0,-1-1-1,1 0 1,-1 1 0,1 0 0,7-3 0,11-3-500,0 1-1,44-7 1,-31 8 64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1.0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25 54 17604,'0'0'50,"1"-1"1,-1 1-1,0-1 1,0 1-1,1-1 0,-1 1 1,0 0-1,1-1 1,-1 1-1,0 0 1,1-1-1,-1 1 1,1 0-1,-1-1 0,1 1 1,-1 0-1,0 0 1,1-1-1,-1 1 1,1 0-1,-1 0 1,1 0-1,-1 0 0,1 0 1,-1 0-1,1 0 1,-1 0-1,1 0 1,-1 0-1,1 0 1,-1 0-1,1 0 0,-1 0 1,1 0-1,-1 1 1,1-1-1,-1 0 1,1 0-1,-1 0 1,1 1-1,-1-1 0,0 0 1,1 1-1,-1-1 1,1 0-1,-1 1 1,0-1-1,1 1 1,-1-1-1,0 0 0,0 1 1,1-1-1,-1 1 1,0-1-1,0 1 1,0-1-1,0 1 1,1-1-1,-1 1 1,0-1-1,0 1 0,0-1 1,0 1-1,0-1 1,0 1-1,0 0 1,1 42 2154,-1-42-2104,-8 150 2499,0 150-1211,10-291-1323,1-11-26,4-13-15,-4 1-46,-1-1 1,-1 1 0,0 0-1,0-1 1,-2-13-1,-10-68-155,7 72 132,1 0-13,2 10-6,0 0 0,-1 0 0,-1 0-1,0 0 1,-1 0 0,-10-22 0,14 35 62,0 0-1,0 0 1,-1 0-1,1 0 0,0-1 1,0 1-1,0 0 0,0 0 1,0 0-1,0 0 1,0 0-1,0 0 0,-1 0 1,1 0-1,0 0 1,0 0-1,0 0 0,0 0 1,0 0-1,0 0 1,0 0-1,-1 0 0,1 0 1,0 0-1,0 0 0,0 0 1,0 1-1,0-1 1,0 0-1,0 0 0,0 0 1,0 0-1,-1 0 1,1 0-1,0 0 0,0 0 1,0 0-1,0 0 1,0 0-1,0 1 0,0-1 1,0 0-1,0 0 0,0 0 1,0 0-1,0 0 1,0 0-1,0 0 0,0 0 1,0 1-1,0-1 1,0 0-1,0 0 0,0 0 1,0 0-1,0 0 1,0 0-1,0 0 0,0 1 1,0-1-1,0 0 0,-2 11-34,4 8 25,1-1-1,1 1 1,0-1-1,1 0 1,1 0-1,1-1 0,0 1 1,19 29-1,-22-41 34,0 0 1,0 0-1,0 0 0,1 0 0,0-1 0,0 0 1,1 0-1,-1 0 0,1 0 0,11 5 0,-13-8 7,0 0 0,0 0-1,0-1 1,1 0 0,-1 1 0,1-2-1,-1 1 1,1 0 0,-1-1-1,1 0 1,0 0 0,-1 0 0,1-1-1,-1 0 1,1 0 0,-1 0-1,1 0 1,5-3 0,-2 0 23,-1 0 1,1 0-1,-1-1 0,0-1 1,0 1-1,-1-1 0,0 0 1,0 0-1,0-1 1,0 0-1,-1 0 0,-1 0 1,1-1-1,-1 0 0,0 1 1,-1-1-1,3-9 0,2-7 84,-1 0-1,-1 0 0,-2-1 1,4-42-1,-7 40-5,-3-41 1,2 60-113,-1 1-1,0 0 1,-1 0 0,1 0 0,-1 0-1,-1 0 1,1 0 0,-1 1-1,0-1 1,-6-8 0,8 14-28,1 0 1,-1 1-1,1-1 0,-1 0 1,0 0-1,1 1 0,-1-1 1,0 0-1,1 1 1,-1-1-1,0 1 0,0-1 1,1 1-1,-1-1 0,0 1 1,0 0-1,0-1 1,0 1-1,0 0 0,0 0 1,0-1-1,0 1 0,1 0 1,-1 0-1,0 0 1,0 0-1,0 0 0,0 0 1,0 1-1,0-1 0,0 0 1,0 0-1,0 1 1,0-1-1,1 0 0,-1 1 1,0-1-1,0 1 0,0-1 1,1 1-1,-1 0 0,0-1 1,1 1-1,-1 0 1,0-1-1,0 2 0,-2 2-139,0 0 0,1 0 0,-1 0 0,1 0 0,0 0 1,0 1-1,-2 7 0,0 4-418,2-1 0,0 1 0,0-1 0,2 1 1,0 0-1,0-1 0,6 29 0,4-6-418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1.5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148 76 20308,'-3'0'152,"0"-1"-1,1 0 0,-1 0 0,0 1 0,1 0 1,-1-1-1,0 1 0,1 0 0,-1 1 1,0-1-1,1 0 0,-1 1 0,0-1 1,1 1-1,-1 0 0,1 0 0,-1 0 0,1 0 1,-1 0-1,-3 3 0,-1 0 97,0 1-1,1 0 1,-1 1-1,1-1 1,-8 9-1,9-6-140,-1-1 0,1 1 0,1 0 0,0 0 0,0 1 0,0-1 0,-3 14 0,6-19-89,1-1 0,-1 1 0,1 0-1,-1 0 1,1 0 0,0-1 0,0 1 0,1 0 0,-1 0 0,0-1 0,1 1 0,1 5-1,-1-7-7,0 1 0,0-1 0,0 0-1,0 1 1,0-1 0,0 0 0,0 0-1,1 0 1,-1 0 0,0 0-1,1 0 1,-1 0 0,0 0 0,1 0-1,-1-1 1,1 1 0,-1-1 0,1 1-1,0-1 1,-1 1 0,1-1-1,0 0 1,2 0 0,2 0 6,0-1 0,0 1 1,0-1-1,0-1 0,0 1 0,0-1 1,-1 0-1,1 0 0,-1-1 0,1 1 0,-1-1 1,0-1-1,0 1 0,0-1 0,8-8 1,5-4 27,-1-2 1,22-30-1,-25 31-17,-1-2-1,-1 1 1,-1-1-1,-1-1 1,9-23-1,-19 41-25,-2 7 0,-9 16-1,-11 33-27,22-52 19,-17 63-257,16-61 144,0 0 0,1 1-1,-1-1 1,1 1 0,0-1 0,0 1 0,1-1 0,-1 1 0,1-1 0,0 0 0,0 1 0,2 5 0,-2-9 42,0 0 0,0 0 0,0 0 0,0 0 0,0 0 0,0 0 0,0 0 0,0 0 0,1-1 0,-1 1 0,0 0 0,0-1 0,1 1 0,-1-1 0,0 0 1,1 1-1,-1-1 0,0 0 0,1 0 0,-1 0 0,0 0 0,1 0 0,-1 0 0,1 0 0,-1 0 0,0 0 0,1-1 0,-1 1 0,0 0 0,1-1 0,-1 1 0,0-1 0,2-1 0,5-2-153,-1 1-1,0-1 1,-1-1-1,12-9 0,16-19-710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1.89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186 292 15723,'-8'21'777,"-2"0"1,0-1-1,-1 0 0,-1-1 0,-14 19 0,-23 36 1215,38-55-1510,1 0 0,1 1 0,1 0 0,-11 37 0,19-56-447,-1 1 0,1-1 1,0 1-1,-1-1 0,1 1 0,0-1 1,0 0-1,0 1 0,0-1 0,0 1 0,0-1 1,0 1-1,0-1 0,1 1 0,-1-1 1,1 0-1,-1 1 0,1-1 0,-1 0 1,1 1-1,0-1 0,1 2 0,-1-2-14,0-1-1,1 1 0,-1-1 0,0 1 1,0-1-1,1 0 0,-1 1 1,0-1-1,1 0 0,-1 0 0,0 0 1,0 0-1,1 0 0,-1-1 1,0 1-1,1 0 0,-1 0 1,0-1-1,2 0 0,6-3 24,-1 0 0,0 0 0,0 0-1,-1-1 1,13-10 0,-1-4-5,-1 0 0,-1-1 0,0-1 0,-2-1 1,-1 0-1,0-1 0,16-39 0,-15 25-27,-1-1 0,-2 0 0,-2-1 0,7-53 0,-14 75-8,-1-1-1,-1 1 0,-1 0 1,-4-33-1,4 46-4,-1 0-1,0 0 1,-1-1 0,1 1 0,-1 1-1,1-1 1,-1 0 0,0 0 0,0 0-1,-1 1 1,-3-4 0,5 5-2,-1 0 1,0 1-1,-1-1 0,1 1 1,0-1-1,0 1 0,-1 0 0,1 0 1,-1 0-1,1 0 0,-1 0 1,1 1-1,-1-1 0,1 1 1,-1-1-1,0 1 0,1 0 1,-1 0-1,-4 1 0,-1 1-5,1-1 0,-1 2 0,1-1 0,0 1 0,-1 0 0,1 1 0,0-1 0,1 2-1,-1-1 1,1 1 0,0-1 0,0 2 0,-8 8 0,-2 3-17,2 1-1,0 0 1,-16 28 0,24-36 21,1 0 1,0 0-1,1 0 1,-5 15-1,8-23 2,1 0 0,-1 0 1,1 0-1,-1 0 0,1 1 0,0-1 0,0 0 0,0 0 0,0 1 0,0-1 0,0 0 1,0 0-1,1 0 0,-1 1 0,1-1 0,0 0 0,0 0 0,0 0 0,0 0 1,0 0-1,0 0 0,0 0 0,1-1 0,-1 1 0,0 0 0,1-1 0,0 1 1,1 1-1,1-1-9,0 0 0,1 0 0,-1 0 0,0-1 0,1 0 0,-1 0 0,1 0 0,-1 0 0,8 0 0,45-3-97,-43 2 78,32-4-48,-16 1-6,0 1 1,40 4-1,-64-2 75,1 1 0,0 0 0,-1 0 0,1 0 0,-1 1-1,1 0 1,-1 1 0,0-1 0,0 1 0,0 0 0,0 1-1,-1-1 1,1 1 0,-1 0 0,9 10 0,-10-9 18,-1 0-1,0 0 1,0 1 0,-1-1 0,1 1-1,-1 0 1,0-1 0,-1 1 0,0 0-1,0 0 1,0 0 0,0 11 0,-1 8 57,-6 43 0,4-51-44,0-5-126,1-1-320,0-1-1,-1 0 1,-3 14-1,12-45 121,6-13-120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2.48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58 0 19988,'-17'61'1377,"3"1"-1,3 1 0,-5 92 0,31 344 2067,-8-515-3307,11-34 1,0-10-297,3 2 1,42-85-1,-60 137 128,1 0-1,0 0 1,0 1-1,9-9 1,-13 13 28,0 0 1,1 1 0,-1-1 0,1 1 0,-1-1 0,0 1-1,1-1 1,-1 1 0,1 0 0,-1-1 0,1 1-1,0-1 1,-1 1 0,1 0 0,-1 0 0,1-1 0,-1 1-1,1 0 1,0 0 0,-1 0 0,1 0 0,0 0 0,-1 0-1,1 0 1,0 0 0,-1 0 0,1 0 0,0 0 0,-1 0-1,1 0 1,-1 0 0,1 0 0,0 1 0,-1-1 0,1 0-1,-1 1 1,1-1 0,0 0 0,-1 1 0,1-1-1,-1 0 1,1 1 0,-1-1 0,0 1 0,1-1 0,-1 1-1,1-1 1,-1 1 0,0 0 0,0-1 0,1 1 0,-1-1-1,0 1 1,0 0 0,1-1 0,-1 1 0,0 0 0,0-1-1,0 1 1,0 1 0,2 8-23,-1-1-1,1 1 1,-2 0 0,1 0-1,-1 0 1,-1 0-1,0 0 1,-3 14 0,24-115 135,-9 32 61,29-81 0,-40 139-165,0 0 0,0 1 1,0-1-1,0 0 0,1 1 0,-1-1 0,0 1 1,0-1-1,1 0 0,-1 1 0,0-1 0,1 1 1,-1-1-1,1 1 0,-1-1 0,1 1 0,-1 0 0,1-1 1,-1 1-1,1-1 0,-1 1 0,1 0 0,0-1 1,-1 1-1,1 0 0,0 0 0,-1 0 0,2-1 1,14 9 168,-3 0-155,-5-5-194,0 0 1,1 0-1,-1-1 0,0-1 1,1 1-1,-1-1 0,1-1 0,-1 1 1,1-1-1,0-1 0,-1 0 1,1 0-1,14-4 0,-10 1-222,0-1 1,0 0-1,-1 0 1,0-1-1,0-1 0,0 0 1,-1 0-1,11-10 0,5-8-592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2.88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87 45 17788,'-14'19'1109,"1"1"1,-17 32-1,25-42-781,1 1 0,-1 0 0,2 0-1,0 0 1,0 1 0,1-1 0,-1 13-1,2-23-293,1 0 0,0 0-1,0 0 1,0 0 0,0 0-1,0 0 1,0 0 0,0 0-1,0 0 1,0 0 0,0 0-1,1 1 1,-1-1 0,0 0-1,1 0 1,-1 0 0,1 0-1,-1 0 1,1-1 0,-1 1-1,1 0 1,0 0 0,0 0 0,-1 0-1,1-1 1,0 1 0,0 0-1,0-1 1,0 1 0,1 0-1,-1-1-13,1 0-1,0 0 1,0 0-1,-1 0 1,1 0-1,0-1 0,0 1 1,-1-1-1,1 1 1,0-1-1,-1 1 1,1-1-1,-1 0 1,1 0-1,-1 0 1,1 0-1,-1 0 1,3-2-1,6-8-3,1 1 0,-1-1 0,-1 0 0,0-1 0,-1 0 0,13-24 0,-9 10-11,0-1 0,12-41 0,-21 45 2,-5 16-14,-6 14-17,2 4 67,-1 1 1,2-1 0,0 1-1,0 0 1,1 0-1,0 1 1,1-1 0,1 1-1,-2 21 1,4-33-40,0-1-1,-1 0 1,1 0 0,0 0 0,0 1 0,0-1 0,0 0-1,0 0 1,0 1 0,0-1 0,0 0 0,0 0 0,0 0-1,0 1 1,0-1 0,0 0 0,0 0 0,0 1 0,1-1-1,-1 0 1,0 0 0,0 0 0,0 1 0,0-1-1,0 0 1,0 0 0,1 0 0,-1 0 0,0 1 0,0-1-1,0 0 1,0 0 0,1 0 0,-1 0 0,0 0 0,0 0-1,0 1 1,1-1 0,-1 0 0,0 0 0,0 0 0,0 0-1,1 0 1,-1 0 0,0 0 0,0 0 0,1 0-1,-1 0 1,13-10-58,9-18-521,7-27-1394,-18 26-328,-9 6-3296,3 26 4987,1-3 353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3.6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153 27 14851,'-15'-5'8265,"14"4"-8189,0 1 0,0 0 0,0 0 1,0-1-1,0 1 0,0 0 0,0 0 1,0 0-1,0 0 0,0 0 0,-1 1 1,1-1-1,0 0 0,0 0 0,0 1 1,0-1-1,0 1 0,1-1 0,-1 1 1,0-1-1,0 1 0,-1 0 0,-15 11 72,15-11-129,0 0 1,1 0 0,-1 0 0,0 0 0,0 0 0,1 1-1,-1-1 1,1 1 0,-1-1 0,-1 3 0,0 2 14,0 1 0,0 0 0,1 0 0,0 0 1,0 0-1,1 1 0,0-1 0,0 0 0,1 1 0,-1-1 1,2 1-1,-1-1 0,1 0 0,0 1 0,4 11 1,-5-18-31,1-1 1,-1 1-1,0 0 1,1 0 0,-1-1-1,1 1 1,-1 0 0,1-1-1,0 1 1,-1 0 0,1-1-1,-1 1 1,1-1 0,0 1-1,0-1 1,-1 1 0,1-1-1,0 0 1,0 1 0,-1-1-1,1 0 1,0 0 0,0 0-1,0 1 1,0-1 0,-1 0-1,1 0 1,0 0 0,0 0-1,0 0 1,0-1 0,0 1-1,-1 0 1,1 0 0,1-1-1,3-1 11,1-1 0,-1 1 0,1-1 0,6-5 0,14-6 13,-25 13-29,1 1 0,-1 0 0,1 0 0,-1 0 0,0 0 0,1 0 1,-1 0-1,1 1 0,-1-1 0,1 0 0,-1 1 0,0-1 0,1 1 0,-1-1 0,0 1 0,1 0 0,-1 0 0,0 0 0,0-1 0,0 1 0,1 0 0,-1 0 0,0 0 0,0 1 0,-1-1 0,1 0 0,0 0 0,0 0 0,-1 1 0,2 1 0,1 5-4,1 0 0,-1 1 0,3 16 0,-3-15 9,5 25 53,-1 1 0,-1-1 0,-2 1 0,-1 61 0,-4-79 67,0-1-1,-1 1 0,-1-1 1,-1 0-1,0 0 1,-1 0-1,-1 0 1,0-1-1,-2 0 1,0-1-1,-16 25 1,19-33-26,-1-1 1,0 0-1,0 0 1,-1 0 0,1-1-1,-1 0 1,0 0 0,-15 7-1,20-11-85,0 1 0,-1-1 0,1 0 0,0-1 0,-1 1-1,1 0 1,-1-1 0,1 1 0,-1-1 0,1 1 0,-1-1 0,1 0 0,-1 0 0,1-1 0,0 1-1,-1 0 1,1-1 0,-1 0 0,1 1 0,-1-1 0,1 0 0,0 0 0,0 0 0,-1 0 0,1-1-1,0 1 1,0-1 0,0 1 0,0-1 0,1 0 0,-1 0 0,0 1 0,1-1 0,-3-4 0,2 1-18,0 1 0,0-1 0,1 0 0,-1 1 0,1-1 0,0 0 0,1 0 0,-1 0 1,1 0-1,0 0 0,0 0 0,2-9 0,0-1-23,1 1 0,1-1 1,6-16-1,1 4-18,2 0 1,0 2-1,28-39 1,60-70-59,-82 110 95,46-55-66,42-55-190,-100 125 222,-1-1-1,8-16 1,-13 24 32,0 0 1,0 0-1,0 0 0,-1 0 1,1-1-1,-1 1 0,1 0 1,-1 0-1,0-3 1,0 4 5,0 1-1,0-1 1,0 1 0,-1-1 0,1 0 0,0 1 0,0-1 0,0 1 0,-1-1 0,1 1 0,0-1 0,-1 1 0,1-1-1,0 1 1,-1-1 0,1 1 0,-1 0 0,1-1 0,-1 1 0,1 0 0,-1-1 0,1 1 0,-1 0 0,1-1 0,-1 1 0,1 0-1,-1 0 1,1 0 0,-1 0 0,0-1 0,1 1 0,-1 0 0,-3 0-2,0 1 1,1-1-1,-1 1 1,1-1-1,-1 1 1,0 0-1,1 0 1,0 1-1,-1-1 0,1 1 1,0-1-1,0 1 1,0 0-1,0 0 1,0 1-1,-4 3 0,-3 4 18,0 0-1,-17 22 0,20-22 7,1 0 0,0 0 1,0 1-1,1 0 1,1 0-1,0 0 0,0 0 1,1 1-1,-2 14 1,4-21-42,0 0 0,1 1 1,0-1-1,0 0 1,0 1-1,0-1 0,1 1 1,0-1-1,0 0 0,0 0 1,1 0-1,0 0 0,0 0 1,0 0-1,1 0 1,-1 0-1,1-1 0,0 1 1,1-1-1,-1 0 0,1 0 1,6 5-1,-6-6-34,-1-1 0,1 0 0,0 0 1,0 0-1,0 0 0,0-1 0,0 0 0,1 0 0,-1 0 0,0 0 0,1 0 0,-1-1 0,0 0 1,1 0-1,-1 0 0,0-1 0,1 1 0,-1-1 0,0 0 0,1 0 0,-1-1 0,0 1 0,6-4 1,26-16-308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4.23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61 17700,'0'-2'177,"1"0"0,-1 0 0,1 1 0,-1-1 0,0 0 1,1 0-1,-1 0 0,0 1 0,0-1 0,-1 0 0,1 0 0,0 0 1,0 0-1,-1 1 0,1-1 0,-1 0 0,0 1 0,0-1 0,1 0 1,-1 1-1,0-1 0,0 1 0,0-1 0,-1 1 0,1-1 0,0 1 0,0 0 1,-1 0-1,1 0 0,-1 0 0,1 0 0,-1 0 0,1 0 0,-1 0 1,0 0-1,1 1 0,-1-1 0,0 1 0,0-1 0,0 1 0,-3-1 1,-2 0 14,0 1 1,0-1-1,-1 1 1,1 0 0,0 1-1,0-1 1,0 1 0,0 1-1,-11 3 1,9-2-159,0 1 0,0 1 0,-15 9 1,21-12-33,0 0 1,1 0 0,-1 1-1,0-1 1,1 1 0,0-1-1,0 1 1,-1 0 0,1 0 0,1 0-1,-1 0 1,0 0 0,1 0-1,-2 4 1,3-6-2,0 0-1,0 0 1,0 1-1,0-1 1,0 0-1,0 0 1,0 0 0,1 0-1,-1 0 1,0 0-1,0 0 1,1 0-1,-1-1 1,1 1 0,-1 0-1,1 0 1,-1 0-1,1 0 1,0 0-1,-1-1 1,1 1-1,0 0 1,0 0 0,-1-1-1,1 1 1,0-1-1,0 1 1,1 0-1,32 13 13,-26-11-14,25 8 11,69 28 35,-90-34-44,0 2 0,0-1 0,0 2 0,-1-1 0,19 17 1,-28-22-2,0 0 0,-1 0 1,1 0-1,0 0 0,0 0 1,-1 0-1,1 0 0,-1 0 1,0 1-1,0-1 0,0 1 1,0-1-1,0 1 0,0-1 1,-1 1-1,1-1 0,-1 1 1,0 0-1,0-1 0,0 1 1,0 0-1,0-1 0,0 1 1,-1 0-1,1-1 0,-1 1 1,0-1-1,0 1 0,0-1 1,0 1-1,0-1 0,0 0 1,-1 1-1,1-1 0,-1 0 1,-3 4-1,1-2-12,-1 0 0,1 0 1,-1 0-1,0 0 0,0-1 0,0 0 0,-1 0 1,1 0-1,-1-1 0,1 0 0,-1 0 1,0 0-1,0 0 0,0-1 0,-10 1 0,12-2-88,1 0 0,-1 0 0,0-1 0,1 1 0,-1-1 0,1 0 0,-1 0 0,1 0-1,-1 0 1,1-1 0,0 1 0,-1-1 0,1 0 0,0 0 0,0 0 0,0 0-1,1 0 1,-1-1 0,-4-5 0,4 4-12,0 0 0,1 0 1,-1-1-1,1 1 0,0-1 0,1 1 0,-1-1 1,1 0-1,0 0 0,0 0 0,0 0 0,1 0 1,0 0-1,0-5 0,3-26-632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5.12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7 558 12947,'9'0'769,"-1"0"1,1-1-1,0 0 0,-1 0 1,1-1-1,15-4 0,-20 4-438,0 0-1,-1 0 0,1 0 0,0-1 0,-1 0 1,1 1-1,-1-1 0,0 0 0,0-1 0,0 1 1,0 0-1,0-1 0,-1 0 0,0 0 1,3-6-1,-1 2 5,-1 0 0,0-1 0,0 1 0,-1-1 1,0 0-1,0-9 0,-1 15-287,-1-1 1,0 1-1,0 0 0,0 0 1,0-1-1,0 1 0,-1 0 1,0 0-1,1 0 0,-1-1 1,0 1-1,0 0 0,-1 0 1,1 0-1,-1 0 0,1 1 0,-1-1 1,0 0-1,-4-4 0,5 7-39,-1-1-1,1 0 0,-1 0 0,1 0 1,-1 1-1,1-1 0,-1 1 0,0-1 1,1 1-1,-1-1 0,0 1 0,1 0 1,-1 0-1,0 0 0,1 0 0,-1 0 1,0 0-1,1 1 0,-1-1 1,0 1-1,1-1 0,-1 1 0,1-1 1,-1 1-1,1 0 0,-1 0 0,1 0 1,-1-1-1,1 2 0,-2 1 0,-3 2-5,0 0 0,0 1 0,1 0 0,-1 0 0,-4 8 0,3-3 3,1 0 1,0 1 0,1 0-1,0 0 1,1 0 0,1 0-1,-5 24 1,7-29 6,1 0-1,-1 1 0,1-1 1,1 0-1,-1 0 1,4 14-1,-3-18-1,0 1 1,0-1-1,0 1 0,1-1 0,0 0 0,-1 0 0,1 1 1,0-1-1,1 0 0,-1-1 0,0 1 0,1 0 1,0-1-1,3 3 0,-2-2 6,1 0 0,0-1-1,0 0 1,1 0 0,-1 0 0,0-1 0,1 1 0,-1-1 0,1-1-1,-1 1 1,1-1 0,0 0 0,-1 0 0,1 0 0,-1-1-1,1 0 1,-1 0 0,7-3 0,3 0 17,-1-1-1,0-1 1,0 0-1,-1-1 1,20-13-1,-14 7 1,-2-1 0,0-1-1,21-24 1,-28 28-29,-1 0 1,-1 0-1,0-1 0,0 0 1,-1 0-1,8-22 0,-12 16-32,-3 18 25,0-1 0,0 1 0,0 0 0,0-1 0,0 1 1,0 0-1,0 0 0,0-1 0,0 1 0,-1 0 0,1 0 0,0-1 1,0 1-1,0 0 0,0 0 0,-1-1 0,1 1 0,0 0 0,0 0 1,0 0-1,-1-1 0,1 1 0,0 0 0,0 0 0,-1 0 0,1 0 1,0 0-1,0-1 0,-1 1 0,-1 0-3,1 1 1,0-1 0,-1 1-1,1-1 1,0 1-1,0-1 1,-1 1-1,1-1 1,0 1 0,0 0-1,0 0 1,0 0-1,0 0 1,0 0-1,0 0 1,0 0 0,0 0-1,0 0 1,0 2-1,-3 3-1,0 0 0,0 0 0,1 1 0,0-1-1,1 1 1,-1 0 0,1 0 0,1 0 0,-1 0-1,1 0 1,0 0 0,1 0 0,0 13 0,0-19 11,0 1 1,1 0 0,-1-1 0,0 1 0,1-1-1,-1 1 1,1-1 0,-1 1 0,1-1 0,0 1-1,0-1 1,0 0 0,0 1 0,0-1 0,0 0-1,0 0 1,0 0 0,0 0 0,0 0 0,1 0-1,-1 0 1,0 0 0,1 0 0,-1 0 0,1-1-1,-1 1 1,1-1 0,-1 1 0,1-1 0,-1 1-1,1-1 1,0 0 0,-1 0 0,1 0 0,0 0-1,-1 0 1,1 0 0,-1 0 0,1-1 0,2 0-1,3 0 21,0-1 0,0-1-1,0 1 1,0-1-1,0 0 1,-1 0 0,1-1-1,5-4 1,3-4 4,-1-1 0,-1 0 1,0-1-1,-1 0 1,0-1-1,-1 0 0,-1-1 1,-1 0-1,0-1 0,-1 0 1,7-19-1,-3 0-26,-1-1 1,-2 0-1,-2-1 1,4-56-1,-10 86-13,0-1 0,-1 1 0,-1 0 0,1-1 0,-2 1 0,-1-11-1,3 18 9,-1 1 0,1-1 0,0 1 0,0 0 0,0-1 0,0 1 0,0 0 0,-1-1 0,1 1 0,0-1 0,0 1-1,-1 0 1,1-1 0,0 1 0,-1 0 0,1 0 0,0-1 0,-1 1 0,1 0 0,0 0 0,-1-1 0,1 1 0,-1 0-1,1 0 1,0 0 0,-1 0 0,1 0 0,-1 0 0,1-1 0,-1 1 0,1 0 0,0 0 0,-1 0 0,1 0 0,-1 1-1,1-1 1,-1 0 0,1 0 0,0 0 0,-1 0 0,1 0 0,-1 0 0,1 1 0,0-1 0,-1 0 0,1 0 0,0 1-1,-1-1 1,1 0 0,0 1 0,-1-1 0,1 0 0,0 1 0,0-1 0,-1 0 0,1 1 0,0-1 0,0 0 0,0 1-1,-1-1 1,1 1 0,0-1 0,0 1 0,-4 7-5,0 1-1,0-1 0,1 1 1,1 0-1,-1 0 1,1 0-1,-1 11 1,-4 72-22,7-79 25,-1 15 1,1 0-1,2 0 0,0 0 0,12 47 1,-11-62 4,1-1 0,0 1 0,1-1 0,0 1 1,1-1-1,0-1 0,1 1 0,0-1 0,1 0 1,0-1-1,1 0 0,11 10 0,-17-17 5,1-1-1,-1 0 0,1 0 1,-1 0-1,1 0 1,0 0-1,0-1 1,6 2-1,-9-3-3,0 0 1,-1 1-1,1-1 0,0 0 0,0 0 1,-1 0-1,1 0 0,0 0 0,0 0 1,-1-1-1,1 1 0,0 0 1,0 0-1,-1 0 0,1-1 0,0 1 1,-1 0-1,1-1 0,0 1 1,0-2-1,0 2 0,-1-1-1,1 0 1,-1 0 0,1 0-1,-1 0 1,0 0 0,1-1 0,-1 1-1,0 0 1,0 0 0,0 0 0,0 0-1,0 0 1,0 0 0,0 0 0,0 0-1,0 0 1,-1 0 0,1-2-1,-4-9-9,-1 0 0,0 0 0,0 0-1,-1 1 1,-1-1 0,0 2-1,0-1 1,-1 1 0,0 0 0,-1 1-1,0-1 1,-14-9 0,36 28-135,-9-5 130,1-1 0,0-1-1,0 1 1,10 3 0,-5-4 7,1-1 0,-1 0 0,1 0 1,-1-1-1,1 0 0,0-1 0,-1 0 0,1-1 0,-1 0 0,0-1 0,0 0 1,0 0-1,0-1 0,14-8 0,-10 5 0,-1-1 1,0-1-1,-1 0 1,0 0-1,0-1 1,-1 0-1,0-1 1,-1-1-1,13-18 0,-20 26 0,0-1 0,-1 0 0,1 0-1,-1-1 1,0 1 0,-1 0-1,1-1 1,-1 1 0,0 0 0,0-1-1,-1-9 1,0 13 4,0 0 0,0 0-1,0 0 1,-1 0 0,1 0-1,-1 0 1,1 1 0,-1-1 0,0 0-1,0 0 1,0 1 0,0-1-1,0 0 1,0 1 0,0-1 0,0 1-1,-1-1 1,1 1 0,0 0-1,-1 0 1,1 0 0,-1-1 0,0 1-1,1 1 1,-1-1 0,0 0 0,0 0-1,1 1 1,-1-1 0,0 1-1,0-1 1,0 1 0,0 0 0,0 0-1,0-1 1,-2 2 0,-2-1-2,0 1 0,0 0 0,0 0-1,1 0 1,-1 1 0,0 0 0,1 0 0,0 0 0,-1 1 0,1 0 0,0 0 0,0 0 0,0 0 0,1 1 0,-1 0 0,-4 6 0,1-3 4,1 2 1,0-1-1,1 1 1,0 0-1,0 0 1,1 0-1,1 1 1,-5 12-1,6-14 10,1 0 0,0 0 1,0 0-1,1 1 0,0-1 0,0 0 0,1 1 0,1-1 0,-1 1 1,1-1-1,0 0 0,1 0 0,0 0 0,1 1 0,-1-2 1,8 15-1,-6-15-35,0-1 1,0 0-1,0-1 0,1 1 1,0-1-1,0 0 0,0 0 1,1 0-1,0-1 1,0 0-1,0 0 0,0 0 1,0-1-1,1 0 0,0 0 1,-1-1-1,1 0 1,0 0-1,14 1 0,-13-1-186,1-1-1,0-1 0,17-1 1,-24 1 189,0 0 0,0 0 0,0-1 1,0 1-1,0-1 0,0 1 1,0-1-1,0 0 0,-1 0 0,1 0 1,0 0-1,0 0 0,0 0 0,-1 0 1,1-1-1,-1 1 0,1 0 0,-1-1 1,0 1-1,1-1 0,-1 0 0,0 0 1,1-1-1,-1-1-24,0 0-1,0 1 1,-1-1-1,1 0 1,-1 0-1,0-4 1,0 6 18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25.5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0 23125,'2'23'1888,"6"0"-1520,11-10-840,11 0-1552,-4-13 1976,3-12-344,4-13-320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17012,'2'16'784,"0"0"1,-1 0-1,0 0 1,-1 1 0,-5 26-1,1 15 137,3-24-556,0-16-204,0-1 0,2 1-1,0 0 1,6 34 0,-7-51-152,1 0 0,-1 0 0,0 0 0,0 0 0,1 0 0,-1 0 0,1 0 0,-1 0 0,1 0 0,-1 0 0,1 0 0,-1 0 0,1 0-1,0-1 1,-1 1 0,1 0 0,0 0 0,0-1 0,0 1 0,0-1 0,0 1 0,-1-1 0,1 1 0,0-1 0,0 1 0,0-1 0,0 0 0,0 1 0,1-1 0,0 0 0,0 0 5,-1-1 1,1 1-1,-1-1 1,0 1-1,1-1 1,-1 1-1,0-1 1,0 0 0,1 0-1,-1 0 1,0 0-1,0 0 1,0 0-1,0 0 1,0 0-1,0 0 1,0 0-1,0 0 1,-1-1-1,1 1 1,1-2 0,4-15 51,-1 1 1,0-1 0,-1 0-1,-1 0 1,0-1 0,-2 1-1,0 0 1,-1-1 0,-1 1-1,0-1 1,-8-32 0,3 35-27,14 38-23,-4-15-16,1-1 0,-1 0 0,1 1 1,0-2-1,1 1 0,0 0 0,-1-1 0,2 0 0,-1-1 0,0 1 1,1-1-1,0-1 0,0 1 0,0-1 0,1 0 0,-1-1 0,0 0 0,1 0 1,0 0-1,0-1 0,11 0 0,-13 0 4,-1-1 0,1 0 1,0-1-1,-1 1 0,1-1 0,-1-1 0,0 1 1,1-1-1,-1 1 0,0-2 0,0 1 1,0 0-1,0-1 0,0 0 0,-1 0 0,1-1 1,-1 1-1,0-1 0,0 0 0,0 0 1,0 0-1,-1 0 0,0-1 0,0 0 0,0 0 1,0 1-1,-1-1 0,0-1 0,0 1 1,3-10-1,-4 11 3,1-2 1,-1-1 0,1 1 0,-1 0 0,0 0 1,-1-1-1,1 1 0,-2-12 0,1 18-8,0-1-1,-1 1 1,1 0-1,0-1 1,0 1 0,0 0-1,0-1 1,-1 1-1,1 0 1,0 0-1,0-1 1,-1 1-1,1 0 1,0 0 0,-1-1-1,1 1 1,0 0-1,-1 0 1,1 0-1,0-1 1,-1 1 0,1 0-1,0 0 1,-1 0-1,1 0 1,0 0-1,-1 0 1,1 0 0,-1 0-1,1 0 1,0 0-1,-1 0 1,1 0-1,0 0 1,-1 0 0,1 0-1,0 0 1,-1 1-1,1-1 1,0 0-1,-1 0 1,1 0-1,0 1 1,-1-1 0,1 0-1,0 0 1,-1 1-1,1-1 1,0 0-1,0 0 1,0 1 0,-1-1-1,1 1 1,-14 15-20,8-2 25,1-1 0,1 2 0,0-1 0,1 0 0,0 1 0,1 0 1,1-1-1,0 1 0,1 0 0,2 19 0,-1-31-1,-1-1 0,0 1 0,1 0 1,-1-1-1,1 1 0,0-1 0,0 1 1,0-1-1,0 1 0,0-1 0,1 0 1,-1 1-1,1-1 0,0 0 0,-1 0 0,1 0 1,0 0-1,0 0 0,0-1 0,0 1 1,1-1-1,-1 1 0,0-1 0,1 0 1,-1 0-1,0 0 0,1 0 0,0 0 0,-1 0 1,1-1-1,-1 1 0,6-1 0,-2 0 3,0 0 0,0 0-1,0-1 1,0 0-1,0-1 1,0 1-1,0-1 1,0 0 0,0-1-1,-1 1 1,1-1-1,-1 0 1,7-5 0,9-11 7,-1 0 0,-1-1 0,0-2 0,-2 0 1,16-25-1,2-2-21,-35 49 8,0 1-1,0-1 1,0 0 0,0 0 0,0 0 0,0 0-1,0 0 1,0 0 0,0 0 0,0 0-1,0 0 1,0 0 0,0 0 0,0 0-1,1 1 1,-1-1 0,0 0 0,0 0 0,0 0-1,0 0 1,0 0 0,0 0 0,0 0-1,0 0 1,0 0 0,1 0 0,-1 0 0,0 0-1,0 0 1,0 0 0,0 0 0,0 0-1,0 0 1,0 0 0,0 0 0,0 0 0,1 0-1,-1 0 1,0 0 0,0 0 0,0 0-1,0 0 1,0 0 0,0-1 0,0 1-1,0 0 1,0 0 0,0 0 0,0 0 0,1 0-1,-1 0 1,0 0 0,0 0 0,0 0-1,0 0 1,0 0 0,0 0 0,0-1 0,0 1-1,0 0 1,-1 15 90,-10 33 71,8-33-93,0-5-26,1-1 28,0 0 0,0 0 0,-1 17 0,3-25-64,0-1 0,0 1 0,0 0 1,0 0-1,0 0 0,0 0 1,0-1-1,0 1 0,0 0 1,0 0-1,0 0 0,1 0 1,-1-1-1,0 1 0,0 0 1,1 0-1,-1-1 0,1 1 1,-1 0-1,1-1 0,-1 1 1,1 0-1,-1-1 0,1 1 1,0-1-1,-1 1 0,1-1 0,0 1 1,-1-1-1,1 0 0,0 1 1,0-1-1,0 0 0,-1 1 1,1-1-1,0 0 0,0 0 1,0 0-1,-1 0 0,1 0 1,0 0-1,0 0 0,0 0 1,0 0-1,-1 0 0,1 0 1,0 0-1,0-1 0,0 1 1,-1 0-1,1-1 0,1 0 0,15-7 22,0-1 0,-1-1 0,0-1 0,-1 0 0,18-17-1,-22 19-22,18-18 11,-22 19-14,1 1 0,-1 0 0,1 1 0,1-1-1,-1 1 1,16-7 0,-23 12-4,0 1-1,0 0 0,-1 0 1,1 0-1,0 0 1,0-1-1,0 1 1,-1 0-1,1 0 1,0 1-1,0-1 0,0 0 1,-1 0-1,1 0 1,0 0-1,0 1 1,-1-1-1,1 0 0,0 1 1,-1-1-1,1 1 1,0-1-1,-1 0 1,1 1-1,0 0 0,-1-1 1,1 1-1,-1-1 1,1 1-1,0 1 1,13 27-14,0-2 1,-12-25 13,0 0 1,0 0-1,1 0 0,-1-1 0,1 1 0,0 0 0,0-1 0,-1 0 1,1 0-1,0 0 0,0 0 0,0 0 0,0 0 0,0-1 1,0 1-1,0-1 0,0 0 0,0 0 0,1 0 0,-1-1 1,0 1-1,0-1 0,0 1 0,0-1 0,0 0 0,0 0 1,-1 0-1,1-1 0,0 1 0,0-1 0,-1 1 0,5-5 1,-3 3-1,24-18-15,-28 20 13,1 0-1,0 1 1,0-1 0,-1 1-1,1-1 1,0 1 0,0 0 0,0-1-1,0 1 1,-1 0 0,1-1-1,0 1 1,0 0 0,0 0 0,0 0-1,0 0 1,0 0 0,0 0 0,0 0-1,0 0 1,0 0 0,0 1-1,-1-1 1,1 0 0,0 1 0,0-1-1,0 0 1,0 1 0,-1-1-1,2 1 1,-1 2-34,-1 0 0,1-1-1,-1 1 1,1 0 0,-1-1 0,0 1-1,0 0 1,-1-1 0,1 1 0,0-1-1,-1 1 1,1 0 0,-1-1 0,0 1-1,-2 3 1,-1 10-476,3-12 334,0 2-95,1 0 0,-2 0 0,1 0-1,-1 0 1,0-1 0,-5 11 0,7-16 265,0 0 0,0 0-1,0 1 1,0-1 0,0 0-1,0 0 1,0 0 0,0 0 0,0 0-1,-1 0 1,1 0 0,0 0-1,0 0 1,0 0 0,0 0-1,0 0 1,0 0 0,0 0 0,0 0-1,0 0 1,-1 0 0,1 0-1,0 0 1,0 0 0,0 0 0,0 0-1,0 0 1,0 0 0,0 0-1,0 0 1,0 0 0,-1 0 0,1 0-1,0 0 1,0 0 0,0 0-1,0 0 1,0 0 0,0 0 0,0 0-1,0-1 1,0 1 0,0 0-1,0 0 1,0 0 0,0 0-1,0 0 1,0 0 0,-1 0 0,1 0-1,0 0 1,0 0 0,0-1-1,0 1 1,0 0 0,0 0 0,0 0-1,0 0 1,0 0 0,-2-10-643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33.2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71 13715,'12'-8'245,"-1"1"1,1 0-1,0 1 1,1 0-1,0 1 1,0 1-1,0 0 1,0 0-1,0 2 0,1-1 1,0 2-1,25-1 1,-23 3-255,0 0 0,0 1 0,0 1 0,0 1 0,0 0 0,0 1-1,-1 0 1,0 2 0,0-1 0,19 13 0,-27-14-5,0 0 0,0-1 1,1 0-1,0-1 0,-1 1 0,1-1 0,1-1 0,-1 0 0,0 0 0,1 0 0,-1-1 0,0-1 1,1 1-1,-1-1 0,1-1 0,-1 1 0,1-2 0,12-2 0,-12 2-1,41-11 59,103-12 0,-137 24 15,-1 0 0,1 1 0,-1 1 0,1 1 1,-1 0-1,1 1 0,-1 0 0,0 1 0,0 1 1,-1 0-1,18 10 0,-14-4 41,-1 1 0,-1 1 0,0 1-1,17 17 1,-23-19-51,1-1 0,1 0 0,0-1 0,1 0 0,0-1-1,0 0 1,1-1 0,25 10 0,-22-13-40,0-2 0,0 0 0,1-1 0,-1-1 0,1 0 0,-1-1 0,1-1 0,-1-1 0,1-1 0,17-4 0,23-9 17,87-35 1,-78 25 32,2 2 0,72-15 1,-119 34-11,0 1-1,0 2 1,1 0 0,-1 1 0,1 1 0,0 2-1,-1 0 1,0 1 0,0 1 0,42 14 0,4 10 91,-44-17-93,1-1 0,0-1 0,0-1 0,46 8 0,-39-13-32,0-2 0,1-1 1,-1-1-1,0-2 1,53-11-1,154-56 12,-32 8-7,-171 53-4,1 2 0,0 2-1,64-1 1,-74 8 24,-1 1 1,1 2-1,-1 0 0,0 2 0,0 1 1,31 14-1,34 9 150,-68-25-151,0-1 1,0-1-1,1-1 0,0-2 0,0 0 0,-1-1 0,1-1 0,41-8 1,10-8-110,99-36 1,-101 29-202,77-15 0,-140 37 227,0 0-1,0 1 1,1 0 0,-1 0-1,0 1 1,19 3 0,-26-3-27,-1 1 1,1 0 0,-1 0 0,0 0-1,1 0 1,-1 0 0,0 0-1,0 0 1,0 1 0,0-1 0,0 1-1,0 0 1,0 0 0,0-1 0,-1 1-1,1 0 1,-1 0 0,1 1-1,-1-1 1,0 0 0,0 0 0,0 1-1,0-1 1,0 0 0,0 1 0,-1-1-1,0 1 1,1-1 0,-1 1 0,0-1-1,0 4 1,-2 41-758,0-31 390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34.03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1 388 18340,'5'-5'1109,"120"-58"-121,-40 19-709,28-14-372,120-56-398,-177 90 247,0 3 1,77-19-1,-106 34 110,0 1 0,0 2 0,46-1 0,-57 4 75,1 2-1,-1-1 0,0 2 1,0 0-1,0 1 0,0 1 1,22 9-1,-11 1 44,0 2 1,0 0-1,-2 2 1,40 36 0,-34-27 245,57 39 0,-75-59-153,0-1 0,0 0 0,1-1 0,0 0 0,0-1-1,0-1 1,1 0 0,20 3 0,-11-6 26,1 0 0,0-1 0,0-1 1,-1-2-1,1 0 0,31-10 0,145-52 388,-151 46-395,29-10 17,178-57-1,-225 78-101,1 1 0,-1 2 0,2 1-1,-1 1 1,0 2 0,34 3-1,-48 0 25,-2 2-1,1 0 0,0 0 0,-1 2 1,33 14-1,73 51 316,0 0 72,-105-62-346,1-2 0,0 0 0,0-2 0,0 0 0,1-1 0,-1 0 0,32 0 0,-22-4-19,-1-1-1,0-2 0,0 0 1,46-13-1,-22 1-41,78-36 1,43-32-162,-112 53 61,-56 28 75,106-49-204,-93 44 162,0 1-1,0 2 1,1-1 0,26-1-1,-39 5 42,-1 1 0,1 0 0,0 0-1,0 1 1,0 0 0,-1 0 0,1 0 0,0 0 0,-1 1-1,0 0 1,1 0 0,-1 1 0,0 0 0,5 3-1,1 2-9,-2 0-1,1 0 0,-1 1 0,0 1 0,9 13 0,-10-12 151,1-1 0,0 0 0,0-1-1,17 14 1,-23-21-95,0 0-1,0 0 1,1 0-1,-1 0 1,0 0 0,1-1-1,-1 0 1,1 1-1,0-1 1,0 0-1,-1-1 1,1 1-1,0-1 1,0 0-1,-1 0 1,1 0-1,0 0 1,0 0 0,0-1-1,5-1 1,28-17 171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34.76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2 500 15835,'0'0'32,"0"0"-1,0-1 0,1 1 0,-1 0 0,0 0 0,0 0 0,0 0 1,0 0-1,0 0 0,0 0 0,0 0 0,0 0 0,0 0 0,0 0 1,0 0-1,0-1 0,0 1 0,0 0 0,0 0 0,0 0 0,0 0 1,0 0-1,0 0 0,0 0 0,0 0 0,0 0 0,0 0 0,0-1 1,0 1-1,0 0 0,0 0 0,0 0 0,0 0 0,0 0 0,0 0 1,0 0-1,0 0 0,0 0 0,0 0 0,0-1 0,0 1 0,0 0 1,0 0-1,0 0 0,0 0 0,0 0 0,-1 0 0,1 0 0,0 0 1,0 0-1,0 0 0,0 0 0,0 0 0,0 0 0,0 0 0,0 0 1,0 0-1,-1 0 0,1 0 0,0 0 0,0 0 0,0 0 0,0 0 1,0 0-1,0 0 0,0 0 0,11-10 597,26-13-1177,-27 17 543,200-141-1411,-126 85 1318,97-55-1,-157 104 157,-1 1-1,1 2 1,1 0-1,0 2 1,0 1-1,34-6 1,-40 11-1,0 0 0,1 1 0,-1 1 0,1 1 0,-1 1 0,0 1 0,1 0 1,-1 2-1,20 6 0,169 79 317,-25-8-190,-152-71-178,0-1 0,1-2 1,0-1-1,40 4 0,-37-9-22,0-2 0,0-2 0,0 0-1,-1-3 1,1-1 0,50-15 0,191-84-86,-152 53 145,-99 42 36,1 1-1,0 1 1,1 1 0,29-3-1,-44 8-15,-1 2-1,1-1 1,0 1-1,-1 1 1,1 0-1,0 1 0,-1 0 1,1 1-1,-1 0 1,0 0-1,0 1 1,12 7-1,1 4 148,-1 1-1,-1 1 1,34 33-1,26 19 263,-71-60-421,1-2 1,0 1-1,0-2 0,1 0 1,20 8-1,-17-10-47,-1-1 1,1 0-1,0-2 0,0 0 0,-1 0 1,1-1-1,0-1 0,0-1 0,0 0 1,-1-1-1,1-1 0,25-9 1,1-4-231,-1-1 1,-1-2 0,46-32-1,21-20-799,22-13-1483,-119 78 1864,1 2 0,22-10 0,-32 15 551,0-1-1,1 1 0,-1 0 0,1-1 0,-1 1 0,0 0 0,1 0 0,-1 0 1,1 0-1,-1 0 0,1 0 0,-1 0 0,3 1 0,-3 0 49,-1-1 0,1 1 0,-1-1 0,1 1 0,-1-1-1,1 1 1,-1-1 0,1 1 0,-1 0 0,1-1 0,-1 1 0,0 0 0,1-1 0,-1 1 0,0 0-1,0-1 1,0 1 0,1 0 0,-1 0 0,0-1 0,0 1 0,0 0 0,0-1 0,0 1 0,0 0-1,-1 0 1,1-1 0,0 2 0,-10 36-1042,-13 18-43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35.3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9 780 14283,'-1'-1'52,"0"-1"1,0 1-1,0 0 0,0-1 1,0 0-1,1 1 0,-1-1 1,1 1-1,-1-1 1,1 0-1,0 1 0,-1-1 1,1 0-1,0 1 0,0-1 1,0 0-1,0 0 0,1 1 1,-1-1-1,0 0 0,1 1 1,-1-1-1,1 1 0,-1-1 1,1 0-1,0 1 0,0-1 1,0 1-1,0 0 0,0-1 1,2-1-1,5-8 72,1 0 0,21-18 0,-22 21 39,34-31 105,2 2 0,1 2 0,2 1 0,1 3 0,78-37 0,-95 54-140,2 1 0,0 2 1,0 1-1,43-6 1,-52 12-47,1 2 1,0 1 0,0 0-1,0 2 1,-1 1 0,41 8-1,-10 5 35,85 37 0,14 3-20,-131-49-92,1-1 0,-1 0 0,1-2-1,46 1 1,-35-7-4,0 0-1,-1-3 0,1 0 0,57-21 1,129-61-25,-127 48 6,-61 27 21,28-14 73,2 3 0,107-25 0,-151 45 10,1 0 0,0 2 0,0 1 0,0 0 0,0 1 0,0 1 0,0 1 0,0 1 0,-1 1 0,1 1 0,-1 0 0,0 1 0,25 13 0,-42-19-78,131 61 781,-115-55-693,1 0 1,0-1 0,0-1-1,0-1 1,30 2-1,-17-6-158,0-1-1,-1-1 0,1-1 0,-1-2 0,0-1 0,-1-2 0,0-1 0,43-20 0,13-14-804,114-78-1,-98 58 532,-23 19-238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36.0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0 760 16219,'2'-3'126,"-1"-1"0,0 1 0,1-1 0,0 1-1,-1 0 1,1 0 0,1 0 0,-1 0-1,0 0 1,1 0 0,-1 0 0,1 1 0,4-3-1,8-9 70,41-37 582,2 2 0,70-46 0,135-68-437,-184 118-437,155-66 0,-201 99 3,0 1-1,1 1 1,1 2 0,-1 2-1,1 0 1,0 3 0,66 1 0,-81 4 8,0 1 1,-1 1-1,1 0 1,-1 2-1,30 12 1,82 50-410,-43-19 333,-71-42 170,1 1 1,0-2-1,0 0 0,0-1 1,1-1-1,-1-1 0,1-1 1,29 1-1,9-5 80,84-13 1,-43 3 3,-48 7-13,0 2 0,0 3 0,0 1 0,0 3 0,0 1 0,-1 3 0,0 3 0,61 20 0,-36-4 43,135 42 229,-183-63-318,0-1 0,0-1-1,1-2 1,0 0 0,-1-2 0,37-4 0,-19-3-92,-1-2 0,0-2 0,76-30 0,-51 12-509,95-57-1,46-63-1532,-112 75 1493,-20 20-145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36.6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23 500 15091,'-1'0'38,"0"0"0,0 0 0,0 0 0,0 0 0,0-1 0,0 1 0,0 0 0,0-1 0,0 1 0,0 0 0,0-1 0,1 1 0,-1-1 0,0 0 0,0 1 0,1-1 0,-1 0 0,0 1 0,1-1 0,-1 0 0,1 0 0,-1 1 0,1-1 0,-1 0 0,1 0 0,-1 0 0,1 0 0,0 0 0,0 0 0,-1 0 0,1 0 0,0 0 0,0 0 0,0 0 0,0 0 0,0 0 0,0 0 0,0 1 0,1-3 0,0 0 9,0-1 1,0 1-1,0-1 1,1 1 0,-1-1-1,1 1 1,0 0 0,0-1-1,0 1 1,3-2-1,11-10 95,-1 0 0,2 2 0,0 0 0,1 0-1,34-16 1,-17 8-22,72-39 238,150-61 0,-176 89-283,0 5 0,146-30-1,-189 50-99,1 2-1,0 2 1,1 1-1,-1 2 1,62 9-1,-76-5 0,-1 1-1,1 1 0,-1 1 0,-1 1 0,0 2 0,0 0 1,0 1-1,-1 2 0,34 24 0,-22-7 7,51 56 0,23 21 199,-95-97-141,0 0-1,1 0 0,-1-1 0,2-1 1,-1-1-1,1 0 0,17 6 0,-13-9 3,0 0 0,0 0 0,1-2 0,-1 0 0,1-2 0,-1 0 0,1-1 0,-1-1 0,28-6 0,19-8 61,86-33-1,-146 47-98,259-99-50,39-14-148,-255 99 204,1 1-1,0 3 1,1 3 0,0 1-1,0 3 1,1 2-1,0 2 1,-1 2 0,80 13-1,-121-12 9,167 21-257,-145-21 141,0-2 0,0 0 0,50-9 0,-23-1-55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37.40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5 487 16363,'0'0'26,"0"-1"-1,-1 1 1,1 0-1,-1-1 0,1 1 1,0-1-1,-1 1 1,1 0-1,0-1 0,0 1 1,-1-1-1,1 1 1,0-1-1,0 1 0,0-1 1,-1 1-1,1-1 1,0 1-1,0-1 0,0 1 1,0-1-1,0 1 0,0-1 1,0 1-1,0-1 1,0 1-1,0-1 0,1 1 1,-1-1-1,0 1 1,0-1-1,0 1 0,1-1 1,-1 1-1,0-1 1,0 1-1,1-1 0,-1 1 1,0 0-1,1-1 0,-1 1 1,1 0-1,-1-1 1,0 1-1,1-1 0,28-18 58,38-15 244,130-45-1,-140 58-274,412-132 166,-410 139-292,1 2 1,0 3 0,1 3 0,-1 2 0,1 3 0,71 8 0,-89-1 12,30 3 130,0-2 0,116-5 0,-22-21 112,54-3-13,-185 21-163,-1 2 0,1 1-1,-1 2 1,45 10 0,114 50 132,-42-11 33,-123-45-124,0-1-1,0-2 0,45 3 0,-31-8 1,1-2 0,-1-1 0,0-3 0,-1-1 0,44-14 0,204-79 33,-171 56-81,-87 33 1,13-7-29,0 3 1,0 2-1,87-14 0,-123 26 25,-1 1 0,1 0 0,-1 0-1,1 1 1,-1 0 0,1 0 0,-1 1-1,0 0 1,0 1 0,0 0 0,8 3-1,-10-2-2,0-1-1,0 1 0,-1 0 0,1 1 1,-1-1-1,0 1 0,-1 0 0,1 0 1,-1 1-1,0-1 0,0 1 1,-1 0-1,5 10 0,19 60-486,-17-59 410,-10-16 82,1-1 1,-1 0 0,0 1-1,1-1 1,-1 0-1,0 1 1,1-1-1,-1 0 1,0 0-1,1 1 1,-1-1 0,1 0-1,-1 0 1,0 0-1,1 1 1,-1-1-1,1 0 1,-1 0-1,1 0 1,-1 0-1,0 0 1,1 0 0,-1 0-1,1 0 1,-1 0-1,1 0 1,-1 0-1,0 0 1,1-1-1,-1 1 1,1 0 0,-1 0-1,1 0 1,-1 0-1,0-1 1,1 1-1,13-18-130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38.0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32 294 13803,'0'1'86,"-25"0"1072,18-3-762,17-3 19,56-15 412,69-10 1,-52 12-555,506-94-262,-476 98-388,1 5-1,0 5 1,144 13-1,27 11 606,-218-20-5,-1-2 0,85-15 0,7-12 115,231-29 515,-341 55-738,0 2 0,0 2 1,0 2-1,0 2 1,-1 2-1,56 16 1,29 23 48,18 5-320,-126-44 139,0-2 0,1-1 0,0 0 0,30-1-1,-29-4-24,30-5-1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0.3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402 1 13875,'-5'8'440,"1"1"1,1 0-1,0-1 1,0 1-1,0 0 0,2 1 1,-1-1-1,0 16 1,-2 5 209,-25 234 718,23 2-1171,0-15 112,-4 160 316,-21 98-257,9-208-250,12-145-98,-13 277 52,-45 547 487,52-742-519,-28 224 996,-3 26 515,28-262-1294,0 4 317,19-215-508,0-1 172,-2-25-390,-12-112-2418,8 51 2034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1.0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157 658 11042,'-107'35'4566,"62"-23"445,45-12-4961,0 0 1,-1 0-1,1 0 1,0 0-1,0 0 1,0 0-1,0 0 0,0 0 1,0 0-1,0 0 1,0 1-1,-1-1 1,1 0-1,0 0 0,0 0 1,0 0-1,0 0 1,0 0-1,0 0 0,0 0 1,0 0-1,-1 0 1,1-1-1,0 1 1,0 0-1,0 0 0,0 0 1,0 0-1,0 0 1,0 0-1,0 0 1,0 0-1,-1 0 0,1 0 1,0 0-1,0 0 1,0 0-1,0 0 0,0 0 1,0-1-1,0 1 1,0 0-1,0 0 1,0 0-1,0 0 0,0 0 1,0 0-1,0 0 1,0 0-1,0-1 1,0 1-1,3-7 868,12-10-270,71-73-58,-4-4 1,-3-4-1,65-108 0,-47 43-331,-79 139-160,-18 24-97,0 0 0,0-1 0,0 1 0,1 0 1,-1 0-1,0-1 0,0 1 0,1 0 0,-1 0 0,0-1 0,1 1 0,-1 0 1,0 0-1,0 0 0,1 0 0,-1 0 0,0-1 0,1 1 0,-1 0 1,0 0-1,1 0 0,-1 0 0,0 0 0,1 0 0,-1 0 0,0 0 1,1 0-1,-1 0 0,0 0 0,1 0 0,-1 0 0,0 1 0,1-1 0,-1 0 1,0 0-1,1 0 0,-1 0 0,0 0 0,1 1 0,-1-1 0,0 0 1,0 0-1,1 1 0,-1-1 0,0 0 0,0 0 0,0 1 0,1-1 0,-1 0 1,0 1-1,0-1 0,0 0 0,0 1 0,0-1 0,0 0 0,1 1 1,-1-1-1,0 1 0,4 22 29,-4-20-27,10 76-287,3-1 0,3 0 0,4-2 1,4 0-1,2-1 0,38 71 0,-20-55-453,-28-60 242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12 17772,'-2'-7'1896,"0"2"-1240,6 10 257,6 3 983,1 0-1408,5 2-312,6 1 40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2.5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68 0 20916,'0'1'805,"0"-1"-761,0 0 1,0 0 0,0 0-1,0 0 1,0 0 0,1 0-1,-1 0 1,0 0 0,0 0-1,0 0 1,0 0 0,0 0-1,0 0 1,0 0 0,0 0-1,1 0 805,-1 0-804,1 12 1151,-2 28-500,0-25-258,-1 319 682,-1 1-1097,3-328-24,0 4 3,0-1-1,-1 1 0,-1-1 0,-4 18 0,1-37-954,0-9 426,-23-119-416,11 72 420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2.9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1 149 17660,'23'-2'7212,"79"-14"-4889,124-37-636,57-9-1671,-254 59-1732,31 2-1,-59 1 1635,6-1-456,-7 1 521,0 0 1,0 0 0,0 0-1,0 0 1,0 0 0,0 0-1,0 0 1,0-1 0,0 1-1,1 0 1,-1 0 0,0 0-1,0 0 1,0 0 0,0 0-1,0 0 1,0 0 0,0 0-1,0 0 1,0-1 0,0 1-1,0 0 1,0 0 0,0 0-1,0 0 1,0 0 0,0 0-1,0 0 1,0 0 0,0-1-1,0 1 1,0 0 0,0 0-1,0 0 1,0 0 0,0 0-1,0 0 1,0 0 0,0 0-1,0 0 1,0 0 0,0-1-1,-1 1 1,1 0 0,0 0-1,0 0 1,0 0 0,0 0-1,0 0 1,0 0 0,0 0-1,0 0 1,-1 0-1,-7-7-980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4.7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46 21205,'16'-4'1976,"1"3"-1272,1 2-272,6-1 936,5 0-383,8 0-361,0-3-152,3-2-320,0-1-200,-2-1-408,-5-2-328,-6 3-657,-6 2 1673,-13 3-592,-7 2-184,-10 9-80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5.0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91 19076,'-7'20'1776,"14"-6"-1047,9-4-249,18-10 848,7-6-224,13-8-304,6-5-287,3-2-698,5-1-407,-10 2 568,-6 0-152,-18 7-184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5.5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265 0 21125,'1'1'103,"-1"-1"0,1 1 0,-1-1 1,1 1-1,-1 0 0,0-1 1,1 1-1,-1 0 0,0-1 1,1 1-1,-1 0 0,0-1 1,0 1-1,0 0 0,0 0 1,0-1-1,1 1 0,-1 0 1,-1 0-1,1-1 0,0 1 1,0 0-1,0 1 0,-8 19 258,5-12-45,-139 344 3465,95-238-3808,40-99-134,6-11 12,0-1 0,0 0 1,-1 0-1,0 0 0,0 0 0,0-1 0,0 1 0,0 0 1,-1-1-1,0 0 0,-5 6 0,7-8 103,1-1 0,-1 0-1,1 0 1,-1 0 0,1 0-1,-1 0 1,1 0 0,-1 0 0,0 1-1,1-1 1,-1-1 0,1 1-1,-1 0 1,1 0 0,-1 0-1,1 0 1,-1 0 0,1 0-1,-1-1 1,1 1 0,-1 0 0,1 0-1,0-1 1,-1 1 0,1 0-1,-1-1 1,1 1 0,0 0-1,-1-1 1,1 1 0,0-1 0,-1 1-1,1-1 1,0 1 0,0 0-1,-1-1 1,1 1 0,0-1-1,0 0 1,-9-23-578,1-9-191</inkml:trace>
  <inkml:trace contextRef="#ctx0" brushRef="#br0" timeOffset="1">3 245 18644,'7'-8'2104,"0"8"-1095,2 1-353,5 6 1176,2 5-231,6 1-569,3 2-256,5 3-296,2 0-80,2 0-208,-1-4-184,0 0-384,-4-2-296,0-4-760,-5-3 1192,-5-5-233,-6 0-223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5.93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0 18828,'3'19'1626,"-1"1"0,0-1 0,-3 38 0,-13 61-1176,2-21 184,11-81-520,-3 40 242,4-52-316,0 0 0,0 0 0,0-1 0,1 1 0,0 0 0,0-1 0,0 1 0,0 0 0,0-1 0,1 1 0,1 3 0,-2-6-34,0 0 1,-1-1-1,1 1 1,0 0-1,-1-1 1,1 1-1,0 0 1,0-1-1,-1 1 1,1-1-1,0 1 1,0-1-1,0 0 1,0 1-1,0-1 1,0 0-1,0 0 1,-1 1-1,1-1 1,0 0-1,0 0 1,0 0-1,0 0 1,1-1-1,1 1-31,0-1 0,0 0 0,-1 0 0,1 0 0,0 0 0,-1 0 0,1-1-1,2-1 1,4-4-307,0 0 0,0-1 0,8-9 0,-10 9-189,-1 0 1,1 0 0,-1 0 0,-1-1-1,1 0 1,-1-1 0,-1 1 0,0-1-1,0 1 1,3-19 0,-5 0-727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6.3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 95 20764,'-8'7'2041,"15"0"-1265,7-1-336,11-5 1064,3-1-455,10-4-465,2-5-328,1-4-800,1-4-376,-11-7 728,-5 2-161,-12-5-183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6.7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223 0 17044,'-4'73'3073,"-4"-1"1,-30 132-1,29-164-2717,3-8-56,5-19-119,-2 0-1,0-1 1,-6 17-1,18-100-648,-4 42 300,1-10-263,15-49 0,-21 87 426,0 0 0,0 0-1,0 0 1,1 0 0,-1 1-1,0-1 1,1 0 0,-1 0-1,1 0 1,-1 0 0,1 1-1,-1-1 1,1 0 0,0 0-1,-1 1 1,1-1 0,0 0-1,1 0 1,-2 1 3,1 0 0,-1 0 0,1 0 0,-1 0 0,1 1 1,-1-1-1,0 0 0,1 0 0,-1 0 0,1 0 0,-1 1 0,0-1 0,1 0 0,-1 1 1,0-1-1,1 0 0,-1 0 0,0 1 0,1-1 0,-1 1 0,0-1 0,0 0 1,1 1-1,-1-1 0,0 1 0,14 37-24,-12-33 22,12 47 68,2-1 0,3-1 0,43 84 0,-108-180 159,36 35-201,-40-47 66,-3 2-1,-68-57 0,116 110-61,-17-13 71,21 15-85,1 0 0,-1 1 0,0-1 0,0 1 0,-1-1 0,1 1 0,0-1 0,0 1 0,0 0 0,0 0 0,0-1 0,0 1 0,0 0 0,-1 0 0,1 0 0,0 0 0,-2 1 0,3-1-5,0 0 0,-1 1 0,1-1 0,0 0 0,0 1 0,0-1 1,0 0-1,0 1 0,0-1 0,0 1 0,0-1 0,0 0 0,0 1 0,1-1 1,-1 0-1,0 1 0,0-1 0,0 1 0,0-1 0,0 0 0,1 1 0,-1-1 0,0 0 1,0 0-1,1 1 0,-1-1 0,0 0 0,0 1 0,1-1 0,-1 0 0,0 0 1,1 0-1,-1 1 0,0-1 0,1 0 0,-1 0 0,0 0 0,1 0 0,0 0 0,14 11 108,-3-5-87,1-1 1,0-1 0,0 1-1,0-2 1,1 0 0,-1-1-1,19 1 1,4-1-314,56-6 0,-75 3 353,1-1-1,-1-1 0,0-1 0,33-11 1,-34 6-139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7.6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65 219 17156,'-20'1'4338,"20"-1"-4271,0 0-1,0 0 1,-1 0 0,1 0 0,0 0 0,-1 0-1,1 0 1,0 0 0,-1 0 0,1 0 0,0 1-1,0-1 1,-1 0 0,1 0 0,0 0 0,-1 1-1,1-1 1,0 0 0,0 0 0,0 1 0,-1-1-1,1 0 1,0 0 0,0 1 0,0-1 0,0 0 0,0 1-1,0-1 1,-1 0 0,1 1 0,0-1 0,0 0-1,0 1 1,0-1 0,0 0 0,0 1 0,0-1-1,0 0 1,0 0 0,0 1 0,1-1 0,-1 0-1,0 1 1,0-1 0,0 0 0,0 1 0,0-1-1,1 0 1,-1 0 0,0 1 0,0-1 0,0 0-1,1 0 1,-1 1 0,1 0-27,-1-1 0,1 0 0,-1 1 0,1-1-1,-1 1 1,1-1 0,-1 1 0,1-1 0,-1 0 0,1 1 0,-1-1 0,1 0-1,0 0 1,-1 0 0,1 1 0,0-1 0,-1 0 0,1 0 0,-1 0-1,1 0 1,0 0 0,-1 0 0,1 0 0,0 0 0,-1 0 0,1 0 0,0-1-1,-1 1 1,1 0 0,-1 0 0,1-1 0,0 1 0,-1 0 0,1-1 0,-1 1-1,1 0 1,-1-1 0,1 1 0,-1-1 0,1 1 0,-1-1 0,0 1 0,1-2-1,18-23 489,-15 15-356,0 1 1,-1-1-1,1 0 1,-2-1-1,3-12 1,-5 20-120,1-1 0,-1 1 0,1-1 0,-1 1 0,0-1 0,0 0 0,-1 1 0,1-1 0,-1 1 0,0-1 0,0 1 0,0 0 0,0-1 0,0 1 0,-1 0 0,0 0 0,1 0 0,-1 0 0,-3-3 0,4 5-43,1 1 0,-1-1 1,0 1-1,0-1 0,0 1 0,0-1 1,0 1-1,0-1 0,0 1 0,0 0 1,0 0-1,0-1 0,0 1 0,0 0 1,0 0-1,0 0 0,0 0 0,0 0 1,0 1-1,0-1 0,0 0 0,0 0 1,0 1-1,0-1 0,0 0 0,0 1 0,0-1 1,1 1-1,-1-1 0,0 1 0,0 0 1,0-1-1,1 1 0,-1 0 0,0-1 1,0 1-1,1 0 0,-2 1 0,-2 3 11,0 1 0,0-1-1,1 1 1,-5 9 0,1 0-13,1 0 0,-6 28 0,10-37-10,1-1 1,0 0-1,1 0 1,-1 0-1,1 0 0,0 1 1,0-1-1,1 0 1,-1 0-1,1 0 1,0 1-1,2 4 1,-2-9 0,-1-1 0,0 1 0,0-1 0,1 0 0,-1 1 0,0-1 1,1 1-1,-1-1 0,1 0 0,-1 1 0,0-1 0,1 0 0,-1 1 0,1-1 0,-1 0 1,1 0-1,-1 1 0,1-1 0,-1 0 0,1 0 0,-1 0 0,1 0 0,-1 0 1,1 0-1,-1 0 0,1 0 0,0 0 0,-1 0 0,1 0 0,-1 0 0,1 0 0,-1 0 1,1 0-1,-1-1 0,1 1 0,-1 0 0,1 0 0,-1-1 0,1 1 0,-1 0 0,0 0 1,1-1-1,-1 1 0,1-1 0,-1 0 0,19-18-119,-18 18 105,20-26-654,-2 0-1,-1-2 1,-1 0 0,21-53 0,-22 42 41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8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0 18676,'5'17'767,"-1"-1"1,0 1-1,-1 0 0,1 27 1,-5 71 1114,0-78-1300,-11 148 893,-1 7-364,13-183-1019,0 0 0,0 1 0,1-1 0,0 0 0,5 15 0,-6-22-71,1 1 1,0-1 0,0 1-1,0-1 1,1 0 0,-1 1-1,1-1 1,-1 0-1,1 0 1,0 0 0,0 0-1,-1 0 1,1-1 0,1 1-1,-1 0 1,0-1-1,0 0 1,1 1 0,-1-1-1,0 0 1,1 0 0,-1-1-1,1 1 1,2 0-1,1 0-127,-1 0 0,1-1 0,0 0 0,-1 0 0,1 0-1,-1-1 1,1 0 0,-1 0 0,1 0 0,-1 0-1,8-4 1,-11 4 23,0 0 0,1 0 0,-1 0 0,0-1 0,0 1 0,0-1 0,0 1-1,0-1 1,0 0 0,-1 0 0,1 0 0,0 0 0,-1 0 0,1 0 0,-1 0 0,0 0 0,0 0 0,0-1 0,0 1-1,0-1 1,-1 1 0,1 0 0,0-1 0,-1 1 0,0-1 0,0 1 0,0-4 0,-5-24-615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2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1 229 17204,'0'3'256,"1"-1"1,-1 1 0,1 0 0,0 0 0,0-1-1,0 1 1,0 0 0,1-1 0,2 5 0,-3-6-182,0-1 0,0 1 0,0-1 0,0 1 0,0-1 0,0 1 0,0-1 0,0 0 0,0 0 0,0 1 0,0-1 0,0 0 0,0 0 0,0 0 0,0 0 0,1 0 0,-1 0 0,0-1 0,0 1 0,0 0 0,0-1 0,0 1 0,0 0 0,0-1 0,0 1 0,0-1 0,0 1 0,0-1 0,0 0 0,0 0 0,15-9 266,-1 0 0,-1 0 1,0-2-1,-1 0 0,13-14 0,-17 17-240,-2-1 0,1 1 0,-1-1 0,-1-1 0,0 1-1,0-1 1,-1 0 0,5-16 0,-9 25-68,-1-1 0,1 0 1,0 0-1,-1 1 0,0-1 0,0 0 1,1 0-1,-2 1 0,1-1 0,0 0 1,0 0-1,-1 1 0,0-1 0,1 0 0,-1 1 1,0-1-1,-2-2 0,2 3-11,0 1-1,-1-1 1,1 1-1,0 0 1,-1-1 0,0 1-1,1 0 1,-1 0-1,1 0 1,-1 0-1,0 1 1,0-1 0,0 0-1,1 1 1,-1-1-1,0 1 1,0-1 0,0 1-1,0 0 1,0 0-1,0 0 1,0 0-1,0 0 1,-3 1 0,-1 0-1,-1 1 1,1 0 0,0 0 0,0 1 0,0-1 0,0 1 0,0 0 0,0 1 0,1 0 0,0 0-1,0 0 1,0 0 0,0 1 0,0 0 0,1 0 0,0 0 0,0 0 0,-6 12 0,4-6-15,0 0 1,1 0-1,1 0 1,0 1 0,0-1-1,1 1 1,0 0-1,1 0 1,0 18 0,1-22-33,2 0 0,-1-1-1,1 1 1,0-1 0,1 1 0,0-1 0,0 1 0,1-1 0,-1 0 0,2 0 0,-1 0 0,1-1 0,0 1 0,0-1 0,1 0 0,-1 0 0,2 0-1,-1-1 1,0 1 0,1-1 0,0-1 0,11 7 0,-10-6-38,1-2 0,0 1-1,0-1 1,0 0 0,0-1-1,1 0 1,-1 0 0,0-1-1,1 0 1,-1 0 0,1-1-1,0 0 1,-1-1 0,1 0-1,-1 0 1,1-1 0,-1 0-1,0 0 1,15-7 0,38-23-283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48.4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 19 18964,'-7'-3'2329,"13"6"-1465,11 0-312,6 0 2008,16-2-1575,5 0-201,8-1-576,4-2-440,-6-7 320,-11 2-56,-14-2-152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0.6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16 1 19700,'-10'16'1985,"7"1"-1153,0 0-272,9-4 904,10-3-223,11-4-329,7-5-184,8-7-304,4-2-104,4-4-328,3 1-184,-9-1-488,-4 4-328,-12 4 1552,-11 4-792,-24 2-72,-11 4-144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1.02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 20108,'3'12'1929,"12"-3"-1201,5-3-248,8-3 792,10 0-256,7-6-319,7-3-281,0 0-840,-4-1-537,1 4 833,-4 3-224,-8 0-112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2.1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213 79 14883,'3'-3'550,"21"-31"1849,-23 32-2154,0 1 0,0-1-1,0 0 1,0 0-1,0 1 1,-1-1 0,1 0-1,-1 0 1,1 0 0,-1 0-1,0 0 1,1 0-1,-1 0 1,0 0 0,0 0-1,-1 0 1,1-2-1,-1 3-161,1 1-1,0 0 1,-1-1-1,1 1 0,0-1 1,-1 1-1,1 0 1,-1-1-1,1 1 0,0 0 1,-1 0-1,1-1 0,-1 1 1,1 0-1,-1 0 1,1 0-1,-1 0 0,1-1 1,-1 1-1,1 0 1,-1 0-1,1 0 0,-1 0 1,1 0-1,-1 0 0,1 0 1,-1 0-1,1 1 1,-1-1-1,0 0 0,-17 7 810,15-7-805,-16 9 185,0 1-1,0 1 1,1 1 0,-21 16-1,27-18-267,0 0-1,1 1 1,0 0 0,1 1-1,0 0 1,-13 22-1,22-32-5,0 0 0,0 0-1,0 0 1,0 0 0,0 0-1,0 0 1,1 1 0,-1-1-1,1 0 1,0 0 0,0 1-1,-1-1 1,1 0 0,1 4-1,-1-4 2,1-1-1,0 1 0,0-1 0,-1 1 0,1-1 0,0 1 1,0-1-1,0 0 0,0 1 0,0-1 0,1 0 0,-1 0 1,0 0-1,1 0 0,-1 0 0,0 0 0,1 0 0,-1 0 0,1-1 1,1 2-1,22 7-33,44 11 0,-42-13 3,29 11-1,-46-14 24,-1 0-1,0 1 1,0 0 0,0 1-1,-1-1 1,14 13 0,-17-13 4,0 0 0,-1 0 0,0 0 0,0 1 0,0 0 1,0-1-1,-1 1 0,0 0 0,0 1 0,-1-1 0,0 0 0,0 1 1,0-1-1,-1 1 0,1 8 0,-1-6 22,-1 0 0,-1 0 0,0 0 0,0 0 0,-1-1 0,0 1 0,0 0 0,-1-1 0,0 1 0,-7 12 0,3-10 10,1 1 0,-1-2 0,-1 1 0,0-1 0,0 0 0,-1-1 0,-1 0 0,1 0 0,-1-1 0,-1 0 0,0-1 0,0 0 0,0-1 0,-1 0 0,1-1 0,-14 4 0,22-7-111,-1-2 0,1 1 0,0 0 0,-1-1 0,1 1 0,0-1 0,-1 0-1,1 0 1,0-1 0,-1 1 0,1-1 0,0 1 0,-4-2 0,5 1 49,0 0 0,1 0 0,-1-1-1,1 1 1,-1 0 0,1 0 0,-1-1-1,1 1 1,0-1 0,0 1 0,0-1 0,0 0-1,0 1 1,0-1 0,0 0 0,0 0 0,1 1-1,-1-1 1,1 0 0,-1 0 0,1 0 0,0 0-1,-1-4 1,1-33-392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2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1 19652,'3'15'484,"-1"0"-1,-1 0 0,-1 1 1,0-1-1,-1 1 0,0-1 1,-7 29-1,1-1 603,-2 28 222,1 114 1,9-155-1208,1-1 1,1 1-1,2-1 1,1 0 0,1 0-1,17 45 1,-22-69-94,0-1 1,-1-1 0,0 0 0,1 0 0,0 0 1,0 0-1,0 0 0,0 0 0,3 3 0,-5-5-8,1-1 1,-1 0-1,0 0 0,0 0 0,0 0 0,0 0 0,0 0 1,0 1-1,0-1 0,0 0 0,0 0 0,1 0 0,-1 0 0,0 0 1,0 0-1,0 0 0,0 0 0,0 0 0,0 0 0,1 0 0,-1 0 1,0 0-1,0 0 0,0 0 0,0 0 0,0 0 0,1 0 1,-1 0-1,0 0 0,0 0 0,0 0 0,0 0 0,0 0 0,1 0 1,-1 0-1,0 0 0,0 0 0,0 0 0,0 0 0,0 0 0,0 0 1,1 0-1,-1-1 0,1-7 28,-4-12-2,-11-20-35,-1 1 1,-2 1-1,-32-52 0,46 84 4,-1 0-1,0 0 1,0 0-1,-5-4 1,4 9-10,4 8 12,3 8 2,0-10-2,-1 1-1,1-1 1,0 0 0,1 0 0,-1 0 0,1 0 0,0 0 0,0-1 0,1 1 0,-1-1 0,1 0 0,0 0 0,0 0-1,1 0 1,-1-1 0,1 0 0,0 0 0,-1 0 0,1 0 0,0-1 0,1 0 0,6 2 0,-4-2 0,0-1 1,1 0 0,-1 0 0,0-1 0,0 0 0,0 0 0,1-1-1,-1 0 1,0 0 0,0-1 0,0-1 0,0 1 0,-1-1-1,13-6 1,-6 1 0,0 0 1,-1-1-1,0 0 0,0-1 0,-1-1 0,18-20 0,-23 23 0,0 0 0,-1-1 0,0 0 1,0 0-1,-1-1 0,0 0 0,-1 0 0,0 0 0,0 0 0,3-18 0,-7 27 1,0 0 0,1 0 0,-1 0 0,0 0 0,0 0 0,0 0 0,0 0 0,0 0 0,0 0 0,0 0-1,0 0 1,-1 0 0,1 0 0,0 0 0,-1-1 0,1 2 0,-1-1 0,1 1 0,0 0 0,0 0 0,-1 0 0,1 0 0,0 0 0,-1 0-1,1 0 1,0 0 0,0 0 0,-1 0 0,1 0 0,0 0 0,-1 0 0,1 0 0,0 0 0,0 0 0,-1 0 0,1 0 0,0 0-1,-1 1 1,1-1 0,0 0 0,0 0 0,-1 0 0,1 0 0,0 1 0,0-1 0,0 0 0,-1 1 0,-2 1-1,0 1 0,1 0 0,-1 0 0,1 0 0,0 0 0,-3 6 0,-3 10-7,1 0 1,1 1 0,1 0 0,0 0-1,2 0 1,0 1 0,2-1 0,1 39-1,0-54 10,1 0 0,-1 0 0,1 0-1,0 0 1,1 0 0,-1-1 0,1 1-1,0 0 1,3 6 0,-4-10 0,0 1 0,0-1 1,0 0-1,0 0 0,0 0 0,0 0 0,0 0 1,0-1-1,0 1 0,0 0 0,1 0 1,-1-1-1,0 1 0,0-1 0,1 1 1,-1-1-1,1 1 0,-1-1 0,0 0 1,1 0-1,-1 0 0,1 0 0,-1 0 1,0 0-1,1 0 0,-1 0 0,1 0 1,-1-1-1,0 1 0,1 0 0,-1-1 1,0 1-1,0-1 0,1 0 0,-1 1 1,0-1-1,2-1 0,5-4 12,1-1-1,-1 1 1,-1-1-1,0-1 1,0 1-1,0-1 1,10-17-1,34-65 78,-38 65-61,-2-1 0,-1 0 0,0-1 0,5-32 0,-34 122 104,12-30-106,2 0 1,1 0-1,1 0 1,2 1-1,5 51 0,-4-82-20,0 0 0,1 0 0,0 0 0,0 0-1,0 0 1,0 0 0,0-1 0,1 1-1,-1-1 1,2 4 0,-2-6-3,0 1-1,0 0 1,0-1 0,-1 1-1,1 0 1,0-1 0,0 1 0,0-1-1,0 0 1,0 1 0,0-1-1,0 0 1,0 1 0,0-1-1,0 0 1,0 0 0,0 0 0,0 0-1,0 0 1,0 0 0,0 0-1,0 0 1,0 0 0,1-1-1,-1 1 1,0 0 0,-1-1 0,1 1-1,0-1 1,0 1 0,0-1-1,0 1 1,1-2 0,8-5 24,0-1-1,-1 0 1,0 0 0,0-1 0,10-13-1,39-58 104,-41 55-93,20-31 35,-24 34-59,2 0-1,31-37 0,-36 53-23,-7 12-1,-5 15-1,1-19 12,-11 59-16,2-20 28,3 0-1,1 1 1,0 57 0,6-94-7,0 0 0,1-1 0,0 1 0,0 0 0,0-1 0,0 1 0,1-1 0,-1 1 0,1-1 0,4 7 0,-5-10-21,0-1 1,-1 1 0,1 0 0,0 0-1,-1-1 1,1 1 0,0-1 0,-1 1-1,1 0 1,0-1 0,0 1-1,0-1 1,0 0 0,0 1 0,0-1-1,-1 0 1,1 0 0,0 1 0,0-1-1,0 0 1,2 0 0,-1 0-56,0-1 0,-1 0 0,1 1 0,0-1 0,0 0 1,-1 0-1,1 0 0,-1 0 0,1 0 0,-1 0 0,1 0 0,-1-1 1,0 1-1,1 0 0,1-3 0,0-1-114,1 1-1,-1-1 1,0 1-1,-1-1 1,1 0-1,-1 0 1,0 0 0,0 0-1,0-1 1,-1 1-1,1 0 1,-1-1-1,-1 1 1,1-1 0,-1 1-1,-1-10 1,-6-27-650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3.6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127 183 14427,'0'-6'803,"1"1"-1,0 0 1,1-1-1,-1 1 1,5-8-1,0-5 1361,7-18 159,-9 27-2003,0-1 0,-1 1 0,0-1 0,-1 0 0,2-12 0,-4 21-304,0 1-1,0-1 1,1 0 0,-1 1-1,0-1 1,0 1-1,0-1 1,-1 0-1,1 1 1,0-1-1,0 0 1,0 1-1,0-1 1,-1 1-1,1-1 1,0 0-1,0 1 1,-1-1-1,1 1 1,0-1-1,-1 1 1,1-1-1,-1 1 1,1-1-1,-1 1 1,1 0-1,-1-1 1,1 1-1,-1-1 1,1 1-1,-1 0 1,0 0-1,1-1 1,-1 1-1,1 0 1,-1 0-1,0 0 1,1 0-1,-1 0 1,0-1 0,1 1-1,-2 1 1,0-1 20,0 0 0,-1 1 0,1-1 1,-1 1-1,1 0 0,0 0 1,0 0-1,0 0 0,-1 0 0,-2 3 1,-8 7 44,1 0 1,1 1-1,0 0 1,0 1-1,2 0 1,-1 1-1,2 0 1,0 0-1,0 1 1,1 0-1,1 0 1,1 1-1,-7 28 1,12-39-62,-1 0-1,0 0 1,1 0 0,0-1 0,0 1 0,1 0 0,-1 0 0,2 7 0,-1-11-12,-1 0-1,1 0 1,0 1-1,-1-1 1,1 0-1,0 0 1,0 0 0,0 0-1,-1 0 1,1 0-1,0 0 1,1 0-1,-1 0 1,0 0-1,0-1 1,0 1 0,0 0-1,1-1 1,-1 1-1,0-1 1,0 1-1,1-1 1,-1 0-1,0 0 1,1 1 0,-1-1-1,1 0 1,-1 0-1,0 0 1,1 0-1,-1-1 1,0 1-1,3-1 1,11-2 43,1-1 0,-1-1-1,25-10 1,-25 8-24,1 1 0,1 0 0,20-3-1,-32 8-22,1 0 0,-1 1 0,1 0 0,0 0 0,-1 0 0,1 1 0,-1 0-1,0 0 1,1 0 0,-1 0 0,0 1 0,1 0 0,-1 0 0,6 4-1,-4-2 9,-1 1 0,1 0 0,-1 0 0,0 1 0,-1 0 0,1 0 0,-1 0 0,0 0 0,-1 1 0,1 0 0,-1 0 0,-1 0 0,1 0 0,-1 1 0,-1-1 0,1 1 0,2 14 0,-5-7 233,-4-19 62,-7-26 91,-3-22-163,2-1 0,3 0 0,-4-74 0,13 126-260,0 0 0,0 0 0,0 0 1,0 0-1,0 0 0,0 0 0,0 0 0,1 0 0,-1 0 1,0 0-1,0 0 0,1 0 0,-1 0 0,1 0 0,-1 0 1,1 0-1,-1 0 0,1 0 0,-1 1 0,1-1 0,0 0 0,0 0 1,-1 1-1,1-1 0,1 0 0,1 0-177,-1 0 0,1 0 1,0 1-1,0 0 0,-1-1 0,1 1 0,0 0 0,3 1 0,-1-1-17,58-2-872,-22-3 364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4.8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127 442 14731,'-1'-3'322,"0"0"-1,0 1 1,0-1-1,0 0 1,0 0-1,0 1 1,-1-1-1,0 1 1,1-1-1,-1 1 1,0 0 0,0 0-1,0-1 1,-1 2-1,-1-3 1,2 3-191,1 1 0,-1-1 0,1 1 0,0-1 1,-1 1-1,1 0 0,-1 0 0,1 0 0,-1-1 0,1 1 1,-1 1-1,1-1 0,0 0 0,-1 0 0,1 1 1,-1-1-1,1 0 0,0 1 0,-1-1 0,1 1 0,0 0 1,-1 0-1,1-1 0,0 1 0,0 0 0,0 0 1,0 0-1,0 0 0,0 0 0,0 0 0,0 0 1,0 1-1,-1 0 0,-5 9 10,0 1 0,1 0 1,0 0-1,0 0 0,2 1 1,-1 0-1,2 0 0,-1 0 0,2 0 1,0 0-1,1 1 0,0-1 0,0 1 1,4 25-1,-3-37-138,1 0-1,-1-1 1,0 1-1,1 0 1,-1 0-1,1-1 1,0 1 0,-1 0-1,1 0 1,0-1-1,0 1 1,0-1-1,0 1 1,0-1 0,1 0-1,1 3 1,-2-4-2,0 1 1,1 0-1,-1-1 1,0 1-1,0-1 1,1 0-1,-1 1 1,0-1-1,0 0 1,1 0-1,-1 0 1,0 0-1,1 0 0,-1 0 1,0 0-1,1 0 1,-1-1-1,1 1 1,4-2 3,-1 0-1,0-1 1,0 1 0,0-1-1,-1 0 1,1-1 0,-1 1-1,1-1 1,5-6 0,2-4 9,0 0 1,-1-1 0,0 0 0,-2-1-1,11-22 1,-14 26 4,-1-1 0,0 0 0,-1-1-1,-1 1 1,0-1 0,0 1 0,0-25-1,-3 37-14,1 0-1,-1-1 0,0 1 0,0 0 0,-1 0 0,1-1 0,0 1 1,0 0-1,-1 0 0,1-1 0,0 1 0,-1 0 0,1 0 1,-1 0-1,-1-2 0,2 3-1,-1-1-1,1 1 1,0 0 0,-1 0 0,1 0 0,-1 0-1,1 0 1,0-1 0,-1 1 0,1 0-1,-1 0 1,1 0 0,-1 0 0,1 0-1,0 0 1,-1 1 0,1-1 0,-1 0 0,1 0-1,0 0 1,-1 0 0,1 0 0,-1 1-1,1-1 1,0 0 0,-1 0 0,1 0 0,0 1-1,-1 0 1,-2 1 6,0 1-1,0 0 0,0 1 1,1-1-1,-1 0 1,1 1-1,0-1 1,-2 6-1,-4 11-1,1-1-1,1 1 1,1 0-1,1 0 1,1 1 0,1-1-1,0 1 1,2-1-1,0 1 1,5 27-1,-5-44 4,1 0-1,0 1 0,1-1 0,-1 0 0,1 0 0,-1 0 0,1 0 0,1 0 0,3 5 0,-5-7 0,1-1 0,-1 1 1,1-1-1,-1 0 0,1 1 0,-1-1 0,1 0 0,0 0 0,0 0 1,-1-1-1,1 1 0,0 0 0,0-1 0,0 1 0,0-1 0,0 1 1,0-1-1,0 0 0,0 0 0,0 0 0,0 0 0,0 0 0,3-1 1,3-1 19,0-1 1,0 0 0,-1 0-1,1 0 1,-1-1 0,0 0 0,0-1-1,-1 0 1,1 0 0,9-9-1,1-4 65,-1 1 0,19-29 0,-21 26-16,0-1-1,-2-1 0,-1 1 0,0-2 0,13-44 1,-21 50-13,-3 17-63,0 0 0,0 0 1,0 0-1,0 0 0,0 0 0,0 1 0,0-1 0,0 0 1,0 0-1,0 0 0,0 0 0,0 0 0,0 0 0,0 0 1,0 0-1,0 0 0,0 0 0,0 0 0,0 1 0,0-1 1,0 0-1,0 0 0,0 0 0,0 0 0,0 0 0,0 0 1,0 0-1,0 0 0,-1 0 0,1 0 0,0 0 0,0 0 1,0 0-1,0 0 0,0 0 0,0 0 0,0 0 0,0 0 1,0 0-1,0 0 0,0 0 0,-1 0 0,1 0 0,0 0 1,0 0-1,0 0 0,0 0 0,0 0 0,0 0 0,0 0 1,0 0-1,0 0 0,0 0 0,0 0 0,-1 0 0,1 0 1,0 0-1,0 0 0,0 0 0,0 0 0,0 0 0,0 0 1,0 0-1,0 0 0,0 0 0,0 0 0,0-1 0,-12 31 82,4 0-55,2 0 0,1 0 0,2 1-1,0 55 1,3-82-22,1 0 0,-1 0 1,1-1-1,0 1 0,0 0 0,3 5 0,-4-8-3,1 0-1,-1 0 1,0-1-1,1 1 0,-1 0 1,1 0-1,-1-1 1,1 1-1,0-1 0,-1 1 1,1 0-1,0-1 1,-1 1-1,1-1 1,0 0-1,0 1 0,-1-1 1,1 1-1,0-1 1,0 0-1,0 0 0,0 0 1,-1 1-1,1-1 1,0 0-1,0 0 1,0 0-1,0 0 0,0 0 1,-1 0-1,1-1 1,0 1-1,0 0 0,0 0 1,0-1-1,-1 1 1,1 0-1,1-1 1,5-4 12,-1 0 1,1 0-1,-1-1 1,0 0 0,0 0-1,-1-1 1,0 1 0,0-1-1,7-13 1,-2 5 1,40-75 122,-6 10-42,-43 80-97,-1 0-1,0 0 1,1 1 0,-1-1 0,0 0-1,0 0 1,1 1 0,-1-1 0,0 0-1,0 1 1,1-1 0,-1 0 0,0 1-1,0-1 1,0 1 0,0-1-1,0 0 1,0 1 0,1-1 0,-1 1-1,0-1 1,0 0 0,0 1 0,0-1-1,0 1 1,0-1 0,-1 0 0,1 1-1,0-1 1,0 1 0,0-1 0,0 21 8,-5 30-22,-2 60-63,9-101 93,3-12-8,5-16-11,-10 18 2,37-77 32,-5-1 0,-2-1-1,-4-2 1,25-132 0,-49 203-35,-1-1 0,0 1 1,-1-22-1,0 32 3,0 0 1,0 0-1,0 0 1,0 0-1,0-1 1,0 1-1,0 0 1,0 0-1,0 0 1,0 0-1,0-1 1,0 1-1,0 0 1,0 0-1,0 0 1,0 0-1,0 0 1,0-1-1,0 1 1,0 0-1,0 0 1,0 0-1,-1 0 1,1 0-1,0-1 1,0 1-1,0 0 1,0 0-1,0 0 1,0 0-1,0 0 1,0 0-1,-1 0 1,1-1-1,0 1 1,0 0-1,0 0 0,0 0 1,0 0-1,-1 0 1,1 0-1,0 0 1,0 0-1,0 0 1,0 0-1,-1 0 1,1 0-1,0 0 1,0 0-1,0 0 1,0 0-1,0 0 1,-1 0-1,1 0 1,0 0-1,0 0 1,0 0-1,0 0 1,-1 0-1,1 1 1,0-1-1,0 0 1,0 0-1,0 0 1,-7 10-16,-5 22 5,2 0 1,1 0-1,-5 40 0,11-56 7,-10 64 16,-5 156 0,29 83 80,-8-284-83,-1-15 3,0 1 0,-2 0 0,0 0-1,-3 21 1,3-41-11,0 0 0,0-1 1,0 1-1,0 0 0,0-1 0,-1 1 1,1 0-1,0-1 0,0 1 0,0 0 0,-1-1 1,1 1-1,0-1 0,0 1 0,-1 0 0,1-1 1,-1 1-1,1-1 0,0 1 0,-1-1 1,1 1-1,-1-1 0,1 0 0,-1 1 0,0-1 1,1 1-1,-1-1 0,1 0 0,-2 1 1,1-1 1,0-1 0,0 1 0,0-1 0,0 1 0,0-1 0,0 1 0,0-1 0,0 1 0,0-1 0,1 0 0,-1 1 0,0-1 0,0 0 0,1 0 0,-2-2 0,-3-4 13,0-1-1,0 1 0,-4-13 1,4 8-9,1 0 1,0 0-1,1-1 1,0 0-1,1 1 1,0-1-1,1 0 1,1 0 0,1-17-1,0 20-10,1-1-1,0 1 0,1 0 1,0 1-1,1-1 1,0 0-1,0 1 1,1 0-1,0 0 1,1 0-1,-1 1 1,11-11-1,57-55-627,-45 48 461,41-51 0,-40 40-6,-2-1-48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5.35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29 0 18964,'2'2'202,"1"1"0,-1-1 0,0 1 0,0-1 0,0 1 0,-1 0 0,1-1 0,-1 1 0,1 0 0,-1 0 0,0 0 0,0 0 0,0 1-1,0 5 1,3 51 766,-3-44-307,-1 55 866,-10 87-1,-20 67-382,19-151-796,10-68-326,-2 7 80,2 1 1,-1 0-1,2 27 0,0-41-91,0 1 0,0 0 0,0-1 0,0 1 0,1 0-1,-1 0 1,0-1 0,0 1 0,0 0 0,1-1 0,-1 1 0,0 0 0,1-1 0,-1 1 0,1 0-1,-1-1 1,0 1 0,1-1 0,-1 1 0,1-1 0,1 2 0,-2-2-3,1 0 0,-1 0 1,1 0-1,0 0 0,-1 0 0,1 0 1,-1 0-1,1-1 0,0 1 0,-1 0 1,1 0-1,-1 0 0,1-1 0,-1 1 1,1 0-1,-1 0 0,1-1 1,-1 1-1,1 0 0,0-1 0,20-24 178,126-237 506,-86 146-652,-32 67-140,-17 30-265,-1 1 0,-1-2 0,-1 1-1,12-35 1,-21 54 338,0-1-1,1 0 0,-1 0 1,0 0-1,0 1 0,0-1 1,0 0-1,0 0 0,0 0 1,0 0-1,0 1 0,0-1 1,0 0-1,0 0 0,0 0 1,-1 1-1,1-1 0,0 0 1,-1 0-1,0-1 1,0 2 2,1 0 0,-1-1 1,1 1-1,-1 0 0,0 0 1,0 0-1,1-1 1,-1 1-1,0 0 0,1 0 1,-1 0-1,0 0 0,0 0 1,1 0-1,-1 0 1,0 1-1,1-1 0,-1 0 1,0 0-1,0 0 1,1 1-1,-1-1 0,0 0 1,0 1-1,-16 10-544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5.7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19012,'15'31'2249,"5"3"-1489,1-4-384,4 2 1424,0-4-952,3-1-288,-5-8-888,0-2-472,-3-11 648,-2-5-152,-2-8-104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6.1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184 0 17460,'-8'1'369,"-1"0"-1,1 1 1,-1-1 0,1 2 0,0-1 0,0 1 0,0 1 0,0-1-1,0 1 1,1 1 0,-1-1 0,1 1 0,-10 9 0,12-9-284,0-1 0,0 1 0,0 0 0,0 0 1,1 1-1,0 0 0,0-1 0,0 1 0,1 1 1,0-1-1,0 0 0,0 1 0,1 0 0,0-1 1,1 1-1,-1 0 0,0 7 0,2-13-71,0 0 1,0 0-1,0 1 0,0-1 0,0 0 1,0 0-1,0 0 0,0 1 0,0-1 1,0 0-1,1 0 0,-1 0 0,0 0 1,1 0-1,-1 1 0,1-1 1,-1 0-1,1 0 0,0 0 0,-1 0 1,1 0-1,0-1 0,0 1 0,0 0 1,0 0-1,0 0 0,0-1 0,0 1 1,0 0-1,0-1 0,0 1 0,0-1 1,0 1-1,0-1 0,0 0 0,0 1 1,1-1-1,-1 0 0,0 0 0,0 0 1,0 0-1,1 0 0,-1 0 0,0 0 1,0 0-1,0-1 0,0 1 0,2-1 1,5-1 65,0-1 1,0-1-1,0 1 1,-1-1-1,13-8 1,48-38 247,-43 30-214,1 1 0,0 2-1,45-22 1,-66 36-109,-1 2 0,1-1 0,0 0 0,0 1 0,0 0 0,0 0 0,0 1 0,1-1 0,7 1 0,-11 1 1,0-1 1,0 0 0,0 1 0,0-1-1,0 1 1,0 0 0,0 0 0,-1 0-1,1 0 1,0 0 0,0 0 0,-1 0-1,1 0 1,-1 1 0,1-1 0,-1 1-1,1-1 1,-1 1 0,0-1 0,0 1-1,0 0 1,0 0 0,0-1-1,0 1 1,1 4 0,0 5 98,0 0 0,0 0 0,-1 0 0,0 0 0,-1 0 0,-1 0 0,-2 19 0,1-15 165,15-44 436,-12 26-685,31-67 262,-29 64-279,0 0 1,0 1-1,1 0 1,0-1 0,0 1-1,0 1 1,1-1 0,-1 0-1,8-4 1,-11 8-6,0 1 0,-1-1 0,1 1 0,0-1 0,0 1 0,-1 0 1,1-1-1,0 1 0,0 0 0,0 0 0,0 0 0,-1 0 0,1-1 0,0 1 1,0 0-1,0 1 0,0-1 0,0 0 0,-1 0 0,1 0 0,0 0 0,0 1 1,0-1-1,0 0 0,-1 1 0,1-1 0,0 0 0,0 1 0,-1-1 0,1 1 1,0 0-1,-1-1 0,1 1 0,-1-1 0,1 1 0,-1 0 0,1-1 0,-1 1 0,1 0 1,-1 0-1,1 0 0,-1-1 0,0 1 0,0 0 0,1 1 0,1 6 2,0-1-1,0 0 0,-1 0 1,1 9-1,-2-13-1,2 106-42,-2-73 56,0-35-9,0 0 0,0 0 0,0 1-1,0-1 1,0 0 0,0 0-1,1 1 1,-1-1 0,0 0 0,1 0-1,-1 0 1,1 1 0,0 0-1,-1-2-1,0 0-1,1 0 1,-1 1-1,0-1 1,0 0-1,1 0 0,-1 0 1,0 0-1,0 0 1,1 1-1,-1-1 1,0 0-1,1 0 1,-1 0-1,0 0 0,1 0 1,-1 0-1,0 0 1,1 0-1,-1 0 1,0 0-1,0-1 0,1 1 1,-1 0-1,0 0 1,1 0-1,-1 0 1,0 0-1,0 0 1,1-1-1,-1 1 0,0 0 1,5-4 10,-1 1 0,-1-1 0,1 0 0,5-7-1,-4 5-7,7-9 10,15-18 27,41-38 1,-61 64-44,1 0-1,1 0 1,-1 1-1,1 0 1,0 0 0,0 1-1,1 1 1,0-1 0,-1 1-1,21-4 1,-28 7-1,0 1 1,1 0 0,-1-1-1,0 1 1,1 0 0,-1 0-1,0 1 1,1-1-1,-1 0 1,0 1 0,1 0-1,-1-1 1,0 1 0,0 0-1,1 0 1,-1 0-1,0 0 1,0 1 0,2 0-1,-2 1 2,0-1-1,0 1 0,0 0 0,0 0 1,0-1-1,0 1 0,-1 0 0,1 1 1,-1-1-1,0 0 0,2 6 0,-1 4 1,0 1 0,-1-1 0,0 0 0,-2 1 0,-1 19 0,2-30-14,-1 3-24,1 0 0,-1 0 0,0 0 0,0 0 0,-1-1 0,0 1 0,0 0-1,-4 8 1,0-52-1065,6 10 859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13 119 14059,'14'-18'1153,"1"0"0,0 1 0,1 1 0,29-23 0,-44 38-1012,0 0-1,0 0 0,0 0 0,1 0 1,-1 1-1,0-1 0,1 0 0,-1 1 1,0-1-1,1 1 0,-1-1 1,1 1-1,-1-1 0,1 1 0,-1 0 1,1 0-1,-1 0 0,1 0 1,-1 0-1,1 0 0,1 1 0,-2-1-62,0 1-1,-1 0 1,1-1-1,0 1 1,0 0-1,-1 0 0,1 0 1,0 0-1,-1 0 1,1 0-1,-1 0 1,1 0-1,-1 0 0,0 0 1,1 0-1,-1 0 1,0 0-1,0 0 1,0 0-1,1 0 1,-1 0-1,0 0 0,-1 0 1,1 0-1,0 0 1,0 0-1,0 1 1,-1-1-1,0 1 0,-2 11 115,-1-1-1,0-1 1,-1 1-1,0 0 0,-8 12 1,-5 11 6,-50 126 197,59-134-360,1 1 0,2 0 0,0 0 0,-1 32 0,6-49-19,1 0 0,0 0 0,1 0 0,2 13 0,-3-21-9,1 1 0,0-1 0,0 1 0,1-1 0,-1 0 0,0 1 0,1-1 0,0 0 0,0 0 0,0 0 0,0 0 0,1-1 1,-1 1-1,1 0 0,-1-1 0,6 4 0,-2-3 4,0 0 0,1-1 0,-1 1 0,1-1 0,0 0 0,0-1 1,-1 0-1,1 0 0,0 0 0,0-1 0,0 0 0,0-1 0,0 1 0,0-1 0,0-1 1,9-2-1,13-4 11,1-3 1,37-17 0,-49 19-27,0 2-86,9-5-21,31-18 0,-52 26-105,0 1 0,-1-1-1,1 0 1,-1 0 0,0-1 0,0 0-1,-1 0 1,1 0 0,-1 0-1,0-1 1,3-6 0,-6 10 54,0 1-1,0-1 1,-1 0 0,1 0-1,-1 0 1,1 1 0,-1-1-1,0 0 1,1 0 0,-1 0-1,0 0 1,0 0 0,-1 0-1,1 1 1,0-1 0,-1 0-1,1 0 1,-1 0 0,1 0-1,-2-1 1,0 0 35,0 0 0,0 1-1,0-1 1,0 1 0,-1-1 0,1 1-1,-1 0 1,1 0 0,-1 0 0,0 0-1,-5-2 1,-33-12-1317</inkml:trace>
  <inkml:trace contextRef="#ctx0" brushRef="#br0" timeOffset="1">52 357 15275,'6'3'1561,"8"-3"-1137,13-3-248,6-4 320,10-4-2465,3-1 2097,7 0-344,2 2-272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6.7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22 17740,'2'3'308,"0"-1"0,0 1 1,0 0-1,-1-1 0,1 1 0,-1 0 1,0 0-1,0 0 0,0 0 1,1 6-1,4 36 1149,-5-29-719,1 23 165,-2-29-736,0 0 1,1 0 0,0 0 0,0 0-1,1-1 1,4 12 0,-6-21-161,0 1 1,0-1 0,0 0-1,1 1 1,-1-1-1,0 1 1,0-1-1,1 1 1,-1-1 0,0 0-1,1 1 1,-1-1-1,1 0 1,-1 1-1,0-1 1,1 0 0,-1 0-1,1 1 1,-1-1-1,1 0 1,-1 0 0,1 0-1,-1 0 1,1 0-1,-1 0 1,1 0-1,-1 1 1,1-1 0,-1-1-1,1 1 1,-1 0-1,1 0 1,-1 0-1,1 0 1,-1 0 0,0 0-1,1 0 1,-1-1-1,1 1 1,-1 0 0,1 0-1,-1-1 1,0 1-1,1-1 1,19-16 109,-17 14-94,41-42 149,42-41 56,-74 75-197,1 1 0,0 1 1,1-1-1,0 2 0,18-9 0,-27 16-27,-1-1 0,1 0-1,-1 1 1,1 0 0,0 0 0,-1 0 0,1 0 0,0 1-1,9 0 1,-12 0-2,0 1-1,-1-1 0,1 1 0,0-1 1,0 1-1,-1 0 0,1-1 1,-1 1-1,1 0 0,-1 0 1,1 0-1,-1 0 0,1 0 0,-1 1 1,0-1-1,0 0 0,0 1 1,0-1-1,0 1 0,0-1 1,0 1-1,0-1 0,0 1 1,-1 0-1,1-1 0,-1 1 0,1 0 1,-1 0-1,1 2 0,0 10 51,0 0 0,-1 0 0,-1 0 1,0-1-1,-1 1 0,-4 14 0,1 1 191,26-60 332,-12 17-504,41-63 123,-44 68-183,1 0 0,0 0-1,1 1 1,0 1 0,16-13 0,-22 18-13,-1 1 0,1 0 1,-1 0-1,1 0 0,-1 1 1,1-1-1,0 0 0,-1 0 1,1 1-1,0-1 0,-1 1 1,1 0-1,0 0 0,0-1 1,0 1-1,-1 0 0,1 0 1,3 1-1,-4-1 0,0 1 1,0 0-1,0-1 0,0 1 1,0 0-1,0 0 1,0-1-1,0 1 0,0 0 1,-1 0-1,1 0 0,0 0 1,0 0-1,-1 0 1,1 0-1,-1 0 0,1 1 1,-1-1-1,1 2 1,1 5-76,-1-1 0,0 1 1,0-1-1,-1 1 1,0 0-1,-2 13 1,1-15-188,1-1 0,-1 1 1,0 0-1,-1 0 0,0-1 1,0 1-1,0-1 1,-5 9-1,5-12-209,2-9-161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57.31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122 123 15811,'2'1'216,"0"-1"-1,-1 1 1,1-1 0,0 1-1,0-1 1,-1 0-1,1 0 1,0 0-1,0 0 1,-1 0-1,1 0 1,0-1-1,0 1 1,-1 0 0,1-1-1,0 0 1,-1 1-1,1-1 1,-1 0-1,1 0 1,-1 0-1,3-1 1,0-3 215,0 1 1,0-1-1,0 0 0,-1 0 1,5-8-1,-6 10-364,-1-1 0,1 1 0,-1-1 0,1 0-1,-1 1 1,0-1 0,0 0 0,0 1 0,-1-1 0,0 0 0,1 0 0,-2-5 0,1 8-54,0-1 1,-1 1 0,1 0-1,0-1 1,-1 1 0,1 0-1,-1 0 1,0 0 0,1-1-1,-1 1 1,0 0 0,0 0-1,0 0 1,0 0 0,0 0-1,0 1 1,0-1 0,0 0-1,0 0 1,0 1 0,0-1-1,-1 0 1,1 1 0,0-1-1,0 1 1,-1 0 0,1-1 0,0 1-1,-1 0 1,1 0 0,0 0-1,-1 0 1,1 0 0,0 0-1,-1 0 1,1 0 0,0 1-1,-2-1 1,-4 2 33,0 0-1,1 0 1,-1 0 0,1 1-1,0 0 1,0 0 0,0 0-1,0 1 1,0 0 0,1 0 0,0 0-1,-1 1 1,2 0 0,-6 6-1,2-1 6,0 0 0,0 0 0,1 1-1,0 1 1,1-1 0,-7 21 0,10-24-39,1 0 1,0-1-1,0 2 0,1-1 1,0 0-1,0 12 1,1-18-14,0-1 0,0 1 0,1-1 0,-1 1 0,0-1 0,1 1 0,-1 0 0,1-1 0,0 0 0,-1 1 0,1-1 0,0 1 0,0-1 0,0 0 0,0 1 0,2 1 0,-2-2 0,1-1 0,-1 1 0,1 0-1,-1-1 1,1 1 0,-1-1 0,1 1 0,-1-1 0,1 0-1,0 0 1,-1 0 0,1 0 0,0 0 0,-1 0 0,1 0-1,0 0 1,-1-1 0,1 1 0,-1 0 0,3-2 0,14-5-14,-1-1 1,0-1 0,0-1-1,-1 0 1,27-23 0,-7 6-9,-17 13 8,-8 6 3,-1 0 0,1 0 0,1 1 0,0 1-1,0 0 1,19-6 0,-30 11 13,1 1 0,-1-1-1,0 1 1,1-1 0,-1 1 0,1 0 0,-1 0-1,0 0 1,1 0 0,-1 0 0,1 0-1,-1 0 1,0 0 0,1 0 0,-1 1-1,1-1 1,-1 1 0,0-1 0,0 1 0,1-1-1,-1 1 1,0 0 0,0 0 0,1-1-1,-1 1 1,1 2 0,0-1 15,-1 1-1,0-1 1,1 1 0,-1 0 0,-1-1-1,1 1 1,0 0 0,-1-1 0,1 1-1,-1 0 1,0-1 0,0 6 0,-3 64 495,3-71-505,0 0 1,0-1-1,0 1 1,0-1-1,0 1 0,0-1 1,0 1-1,0 0 1,0-1-1,0 1 1,1-1-1,-1 1 1,0-1-1,0 1 1,1-1-1,-1 1 0,0-1 1,1 1-1,-1-1 1,1 0-1,-1 1 1,0-1-1,1 1 1,-1-1-1,1 0 1,-1 1-1,1-1 1,-1 0-1,1 0 0,-1 1 1,1-1-1,0 0 1,-1 0-1,1 0 1,-1 0-1,1 0 1,-1 0-1,1 0 1,0 0-1,-1 0 1,1 0-1,-1 0 0,1 0 1,-1 0-1,1 0 1,0 0-1,-1-1 1,1 1-1,-1 0 1,1 0-1,-1-1 1,1 1-1,-1 0 1,1-1-1,0 0 1,27-21 99,7-14-54,-26 24-51,1 2 1,0-1-1,1 1 0,0 1 1,0 0-1,23-13 0,-33 21-2,0 0 0,1 1 0,-1-1 0,0 1 0,1-1 0,-1 1 0,1-1 0,-1 1 0,0 0 0,1-1 0,-1 1 0,1 0 0,-1 0 0,1 0 0,-1 1 0,1-1 0,-1 0 0,1 0 0,-1 1 0,0-1 0,1 1 0,-1-1 0,0 1 0,1-1 0,1 2 0,-2 0 0,1 0 1,0 0-1,-1 0 1,1 1-1,-1-1 1,0 0-1,0 1 1,0-1-1,0 1 1,0-1 0,0 1-1,-1-1 1,2 5-1,0 11-17,0 0 0,-1 0 0,-1 26 0,-1-35-105,0-1-1,0 1 0,-1-1 0,1 1 1,-2-1-1,1 0 0,-1 0 1,-1 0-1,-6 11 0,9-17 104,-1 0 1,1 0-1,-1 0 0,0-1 0,1 1 0,-1 0 1,0-1-1,0 0 0,0 1 0,-3 0 0,-43 17-269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3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16396,'5'17'1296,"3"9"-976,0 4-152,-5 2 488,6 6-232,2 7-304,1 1-208,0-1 1560,-3 1-1376,-8-3 88,1-4 57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3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16404,'0'64'1384,"0"-9"-1376,3-8-320,6-7 776,2-2-40,3-6-376</inkml:trace>
  <inkml:trace contextRef="#ctx0" brushRef="#br0" timeOffset="1">108 557 11074,'0'39'504,"-2"-1"-1768,-1 0 1344,3 0 232,0 2-552</inkml:trace>
  <inkml:trace contextRef="#ctx0" brushRef="#br0" timeOffset="2">113 1259 11178,'-1'53'537,"0"-10"-401,1 0 0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10978,'-6'66'1497,"2"-16"-617,-2-9-352,5-15 1792,1-7-1287,0-8-201,3-2-80,-2-1-200,2 2-80,-2 3-160,1 5-32,-2 2-256,0 1-208,-2-4 168,-1-5-8,-4-12-80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4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20772,'4'4'289,"-1"1"-1,0-1 0,0 1 0,-1 0 0,1 0 1,-1 0-1,0 0 0,0 0 0,-1 0 0,2 8 0,9 27 945,28 37-375,3-2 0,61 80 0,-98-147-929,-1 0-187,14 20-663,-18-27 687,0 1-1,-1-1 1,1 1 0,0 0 0,0-1 0,-1 1-1,1 0 1,-1-1 0,0 1 0,1 0-1,-1 0 1,0-1 0,0 4 0,-1-4 188,1-1 0,0 1 0,0-1 0,0 0 0,-1 1 0,1-1 0,0 0 0,-1 0 0,1 1 0,0-1 1,-1 0-1,1 0 0,0 1 0,-1-1 0,1 0 0,-1 0 0,1 0 0,0 0 0,-1 1 0,1-1 0,-1 0 1,1 0-1,0 0 0,-1 0 0,1 0 0,-1 0 0,1 0 0,-1 0 0,1 0 0,0 0 0,-1-1 0,-2 1-198,-11 0-826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5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48 400 15507,'-26'-10'2217,"13"-2"-913,4-1-464,15-6 1481,7-3-449,10-5-432,3-3-159,7-9-505,1-1-200,0 0-488,-2 3-344,-5 7-904,-2 4-1057,-4 6 1801,-2 0-368,-5 6-320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5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18644,'3'2'2929,"-5"5"-1062,-8 19-382,-17 29-985,-91 143 1462,111-191-1828,5-9-89,5-18-108,16-43-394,27-61-1,-44 119 437,13-26-61,-15 30 83,1-1 1,0 1-1,0-1 0,0 1 1,0-1-1,0 1 0,1 0 0,-1 0 1,0-1-1,1 1 0,-1 0 1,0 0-1,1 0 0,-1 1 0,3-2 1,-3 2 2,-1 0 0,1 0 0,0 0 1,-1 1-1,1-1 0,0 0 1,-1 1-1,1-1 0,-1 0 0,1 1 1,-1-1-1,1 0 0,-1 1 0,1-1 1,-1 1-1,1-1 0,-1 1 0,1-1 1,-1 1-1,0 0 0,1-1 1,-1 1-1,0-1 0,0 1 0,1 0 1,-1 1-1,7 20 56,-6-19-46,11 39 78,29 86 388,-35-114-400,0-1 0,1 0 0,0 0 0,1-1 0,1 0-1,-1 0 1,12 10 0,-142-120-112,114 92 16,4 2 2,0 1 0,0 0 0,1-1 0,-1 0 1,1 0-1,0 0 0,0 0 0,0 0 0,-2-6 0,5 9 10,0 1 0,0-1 0,0 0 0,0 1 0,0-1-1,0 1 1,0-1 0,0 0 0,0 1 0,0-1 0,0 0 0,0 1-1,1-1 1,-1 0 0,0 1 0,0-1 0,1 1 0,-1-1 0,1 1-1,-1-1 1,0 1 0,1-1 0,-1 1 0,1-1 0,-1 1-1,1-1 1,-1 1 0,1 0 0,-1-1 0,1 1 0,0 0 0,-1 0-1,1-1 1,-1 1 0,1 0 0,0 0 0,-1 0 0,1 0 0,0 0-1,-1-1 1,1 1 0,0 1 0,37-4-324,-31 3 189,11-1-29,0-1 0,0 0 0,0-1 1,-1-1-1,23-9 0,11-7-85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16283,'1'0'1753,"-2"7"-1049,-3 8-272,1 12 840,0 7-247,-1 12-305,1 6-152,-2 8-280,0 5-160,0-1-544,4 1-376,0-12 704,1-6-112,0-14-144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15043,'-8'66'1345,"-1"-6"-945,5 0-224,0-4 72,-1-3 160,2-10-104,-1-3-160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82 291 18660,'-8'7'792,"0"1"-1,0 0 1,0 0 0,1 1 0,1 0-1,-11 18 1,14-21-614,0 0 0,0 0 0,1 1 0,0-1 0,0 1 0,0-1 0,1 1 0,0 0 0,1-1 0,-1 1 0,1 0 0,1 10 0,-1-16-169,1 0 1,-1 0-1,0 0 0,0 0 0,0 0 0,1 0 0,-1 0 1,0-1-1,1 1 0,-1 0 0,1 0 0,-1 0 0,1 0 1,0-1-1,-1 1 0,1 0 0,0-1 0,-1 1 0,1 0 0,0-1 1,0 1-1,-1-1 0,1 1 0,0-1 0,0 0 0,0 1 1,0-1-1,0 0 0,0 1 0,0-1 0,0 0 0,0 0 0,0 0 1,0 0-1,0 0 0,-1 0 0,3 0 0,0-1-6,0 1 0,0-1-1,0 0 1,0 0 0,0 0-1,0-1 1,-1 1 0,1 0-1,0-1 1,4-3 0,7-11 0,-1 0 0,0-1 1,-1 0-1,0-1 0,13-31 1,-40 158-40,14-95 16,0 1 1,2 0-1,-1-1 1,2 1-1,4 20 0,-6-33 6,1-1-1,-1 1 1,0 0-1,1 0 1,0 0-1,-1-1 1,1 1-1,0 0 1,0-1-1,0 1 1,0-1-1,0 1 1,1-1-1,-1 1 1,0-1-1,1 0 1,-1 0-1,1 1 1,2 0-1,-3-1-20,1-1 0,-1 0-1,1 0 1,-1 0 0,1 0-1,-1 0 1,1 0 0,-1 0-1,1 0 1,-1 0 0,1-1-1,-1 1 1,0-1-1,1 1 1,-1-1 0,1 0-1,-1 1 1,0-1 0,2-1-1,4-3-213,0-1-1,0-1 0,-1 1 0,0-1 0,0 0 0,7-10 0,10-21-720,-2 0-1,-1-2 1,-2 0-1,-2-1 1,-2-1-1,-1 0 1,8-54-1,-18 83 927,0 0-1,-1 0 1,-1 0-1,0-1 1,-1 1-1,0 0 1,-1 0 0,-3-14-1,5 26 87,-1 1 0,0-1 1,-1 1-1,1-1 0,0 1 0,0-1 0,0 1 0,0-1 1,0 1-1,0-1 0,-1 1 0,1-1 0,0 1 1,0 0-1,0-1 0,-1 1 0,1-1 0,0 1 0,-1 0 1,1-1-1,0 1 0,-1 0 0,1 0 0,-1-1 0,1 1 1,0 0-1,-1 0 0,1-1 0,-1 1 0,1 0 1,-1 0-1,1 0 0,-1 0 0,1 0 0,-1 0 0,1 0 1,-1 0-1,1 0 0,-1 0 0,1 0 0,0 0 0,-1 0 1,1 0-1,-1 0 0,1 0 0,-1 0 0,1 1 1,-1-1-1,1 0 0,0 0 0,-1 1 0,1-1 0,-1 0 1,1 0-1,0 1 0,-1-1 0,1 1 0,0-1 0,-1 0 1,1 1-1,0-1 0,0 1 0,-1 0 0,-17 27 977,18-28-1013,-8 16 588,0 1 1,1 1-1,0-1 1,2 1-1,0 0 1,-4 31-1,9-42-433,-1 0-1,1 0 0,1 0 1,-1-1-1,1 1 0,0 0 1,1-1-1,0 1 0,4 9 0,-4-11-114,0-1-1,0 0 0,1 0 0,0 0 0,0-1 0,0 1 0,0 0 0,1-1 0,-1 0 1,1 0-1,0 0 0,0-1 0,0 1 0,0-1 0,5 2 0,2 0-33,0 0 0,1-1 0,-1 0 0,1-1 0,0 0-1,-1-1 1,1-1 0,0 0 0,0 0 0,0-1 0,-1 0 0,21-6 0,-16 3-58,0-1 1,0 0 0,-1-2-1,1 0 1,-2 0 0,1-1-1,-1-1 1,19-15 0,-23 17 91,-13 13 151,-4 7-75,3-3-184,0 0 0,1 0 0,0 0-1,1 0 1,0 1 0,1-1 0,0 1 0,0-1 0,1 1-1,2 12 1,-2-22 1,0 0 0,0 0 0,1 0 0,-1 0-1,0 0 1,1 0 0,-1 0 0,1 0 0,-1 0 0,1 0 0,0 0-1,-1-1 1,1 1 0,0 0 0,0 0 0,-1-1 0,1 1 0,0-1 0,0 1-1,0-1 1,0 1 0,0-1 0,0 1 0,0-1 0,0 0 0,0 1-1,0-1 1,0 0 0,0 0 0,0 0 0,0 0 0,0 0 0,0 0 0,0 0-1,0 0 1,0 0 0,0 0 0,0-1 0,0 1 0,0 0 0,0-1-1,0 1 1,1-1 0,15-10-692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12115,'-18'87'1278,"-14"81"669,27-133-1779,2 0 0,3 64-1,3-76-1226,0 0 0,9 27-1,-6-30 278,-2 1 1,0 0-1,1 29 0,-7-2 1480,-2 1 0,-2-1-1,-13 49 1,-7 46 511,9 68 2287,-5 36 1823,13-208-4351,8-39-946,1 1-1,0-1 1,0 1 0,0-1-1,0 1 1,0-1-1,-1 1 1,1-1 0,0 0-1,-1 1 1,1-1 0,0 1-1,0-1 1,-1 0 0,1 1-1,-1-1 1,1 0 0,0 1-1,-1-1 1,1 0 0,-1 0-1,1 1 1,-1-1 0,0 0-19,0-1-1,1 0 1,-1 0 0,0 1 0,1-1 0,-1 0 0,1 0 0,-1 1 0,1-1 0,-1 0 0,1 0-1,0 0 1,-1 0 0,1 0 0,0 0 0,0 0 0,0 0 0,0-1 0,-8-55 61,4 21-139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8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20180,'0'0'96,"0"0"-1,-1 0 1,1 1-1,0-1 1,-1 0-1,1 0 1,0 0-1,-1 0 1,1 0-1,0 0 1,-1 0-1,1 1 1,0-1-1,0 0 1,-1 0 0,1 1-1,0-1 1,0 0-1,-1 0 1,1 1-1,0-1 1,0 0-1,0 0 1,-1 1-1,1-1 1,0 0-1,0 1 1,0-1-1,0 0 1,0 1-1,0 0 1,0 16 1293,9 20-459,-8-33-662,74 206 1543,-63-182-1723,2-2 0,0 0 0,1 0 0,2-1 0,30 34 0,-45-56-182,0-1 0,1 1 0,-1-1-1,1 1 1,0-1 0,0 0 0,0 0-1,0 0 1,0 0 0,0-1 0,4 2-1,-7-3 38,0 0-1,0 0 0,0 0 0,0 0 1,0 0-1,0-1 0,0 1 0,0 0 1,0 0-1,0 0 0,0 0 0,0 0 0,0 0 1,0 0-1,0 0 0,0 0 0,0-1 1,0 1-1,0 0 0,0 0 0,0 0 1,0 0-1,0 0 0,0 0 0,0 0 1,0 0-1,0-1 0,0 1 0,0 0 0,0 0 1,0 0-1,0 0 0,0 0 0,0 0 1,0 0-1,0 0 0,0 0 0,0 0 1,0 0-1,1-1 0,-1 1 0,0 0 1,0 0-1,0 0 0,0 0 0,0 0 0,0 0 1,0 0-1,0 0 0,0 0 0,0 0 1,1 0-1,-1 0 0,0 0 0,0 0 1,-7-7-2227,-30-8-241,10 7 956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5 362 17852,'-5'1'2008,"7"-5"-1016,6-5-303,8-7 1063,4-4-184,9-11-399,4-5-233,6-5-352,1-1-80,1 3-432,-2-1-216,-6 10-824,-3 4-409,-13 12 1089,-5 4-288,-11 6-160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8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0 18068,'2'0'165,"0"0"0,-1 0 0,1 0 0,0 0 0,0 1 0,-1-1 0,1 0 0,0 1 0,-1-1 0,1 1 0,0 0 0,-1-1 0,1 1-1,-1 0 1,1 0 0,-1 0 0,0 0 0,1 0 0,-1 0 0,2 2 0,-2-1-22,0 0 1,0 0-1,-1 0 0,1 0 0,0 0 0,-1 0 0,1 0 0,-1 0 0,0 0 0,0 0 0,0 1 1,0-1-1,0 0 0,0 0 0,-1 0 0,0 4 0,-10 37 484,-3-1 1,-21 47-1,17-44-479,7-16-104,-1-1 50,1 0-1,1 2 0,-6 34 0,16-62-82,-1 0 1,1-1-1,0 1 0,0 0 0,0 0 0,0 0 0,0 0 0,0-1 1,1 1-1,-1 0 0,0 0 0,1-1 0,1 4 0,-2-4-2,1-1-1,-1 1 1,1-1-1,-1 1 1,1-1-1,-1 1 1,1-1-1,-1 1 1,1-1-1,0 0 1,-1 1-1,1-1 1,0 0-1,-1 1 1,1-1 0,0 0-1,-1 0 1,1 0-1,0 0 1,0 0-1,-1 0 1,1 0-1,1 0 1,3-1 20,0 0 0,0 0 0,0-1 0,0 0 0,0 0 0,0 0-1,6-4 1,2-1-225,-1-1-1,0 0 0,0-1 0,0 0 0,-1-1 1,-1 0-1,0-1 0,0 0 0,-1-1 0,0 0 1,-1 0-1,-1 0 0,7-16 0,-3-3-351</inkml:trace>
  <inkml:trace contextRef="#ctx0" brushRef="#br0" timeOffset="1">0 293 20356,'15'10'2041,"8"-13"-1209,2-6-328,13-8 944,6-1-359,2-5-425,-2 0-400,-5 3-1064,-3 4-1249,-10 4 1721,-2 5-336,-10 2-280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09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22301,'0'3'157,"0"0"1,0 1 0,0-1 0,-1 0-1,1 0 1,-1 0 0,0 0-1,0 0 1,0 0 0,-1 0 0,1 0-1,-3 4 1,-3 7 71,-52 151 1163,-9 21-1214,63-179-162,3-12-30,1-11-42,6-36-310,1 1 0,24-87-1,-30 137 364,0 1 0,0-1 0,0 0-1,0 1 1,0-1 0,1 0 0,-1 0-1,0 1 1,0-1 0,1 1 0,-1-1-1,0 0 1,1 1 0,-1-1-1,1 1 1,-1-1 0,1 1 0,-1-1-1,1 1 1,-1-1 0,1 1 0,-1-1-1,2 1 1,-1 0 4,-1 0 0,1 0 0,-1 1 0,1-1 1,-1 0-1,1 0 0,-1 1 0,1-1 0,-1 1 0,1-1 0,-1 1 0,1-1 0,-1 0 0,0 1 0,1 0 0,-1-1 0,0 1 0,0-1 0,1 1 1,-1 0-1,12 34 77,2 40 187,6 25 205,-17-88-359,1-1 0,0 1 0,1-1 0,0 0 0,14 21 1,-17-30-81,0 0 1,0 1-1,0-1 0,1 0 1,-1 0-1,1 0 1,5 3-1,-8-5-28,1 0 1,-1 1-1,1-1 0,-1 0 0,1 0 0,-1 0 1,1 1-1,-1-1 0,1 0 0,-1 0 0,0 0 1,1 0-1,-1 0 0,1 0 0,-1 0 0,1 0 1,-1 0-1,1 0 0,-1 0 0,1 0 0,-1 0 1,1 0-1,-1-1 0,1 1 0,-1 0 0,1 0 1,-1-1-1,0 1 0,1 0 0,-1 0 0,1-1 1,-1 1-1,0 0 0,1-1 0,-1 1 0,0-1 1,1 1-1,-1 0 0,0-1 0,0 1 0,1-1 1,-1 1-1,0-1 0,0 1 0,0-1 0,0 1 1,0-1-1,0 1 0,0-1 0,0 1 0,0 0 1,0-1-1,0 1 0,0-1 0,0 1 0,0-1 1,0 1-1,0-1 0,0 1 0,-1-1 0,-1-6 4,0 1-1,0 0 1,-1 0-1,0 0 1,0 0-1,0 1 1,-1-1-1,0 1 1,0 0-1,0 0 1,-6-5-1,1 0 8,-128-133 16,88 95-46,60 57 22,1-1 1,0 0 0,0 0 0,1-1-1,19 8 1,-12-6 15,-9-4 17,87 39-145,-82-37-9,0-2-1,0 0 1,1-1 0,21 2-1,-11-6 12,-13-6-34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1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13715,'6'-8'1280,"2"-3"-976,-8 7-168,2 1 408,2 3-336,2 5-192,5 0 72,-5-3-88,2-22-64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483 0 15307,'0'0'40,"1"1"1,-1-1-1,0 0 0,0 0 0,1 0 0,-1 1 0,0-1 0,0 0 1,1 1-1,-1-1 0,0 0 0,0 1 0,0-1 0,0 0 0,0 1 1,1-1-1,-1 0 0,0 1 0,0-1 0,0 0 0,0 1 1,0-1-1,0 0 0,0 1 0,0-1 0,0 0 0,0 1 0,0-1 1,-1 0-1,1 1 0,0-1 0,0 0 0,0 1 0,0-1 0,0 0 1,-1 1-1,1-1 0,0 0 0,0 1 0,-1-1 0,1 0 0,0 0 1,0 1-1,-1-1 0,-14 18 245,15-17-210,-259 314 5189,120-141-5237,129-161-347,8-9 194,0-1 0,0 0 0,-1 0 1,1 0-1,-1 0 0,0 0 0,0 0 0,0-1 0,0 1 1,0-1-1,-1 0 0,1 0 0,-7 2 0,10-4 105,-1 1 0,1-1 0,-1 0 0,1 0 0,-1 0 0,1 0-1,-1 0 1,1 0 0,-1 0 0,1 0 0,0 0 0,-1 0 0,1 0 0,-1 0 0,1-1 0,-1 1-1,1 0 1,-1 0 0,1 0 0,-1-1 0,0 1 0,-2-13-610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3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1 15843,'0'3'256,"1"0"0,-1 0 0,0 0 0,0-1 0,0 1 0,0 0 0,-1 5-1,-4 19 188,-2-1 0,0-1 0,-20 47 0,-44 71-41,0-24 83,30-52-42,39-65-403,0 1 0,1-1 0,-1 1 0,1 0 0,0 0 0,0 0 0,0-1 0,0 1 0,0 0 0,1 0 0,-1 5 0,1-7-25,0-1 0,0 1 0,0 0 0,1-1 1,-1 1-1,0-1 0,0 1 0,1 0 1,-1-1-1,0 1 0,1-1 0,-1 1 0,1-1 1,-1 1-1,0-1 0,1 1 0,-1-1 0,1 0 1,-1 1-1,1-1 0,0 1 0,1-1 11,0 1-1,0 0 0,0-1 1,0 1-1,0-1 0,0 0 0,0 0 1,0 0-1,3 0 0,22-3 159,0-1 0,51-16-1,-25 6-211,-27 7-160,12-3-28,0 2 0,49-4 0,-65 11-5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6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35 16548,'3'-12'963,"4"-11"1094,-7 23-2038,1 0 0,-1 0 1,0 0-1,0 0 0,0 0 0,0 0 0,0 0 1,0 0-1,0 1 0,0-1 0,0 0 0,0 0 1,0 0-1,0 0 0,0 0 0,0 0 0,0 0 1,0 0-1,0 0 0,0 0 0,0 0 0,0 0 1,0 0-1,0 0 0,0 0 0,0 0 0,1 0 1,-1 0-1,0 0 0,0 0 0,0 0 0,0 0 1,0 0-1,0 0 0,0 0 0,0 0 0,0 0 1,0 0-1,0 0 0,0 0 0,0 0 0,0 0 1,0 0-1,0 0 0,0 0 0,0 0 1,1 0-1,-1 0 0,0 0 0,0 0 0,0 0 1,0 0-1,0-1 0,0 1 0,0 0 0,0 0 1,0 0-1,0 16 1117,-5 49-176,-24 104 0,12-75-742,16-93-221,0 4 44,1-1 0,-1 0 0,1 0-1,0 0 1,0 1 0,0 4 0,0-9-28,0 1 0,0-1 0,1 0 0,-1 1-1,0-1 1,0 1 0,0-1 0,1 0 0,-1 1 0,0-1-1,0 1 1,1-1 0,-1 0 0,0 1 0,1-1 0,-1 0 0,0 0-1,1 1 1,-1-1 0,0 0 0,1 0 0,-1 1 0,1-1-1,0 0 1,0 0 14,0 0 0,0 0 0,0 0-1,1 0 1,-1 0 0,0 0 0,0-1-1,0 1 1,0 0 0,1-1-1,-1 1 1,0-1 0,1 0 0,17-9 208,-1-1 1,-1-1 0,0-1 0,18-17-1,59-64 372,-80 79-537,-8 8-84,41-47-120,-42 48-155,0 0 0,0-1-1,-1 0 1,0 0 0,-1 0 0,5-12-1,-8 18 258,0 0 0,1 0 0,-1 0 0,0 0 0,0 0 0,0 0 0,0 0 0,0 0 0,0 0 0,0 0 0,0 0 0,0 0 0,0 0-1,-1 0 1,1 0 0,0 0 0,0 0 0,-1 0 0,1 0 0,-1 0 0,1 1 0,-1-1 0,0 0 0,1 0 0,-1 0 0,0 1 0,-1-2 0,-14-5-555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7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18100,'8'10'2064,"2"5"-1224,-2-2-359,2-1 1279,-5 3-616,7 3-520,2 0-352,3 2-1024,1-2-504,-1-5 1024,0-3-216,6-3-200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 17164,'0'0'47,"0"0"1,0-1 0,0 1 0,1 0-1,-1 0 1,0 0 0,0 0 0,0 0-1,1 0 1,-1 0 0,0 0 0,0 0-1,1-1 1,-1 1 0,0 0 0,0 0-1,0 0 1,1 0 0,-1 0 0,0 0-1,0 1 1,1-1 0,-1 0 0,0 0-1,0 0 1,0 0 0,1 0 0,-1 0-1,0 0 1,0 0 0,0 0-1,1 1 1,-1-1 0,0 0 0,0 0-1,0 0 1,0 0 0,1 1 0,-1-1-1,0 0 1,0 0 0,0 0 0,0 1-1,0-1 1,0 0 0,0 0 0,0 0-1,0 1 1,1-1 0,-1 0 0,0 1-1,1 20 1011,-6 24 639,4-34-1418,-28 201 2685,25-160-2700,2 0-1,5 58 1,-3-109-265,1 15 40,1 0 0,6 21 0,-8-34-105,1 0-1,0 0 1,0 1-1,0-1 1,1 0-1,-1 0 0,1 0 1,-1-1-1,1 1 1,0 0-1,0-1 1,1 1-1,-1-1 1,0 1-1,1-1 0,-1 0 1,1 0-1,3 2 1,-5-4 27,0 0 0,0 1 0,1-1 0,-1 0 1,0 0-1,0 0 0,0 1 0,1-1 0,-1-1 0,0 1 0,0 0 1,0 0-1,1 0 0,-1 0 0,0-1 0,0 1 0,0-1 1,0 1-1,0-1 0,0 1 0,0-1 0,2-1 0,18-19-393,-20 20 401,15-17-478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41 16347,'-2'1'187,"1"-1"0,-1 1 0,0 0-1,1-1 1,-1 1 0,1 0-1,0 0 1,-1 0 0,1 0 0,0 0-1,0 1 1,-1-1 0,1 0-1,0 1 1,0-1 0,0 0 0,1 1-1,-1-1 1,0 1 0,0-1-1,1 1 1,-1 0 0,1-1 0,-1 3-1,0 0 14,0-1 0,0 1 0,0 0 0,0 0 0,1 0 0,-1-1 0,1 1 1,0 0-1,1 7 0,0-10-173,-1 0 1,1 0 0,-1-1 0,1 1 0,-1 0 0,1-1 0,-1 1-1,1-1 1,0 1 0,-1-1 0,1 1 0,0-1 0,0 1 0,-1-1-1,1 0 1,0 1 0,0-1 0,0 0 0,-1 0 0,1 0 0,0 1-1,0-1 1,0 0 0,0 0 0,0 0 0,-1 0 0,1-1 0,0 1-1,0 0 1,0 0 0,0 0 0,-1-1 0,1 1 0,0 0 0,1-1-1,31-14 534,17-16 107,-34 20-497,0 0 1,0 2-1,1 0 0,1 1 0,35-12 0,-52 19-168,0 1 0,1-1 0,-1 1 0,0 0 0,0 0 0,0-1 0,1 1 0,-1 0 0,0 0 0,1 0 0,-1 0 0,0 0 1,0 0-1,1 1 0,-1-1 0,0 0 0,0 1 0,0-1 0,1 1 0,-1-1 0,0 1 0,0-1 0,0 1 0,0 0 0,0 0 0,0-1 1,0 1-1,0 0 0,0 0 0,-1 0 0,1 0 0,0 0 0,0 0 0,-1 0 0,1 1 0,-1-1 0,1 0 0,-1 0 0,1 0 0,-1 0 0,0 1 1,0-1-1,0 0 0,1 2 0,-1 6 8,-1 0 1,1 0-1,-2 0 1,1 0-1,-4 11 1,2-4 37,2-16-43,1 1 0,0-1 0,0 0 0,0 1 1,0-1-1,0 0 0,0 1 0,0-1 0,0 0 1,0 0-1,0 1 0,0-1 0,0 0 1,0 1-1,0-1 0,0 0 0,0 1 0,0-1 1,0 0-1,1 1 0,-1-1 0,0 0 0,0 0 1,0 1-1,0-1 0,1 0 0,-1 0 0,0 1 1,0-1-1,1 0 0,-1 0 0,0 0 0,0 0 1,1 1-1,-1-1 0,13-2 169,14-13 36,-10 4-120,7-6 11,1 1 1,1 1-1,1 1 0,0 1 0,29-9 0,-53 21-105,0 0 0,0 0-1,-1 1 1,1 0 0,0-1-1,0 1 1,0 0 0,0 0-1,0 0 1,0 1 0,0-1-1,0 1 1,-1 0 0,4 1-1,-4-1 2,0 0-1,-1 0 1,1 0-1,-1 0 0,1 1 1,-1-1-1,1 1 1,-1-1-1,0 1 0,0-1 1,0 1-1,0 0 1,0 0-1,0-1 1,0 1-1,-1 0 0,1 0 1,-1 0-1,1 0 1,-1 0-1,0 3 1,1 17-8,1 7-70,-2-29 56,0 1 0,0-1 0,0 0 0,0 0 0,1 0 0,-1 0 0,0 0 0,0 0 0,0 0-1,0 0 1,1 0 0,-1 0 0,0 0 0,0 0 0,0 0 0,0 0 0,1 0 0,-1 0 0,0 0 0,0 0 0,0 0-1,0 0 1,1 0 0,-1 0 0,0 0 0,0 0 0,0 0 0,0-1 0,1 1 0,-1 0 0,0 0 0,0 0 0,0 0-1,0 0 1,0 0 0,0-1 0,0 1 0,1 0 0,-1 0 0,0 0 0,0 0 0,0 0 0,0-1 0,0 1 0,0 0-1,0 0 1,0 0 0,7-10-1148,-7 10 1088,34-55-2845,-20 31 1916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8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16139,'1'2'707,"0"1"0,0-1 0,0 0 0,0 1 0,-1-1-1,1 1 1,-1-1 0,1 1 0,-1 2 0,1 27 1832,-1-2-2047,0-28-497,1 0 0,-1 0 0,0 0 1,0-1-1,1 1 0,-1 0 0,1 0 0,0 0 0,-1-1 0,1 1 1,0 0-1,0-1 0,0 1 0,0-1 0,0 1 0,1-1 1,-1 1-1,0-1 0,1 0 0,-1 0 0,3 2 0,-2-2-8,0-1 0,1 1 0,-1-1 0,0 0 0,0 0 0,0 0-1,0 0 1,1 0 0,-1 0 0,0 0 0,0-1 0,0 1 0,0-1 0,0 0-1,0 1 1,0-1 0,0 0 0,4-3 0,31-18-138,-29 16 146,0 1 1,0 0 0,0 0 0,1 0 0,0 1-1,0 1 1,0 0 0,0 0 0,1 0 0,16-1-1,-25 4 8,-1 0 0,1 0 0,0 0 0,-1 0-1,1 0 1,0 0 0,-1 0 0,1 0-1,0 0 1,-1 1 0,1-1 0,0 0 0,-1 0-1,1 1 1,0-1 0,-1 1 0,1-1-1,-1 0 1,1 1 0,-1-1 0,1 1 0,-1-1-1,1 1 1,-1-1 0,1 1 0,-1 0-1,1 0 1,-1 1 7,0-1 1,1 1-1,-1-1 0,0 1 0,0 0 1,0-1-1,0 1 0,0-1 0,0 1 0,-1-1 1,0 4-1,-1 1 40,0-1 0,0 1 0,0-1 0,-1 1 0,-6 7 0,2-2-412,8-9-605,14-12-542,-10 6 1655,11-7-699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8.5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18524,'-1'2'226,"1"1"1,0-1-1,1 0 0,-1 1 1,0-1-1,1 0 1,-1 1-1,1-1 0,0 0 1,0 1-1,-1-1 0,1 0 1,1 0-1,-1 0 0,2 3 1,-1-4-99,-1 0-1,1 1 1,0-1 0,-1 0 0,1-1-1,0 1 1,0 0 0,0 0 0,0-1-1,-1 1 1,1-1 0,0 1 0,0-1-1,0 0 1,0 0 0,0 0 0,0 0-1,4-1 1,3 0-55,-1-1 1,0-1-1,0 1 0,1-1 0,-1-1 0,-1 0 0,1 0 0,-1 0 0,1-1 1,-1 0-1,-1 0 0,1-1 0,-1 0 0,0 0 0,0 0 0,-1-1 0,1 0 1,-2 0-1,1 0 0,-1-1 0,0 0 0,0 0 0,3-13 0,-6 20-63,-1 0 0,1 0 0,-1 0 0,0 0-1,1 0 1,-1-1 0,0 1 0,0 0 0,0 0-1,0-1 1,0 1 0,0 0 0,0 0 0,-1 0 0,1-1-1,0 1 1,-1 0 0,1 0 0,0 0 0,-1 0-1,0 0 1,1 0 0,-1 0 0,0 0 0,1 0 0,-1 0-1,0 0 1,0 0 0,0 0 0,0 0 0,0 1-1,0-1 1,0 0 0,-1 0 0,0 1 3,0-1-1,0 1 1,0 0 0,0 0-1,1 0 1,-1 1 0,0-1-1,0 0 1,0 1 0,0-1-1,0 1 1,1-1 0,-1 1 0,0 0-1,1 0 1,-1 0 0,0 0-1,1 0 1,-1 0 0,1 0-1,-2 2 1,-4 4 0,-1 0 0,2 1 0,-1 0-1,1 0 1,0 0 0,1 1 0,0 0 0,0 0-1,1 0 1,0 0 0,1 1 0,-4 15 0,7-24-12,0 0 0,-1 0 0,1 0-1,0 0 1,0-1 0,0 1 0,0 0 0,0 0 0,0 0 0,0 0 0,0-1 0,0 1 0,0 0 0,0 0 0,0 0-1,1 0 1,-1-1 0,0 1 0,1 0 0,-1 0 0,1-1 0,-1 1 0,0 0 0,1 0 0,0-1 0,-1 1 0,1-1-1,-1 1 1,1 0 0,0-1 0,-1 1 0,1-1 0,0 1 0,0-1 0,-1 0 0,1 1 0,0-1 0,0 0 0,0 0-1,-1 1 1,1-1 0,0 0 0,0 0 0,0 0 0,0 0 0,0 0 0,-1 0 0,1 0 0,0 0 0,1-1 0,6-1 12,0 0 1,0 0-1,0-1 1,10-5-1,-6 3-6,32-15 32,-24 11-22,1 0-1,-1 2 1,1 0-1,32-6 1,-50 13-18,0 0 0,-1 0 0,1 0 0,0 0 1,0 0-1,0 1 0,0-1 0,0 1 1,0 0-1,0 0 0,0 0 0,-1 0 1,1 0-1,0 1 0,-1-1 0,1 1 0,-1 0 1,0-1-1,1 1 0,-1 0 0,0 1 1,0-1-1,3 5 0,14 12 1,-16-17-15,0-1 1,0 1-1,0-1 1,0 1-1,0-1 1,0 0-1,0 0 1,0 0-1,1-1 1,-1 1-1,0-1 1,0 0-1,1 0 1,-1 0-1,0 0 1,1-1-1,-1 1 1,4-2-1,0 1-238,-1-1 0,0 0 1,0 0-1,0 0 0,-1-1 0,1 0 0,-1 0 0,9-6 1,-12 8 202,-1 0 1,0-1-1,0 1 0,0 0 1,0 0-1,0-1 1,0 1-1,0 0 1,0-1-1,0 1 1,0-1-1,-1 1 0,1-1 1,-1 0-1,1 1 1,-1-1-1,0 0 1,1-1-1,-4-15-634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8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41 15379,'-6'4'2025,"10"-2"-1097,15-8-344,7 0 1376,15 0-999,11 2-657,9-3 64,7-2 24,1 1-248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39.7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65 181 17964,'-3'1'356,"0"0"0,0 0 0,-1 1 0,1-1 0,1 1 0,-1 0-1,0-1 1,0 1 0,1 1 0,-1-1 0,-4 5 0,4-3-249,1-1-1,-1 1 1,1 0 0,-1 0-1,1 0 1,0 0-1,1 0 1,-1 0 0,1 1-1,-1-1 1,1 0 0,1 1-1,-1 6 1,0-10-108,1-1 1,0 1 0,0 0-1,1-1 1,-1 1 0,0 0-1,0 0 1,0-1 0,0 1-1,0-1 1,1 1 0,-1 0-1,0-1 1,1 1 0,-1 0-1,0-1 1,1 1 0,-1-1-1,1 1 1,-1-1 0,1 1 0,-1-1-1,1 1 1,-1-1 0,1 0-1,-1 1 1,1-1 0,0 0-1,-1 1 1,1-1 0,0 0-1,-1 0 1,1 0 0,0 1-1,-1-1 1,1 0 0,0 0-1,-1 0 1,1 0 0,0 0-1,-1 0 1,1 0 0,0-1-1,-1 1 1,1 0 0,0 0-1,-1 0 1,1-1 0,0 1-1,3-2 5,0 1-1,0-1 0,0 0 0,0 0 0,-1 0 1,1 0-1,4-4 0,6-8 35,-1 0 0,0-1 0,-1 0 0,19-34 0,-15 21 195,-1-2 1,12-34-1,-20 43-83,-2 5 180,-6 34-33,-4 24-195,0-10-89,1-1 0,2 1-1,2 52 1,0-82-11,0-1-1,0 1 1,1 0-1,-1 0 0,0-1 1,1 1-1,-1 0 1,1-1-1,-1 1 0,1 0 1,0-1-1,0 1 1,0-1-1,0 1 0,0-1 1,0 1-1,0-1 1,0 0-1,1 0 0,-1 0 1,2 2-1,-1-3 3,0 1-1,-1-1 1,1 0 0,0 1-1,-1-1 1,1 0 0,0 0 0,-1 0-1,1 0 1,0-1 0,-1 1-1,1 0 1,-1-1 0,1 1-1,0-1 1,-1 0 0,4-1-1,4-4 21,0 0 0,0 0 1,-1-1-1,0 0 0,10-11 0,28-34 268,-48 58-283,-10 52 15,12-55-22,-1 0-1,1 0 1,0 0 0,0 0 0,0 0-1,0 0 1,1-1 0,-1 1 0,1 0-1,0 0 1,0 0 0,0 0 0,0-1-1,0 1 1,0 0 0,4 4 0,-3-6 4,-1 0 0,1 1 1,0-1-1,0 0 1,0 0-1,0 0 0,0 0 1,0-1-1,0 1 1,0-1-1,0 1 0,0-1 1,0 0-1,0 1 0,1-1 1,-1 0-1,0 0 1,0-1-1,0 1 0,0 0 1,0-1-1,4-1 1,5-1 28,-1-1 1,20-10 0,-6 1 27,0 0 0,21-18 0,-35 24-42,-1 0 0,0-1 0,-1 0 0,0-1 0,0 0 0,-1 0-1,8-13 1,-14 21-18,-1-1-1,1 1 1,0 0-1,-1-1 0,1 1 1,-1-1-1,0 1 0,1-1 1,-1 1-1,0-1 0,0 1 1,0-3-1,-4 1 27,-7 9 1,7-2-22,1 0 1,-1 1 0,1 0-1,0-1 1,0 1-1,0 0 1,1 1 0,0-1-1,0 0 1,0 1-1,1-1 1,0 1 0,-1 6-1,1-9-8,1 0 0,0 0 0,0 0 0,0 0 0,1 0 1,-1 0-1,1-1 0,-1 1 0,1 0 0,0 0 0,0 0 0,2 3 0,-2-5-14,0 1 0,0-1 0,0 1 0,1-1 1,-1 1-1,0-1 0,1 0 0,-1 0 0,1 0 0,0 0 0,-1 0 0,1 0 0,0 0 0,-1 0 0,1-1 1,0 1-1,0-1 0,0 1 0,0-1 0,2 0 0,0 1-90,-1-1 1,0 0-1,0 0 0,0-1 1,0 1-1,0-1 0,0 1 0,0-1 1,0 0-1,0 0 0,0-1 1,0 1-1,0 0 0,0-1 1,4-3-1,-3 1 22,0 1 1,0-1-1,0 0 1,-1-1-1,1 1 1,-1-1-1,0 1 1,3-8 0,10-26-453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0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17220,'-9'2'2184,"8"7"-1416,1 0-384,4 1 2137,6-5-2081,3 0-48,-1-5-248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0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 19004,'9'-2'2548,"-6"1"-389,-4 6-832,-3 6-1230,-16 41 515,-44 86 1,34-77-569,16-37-38,10-17-11,0-1 0,1 1 0,0 0 0,0 0 0,0 0 0,-3 13 0,6-20 3,1 0-1,-1 1 1,0-1 0,0 0 0,0 0 0,0 0-1,1 0 1,-1 0 0,0 0 0,0 0-1,1 0 1,-1 0 0,0 0 0,0 0-1,0 0 1,1 0 0,-1 0 0,0 0-1,0 0 1,0 0 0,1 0 0,-1 0-1,0 0 1,0 0 0,0 0 0,1 0 0,-1 0-1,0 0 1,0-1 0,0 1 0,1 0-1,-1 0 1,0 0 0,0 0 0,0 0-1,0-1 1,0 1 0,1 0 0,-1 0-1,0 0 1,0-1 0,0 1 0,12-10-59,22-33-183,55-89 0,-18 24 101,-56 90 144,-15 18 0,0 0 0,0 0-1,0 0 1,0 0 0,0-1-1,0 1 1,1 0 0,-1 0-1,0 0 1,0 0 0,0 0-1,0-1 1,0 1 0,1 0 0,-1 0-1,0 0 1,0 0 0,0 0-1,0 0 1,1 0 0,-1 0-1,0 0 1,0 0 0,0 0 0,0 0-1,1 0 1,-1 0 0,0 0-1,0 0 1,0 0 0,1 0-1,-1 0 1,0 0 0,0 0-1,0 0 1,0 0 0,1 0 0,-1 0-1,0 0 1,0 1 0,0-1-1,0 0 1,0 0 0,1 0-1,-1 0 1,0 0 0,0 0 0,0 1-1,0-1 1,0 0 0,0 0-1,0 0 1,0 0 0,0 0-1,1 1 1,-1-1 0,0 0-1,0 0 1,0 0 0,0 1 0,0 13 29,0-14-30,-7 45 68,-19 72-1,16-76-36,1 0 1,-6 58 0,15-98-30,1 20 19,-1-20-19,0-1 0,0 1 1,0 0-1,0-1 0,0 1 1,0-1-1,0 1 0,0-1 1,1 1-1,-1 0 0,0-1 1,0 1-1,1-1 0,-1 1 1,0-1-1,1 1 0,-1-1 1,0 0-1,1 1 0,-1-1 1,1 1-1,-1-1 0,1 0 1,-1 1-1,1-1 1,-1 0-1,1 0 0,0 1 1,0-1 0,-1 0 0,0-1 0,1 1 1,-1 0-1,1 0 0,-1 0 0,1-1 1,-1 1-1,0 0 0,1 0 0,-1-1 1,0 1-1,1 0 0,-1-1 0,0 1 1,1-1-1,-1 1 0,0 0 1,0-1-1,1 1 0,-1-1 0,0 1 1,0-1-1,0 1 0,0-1 0,1 1 1,-1-1-1,0 1 0,0-1 0,0 1 1,0 0-1,0-1 0,0 1 0,0-1 1,-1 1-1,1-1 0,0 1 0,0-1 1,0 1-1,0-1 0,-1 1 1,1-1-1,-8-24 62,3 13-51,-2 1 0,0 0 0,0 0 0,-1 1 1,0 0-1,0 0 0,-1 1 0,-1 0 0,1 1 0,-2 0 0,-10-7 0,23 13 25,1 1 0,-1 0-1,1 0 1,-1 0-1,1 0 1,-1 0 0,1 0-1,0 0 1,4 0-1,46-11 169,-51 12-192,58-14 161,-9 1-47,1 3 0,93-7 0,-140 16-138,-1 1 1,1 1-1,0-1 0,0 0 0,0 1 0,-1 0 0,1 0 0,0 1 1,-1-1-1,7 4 0,-9-4 3,-1 0 0,1 1 1,-1-1-1,1 0 0,-1 1 0,0-1 0,0 1 0,1-1 1,-1 1-1,0 0 0,0-1 0,0 1 0,-1 0 1,1 0-1,0-1 0,-1 1 0,1 0 0,-1 0 0,0 0 1,0 0-1,1 0 0,-1 0 0,0 0 0,-1 0 1,1 0-1,0 0 0,-1 3 0,-1 2-6,0 1 0,-1-1-1,0 0 1,-3 6 0,-4 9 22,13-23 4,0 0-1,-1 0 0,1 0 0,-1-1 0,1 1 0,-1-1 1,4-2-1,18-14 9,43-25 1,-58 38-20,0 0 0,0 1 0,0 0 0,0 1 0,0 0 0,1 1 1,0 0-1,-1 0 0,12 0 0,-18 2-18,-1 0 1,0 0-1,1 0 0,-1 0 1,1 1-1,-1-1 0,1 1 1,-1 0-1,0-1 0,1 1 1,-1 0-1,0 0 0,0 1 1,0-1-1,0 0 0,0 1 1,0-1-1,0 1 0,0 0 1,0-1-1,-1 1 1,1 0-1,-1 0 0,1 0 1,-1 0-1,0 1 0,0-1 1,0 0-1,0 0 0,0 1 1,-1-1-1,1 0 0,-1 1 1,1-1-1,-1 4 0,1 0-39,-1-1 0,0 1 0,-1-1 0,0 1 0,1 0 0,-2-1 0,1 1 0,0-1-1,-1 0 1,0 0 0,-1 1 0,1-1 0,-1 0 0,-5 7 0,8-11 40,-1-1 1,1 0-1,0 1 1,0-1-1,-1 1 0,1-1 1,0 0-1,0 1 1,-1-1-1,1 0 0,0 1 1,-1-1-1,1 0 1,-1 1-1,1-1 0,0 0 1,-1 0-1,1 0 1,-1 1-1,1-1 0,0 0 1,-1 0-1,1 0 1,-1 0-1,1 0 0,-1 0 1,1 0-1,-1 0 1,1 0-1,-1 0 0,1 0 1,-1 0-1,1 0 1,0 0-1,-1 0 0,1 0 1,-1-1-1,1 1 1,-1 0-1,0-1 0,-2-14-322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1.5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1 19100,'0'0'92,"0"0"0,1 0 1,-1 0-1,0 1 0,1-1 0,-1 0 0,0 0 0,1 0 1,-1 1-1,0-1 0,1 0 0,-1 0 0,0 1 0,0-1 1,1 0-1,-1 1 0,0-1 0,0 0 0,0 1 1,0-1-1,1 0 0,-1 1 0,0-1 0,0 0 0,0 1 1,0-1-1,0 1 0,0-1 0,0 0 0,0 1 0,0-1 1,0 0-1,0 1 0,0-1 0,0 1 0,0-1 0,0 0 1,-1 1-1,1 0 0,-6 22 1074,4-15-564,1-2-403,-3 9-30,0-1 0,2 1 0,0 0 0,0 0 0,2 20 0,0-34-166,1 1-1,-1 0 0,1 0 1,-1 0-1,1 0 0,0-1 1,0 1-1,0 0 1,0-1-1,0 1 0,0-1 1,1 1-1,-1-1 0,0 0 1,1 1-1,-1-1 1,1 0-1,2 2 0,35 15 18,-9-5-15,-24-9-4,0 0 1,-1 0-1,1 1 1,-1 0-1,0-1 1,0 2-1,-1-1 1,1 1-1,-1-1 1,-1 1 0,1 0-1,4 11 1,-6-14 14,-1 0 1,0 1-1,0-1 1,0 1-1,-1-1 1,1 0-1,-1 1 1,0-1-1,0 1 1,0-1-1,0 1 1,-1-1-1,1 1 1,-1-1-1,0 1 1,0-1 0,0 0-1,0 1 1,-1-1-1,0 0 1,1 0-1,-1 0 1,0 0-1,0-1 1,0 1-1,-1 0 1,-2 2-1,-2 1 80,-1-1 0,1 0 0,-1 0-1,-1 0 1,1-1 0,0-1-1,-1 1 1,0-1 0,-16 3 0,14-4-23,0 0 0,-1 0 1,1-1-1,-1-1 1,1 0-1,0-1 0,-19-3 1,29 4-123,-1 0 0,1 0 0,-1-1 1,1 1-1,-1-1 0,1 1 0,0-1 1,-1 0-1,1 1 0,-1-1 0,1 0 1,0 0-1,0 0 0,0 0 0,-2-2 0,2 3-13,1-1 0,0 1-1,0-1 1,0 1-1,0-1 1,0 0-1,0 1 1,0-1-1,0 1 1,0-1-1,0 1 1,0-1-1,0 1 1,0-1-1,0 1 1,1-1-1,-1 1 1,0-1-1,0 1 1,1-1-1,-1 1 1,0-1-1,1 1 1,-1 0-1,0-1 1,1 1-1,-1-1 1,1 1-1,3-3-166,0 0 0,0 0 0,0 1 0,0-1 0,0 1 0,1 0 0,-1 0-1,7-1 1,20-3-648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2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6 19436,'1'-1'130,"-1"1"0,1-1 0,0 0 0,-1 1 0,1 0-1,0-1 1,0 1 0,-1-1 0,1 1 0,0 0 0,0 0 0,0-1 0,0 1-1,0 0 1,-1 0 0,1 0 0,0 0 0,1 0 0,-1 0-63,-1 1 1,0-1 0,1 0-1,-1 1 1,0-1-1,1 0 1,-1 1 0,0-1-1,0 1 1,1-1-1,-1 0 1,0 1 0,0-1-1,0 1 1,0-1-1,0 1 1,1-1 0,-1 0-1,0 1 1,0-1 0,0 1-1,0-1 1,0 1-1,0-1 1,-1 1 0,-8 38 1862,6-30-1642,-32 91 818,21-64-1090,-17 68 1,31-104-33,-1 0 1,1 0-1,0 1 1,0-1-1,0 0 0,0 0 1,0 1-1,0-1 1,0 0-1,0 0 0,0 1 1,0-1-1,0 0 1,0 1-1,0-1 0,0 0 1,0 0-1,0 1 1,0-1-1,0 0 0,0 0 1,0 1-1,0-1 0,0 0 1,1 0-1,-1 1 1,0-1-1,0 0 0,0 0 1,0 1-1,1-1 1,-1 0-1,8-4-508,8-16-617,24-48-2412,-28 44 1700,2 1 0,20-27 0,-34 49 1827,0 1 0,0 0-1,1-1 1,-1 1-1,0-1 1,1 1 0,-1-1-1,0 1 1,1 0 0,-1-1-1,0 1 1,1 0-1,-1-1 1,1 1 0,-1 0-1,1 0 1,-1-1-1,1 1 1,-1 0 0,1 0-1,-1 0 1,1 0 0,-1-1-1,1 1 1,-1 0-1,1 0 1,-1 0 0,1 0-1,-1 0 1,1 0-1,-1 1 1,1-1 0,-1 0-1,1 0 1,11 16 557,-11-14-407,0 0-1,0 1 1,1-1 0,-1 0 0,1 0-1,0 0 1,3 3 0,0-2 96,0-1 1,0 1-1,1-1 0,0 0 1,-1 0-1,1-1 0,0 0 1,0 0-1,0 0 1,0-1-1,0 1 0,10-2 1,0-1 273,-1 0 1,0 0 0,26-9 0,-28 6-197,-1 0 1,1-1 0,-1 0 0,0-1 0,15-11 0,-22 14-136,1 0 0,-1-1 0,0 1 0,0-1 1,-1 0-1,1-1 0,-1 1 0,0-1 0,-1 0 0,0 0 0,1 0 1,2-9-1,-6 14-136,1 1 1,-1-1 0,0 0-1,0 0 1,0 0-1,1 1 1,-1-1 0,0 0-1,0 0 1,0 0 0,0 1-1,0-1 1,-1 0 0,1 0-1,0 0 1,0 1-1,0-1 1,-1 0 0,1 0-1,0 1 1,-1-2 0,0 2-9,1-1 0,-1 1 1,1 0-1,-1-1 0,0 1 1,1 0-1,-1 0 1,1 0-1,-1-1 0,0 1 1,1 0-1,-1 0 0,0 0 1,1 0-1,-1 0 0,0 0 1,1 0-1,-1 0 0,1 0 1,-2 1-1,-3 0 46,1 0 0,-1 1 0,1 0 0,-1 0 0,-7 5 0,-3 3-34,1 2 0,0-1 0,1 1-1,-16 19 1,21-21-22,0-1-1,1 1 1,0 1 0,1-1-1,0 1 1,1 0-1,-6 15 1,11-24-9,-1-1 0,1 0 0,-1 1 0,1-1 0,0 1 0,-1-1 1,1 0-1,0 1 0,0-1 0,0 1 0,0-1 0,1 1 0,-1-1 1,0 0-1,0 1 0,1-1 0,-1 0 0,1 1 0,0-1 0,-1 0 0,1 1 1,1 0-1,-1 0 0,1-1 1,-1 0-1,1 0 1,-1 0-1,1 0 1,0 0-1,-1-1 0,1 1 1,0-1-1,0 1 1,-1-1-1,1 1 1,0-1-1,3 0 1,6 0 2,0 0-1,-1-1 1,1-1 0,17-4 0,-12 2 20,-1 0 1,0-1 0,0-1-1,0 0 1,-1-1-1,18-11 1,-32 17-19,1 1 0,-1 0-1,0-1 1,0 1 0,1 0 0,-1-1-1,0 1 1,0 0 0,0-1 0,1 1-1,-1-1 1,0 1 0,0 0 0,0-1 0,0 1-1,0-1 1,0 1 0,0-1 0,0 1-1,0 0 1,0-1 0,0 1 0,0-1-1,0 1 1,0 0 0,-1-1 0,1 1-1,0-1 1,0 1 0,0 0 0,0-1 0,-1 1-1,1 0 1,0-1 0,-1 1 0,1 0-1,0-1 1,0 1 0,-1 0 0,1 0-1,0-1 1,-1 1 0,1 0 0,-1 0-1,0-1-1,1 1-1,-1 0 0,1-1 0,-1 1 0,1 0 0,-1 0 0,1 0 0,-1-1 1,0 1-1,1 0 0,-1 0 0,1 0 0,-1 0 0,1 0 0,-1 0 0,0 0 1,1 0-1,-1 0 0,1 0 0,-1 1 0,1-1 0,-1 0 0,0 0 0,1 0 1,-1 1-1,1-1 0,-1 0 0,1 1 0,0-1 0,-1 0 0,1 1 0,-1-1 1,1 1-1,-1-1 0,1 1 0,0-1 0,0 1 0,-1-1 0,1 1 0,-1 0 0,-5 12-259,8-19-1293,5-15-303,-5 9 1422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2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 20532,'3'-5'2297,"-4"5"-2009,-1 0 568,2 2-600,0 1-248,-4 0-208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4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28 130 19348,'-23'22'2641,"23"-22"-2603,-1 1-1,1-1 1,0 1-1,-1-1 1,1 0 0,0 1-1,0-1 1,-1 1-1,1-1 1,0 0-1,0 1 1,-1-1-1,1 1 1,0-1-1,0 1 1,0-1-1,0 1 1,0-1-1,0 1 1,0-1-1,0 1 1,0-1 0,0 1-1,0-1 1,0 1-1,0-1 1,1 1-1,-1-1 1,0 1-1,0-1 1,0 1-1,1-1 1,-1 0-1,0 1 1,0-1-1,1 1 1,-1-1 0,0 0-1,1 1 1,-1-1-1,1 0 1,-1 1-1,0-1 1,1 0-1,-1 0 1,1 0-1,-1 1 1,1-1-1,-1 0 1,1 0-1,-1 0 1,1 0 0,-1 0-1,1 0 1,-1 0-1,1 0 1,-1 0-1,1 0 1,0 0-1,8 1 41,1-1 0,-1 0-1,1 0 1,0-1 0,-1 0 0,1-1-1,-1 0 1,0-1 0,0 0 0,0 0-1,14-7 1,10-8-317,50-35 0,-52 32 180,39-34-254,-70 55 314,0 0 0,0 0 0,0 0 1,0 0-1,0 1 0,0-1 0,0 0 0,0 0 1,0 0-1,0 0 0,0 1 0,0-1 1,0 0-1,0 0 0,0 0 0,0 0 0,0 1 1,0-1-1,0 0 0,0 0 0,0 0 0,0 0 1,0 0-1,1 1 0,-1-1 0,0 0 0,0 0 1,0 0-1,0 0 0,0 0 0,0 0 0,0 1 1,1-1-1,-1 0 0,0 0 0,0 0 0,0 0 1,0 0-1,0 0 0,1 0 0,-1 0 0,0 0 1,0 0-1,0 0 0,0 0 0,1 0 0,-1 0 1,0 0-1,0 0 0,0 0 0,0 0 0,1 0 1,-1 0-1,0 0 0,0 0 0,0 0 0,0 0 1,1 0-1,-1 0 0,0 0 0,0 0 0,0-1 1,0 1-1,0 0 0,0 0 0,1 0 0,-1 0 1,0-1-1,-2 16 47,2-15-44,-11 42 223,7-31-155,1 0-1,0 1 1,1-1 0,0 1-1,1-1 1,0 1 0,1 0-1,0-1 1,2 13 0,-1-22-61,-1 0 1,1 0-1,-1 0 1,1 0-1,0 0 0,0-1 1,0 1-1,0 0 1,0 0-1,0-1 1,0 1-1,0 0 1,1-1-1,-1 1 0,1-1 1,-1 0-1,1 1 1,0-1-1,2 1 1,0 0 4,1 0 0,0-1 0,0 1-1,0-1 1,10 1 0,21 6 12,-34-7-27,0 0 1,0 0-1,-1 0 1,1 0-1,0 0 0,0 0 1,-1 1-1,1-1 1,0 1-1,-1-1 0,0 1 1,1 0-1,-1-1 1,0 1-1,2 3 1,0 5-3,1-1 1,-1 1-1,-1 0 1,0 0 0,0 1-1,-1-1 1,-1 0 0,0 20-1,-3 0 9,-10 53 0,8-62 8,0 0 1,-10 21 0,12-35 1,0 0 1,0-1-1,0 1 1,-1-1-1,-1 0 1,1 0-1,-1 0 0,0 0 1,-9 8-1,13-14-14,1 1 0,-1-1 0,1 1 0,-1-1 0,0 1-1,1-1 1,-1 1 0,0-1 0,1 0 0,-1 1 0,0-1 0,0 0 0,1 0-1,-1 0 1,0 1 0,0-1 0,1 0 0,-1 0 0,0 0 0,0 0-1,0 0 1,1-1 0,-1 1 0,0 0 0,0 0 0,1 0 0,-2-1 0,1 0 1,-1 0 1,1 0 0,0 0 0,0 0-1,0-1 1,0 1 0,1 0 0,-1-1 0,0 1-1,0 0 1,1-1 0,-1 1 0,0-2-1,-1-7 18,0-1-1,0 1 0,0-13 1,1 21-20,0-22 6,1-1 1,1 0 0,1 1 0,0-1 0,2 1-1,2 0 1,0 0 0,1 0 0,1 1-1,1 0 1,17-29 0,-21 44-247,0 1 1,0 0-1,1 0 0,0 0 0,0 1 1,1 0-1,0 0 0,0 0 1,0 1-1,0 0 0,1 1 0,0 0 1,0 0-1,0 1 0,16-5 1,10-3-378,1-8-203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3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19244,'0'0'46,"1"0"-1,-1 0 0,0 0 1,0 0-1,0 0 1,0 0-1,1 0 1,-1 0-1,0 0 1,0 0-1,0 0 1,0 0-1,1 0 1,-1 0-1,0 0 0,0 1 1,0-1-1,0 0 1,0 0-1,0 0 1,1 0-1,-1 0 1,0 1-1,0-1 1,0 0-1,0 0 1,0 0-1,0 0 0,0 1 1,0-1-1,0 0 1,0 0-1,0 0 1,0 1-1,0-1 1,0 0-1,0 0 1,0 0-1,0 0 0,0 1 1,0-1-1,0 0 1,0 0-1,0 0 1,0 0-1,0 1 1,0-1-1,-6 14 208,3-8 46,-23 58 552,3 1-1,2 1 1,-19 112-1,40-177-839,-2 41 181,2-41-179,0 1 0,0-1 0,0 0 0,0 0 0,1 1-1,-1-1 1,0 0 0,1 0 0,-1 0 0,1 0 0,0 1 0,0 0 0,-1-2-4,1 0-1,-1 1 0,0-1 0,1 0 0,-1 0 0,1 1 0,-1-1 1,1 0-1,-1 0 0,1 0 0,-1 0 0,0 0 0,1 0 0,-1 1 1,1-1-1,-1 0 0,1-1 0,-1 1 0,1 0 0,-1 0 0,1 0 1,-1 0-1,1 0 0,-1 0 0,0 0 0,1-1 0,-1 1 1,1 0-1,-1 0 0,1-1 0,-1 1 0,1-1 0,1-1 17,1 0 0,-1 0 0,0 0 0,0-1-1,0 1 1,0-1 0,0 1 0,0-1 0,-1 0 0,1 0-1,0-4 1,14-39 178,-10 27-113,3-17 2,-2 4-54,-4 25-52,0 10-29,-2 5 36,1 1-1,1-2 1,-1 1-1,1 0 1,1 0-1,-1-1 1,1 0-1,1 0 1,-1 0-1,7 7 1,-8-11 4,0 0 0,0 0 0,0 0 0,0-1 0,1 1 0,-1-1 0,1 0 0,-1 0 0,1 0 0,0 0 0,0-1 0,0 0 0,0 0 0,0 0 0,0 0 0,0 0 1,0-1-1,1 0 0,-1 0 0,0 0 0,0 0 0,5-2 0,0 0 19,1-1 0,-1 0 0,0 0 0,0-1 0,0 0 0,0-1 0,-1 0 0,15-11 0,-17 11-1,0 0-1,0 0 1,-1 0-1,0-1 0,0 0 1,0 0-1,0 0 0,-1-1 1,0 1-1,0-1 1,3-11-1,-27 43 101,-15 34-98,32-53-17,0 0 0,0 0-1,1 0 1,0 0 0,0 1 0,1-1 0,0 1 0,-1 7 0,2-12 1,0-1-1,0 1 1,1 0 0,-1 0 0,1-1 0,-1 1 0,1 0-1,0 0 1,-1-1 0,1 1 0,0-1 0,0 1 0,0-1-1,0 1 1,1-1 0,-1 1 0,0-1 0,0 0 0,1 0 0,-1 0-1,1 0 1,-1 0 0,1 0 0,0 0 0,-1 0 0,1-1-1,0 1 1,-1-1 0,1 1 0,0-1 0,2 1 0,8 1 1,-1-1 1,1 0-1,21-1 1,-20-1 2,-10 2 12,0-1-1,0 0 0,0 0 0,-1-1 0,1 1 1,0-1-1,0 1 0,-1-1 0,1 0 1,-1 0-1,4-1 0,-5 1 1,-1 0-1,1 0 1,0 0-1,-1 1 1,1-1 0,-1 0-1,1 0 1,-1 0-1,1 0 1,-1 0 0,0 0-1,0 0 1,1 0-1,-1 0 1,0-1-1,0 1 1,0 0 0,0 0-1,0 0 1,0 0-1,0 0 1,-1 0 0,1 0-1,0 0 1,-1 0-1,1 0 1,0 0 0,-1 0-1,1 0 1,-1 0-1,0-1 1,-5-13 164,0 1 0,-5-24-1,10 32-152,0-1-1,0 1 0,0-1 0,1 1 1,0-1-1,0 1 0,0 0 0,1-1 1,2-6-1,-3 12-35,0-1 0,1 1 0,-1 0 1,1-1-1,0 1 0,-1-1 0,1 1 0,0 0 1,0 0-1,0 0 0,0-1 0,0 1 0,0 0 1,0 0-1,0 0 0,0 0 0,1 1 0,1-3 1,26-2-405,-25 5 381,0-1-1,1 1 0,-1-1 0,0 0 1,0 0-1,6-2 0,10-10-129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4.5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1 295 18532,'0'0'98,"1"0"0,0 1-1,-1-1 1,1 0 0,0 0 0,-1 1 0,1-1-1,0 0 1,-1 1 0,1-1 0,-1 0-1,1 1 1,-1-1 0,1 1 0,-1-1 0,1 1-1,-1-1 1,1 1 0,-1-1 0,0 1 0,1 0-1,-1-1 1,0 1 0,1 0 0,-1-1 0,0 2-1,6 21 461,-5-14 41,10 67 1292,-9-55-1587,1 0 0,7 27 0,-10-47-289,0-1 0,0 1 0,1 0 0,-1-1 0,0 1 0,0-1 0,0 1 0,1 0 0,-1-1 0,0 1 0,1-1 0,-1 1-1,0-1 1,1 1 0,-1-1 0,1 1 0,-1-1 0,1 1 0,-1-1 0,1 0 0,-1 1 0,1-1 0,-1 0 0,1 1 0,0-1 0,-1 0 0,2 0 0,-1 0 9,0 0 0,0 0 0,0 0 0,0-1-1,0 1 1,0-1 0,-1 1 0,1 0 0,0-1 0,0 0 0,0 1 0,0-1 0,-1 1 0,1-1 0,1-1 0,2-3 77,0 0 0,0 0 1,-1 0-1,5-10 0,0-9 148,-1 1-1,-1-1 1,-1 0 0,2-31-1,-6 66-253,0 1-1,1-1 0,1 0 1,-1-1-1,2 1 0,-1 0 1,1-1-1,1 0 1,6 11-1,-9-18 5,0 1-1,0 0 1,0-1-1,1 0 1,0 0 0,-1 0-1,1 0 1,0 0 0,1 0-1,-1-1 1,0 1-1,1-1 1,-1 0 0,1 0-1,0 0 1,0-1 0,-1 1-1,1-1 1,0 0 0,0 0-1,0 0 1,1-1-1,-1 0 1,0 1 0,0-1-1,0-1 1,8 0 0,-3-2 17,0 0 0,0 0 0,0-1 0,0-1 1,-1 1-1,1-1 0,-1-1 0,-1 1 1,1-1-1,-1-1 0,0 0 0,0 1 0,-1-2 1,0 1-1,0-1 0,7-15 0,-3 6 23,-1-1-1,-1 0 0,0 0 1,-2-1-1,0 0 1,-1-1-1,2-20 0,-7 37-37,1 1 1,-1 0-1,0-1 0,0 1 0,0 0 0,0-1 0,0 1 0,-1 0 0,1-1 1,-1 1-1,1 0 0,-1 0 0,0-1 0,0 1 0,-2-3 0,3 5-1,-1-1 0,1 1 0,0 0 0,-1-1 0,1 1 0,0 0 0,-1-1 0,1 1 0,-1 0 0,1 0 0,-1 0 0,1-1-1,-1 1 1,1 0 0,-1 0 0,1 0 0,-1 0 0,1 0 0,-1 0 0,1 0 0,-1 0 0,1 0 0,0 0 0,-1 0 0,1 0 0,-2 1 0,1-1-1,-1 1 1,1 0 0,-1 0-1,1 0 1,-1 0-1,1 0 1,0 1 0,-1-1-1,1 0 1,0 1 0,-1 1-1,-9 12-13,1 1 0,1 0 0,1 1 0,-8 19 0,-19 75-37,35-110 51,-2 8-5,-1 0 0,2 0-1,-1 0 1,1 0 0,0 16-1,1-24 6,1 1 0,-1-1 0,0 1 0,0 0-1,1-1 1,-1 1 0,1-1 0,0 1 0,-1-1 0,1 1-1,0-1 1,0 0 0,0 1 0,0-1 0,0 0 0,0 0-1,0 0 1,0 1 0,0-1 0,1 0 0,-1-1 0,0 1-1,1 0 1,-1 0 0,1 0 0,-1-1 0,1 1 0,-1-1-1,1 1 1,-1-1 0,1 0 0,-1 0 0,1 1 0,0-1-1,-1 0 1,1 0 0,-1-1 0,1 1 0,0 0 0,2-1-1,8-1 7,-1-1 0,1 0 0,-1-1 0,0 0 0,0-1 0,0 0 0,0-1 0,-1 0 0,15-11 0,4-7 13,46-45 0,-41 34-5,55-73 0,-78 91-13,0 0 0,0-1 0,-2 0 0,0 0 0,-2-1 0,0 0 0,6-25 0,-12 42-1,-1 0 1,0 0-1,1 0 1,-1 0-1,0 0 1,0 0-1,0 0 1,0 0-1,0 0 1,0 0-1,-1 0 1,1 0-1,-1 0 1,-1-3-1,1 4 1,0 0 0,1 0 0,-1 1-1,0-1 1,0 0 0,0 0 0,-1 1-1,1-1 1,0 1 0,0-1 0,0 1-1,0-1 1,0 1 0,-1 0 0,1 0-1,0-1 1,0 1 0,-1 0 0,1 0-1,0 0 1,0 0 0,-1 0 0,1 1-1,0-1 1,0 0 0,-2 1 0,-7 2 5,0 0 1,1 0 0,-1 1 0,1 0-1,0 1 1,0 0 0,0 0 0,1 1-1,0 0 1,-11 10 0,-1 4 13,0 0 1,-25 36 0,33-40-17,2 0 0,-1 0 1,2 2-1,0-1 1,1 1-1,1 0 0,-4 20 1,9-31-14,0 1 1,1 1 0,0-1-1,1 0 1,0 0 0,0 0 0,1 0-1,2 13 1,-2-16-8,1 0 0,0 1-1,0-1 1,0 0 0,1 0 0,0 0 0,0 0-1,0 0 1,0-1 0,1 0 0,0 1-1,0-1 1,6 5 0,5 1-167,0-1 0,1 0 0,0-2 1,1 1-1,-1-2 0,1 0 0,1-1 0,23 4 0,5-3-131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5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143 346 13939,'2'-2'316,"-1"0"0,0 0 0,0 0 0,0 0 1,0 0-1,0 0 0,0-1 0,-1 1 0,1 0 0,-1 0 0,1 0 0,-1-1 0,0 1 1,0 0-1,0-1 0,0 1 0,0 0 0,0 0 0,-1-1 0,1 1 0,-1 0 0,0 0 0,-1-3 1,1 4-223,0-1 1,0 1 0,0 0 0,0 0 0,0 0 0,0 0-1,0 0 1,0 1 0,0-1 0,-1 0 0,1 0 0,0 1-1,-1-1 1,1 1 0,0-1 0,-1 1 0,1-1 0,-1 1-1,1 0 1,0 0 0,-1 0 0,1 0 0,-1 0 0,1 0-1,-1 0 1,1 0 0,-1 1 0,1-1 0,0 0 0,-1 1-1,1-1 1,0 1 0,-1 0 0,1-1 0,0 1 0,0 0 0,-2 1-1,-5 4 1,0 0-1,0 0 1,1 0-1,0 1 1,0 0-1,1 1 1,-12 16-1,15-19-93,-1 1 0,1-1 0,0 1 0,0 0 0,0 0 0,1 1 0,0-1 0,0 0 0,1 1 0,0-1 0,0 1 0,0 10 0,1-16-1,0 0 1,0 1-1,0-1 1,1 0-1,-1 1 1,0-1 0,1 0-1,-1 0 1,1 0-1,-1 0 1,1 1 0,0-1-1,0 0 1,-1 0-1,1 0 1,0 0-1,0 0 1,0-1 0,0 1-1,0 0 1,0 0-1,0 0 1,0-1-1,0 1 1,0-1 0,1 1-1,-1-1 1,0 1-1,0-1 1,1 0 0,-1 0-1,0 1 1,0-1-1,1 0 1,-1 0-1,0 0 1,1 0 0,1-1-1,3 0 6,1 0 0,-1-1 1,0 1-1,0-1 0,0 0 0,10-6 0,8-7 49,0-2 0,-1 0 1,-1-2-1,-1 0 0,-1-1 0,33-42 1,-50 60 11,-2 8-51,-4 9-14,-1-1-4,-15 67-201,18-73 132,0-1 0,1 0 0,-1 0 0,2 1 0,-1-1 0,1 0 0,0 0 0,4 14 0,-5-19 40,1 0 0,0-1 1,0 1-1,-1 0 0,1-1 1,0 1-1,0-1 0,1 0 1,-1 1-1,0-1 0,0 0 1,1 0-1,-1 1 0,1-1 1,-1 0-1,1 0 0,-1-1 1,1 1-1,-1 0 0,1 0 0,0-1 1,0 1-1,-1-1 0,1 0 1,0 1-1,0-1 0,-1 0 1,1 0-1,0 0 0,0 0 1,0 0-1,2-1 0,3-1-128,-1 1 0,1-1-1,-1 0 1,0-1 0,0 1-1,0-1 1,10-8 0,2-2-352,-1-2 1,0 0 0,-2-1 0,1-1-1,-2 0 1,0-1 0,12-21-1,2-10-2146,37-85 0,-58 120 2218,-1-1 0,0-1 0,-1 1-1,-1-1 1,-1 0 0,3-21 0,-6 36 442,0 0-1,1 0 1,-1 0-1,0 0 1,0 0-1,0 0 1,-1 0 0,1 0-1,0 1 1,0-1-1,0 0 1,-1 0-1,1 0 1,0 0 0,-1 0-1,1 0 1,-2-1-1,2 2 34,0 0-1,-1 0 0,1-1 1,-1 1-1,1 0 1,-1 0-1,1 0 0,0 0 1,-1 0-1,1 0 0,-1 0 1,1 0-1,-1 0 0,1 0 1,0 0-1,-1 1 1,1-1-1,-1 0 0,1 0 1,0 0-1,-1 0 0,1 1 1,0-1-1,-1 0 0,1 0 1,-1 1-1,-4 3 293,1 0-1,0 0 1,0 1 0,-5 6-1,-1 3 191,0 1 1,1 0-1,1 1 0,0-1 0,2 1 0,-1 1 0,-6 30 0,8-20-254,1 0 0,2 1 0,0 0-1,3 33 1,0-42-172,2 147 199,-4-162-287,1-1 1,-1 1 0,0 0-1,0 0 1,0 0 0,-3 5-1,3-8 1,1-1-1,0 1 0,0-1 1,-1 1-1,1-1 1,0 1-1,-1-1 0,1 0 1,0 1-1,-1-1 1,1 0-1,-1 1 0,1-1 1,-1 0-1,1 1 0,0-1 1,-1 0-1,1 0 1,-1 1-1,1-1 0,-2 0 1,2 0 5,-1 0 1,0-1-1,1 1 1,-1 0 0,1 0-1,-1-1 1,0 1-1,1-1 1,-1 1-1,1 0 1,-1-1 0,1 1-1,-1-1 1,1 1-1,0-1 1,-1 1-1,1-1 1,0 0 0,-1 1-1,1-1 1,0 1-1,-1-2 1,-11-26 611,1-1 0,1-1-1,1 0 1,2 0 0,1 0 0,-2-34 0,8 63-572,0 0 0,-1 0 0,1-1 0,0 1 1,0 0-1,0 0 0,0-1 0,1 1 0,-1 0 1,0 0-1,0-1 0,1 1 0,-1 0 0,1 0 0,-1 0 1,1-1-1,-1 1 0,1 0 0,0 0 0,-1 0 0,1 0 1,0 0-1,0 0 0,0 0 0,2-1 0,-1 1 9,0 1 0,0-1 0,1 1 0,-1-1 0,0 1-1,1-1 1,-1 1 0,0 0 0,1 0 0,-1 1 0,0-1 0,1 0-1,3 2 1,51 13 311,-34-8-846,0 0-1,30 3 0,-47-9 390,0-1 1,0 1-1,0-1 0,0-1 1,0 1-1,0-1 1,0 0-1,0 0 1,0-1-1,-1 1 0,1-1 1,0-1-1,-1 1 1,6-4-1,13-16-417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7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16772,'3'7'873,"-1"0"0,0 0 1,-1 0-1,1 13 1,-2 57 1529,-1-56-1968,-10 149 856,12-163-2170,3-16-158,2-20 30,-3-3 519,-2-4-180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7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19620,'0'-4'2041,"0"2"-1321,-3 2 1120,3 2-768,0 1-696,4 1-480,0-1-1064,2 1-216,0-1 1040,0-2-296,1 1-240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13875,'37'7'1854,"-24"-5"-1109,1 0 0,-1 2 0,0-1 0,16 8 0,-26-10-623,0 1 0,-1-1 1,1 1-1,0 0 0,-1-1 1,1 1-1,-1 1 0,1-1 0,-1 0 1,0 0-1,0 1 0,0 0 1,0-1-1,-1 1 0,1 0 0,-1 0 1,0 0-1,1 0 0,-1 0 1,-1 0-1,1 0 0,0 0 0,0 4 1,-1 5 21,-1 1 0,0 0-1,0-1 1,-1 1 0,-1-1 0,-8 25 0,6-19 126,0-1 0,-3 24 1,8-40-243,-1 1 0,1 0 0,0-1 0,0 1 1,0-1-1,0 1 0,0-1 0,0 1 0,0 0 1,0-1-1,1 1 0,-1-1 0,1 1 1,-1-1-1,1 1 0,0-1 0,-1 0 0,1 1 1,0-1-1,0 0 0,0 1 0,0-1 0,0 0 1,0 0-1,1 0 0,-1 0 0,0 0 1,0 0-1,1 0 0,-1 0 0,0-1 0,1 1 1,-1 0-1,1-1 0,-1 0 0,1 1 1,0-1-1,-1 0 0,1 1 0,-1-1 0,3 0 1,1 0 48,1-1 0,-1 1 0,1-1 1,-1 0-1,0 0 0,0-1 1,1 1-1,-1-1 0,0 0 0,0-1 1,6-3-1,-4 1 15,0-1 1,0 0 0,-1-1-1,1 1 1,-1-1-1,-1 0 1,1-1-1,-1 1 1,0-1-1,-1 0 1,0-1-1,0 1 1,-1-1-1,0 1 1,3-17-1,-4 17-54,-1 0 0,0 0-1,0-1 1,-1 1 0,0 0 0,-1 0-1,1 0 1,-2-1 0,1 1-1,-1 0 1,0 0 0,-1 1 0,0-1-1,0 0 1,0 1 0,-1 0-1,-9-13 1,12 19-36,0 0 0,0-1 0,0 1 0,0 0 0,0 0 0,0 0 0,0 1 0,-1-1 0,1 0 0,0 0 0,0 1 0,-3-2 0,4 2-4,-1 0 0,1 0 0,-1 0-1,1 0 1,-1 0 0,1 0 0,-1 0-1,1 0 1,-1 0 0,1 0 0,-1 0-1,1 0 1,0 0 0,-1 0 0,1 0-1,-1 1 1,1-1 0,-1 0 0,1 0-1,0 1 1,-1-1 0,1 0 0,-1 0-1,1 1 1,-1 0-16,1 0 0,-1 0 0,1 0 0,0 0 0,-1 0 0,1 0 0,0 0 0,0 0 0,0 0 0,0 0 0,0 0 0,0 0 0,0 0 0,0 0 0,0 0 0,1 0 0,-1 0 0,0 0 0,1 0 0,-1 0 0,0 0 0,1 0 0,-1 0 0,1-1-1,0 1 1,-1 0 0,1 0 0,0 0 0,-1-1 0,1 1 0,1 0 0,1 2-71,-1-1-1,1 0 0,0 0 0,0 0 1,0-1-1,0 1 0,0-1 0,0 1 1,0-1-1,1 0 0,-1-1 1,0 1-1,1 0 0,-1-1 0,1 0 1,-1 0-1,0 0 0,1 0 0,-1 0 1,1-1-1,-1 1 0,0-1 1,1 0-1,5-3 0,17-12-405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17 16596,'2'-1'454,"-1"1"0,1-1 0,0 0 1,0 0-1,-1 0 0,1 0 1,-1 0-1,1 0 0,2-3 1,-4 4-393,0 0 1,0 0 0,0-1-1,0 1 1,0 0 0,1 0-1,-1 0 1,0 0-1,0 0 1,0 0 0,0 0-1,0-1 1,0 1 0,0 0-1,0 0 1,0 0 0,0 0-1,0 0 1,0 0 0,0-1-1,0 1 1,0 0 0,0 0-1,-1 0 1,1 0-1,0 0 1,0 0 0,0 0-1,0 0 1,0-1 0,0 1-1,0 0 1,0 0 0,0 0-1,0 0 1,0 0 0,0 0-1,-1 0 1,1 0 0,0 0-1,0 0 1,0 0 0,0 0-1,0 0 1,0 0-1,0-1 1,-1 1 0,-14 0 1621,4 2-1501,1 0 0,-1 1 0,1 0 0,0 0 0,0 1 0,0 0 0,-17 11 0,20-10-183,0-1 0,0 1 1,1 1-1,-1-1 1,1 1-1,0 0 0,1 0 1,0 1-1,0 0 0,-7 11 1,11-17-7,1 1 0,-1-1-1,0 0 1,1 1 0,0-1 0,-1 0 0,1 1 0,0-1-1,-1 0 1,1 1 0,0-1 0,0 1 0,0-1 0,0 0-1,1 1 1,-1-1 0,0 1 0,0-1 0,1 0 0,-1 1-1,1-1 1,-1 0 0,1 1 0,0-1 0,0 0 0,-1 0-1,1 0 1,0 0 0,0 0 0,0 0 0,0 0 0,0 0 0,0 0-1,0 0 1,1 0 0,-1-1 0,0 1 0,3 1 0,5 2-61,1-1 1,0 1 0,0-2 0,16 3-1,0 1-61,-18-4 94,4 2-37,0 0 0,16 7 0,-26-10 67,0-1 0,-1 1-1,1 0 1,-1 0 0,1-1-1,-1 1 1,1 0 0,-1 0-1,0 0 1,1 1-1,-1-1 1,0 0 0,0 0-1,0 1 1,0-1 0,0 1-1,0-1 1,0 1 0,-1-1-1,1 1 1,0 0-1,-1-1 1,1 1 0,-1 0-1,0-1 1,1 3 0,-2-2 14,1 0 0,-1-1 1,0 1-1,0-1 0,0 1 1,1-1-1,-1 0 0,0 1 1,-1-1-1,1 0 0,0 1 1,0-1-1,-1 0 0,1 0 1,0 0-1,-1 0 0,1-1 1,-1 1-1,1 0 1,-1 0-1,1-1 0,-4 1 1,-40 9 208,41-10-191,-42 5 198,42-5-277,0 0 0,0 0 1,0 0-1,0-1 0,1 0 1,-1 1-1,0-1 0,0 0 0,-5-3 1,9 4-4,-1-1-1,1 1 1,-1 0 0,1-1 0,-1 1 0,1-1 0,-1 1 0,1-1 0,-1 1-1,1-1 1,0 0 0,-1 1 0,1-1 0,0 1 0,-1-1 0,1 0 0,0 1-1,0-1 1,0 0 0,0 1 0,0-1 0,0 0 0,0 1 0,0-1 0,0 0-1,0 1 1,0-1 0,0 0 0,0 0 0,0 1 0,0-1 0,1 1 0,-1-1-1,0 0 1,1 1 0,-1-1 0,0 1 0,1-1 0,-1 0 0,1 1 0,-1-1-1,1 1 1,-1-1 0,1 1 0,24-23-710,0 7 11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4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137 344 18684,'-5'1'202,"0"0"0,0 0 0,0 0 0,0 0 0,1 1 1,-1 0-1,0 0 0,1 0 0,-1 1 0,1-1 0,0 1 0,-8 6 0,3-1 2,0 1 0,0 0 0,-15 20 0,22-26-195,0 0 0,0 1-1,0-1 1,0 0 0,1 1 0,0 0-1,-1-1 1,1 1 0,1 0-1,-2 5 1,2-8-7,0 1-1,0-1 1,0 0 0,0 0 0,0 0-1,1 0 1,-1 1 0,0-1-1,1 0 1,-1 0 0,0 0-1,1 0 1,0 0 0,-1 0 0,1 0-1,-1 0 1,1 0 0,0 0-1,0 0 1,0 0 0,0 0 0,0 0-1,-1-1 1,1 1 0,0 0-1,1-1 1,-1 1 0,0-1-1,0 1 1,0-1 0,0 0 0,0 1-1,0-1 1,1 0 0,-1 0-1,1 0 1,7 1 31,-1-1 0,0-1 0,1 0-1,-1 0 1,0 0 0,0-1 0,0 0 0,0-1-1,0 0 1,0 0 0,-1-1 0,1 0 0,12-9-1,2-2 159,-1-1 0,-1-2-1,19-20 1,-24 23-25,-1-1 0,0 0 0,-2-1 0,0-1 0,-1 0 0,0 0 1,-2-1-1,0 0 0,-1-1 0,-1 0 0,-1 0 0,-1-1 0,5-41 1,-9 55-105,-1 0 1,0 0-1,0 0 1,-3-14-1,2 20-55,1-1 1,0 1-1,-1-1 0,1 1 0,-1-1 0,1 1 0,-1-1 0,0 1 0,0 0 0,0 0 1,1-1-1,-1 1 0,0 0 0,-1 0 0,1 0 0,0 0 0,0 0 0,0 0 1,0 0-1,-1 0 0,1 1 0,-1-1 0,1 0 0,0 1 0,-1-1 0,1 1 1,-1 0-1,1-1 0,-1 1 0,-1 0 0,-2 0-6,1 1-1,0 0 1,-1 0 0,1 1 0,0-1 0,0 1-1,-1 0 1,1 0 0,1 0 0,-1 1-1,0-1 1,0 1 0,1 0 0,0 0-1,-1 0 1,-2 5 0,-10 10-11,-22 33 0,36-47 9,-9 11-8,2 1 0,-15 29 0,22-40 5,0 0-1,0-1 0,1 1 0,-1 0 0,1 0 0,0 0 0,1 0 1,-1 0-1,1 0 0,0 0 0,0 0 0,1 0 0,-1 0 1,1 0-1,1 5 0,0-8 1,-1 0 1,0 1-1,0-1 0,1 0 0,-1 0 1,1 0-1,0 0 0,0-1 1,0 1-1,0 0 0,0-1 1,0 0-1,0 1 0,0-1 0,0 0 1,1 0-1,-1 0 0,0 0 1,1 0-1,4 0 0,5 1-26,0 0-1,0-1 1,13-1-1,-12 0-4,18-1-50,-14 0 2,0 1 0,19 2 1,-32-1 52,-1-1 0,1 1 0,-1-1 0,0 1 0,1 0 0,-1 0 1,0 1-1,0-1 0,1 1 0,-1-1 0,0 1 0,-1 0 0,1 0 0,0 1 0,-1-1 1,4 4-1,-5-4-45,0 0 0,1 0 1,-1 0-1,0 0 0,-1 0 0,1 0 1,0 1-1,-1-1 0,1 0 1,-1 1-1,0-1 0,1 0 0,-1 1 1,0-1-1,-1 0 0,1 1 0,0-1 1,-1 1-1,1-1 0,-2 4 1,-2 3-499,0 1 1,-1-2-1,-9 15 1,8-12 274,-2 0-352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0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145 264 18236,'-1'-1'107,"0"-1"1,0 1-1,-1 0 1,1 0-1,0 0 1,-1 0-1,1 0 1,-1 0-1,1 0 1,-1 0-1,1 1 1,-1-1-1,1 1 0,-1-1 1,0 1-1,0-1 1,1 1-1,-1 0 1,0 0-1,1 0 1,-4 0-1,-36 5 646,32-2-622,1 0 1,-1 0 0,-14 10-1,5-4 531,25-15 1686,-7 6-2261,1 0 0,0-1 0,0 1 0,0 0 0,-1-1 0,1 1 0,0 0 0,0 0 0,0 0 0,0 0 0,0 0 0,-1 0 0,1 0 0,0 0 0,0 0 0,0 0 0,0 0 0,-1 1 0,1-1 0,0 0 0,0 1 0,0-1 0,-1 0 0,2 1 0,2 2-85,0 0 0,1 0 0,-1-1 0,1 0 0,-1 0 0,1 0 0,0 0 0,0-1 0,0 1 0,6-1 0,-9 0 0,0-1-1,1 0 0,-1 0 0,1 0 0,-1 0 0,1-1 0,-1 1 1,0-1-1,1 1 0,-1-1 0,0 0 0,1 0 0,-1 0 0,0 0 0,0 0 1,0-1-1,0 1 0,0-1 0,0 1 0,0-1 0,0 0 0,2-2 0,-4 4 0,0-1 0,0 1-1,0 0 1,1 0-1,-1 0 1,0 0 0,0-1-1,0 1 1,0 0-1,0 0 1,1-1-1,-1 1 1,0 0 0,0 0-1,0 0 1,0-1-1,0 1 1,0 0 0,0 0-1,0-1 1,0 1-1,0 0 1,0 0-1,0-1 1,0 1 0,0 0-1,0 0 1,0-1-1,0 1 1,0 0 0,0 0-1,-1-1 1,1 1-1,0 0 1,0 0-1,0-1 1,0 1 0,0 0-1,-1 0 1,1 0-1,0 0 1,0-1 0,0 1-1,-1 0 1,1 0-1,0 0 1,0 0-1,-1 0 1,1 0 0,0-1-1,0 1 1,0 0-1,-1 0 1,1 0 0,0 0-1,0 0 1,-1 0-1,0 0 2,1 0 0,0 0 0,-1 0-1,1 0 1,0 0 0,-1 0 0,1-1-1,0 1 1,0 0 0,-1 0 0,1 0-1,0 0 1,-1-1 0,1 1 0,0 0-1,0 0 1,-1-1 0,1 1 0,0 0-1,0 0 1,0-1 0,-1 1 0,1 0 0,0-1-1,0 1 1,0-1 0,33-28-37,-18 13 63,-1 0 0,-1-1 1,-1-1-1,0 0 0,-1-1 0,-1 0 0,-1-1 0,0 0 0,5-24 1,-13 43-27,-1 0 1,1 0 0,-1 0 0,0 0 0,0 0-1,0 0 1,1 0 0,-1 0 0,0 0 0,0-1-1,-1 1 1,1 0 0,0 0 0,0 0 0,0 0-1,-1 0 1,1 0 0,-1 0 0,1 0 0,-1 0-1,0-1 1,0 1 2,1 1-1,-1-1 1,0 1-1,0 0 1,0-1-1,1 1 1,-1 0-1,0-1 1,0 1-1,0 0 1,0 0-1,0 0 1,0 0-1,1 0 1,-1 0-1,0 0 1,0 0-1,0 0 1,0 1-1,-1-1 1,-4 2 12,1 0 1,-1 1 0,0 0-1,1-1 1,0 2 0,-7 4 0,-5 7-18,1 1 0,0 1 1,1 0-1,1 1 1,1 0-1,1 1 1,0 1-1,2 0 0,0 0 1,1 1-1,1 0 1,1 1-1,1-1 0,1 2 1,-3 31-1,7-50 0,1 1 0,-1-1 0,1 1 0,0 0 0,1-1-1,-1 1 1,1 0 0,0-1 0,0 1 0,1-1 0,-1 0 0,1 1-1,0-1 1,0 0 0,0 0 0,1 0 0,-1 0 0,1 0 0,0-1-1,0 1 1,0-1 0,1 0 0,-1 0 0,1 0 0,0 0 0,0-1-1,0 1 1,0-1 0,0 0 0,0 0 0,0-1 0,1 1 0,-1-1-1,1 0 1,-1 0 0,1 0 0,6-1 0,-4 1-170,1-1 1,-1 0-1,0-1 0,1 0 0,-1 0 1,0 0-1,0-1 0,0 0 1,0-1-1,0 0 0,0 0 1,-1 0-1,0 0 0,1-1 0,-1 0 1,8-8-1,-4 3-668,-1 0-1,-1 0 0,1-1 1,-2 0-1,1-1 1,-2 1-1,1-1 1,8-21-1,-11 12 3,-4 15 585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0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25 266 15627,'-19'10'1878,"13"-6"-640,13-8 1481,18-10-2213,-1-2 1,-1 0-1,0-2 0,-1-1 1,-1 0-1,-1-1 0,0-2 1,22-32-1,-40 51-480,-1 0 1,1 0-1,0 0 1,-1-1-1,0 1 1,1 0-1,-1-1 1,-1 1-1,1-1 0,0 0 1,-1 1-1,0-1 1,0 1-1,-1-8 1,1 10-19,0 0-1,0 0 1,-1 0 0,1 0 0,0 0 0,-1 0 0,1 0 0,-1 1-1,0-1 1,1 0 0,-1 0 0,0 0 0,1 0 0,-1 1 0,0-1-1,0 0 1,0 1 0,1-1 0,-1 1 0,-2-2 0,1 2-3,0-1 0,0 1 0,0 0 1,0 0-1,0-1 0,0 1 0,0 0 1,0 1-1,0-1 0,0 0 0,0 1 0,0-1 1,0 1-1,-2 0 0,-4 3 1,1-1 0,0 1 0,1 0 0,-1 0 0,1 1 0,-1 0 0,1 0 0,1 1 0,-1 0 0,1 0 0,0 0 0,0 0 0,-4 10 1,4-8 8,0 0-1,1 1 1,0 0 0,0 0 0,1 0 0,1 0 0,-1 0 0,1 0 0,1 1 0,-1 16 0,2-24-10,0 0 0,0 0 0,1 0 0,-1 0 0,0 0 0,1 0 0,0 0 0,-1 0 0,1 0 0,0 0 0,0 0 0,0-1 0,0 1 0,0 0 0,1-1 0,-1 1 0,0 0 0,4 2 0,-2-2-11,0 0-1,0-1 1,0 1 0,1-1 0,-1 1 0,0-1 0,1 0 0,-1 0-1,1 0 1,4 0 0,3-1-323,0 1 0,0-1-1,1-1 1,-1 0 0,0-1 0,11-3 0,-16 4 127,0-1 1,1 0-1,-1 0 1,0 0-1,-1-1 1,1 0-1,0 0 1,-1 0-1,10-8 0,-4-6-624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1:20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61 698 14003,'-28'4'1136,"9"1"-824,6-1-88,16-7 456,10-10 33,17-18-113,9-14-48,21-18-120,4-7-32,12-12-48,4 1-48,2 0-232,-3 5-152,-13 16-376,-7 10-224,-31 21 544,-6 11-120,-19 9-96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17852,'-37'39'5521,"29"-31"-5227,0-1-1,0 2 1,1-1 0,-8 12-1,2 0-119,9-14-155,0-1 0,1 1 0,-1 0 0,1 0 0,0 0 0,1 0 0,-1 1 0,1-1 0,0 1 0,-1 7 0,3-12-20,0-1 1,0 1-1,1-1 1,-1 1-1,0-1 1,0 1-1,1-1 1,-1 0-1,1 1 1,-1-1-1,1 1 0,-1-1 1,1 0-1,0 0 1,0 1-1,0-1 1,0 0-1,0 0 1,1 2-1,1-1-1,-1-1 0,1 1-1,0-1 1,-1 1 0,1-1-1,0 0 1,0 0 0,0 0 0,3 0-1,4 1-10,1-1 0,-1 0 0,0-1-1,18-2 1,-20 1 15,-3 0-9,0 1 1,0-1-1,-1 1 1,1-1-1,0 1 1,0 1-1,0-1 1,0 1-1,0 0 1,0 0-1,-1 0 1,1 1-1,6 2 1,-11-4 8,0 0 0,1 1 1,-1-1-1,1 0 0,-1 1 0,1-1 1,-1 0-1,0 1 0,1-1 0,-1 1 1,0-1-1,0 1 0,1-1 0,-1 1 1,0-1-1,0 1 0,0-1 1,1 1-1,-1-1 0,0 1 0,0-1 1,0 1-1,0-1 0,0 1 0,0-1 1,0 1-1,0 0 0,0-1 1,-1 1-1,-10 16 97,-26 10 88,35-26-175,-17 11 69,-1-1 0,0-1 0,-1 0 0,-26 7 0,47-17-107,0 0 0,0 0 0,-1 0 0,1 0 1,0 0-1,0 0 0,0 0 0,0 0 1,0 1-1,0-1 0,0 0 0,0 0 1,0 0-1,-1 0 0,1 0 0,0 0 1,0 0-1,0 0 0,0 0 0,0 0 0,0 0 1,0 0-1,0 0 0,-1 0 0,1 0 1,0 0-1,0-1 0,0 1 0,0 0 1,0 0-1,0 0 0,0 0 0,0 0 1,0 0-1,0 0 0,-1 0 0,1 0 1,0 0-1,0 0 0,0 0 0,0 0 0,0-1 1,0 1-1,0 0 0,0 0 0,0 0 1,0 0-1,0 0 0,0 0 0,0 0 1,0 0-1,0 0 0,0-1 0,0 1 1,0 0-1,0 0 0,0 0 0,0 0 1,0 0-1,0 0 0,0 0 0,5-11-794,19-21 332,-11 15 126,16-24-323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19756,'-7'0'1641,"-2"3"-1185,0-1-216,1 4 640,2 1-344,2 0-824,2 1-416,1-5 584,-5-3-552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198 255 16339,'-46'25'3195,"36"-20"-2732,1-1-1,0 1 1,0 0 0,-11 10-1,8-5-231,1 1-1,0 0 0,-16 23 0,23-27-200,0-1 1,0 1-1,0 0 0,1 0 1,0 0-1,0 1 1,1-1-1,0 1 0,-2 10 1,4-16-24,0 0 1,-1 0 0,1 0 0,0 0 0,0 0 0,0 0 0,0 0-1,1 0 1,-1 0 0,1-1 0,-1 1 0,1 0 0,-1 0-1,1 0 1,0 0 0,0-1 0,0 1 0,0 0 0,0-1-1,0 1 1,1-1 0,-1 1 0,2 1 0,0-2 5,-1 0 1,1 1-1,0-1 0,0 0 1,-1-1-1,1 1 0,0 0 1,0-1-1,0 1 1,0-1-1,0 0 0,0 0 1,5-1-1,4-1 19,0 0-1,-1-1 1,1 0 0,0-1 0,-1 0-1,15-8 1,-3-2-2,-2-1-1,1-1 1,-2-1 0,0 0-1,-1-2 1,-1 0 0,-1-1-1,0-1 1,-2-1 0,0 0-1,-2-1 1,0 0 0,-2-1-1,0 0 1,-2-1 0,6-26-1,-12 42-9,-2 0 0,1-1 1,-1 1-1,-1 0 0,0-17 0,0 24-16,0 1 0,0-1 0,0 0 0,0 1 0,-1-1 0,1 1 0,0-1 0,-1 0 0,0 1 0,1-1 0,-1 1 0,0-1 0,1 1 0,-1 0 0,0-1 0,0 1 0,0 0 0,-1-1 0,1 1 0,0 0 0,0 0 0,0 0 0,-1 0 0,1 0 0,-1 0-1,1 1 1,-1-1 0,1 0 0,-1 1 0,1-1 0,-1 1 0,1 0 0,-1-1 0,0 1 0,1 0 0,-1 0 0,0 0 0,-2 0 0,-2 1 11,0 1-1,-1 0 1,1 0 0,0 1-1,0-1 1,0 1 0,1 0-1,-1 1 1,1-1 0,-10 9-1,-2 3 80,-27 31-1,37-36-51,-1-1-1,1 1 0,1 1 0,-9 17 1,14-25-32,0 0 1,0 0-1,0 0 1,0 0-1,1 0 1,-1 0 0,1 0-1,-1 1 1,1-1-1,1 4 1,-1-6-7,0 1 1,1-1-1,-1 0 1,0 1-1,1-1 1,0 0-1,-1 0 1,1 1-1,0-1 1,0 0-1,-1 0 1,1 0-1,0 0 1,0 0-1,0 0 1,0 0-1,1 0 1,-1-1 0,0 1-1,0 0 1,0 0-1,1-1 1,1 1-1,5 1-27,1 0-1,-1-1 1,1 0-1,-1 0 1,1-1 0,-1 0-1,1-1 1,-1 1-1,0-2 1,1 1 0,14-6-1,-15 4-13,0 1 0,1 0 0,-1 0 0,1 1-1,-1 0 1,1 1 0,-1 0 0,1 0 0,-1 1 0,1 0-1,13 3 1,-20-3 36,0 0 0,1 1 0,-1-1 0,0 0 0,0 1 0,0 0 0,0-1 0,-1 1 0,1 0 0,0 0 0,-1 0 0,1 0 0,-1 0 0,0 0 0,0 0 0,1 1 0,-2-1 0,1 0 0,0 1 0,0-1 0,-1 0 0,1 1 0,-1-1 0,0 1 0,0-1 0,0 1 0,0 2 0,-1 9 40,0 0 1,-1 0-1,-5 21 1,4-24-23,0 3 23,1-11-30,1 1 0,0-1-1,0 1 1,1 0 0,-1-1 0,1 1-1,0 0 1,0-1 0,0 1 0,0 0 0,1 3-1,0-6-44,-1 0 1,1 0-1,-1 0 0,1-1 0,0 1 0,0 0 0,-1-1 1,1 1-1,0-1 0,0 1 0,0-1 0,-1 1 0,1-1 0,0 1 1,0-1-1,0 0 0,0 1 0,0-1 0,0 0 0,0 0 1,0 0-1,0 0 0,0 0 0,0 0 0,0 0 0,0 0 0,0 0 1,0-1-1,0 1 0,0 0 0,-1 0 0,1-1 0,0 1 1,1-1-1,34-15-1550,-19 6 1067,-1-1 0,-1 0 0,0 0 0,25-27 0,-1-4-489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1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0 14739,'-2'1'202,"0"0"1,0 0-1,0 0 0,0 0 0,0 0 0,0 0 1,0 0-1,0 1 0,1-1 0,-1 1 0,0-1 1,1 1-1,0 0 0,-1 0 0,-1 2 0,0 1 221,-8 9-39,2 0-1,-1 1 1,2 0 0,0 1-1,1 0 1,1 0-1,0 0 1,1 1-1,1 0 1,0 0-1,-1 26 1,3-26-535,2 1 0,0-1 0,1 0 0,0 0 0,1 0 0,2 0 0,-1 0-1,2 0 1,0-1 0,1 0 0,13 24 0,-13-30-796,-12-31-2448,-75-111 1427,-2-3 4329,82 133-2267,-12-28 959,13 29-1005,0 1 0,-1-1 1,1 0-1,0 0 0,0 1 1,0-1-1,-1 0 1,1 0-1,0 1 0,0-1 1,0 0-1,0 0 1,0 0-1,0 1 0,1-1 1,-1 0-1,0 0 1,0 1-1,0-1 0,1 0 1,-1 0-1,0 1 0,1-1 1,-1 0-1,1 1 1,-1-1-1,1 0 0,-1 1 1,1-1-1,-1 1 1,1-1-1,0 1 0,-1-1 1,1 1-1,0-1 1,0 1-1,5-1 51,0 0-1,0 1 1,0 0 0,0 0 0,0 1-1,0 0 1,0 0 0,0 0 0,6 3-1,26 3 93,13-6-82,3-5-142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2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0 19100,'-20'80'3219,"12"-53"-2929,1 1 1,2 0-1,-3 36 1,8-62-287,0 0 0,0-1 0,0 1 0,1 0 1,-1 0-1,0 0 0,1-1 0,0 1 0,-1 0 0,1 0 0,0-1 0,0 1 0,0-1 0,0 1 1,0-1-1,0 1 0,0-1 0,0 1 0,1-1 0,-1 0 0,1 0 0,-1 0 0,1 0 0,-1 0 1,1 0-1,2 1 0,4 1-7,1 0 1,-1 0-1,1-1 1,11 2-1,-2-1-10,-9-1 15,16 4-9,36 12-1,-55-17 4,-1 1 0,0 1 0,0-1 0,1 1 0,-2 0 0,1 0 0,0 0 0,0 1 0,-1 0 0,0 0 0,0 0 0,7 8 0,-11-10 17,1-1 0,0 0 0,0 1 0,-1-1 0,1 1 0,-1-1 0,1 1 0,-1-1 0,0 1 0,0-1 0,1 1 0,-1-1 0,0 1-1,0 0 1,0-1 0,-1 1 0,1-1 0,0 1 0,-1-1 0,1 1 0,-1-1 0,1 1 0,-1-1 0,0 0 0,1 1 0,-1-1 0,0 0 0,0 1 0,0-1 0,0 0 0,0 0 0,0 0 0,-1 0 0,1 0 0,0 0 0,0 0 0,-1 0 0,1 0-1,-1-1 1,-1 1 0,-7 4 118,0-1-1,0 0 0,-1 0 0,-14 2 1,24-6-115,-18 4 238,-1 0 1,1-2-1,-31 1 0,43-3-334,-1 0-1,1-1 1,-1 0-1,1 0 1,0 0-1,-1-1 1,1-1-1,0 1 1,0-1-1,0 0 1,1 0-1,-10-7 1,15 10 28,0-1 1,0 0-1,1 0 0,-1 0 1,0 0-1,0 0 1,1 0-1,-1-1 1,0 1-1,1 0 1,-1 0-1,1 0 1,0 0-1,-1-1 1,1 1-1,0 0 1,0-1-1,0 1 0,0 0 1,0 0-1,0-1 1,0 1-1,0 0 1,0-1-1,0 1 1,1 0-1,-1 0 1,1 0-1,-1-1 1,1 1-1,-1 0 0,1 0 1,0 0-1,0 0 1,-1 0-1,1 0 1,0 0-1,0 0 1,0 0-1,0 0 1,2-1-1,21-13-705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2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1 124 21093,'9'-5'419,"0"-1"1,0 1 0,0-2-1,-1 1 1,1-1 0,-2-1-1,1 1 1,-1-2 0,6-7-1,-11 13-413,-1 1-1,0 0 0,0-1 0,1 1 0,-2 0 0,1-1 0,0 1 1,0-1-1,-1 0 0,1-3 0,-1 5-3,0 0 0,0 1-1,0-1 1,0 0 0,0 1 0,0-1 0,0 1 0,0-1-1,-1 0 1,1 1 0,0-1 0,0 1 0,-1-1 0,1 1-1,0-1 1,-1 1 0,1-1 0,0 1 0,-1-1 0,1 1 0,-1-1-1,1 1 1,-1 0 0,1-1 0,-1 1 0,1 0 0,-1-1-1,1 1 1,-1 0 0,1 0 0,-1-1 0,0 1 0,1 0-1,-1 0 1,1 0 0,-1 0 0,0 0 0,1 0 0,-1 0-1,0 0 1,1 0 0,-1 0 0,1 0 0,-1 0 0,0 1-1,1-1 1,-1 0 0,1 0 0,-1 1 0,1-1 0,-2 1-1,-1 0 4,-1 1 0,0 0 0,0 1 0,1-1 0,-1 1 0,1-1 0,-1 1 0,1 0 0,0 0 0,0 1 0,1-1 0,-1 0 0,-3 7 0,2-3-2,0 0 0,1 0 0,-1 0 0,1 1 0,1-1 0,-3 11 0,4-14-3,0 0 0,1 0-1,0 0 1,-1 0 0,1 0 0,1 0 0,-1 0-1,0 0 1,1 0 0,0 0 0,0 0-1,0-1 1,1 1 0,-1 0 0,4 5 0,-3-6-1,0-1 0,0 1 0,1-1 0,-1 0 0,0 0 0,1 0 1,0-1-1,-1 1 0,1 0 0,0-1 0,0 0 0,0 1 1,0-1-1,0-1 0,0 1 0,0 0 0,0-1 0,0 1 0,0-1 1,5 0-1,3-1 3,1 0 0,-1 0 0,0-1 0,0 0 0,0-1 0,-1-1 0,1 0 1,-1 0-1,1-1 0,-1 0 0,13-10 0,-9 6 10,-2 0-1,1-1 1,-2-1 0,1 0-1,-1 0 1,-1-1 0,15-22-1,-23 30-7,0 2-1,-1-1 0,1 1 0,-1-1 0,1 0 1,-1 1-1,0-1 0,0 0 0,0 0 0,1-6 0,-2 9-2,0 0-1,0 0 0,0 0 1,0 0-1,0 0 0,0 0 1,0 0-1,0 0 1,0-1-1,0 1 0,0 0 1,-1 0-1,1 0 1,0 0-1,0 0 0,0 0 1,0 0-1,0 0 0,0 0 1,0 0-1,0 0 1,0 0-1,0 0 0,0 0 1,0 0-1,0-1 1,0 1-1,-1 0 0,1 0 1,0 0-1,0 0 0,0 0 1,0 0-1,0 0 1,0 0-1,0 0 0,0 0 1,0 0-1,0 0 1,-1 0-1,1 0 0,0 0 1,0 0-1,0 0 0,0 0 1,0 0-1,0 1 1,0-1-1,0 0 0,0 0 1,0 0-1,0 0 1,-1 0-1,1 0 0,0 0 1,0 0-1,0 0 0,0 0 1,0 0-1,0 0 1,-8 7 8,-7 10 6,10-7 11,-1 0-1,1 0 1,1 1-1,0-1 1,1 1-1,0 0 1,0 0-1,0 14 0,2-23-11,1 1-1,0 0 0,-1-1 1,1 1-1,1-1 0,-1 1 0,0 0 1,1-1-1,-1 1 0,1-1 0,0 1 1,-1-1-1,1 1 0,1-1 1,-1 1-1,0-1 0,0 0 0,1 0 1,0 0-1,-1 0 0,1 0 0,0 0 1,0 0-1,0 0 0,0-1 1,0 1-1,0-1 0,1 1 0,-1-1 1,0 0-1,1 0 0,-1 0 0,1 0 1,-1-1-1,1 1 0,0-1 1,-1 1-1,1-1 0,-1 0 0,6 0 1,-2 0-98,1-1 1,-1 1 0,0-1-1,0 0 1,0-1-1,1 1 1,-1-1 0,-1 0-1,1-1 1,0 0 0,0 0-1,-1 0 1,0 0-1,0-1 1,0 0 0,0 0-1,0 0 1,-1-1 0,1 0-1,-1 1 1,-1-1-1,1-1 1,-1 1 0,0-1-1,0 1 1,0-1 0,-1 0-1,3-8 1,5-37-420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3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15755,'1'7'1473,"4"6"-1321,-3-3-288,-2 0 1568,2-3-1368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3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6 225 16484,'-2'6'360,"1"0"0,0 0 0,0 0 1,1 0-1,0 11 0,0-15-282,1-1 1,-1 1-1,1 0 1,-1-1-1,1 1 1,0-1-1,-1 1 0,1-1 1,0 1-1,0-1 1,0 1-1,0-1 1,0 0-1,0 0 0,1 1 1,-1-1-1,0 0 1,1 0-1,-1 0 1,1 0-1,-1 0 0,1-1 1,-1 1-1,3 0 1,4 2 145,-1-2 0,1 1 0,-1-1 0,1 0 0,-1-1 0,1 0 0,0 0 0,-1-1 0,1 1 0,-1-2 0,1 1-1,-1-1 1,0 0 0,1-1 0,9-4 0,-3 0-34,-1 0 0,-1 0-1,0-1 1,0-1 0,0 0-1,-1 0 1,12-14 0,-16 15-120,0-1 1,-1 0-1,0 0 1,-1 0-1,0-1 1,0 0-1,-1 0 0,3-10 1,-5 15-60,-1 1 0,0 0 0,0-1 0,0 1 0,0 0 0,-1-1 0,0 1-1,0-1 1,0 1 0,-1-1 0,1 1 0,-1-1 0,0 1 0,0 0 0,-1-1 0,1 1 0,-1 0 0,0 0 0,0 0 0,0 0 0,-6-7 0,6 9-10,0 1 1,0-1-1,-1 0 1,1 1-1,-1-1 1,1 1-1,-1-1 1,1 1-1,-1 0 1,0 0-1,0 1 1,0-1-1,0 0 1,1 1-1,-1 0 1,0 0-1,0 0 1,0 0-1,0 0 0,0 0 1,0 1-1,0-1 1,1 1-1,-6 2 1,-1 0-2,1 0 0,-1 1 0,1 1 0,0-1 0,0 1 0,-12 10 0,6-2-12,0 0 1,0 1-1,-18 24 1,25-28 6,1 0-1,0 0 1,0 0-1,1 1 1,0-1-1,1 1 1,-3 13 0,6-21 5,0-1 0,0 1 0,1-1 0,-1 1 0,1-1 0,0 1 0,0-1 0,0 1 0,0 0 0,0-1 0,0 1 1,1-1-1,-1 1 0,1-1 0,0 1 0,0-1 0,0 1 0,0-1 0,0 0 0,0 1 0,1-1 0,-1 0 0,1 0 0,-1 0 1,1 0-1,0 0 0,0 0 0,0-1 0,0 1 0,0-1 0,0 1 0,1-1 0,-1 0 0,0 0 0,1 0 0,-1 0 0,1 0 0,2 0 1,7 2 4,1-1 1,0-1 0,-1 0 0,1-1 0,0 0 0,18-3 0,16-5 20,83-25 1,-14 3 16,-112 29-43,1 0 0,-1 0 0,1 1 0,-1 0 0,1-1 0,-1 2 0,1-1 1,4 1-1,-8-1 0,0 1 0,0-1 0,1 1 0,-1-1 0,0 1-1,0 0 1,0-1 0,0 1 0,0 0 0,0 0 0,0 0 0,0 0 0,0 0 0,0 0 0,-1 0 0,1 0 0,0 0 0,-1 0 0,1 0 0,-1 0 0,1 1 0,-1-1 0,1 0 0,-1 0 0,0 0 0,0 1 0,0-1 0,0 0 0,0 1 0,0 0 0,0 10 16,-1 0 1,-1-1 0,0 1 0,-5 17-1,3-15 78,4-14-88,0 0-1,1 0 1,-1 0-1,0 0 1,0 0 0,0-1-1,0 1 1,0 0-1,0 0 1,0 0 0,0 0-1,1 0 1,-1 0-1,0 0 1,0 0 0,0 0-1,0 0 1,0 0-1,0 0 1,0 1-1,0-1 1,1 0 0,-1 0-1,0 0 1,0 0-1,0 0 1,0 0 0,0 0-1,0 0 1,0 0-1,0 0 1,0 0 0,0 0-1,0 0 1,1 0-1,-1 0 1,0 1 0,0-1-1,0 0 1,0 0-1,0 0 1,0 0 0,0 0-1,0 0 1,0 0-1,0 0 1,0 1-1,0-1 1,0 0 0,0 0-1,0 0 1,0 0-1,0 0 1,0 0 0,0 0-1,0 0 1,0 1-1,0-1 1,0 0 0,0 0-1,0 0 1,6-6 111,1-7-19,0-1 0,-1 1 0,0-1-1,-1 0 1,-1 0 0,0 0 0,1-17-1,1-10 31,0-54 0,-6 50-174,0 45 28,0-1-1,0 1 0,0 0 0,0-1 1,0 1-1,0 0 0,0-1 0,0 1 1,0 0-1,1-1 0,-1 1 0,0 0 0,0-1 1,0 1-1,0 0 0,1 0 0,-1-1 1,0 1-1,0 0 0,0 0 0,1-1 1,-1 1-1,0 0 0,0 0 0,1 0 1,-1-1-1,0 1 0,1 0 0,-1 0 1,0 0-1,1 0 0,-1 0 0,0 0 1,1 0-1,-1-1 0,0 1 0,1 0 0,-1 0 1,0 0-1,1 0 0,-1 1 0,1-1 1,13 5-731,-13-5 592,5 3-34,-1-1 0,1 0 0,0-1 0,0 1 0,0-1 0,1-1 0,-1 1 0,0-1 0,0 0 0,0 0 0,9-2 0,28-4-567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4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16948,'-1'30'1752,"-2"7"-992,0 2-312,-2 4 953,3 1-273,1 2-424,-1-3-144,2-6-424,-1-5-216,-1-8-560,1-4-288,-3-10 728,-2-5-184,-13-5-120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4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14875,'20'-19'1084,"1"1"0,1 1 1,0 0-1,2 2 0,24-13 0,-37 22-858,1 1 0,0 1 0,0 0 0,1 0 0,-1 1 0,1 0 0,0 2 0,-1-1 0,1 1 0,0 1 0,0 1 0,0-1 0,13 4 0,-22-3-225,0-1 1,-1 1-1,1 0 0,0 0 1,-1 0-1,1 1 0,-1-1 1,0 1-1,1 0 1,-1 0-1,0 0 0,0 0 1,0 1-1,0-1 0,-1 1 1,1 0-1,-1-1 0,1 1 1,-1 1-1,0-1 1,0 0-1,-1 0 0,1 1 1,-1-1-1,1 1 0,-1-1 1,0 1-1,0-1 1,-1 1-1,1 0 0,-1 0 1,0-1-1,0 1 0,0 0 1,0 0-1,-1-1 0,1 1 1,-1 0-1,0-1 1,0 1-1,-2 4 0,-3 4 4,0 0 0,0 0 0,-2-1 0,1 0 0,-1 0 0,-1-1 0,0 0 0,-19 17 0,-3-2 158,-57 36 1,10-21-1567,94-48-672,12-4 1328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57 15051,'1'2'225,"-1"0"-1,0-1 1,1 1-1,-1 0 1,0 0 0,0-1-1,0 1 1,0 0-1,0 0 1,-1 0-1,1-1 1,0 1 0,-1 0-1,0-1 1,1 1-1,-1 0 1,-1 1-1,-19 34 1926,10-20-1451,7-9-416,-10 21 374,13-27-585,0-1 0,1 1 0,-1 0 0,1 0 0,-1-1 0,1 1 0,0 0 0,-1 0 0,1-1 0,0 1 0,0 0 0,0 0 0,1 2 0,-1-4-55,0 0-1,1 1 0,-1-1 0,0 0 1,1 0-1,-1 1 0,0-1 0,1 0 0,-1 0 1,0 0-1,1 1 0,-1-1 0,0 0 0,1 0 1,-1 0-1,0 0 0,1 0 0,-1 0 1,1 0-1,-1 0 0,0 0 0,1 0 0,-1 0 1,1 0-1,-1 0 0,0 0 0,1 0 1,-1 0-1,1 0 0,-1 0 0,0 0 0,1-1 1,-1 1-1,0 0 0,1 0 0,-1 0 1,0-1-1,1 1 0,-1-1 0,14-9 200,-3 0-110,-1-1 0,0-1 1,-1 0-1,0 0 1,-1-1-1,0 0 0,-1 0 1,-1-1-1,0 0 1,0 0-1,-2-1 0,0 1 1,2-17-1,-7 46 47,-1-3-126,1-1 0,0 0 0,1 1 1,2 18-1,-2-27-28,1 0 0,0 0 1,0 1-1,0-1 0,0 0 0,0-1 1,0 1-1,1 0 0,0 0 1,-1 0-1,1-1 0,0 1 0,0-1 1,1 0-1,-1 1 0,0-1 1,1 0-1,-1 0 0,1-1 0,0 1 1,-1 0-1,6 1 0,-1-1 13,0 0 0,0-1 0,0 0 0,0 0 0,-1-1 0,1 0 0,0 0 0,0 0 0,0-1 0,0 0 0,0-1 0,0 0 0,0 0 0,-1 0 0,1 0 0,-1-1 0,0 0 0,0-1 0,8-5 0,-6 4 10,-1 0 0,1-1 0,-1 0 0,0 0 1,0-1-1,0 0 0,-1 0 0,0-1 0,-1 1 0,1-1 0,-2-1 1,1 1-1,5-15 0,-9 9 6,-8 14-14,-13 18-27,14-9 8,-1 1-1,2-1 0,-1 1 1,1 0-1,-5 15 1,9-20 6,-1-1 1,1 1 0,0 0-1,1 0 1,-1 0 0,1 9-1,0-12 3,0 0 0,1 0 0,-1 0 0,0-1 0,1 1 0,0 0 0,-1 0 0,1 0 0,0 0 0,0-1 0,0 1 0,0 0 0,0-1 0,1 1 0,-1 0 0,0-1 0,2 2-1,0-1 4,0-1 0,0 1-1,1-1 1,-1 1-1,0-1 1,0 0-1,1 0 1,-1-1-1,0 1 1,1-1-1,-1 1 1,1-1 0,-1 0-1,1-1 1,-1 1-1,0 0 1,1-1-1,-1 0 1,0 0-1,5-1 1,3-2 16,-1 0 0,0-1 0,0 0 0,0 0 0,10-8 1,-7 3-11,0-1 1,-1 1 0,0-2 0,-1 0 0,0 0 0,-1-1 0,0 0-1,-1-1 1,7-16 0,-26 53-119,5-12 67,-1-1 0,2 2 0,-1-1 0,2 0-1,0 1 1,0-1 0,1 1 0,0 0 0,0 17-1,2-28-5,0 0-1,0 0 1,0-1-1,0 1 0,0 0 1,0 0-1,1 0 0,-1 0 1,0 0-1,0 0 0,1 0 1,-1-1-1,1 1 0,-1 0 1,0 0-1,1 0 1,0-1-1,-1 1 0,1 0 1,0 0-1,0-1 24,-1 0 1,1 0-1,-1 0 0,1 0 1,-1 0-1,1 0 0,0 0 1,-1 0-1,1 0 0,-1 0 0,1 0 1,-1-1-1,1 1 0,-1 0 1,1 0-1,-1-1 0,1 1 1,-1 0-1,1 0 0,-1-1 1,0 1-1,1-1 0,0 0 1,2-3-66,1 0 0,-1 0 0,0 0 1,0-1-1,3-6 0,7-21-377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5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19420,'-14'9'2333,"7"-1"-2019,1 0 1,0 0-1,0 1 1,1 0-1,0 0 1,-7 18-1,-17 62 927,15-36-704,-8 57 0,19-88-432,1-1-1,0 1 0,2 0 0,1-1 1,5 34-1,-5-51-98,-1 0-1,1 0 1,0 0-1,1-1 1,-1 1 0,0 0-1,1-1 1,0 1-1,0-1 1,0 0 0,0 1-1,1-1 1,-1 0-1,1-1 1,-1 1-1,1 0 1,0-1 0,0 1-1,1-1 1,-1 0-1,0 0 1,1 0 0,-1-1-1,1 1 1,0-1-1,-1 0 1,1 0 0,0 0-1,0 0 1,0-1-1,6 1 1,9-2-6,-1 0 0,1-1 0,-1-1 0,0-1 0,24-8 0,-27 8 2,14-5-6,-14 4-7,1 0-1,19-2 1,-21 8-8,-13-1 19,-1 1-1,0-1 1,0 0 0,0 0 0,0 0 0,0 1 0,0-1-1,0 0 1,0 0 0,1 0 0,-1 1 0,0-1 0,0 0-1,0 0 1,0 1 0,0-1 0,0 0 0,0 0 0,0 1-1,-1-1 1,1 0 0,0 0 0,0 0 0,0 1 0,0-1-1,0 0 1,0 0 0,0 0 0,0 1 0,0-1-1,-1 0 1,1 0 0,-2 2 2,1 0 0,-1 0 0,0 0 0,0 0 0,0-1 0,0 1 0,0-1 0,-4 2 0,-94 42 290,86-38-244,-2 0-1,1 0 0,-1-2 1,0 0-1,0-1 1,-1 0-1,1-1 1,-19 0-1,34-2-92,1-1 0,-1 0 0,0 0 0,1 0 0,-1 0 0,0 0 0,1 0 0,-1 0 0,0 0 0,1 0 0,-1-1 0,0 1 0,1 0 0,-1 0 0,0 0 1,1-1-1,-1 1 0,1 0 0,-1-1 0,0 1 0,1-1 0,-1 1 0,0-1 0,1 0-39,0 1 0,0-1 0,0 1 1,0-1-1,0 1 0,0-1 0,0 0 0,0 1 1,1-1-1,-1 1 0,0-1 0,0 1 0,0-1 1,1 1-1,-1-1 0,0 1 0,1-1 0,-1 1 1,0-1-1,2 0 0,23-21-1941,-4 10 1152,2 1-192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5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19588,'1'9'1448,"2"5"-1183,1 0-73,5 2 136,1 3-680,4-2 432,2-1-128,1-6-160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5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 17228,'-8'10'667,"-1"0"-1,1-1 1,-1 0 0,-1 0 0,-18 12 0,-6 7 960,17-15-1002,12-9-438,0 0-1,1-1 1,-1 2-1,1-1 1,0 0-1,0 1 1,-3 5-1,6-9-174,1-1 0,0 1-1,0-1 1,-1 1 0,1 0-1,0-1 1,0 1 0,0-1-1,0 1 1,0-1 0,0 1-1,0-1 1,0 1 0,0 0 0,0-1-1,0 1 1,0-1 0,0 1-1,0-1 1,1 1 0,-1-1-1,0 1 1,0-1 0,0 1-1,1-1 1,-1 1 0,0-1-1,1 1 1,-1-1 0,1 0-1,-1 1 1,0-1 0,1 0-1,-1 1 1,1-1 0,-1 0-1,1 1 1,-1-1 0,1 0 0,-1 0-1,1 0 1,-1 1 0,2-1-1,30 7-68,-22-5 38,42 6-136,24 4-35,-68-10 157,1 0 1,-1 1-1,0 0 0,0 0 1,0 1-1,9 6 0,-16-10 36,0 1-1,0-1 0,0 1 0,0-1 0,0 1 1,0 0-1,-1 0 0,1-1 0,0 1 1,0 0-1,-1 0 0,1 0 0,0 0 1,-1 0-1,1 0 0,-1 0 0,1 0 1,-1 0-1,1 0 0,-1 0 0,0 0 1,0 0-1,1 0 0,-1 0 0,0 0 0,0 1 1,0-1-1,0 0 0,0 0 0,-1 0 1,1 0-1,0 0 0,0 0 0,-1 0 1,1 0-1,-1 0 0,1 0 0,-1 0 1,1 0-1,-1 0 0,0 0 0,1 0 0,-1 0 1,-1 1-1,-2 2 20,-1 0-1,1 0 1,-1 0-1,0-1 1,0 0 0,-11 5-1,-11 3-187,0-2 0,0 0 0,-45 6 0,34-9 18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6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99 17268,'3'-6'460,"1"1"1,-2-1 0,1 0 0,0 0-1,-1 0 1,0 0 0,1-12 0,-2 16-343,-1 0 0,0 0 1,0 0-1,0 0 0,0 0 1,0 0-1,-1 0 0,1 1 0,0-1 1,-1 0-1,1 0 0,-1 0 1,-1-2-1,2 4-36,-1-1-1,0 0 1,0 0-1,1 0 1,-1 0-1,0 1 1,0-1-1,0 0 1,0 1-1,0-1 1,0 1-1,0-1 1,0 1-1,0 0 1,0-1-1,0 1 1,0 0-1,0 0 1,-1 0-1,1 0 1,0-1-1,0 2 1,0-1-1,-2 0 1,-2 1 3,-1 0-1,1 1 1,0 0 0,0 0 0,0 0-1,0 0 1,0 1 0,0 0-1,0 0 1,1 0 0,-1 0-1,1 1 1,-7 7 0,-2 3-83,1 1 1,-18 27 0,26-37-11,1 0 1,-1 0 0,1 1 0,0-1 0,1 1 0,-1 0 0,1 0-1,0 0 1,0 0 0,1 0 0,0 0 0,0 0 0,0 11 0,2-16 5,-1 0 0,0 1 0,0-1 1,1 0-1,-1 0 0,1 0 0,-1 0 1,1 0-1,0 0 0,-1 0 0,1 0 1,0 0-1,0 0 0,-1-1 0,1 1 1,0 0-1,0 0 0,0-1 1,0 1-1,0-1 0,0 1 0,0-1 1,0 1-1,0-1 0,0 1 0,1-1 1,-1 0-1,0 0 0,0 0 0,0 0 1,0 1-1,1-1 0,-1-1 0,0 1 1,0 0-1,0 0 0,0 0 1,2-1-1,5-1-3,-1 0 0,0 0 1,-1 0-1,1-1 0,7-4 0,15-10 2,-1-2 1,48-42-1,-43 32-9,-32 28 9,0 0 0,0 0 0,0 1 0,0-1 0,1 0 0,-1 0 0,0 0 0,0 1 0,1-1 0,-1 1 0,0-1 0,1 1-1,2-1 1,-4 1 3,1 0-1,-1 0 0,0 1 1,0-1-1,1 0 0,-1 0 1,0 0-1,1 1 0,-1-1 1,0 0-1,0 1 0,0-1 1,1 0-1,-1 0 0,0 1 1,0-1-1,0 0 0,0 1 0,0-1 1,1 0-1,-1 1 0,0-1 1,0 0-1,0 1 0,0-1 1,0 1-1,0-1 0,0 0 1,0 1-1,0-1 0,0 0 1,-1 1-1,1-1 0,-1 9-26,-2 0 0,1 0-1,-4 8 1,2-5-70,2-6 59,-15 59-938,16-60 805,0 0 0,1 0-1,-1 0 1,1 0-1,1 0 1,-1 0 0,0 0-1,1 0 1,0 0 0,3 10-1,-2-14 163,-1 1-1,0 0 0,1 0 1,-1-1-1,1 1 1,0-1-1,0 1 0,-1-1 1,1 0-1,0 0 1,0 0-1,0 0 0,0 0 1,0 0-1,0 0 1,0-1-1,1 1 0,-1-1 1,0 0-1,0 1 1,0-1-1,1 0 0,-1 0 1,0 0-1,0-1 1,0 1-1,1 0 1,-1-1-1,0 0 0,4-1 1,25-13-439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7.0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14 16452,'0'0'70,"1"-1"1,-1 1 0,0-1 0,0 1 0,0-1 0,-1 0 0,1 1 0,0-1-1,0 1 1,0-1 0,0 1 0,0-1 0,-1 1 0,1-1 0,0 1 0,0-1 0,-1 1-1,1-1 1,-1 1 0,1-1 0,0 1 0,-1-1 0,1 1 0,-1 0 0,1-1-1,-2 0 1,2 2-20,-1-1-1,0 0 1,1 0-1,-1 0 0,0 0 1,1 1-1,-1-1 1,0 0-1,1 1 0,-1-1 1,0 0-1,1 1 1,-1-1-1,1 1 0,-1-1 1,1 1-1,-2 0 1,-19 31 1111,-5 15 425,-23 62-1,42-89-1341,0 0 0,1 1 1,1-1-1,1 1 0,1 0 0,0 24 0,3-40-191,0-1-1,0 1 1,1 0-1,-1 0 1,1-1 0,0 1-1,1 0 1,-1-1-1,1 1 1,0-1 0,0 1-1,0-1 1,5 6-1,-5-8-29,1 1 0,-1-1-1,1 1 1,0-1 0,0 0-1,0 0 1,0 0 0,0 0-1,0-1 1,0 1 0,1-1 0,-1 0-1,1 0 1,-1 0 0,1 0-1,-1-1 1,1 1 0,4-1-1,4 0-2,0-1 0,0 0 0,0-1 0,0 0-1,0-1 1,-1 0 0,13-6 0,76-38-6,-94 44-19,3 0-30,-7 4 9,-10 12-1,-19 17 11,17-19-19,-65 61 230,68-66-247,-1-1 0,1 1 0,-1-1 1,0-1-1,-1 1 0,1-1 0,-1-1 1,-16 5-1,24-7-33,0-1 0,0 0 0,-1 0 0,1 0 0,0 0 0,-1 0 0,1 0 0,0 0 0,-1 0 0,1 0 0,0-1 0,-1 1 0,1-1 0,0 1 0,0-1-1,0 1 1,-3-2 0,4 1 55,0 1-1,-1-1 0,1 1 0,-1-1 0,1 1 0,0-1 0,0 0 0,-1 1 0,1-1 0,0 1 1,0-1-1,0 0 0,0 1 0,0-1 0,0 0 0,0 1 0,0-1 0,0 0 0,0 1 1,0-1-1,0 1 0,0-1 0,0 0 0,1 1 0,-1-1 0,0 1 0,0-1 0,1 0 0,-1 1 1,0-1-1,1 1 0,-1-1 0,1 1 0,-1-1 0,1 1 0,-1 0 0,1-2 0,14-12-583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7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299 26 18156,'-2'-2'132,"1"0"0,0 1 0,-1-1 1,1 0-1,-1 0 0,0 1 0,0-1 0,1 1 0,-1 0 1,0-1-1,0 1 0,0 0 0,0 0 0,-1 0 1,1 1-1,0-1 0,0 0 0,0 1 0,-1-1 0,1 1 1,0 0-1,-1 0 0,1 0 0,0 0 0,0 0 0,-1 1 1,1-1-1,-3 1 0,-5 1 189,-1 1-1,1 0 1,0 0-1,-16 8 1,6-1-35,0 1 1,-34 25-1,45-29-268,1 0 0,0 0 0,1 0 0,0 1-1,0 0 1,0 0 0,1 1 0,-6 11 0,11-19-17,0 1 0,1 0 0,-1 0 0,0 0 0,1 0 0,-1 0 0,1 0 0,0 0 0,-1 0 0,1 0 0,0 0 0,0 0 0,1 0 0,-1 0 0,0 0 0,1 0 0,-1 0 0,1 0 0,-1 0 0,1 0 0,0-1 0,0 1 0,0 0 0,0 0 0,0-1 0,0 1 0,1 0 0,-1-1 0,0 1 0,1-1 0,-1 0 0,1 0 0,0 1 0,-1-1 0,5 2 1,5 3-34,1-1 0,0 0 0,1 0 0,18 4 0,-15-5-24,20 6-57,30 9-59,-60-16 146,0-1 0,0 1 0,0 0 0,-1 0 0,1 1 0,-1 0 0,0 0 0,5 5 0,-9-8 27,0 0 0,0 0 1,0 0-1,0 0 0,0 0 0,0 0 0,-1 1 0,1-1 0,0 0 0,-1 1 0,1-1 0,-1 0 0,1 1 0,-1-1 0,0 0 0,0 1 0,0-1 0,0 1 0,0-1 0,0 1 0,0-1 0,0 1 0,0-1 0,0 0 0,-1 1 0,1-1 0,-1 0 0,1 1 0,-1-1 0,0 0 0,1 1 0,-1-1 0,0 0 0,0 0 0,0 0 0,0 0 0,0 0 0,0 0 0,0 0 0,0 0 0,0 0 0,0 0 0,-2 0 0,-6 5 21,1-1 0,-1 0 0,0-1 1,0 0-1,-10 3 0,8-4-134,0 0 0,0 0-1,-1-1 1,-18 2 0,26-4 58,0 0 0,-1 0 0,1-1 0,-1 1 0,1-1 0,0 0 0,-1 0 0,1 0 0,0-1 0,0 1 0,0-1 0,0 0 0,0 0 0,0-1 0,-4-3 1,-7-13-234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8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74 164 18588,'6'-4'280,"-1"-1"1,0 0-1,0 0 1,-1 0-1,1 0 1,-1-1-1,0 0 1,0 0-1,-1 0 1,0 0-1,0-1 1,0 1-1,-1-1 1,0 1-1,0-1 1,-1 0-1,0 0 1,0 0-1,-1 0 1,1 0-1,-2-10 1,1 16-278,0 0 1,0 0-1,-1 0 1,1 1 0,0-1-1,0 0 1,-1 0-1,1 1 1,0-1-1,-1 0 1,1 0 0,0 1-1,-1-1 1,1 0-1,-1 1 1,0-1 0,1 0-1,-1 1 1,1-1-1,-1 1 1,0-1-1,1 1 1,-1-1 0,0 1-1,0 0 1,1-1-1,-1 1 1,0 0 0,0 0-1,0-1 1,1 1-1,-1 0 1,0 0-1,0 0 1,0 0 0,0 0-1,1 0 1,-1 0-1,0 0 1,0 1-1,0-1 1,1 0 0,-1 0-1,0 1 1,0-1-1,0 0 1,1 1 0,-1-1-1,-1 1 1,-2 2-6,-1 0 1,0 0 0,1 0-1,-1 1 1,1-1-1,-5 7 1,-1 1 16,1 1 1,0 1-1,-11 20 1,17-27-1,0 0 0,0 1 0,0 0 0,1-1 1,0 1-1,1 0 0,0 0 0,0 0 0,0 13 0,1-18-9,0 0-1,0 0 1,0 0 0,1 0-1,-1-1 1,1 1-1,-1 0 1,1 0-1,0-1 1,0 1-1,-1 0 1,1-1 0,0 1-1,1-1 1,-1 0-1,0 1 1,0-1-1,1 0 1,-1 1-1,3 1 1,-1-2 0,1 1 1,-1-1-1,1 1 0,-1-1 1,1 0-1,-1 0 0,1-1 1,0 1-1,7 0 1,-1-1 3,0-1 1,0 0 0,0 0 0,0-1 0,0 0 0,19-8-1,-9 0 17,-1-1 0,0-1 0,0-1 0,-2 0 0,24-23 0,-29 25 27,-12 11-52,0 0 0,0 0 0,1-1 0,-1 1-1,0 0 1,0 0 0,0 0 0,0 0-1,0 0 1,1 0 0,-1 0 0,0 0-1,0 0 1,0-1 0,0 1 0,1 0-1,-1 0 1,0 0 0,0 0 0,0 0-1,0 0 1,1 0 0,-1 0 0,0 0-1,0 0 1,0 0 0,0 0 0,1 0 0,-1 0-1,0 1 1,0-1 0,0 0 0,0 0-1,1 0 1,-1 0 0,0 0 0,0 0-1,0 0 1,0 0 0,0 0 0,0 1-1,1-1 1,-1 0 0,0 0 0,0 0-1,0 0 1,0 0 0,0 1 0,0-1-1,0 0 1,0 0 0,0 0 0,0 0 0,0 1-1,0-1 1,0 0 0,0 0 0,0 0-1,0 1 1,0-1 0,1 11 37,-6 10 35,3-11-46,0 0 0,0 0 1,0 0-1,2 0 1,-1 12-1,1-20-21,1 0 0,-1 0-1,0 0 1,1 0 0,-1 0 0,1 0 0,-1-1-1,1 1 1,0 0 0,0 0 0,0 0 0,0-1-1,0 1 1,1 0 0,-1-1 0,0 1 0,1-1-1,-1 1 1,1-1 0,-1 0 0,1 0 0,0 0-1,0 0 1,-1 0 0,1 0 0,0 0 0,0 0-1,0-1 1,0 1 0,0-1 0,3 1 0,7 0 19,0-1 1,0-1 0,0 0 0,0 0 0,-1-1-1,1-1 1,21-7 0,16-3-17,-49 13-12,0 0 0,0 0 1,0 0-1,1 0 0,-1 0 0,0 0 1,0 0-1,0-1 0,1 1 1,-1 0-1,0 0 0,0 0 1,0 0-1,0 0 0,1 0 1,-1 1-1,0-1 0,0 0 0,0 0 1,1 0-1,-1 0 0,0 0 1,0 0-1,0 0 0,0 0 1,1 0-1,-1 0 0,0 0 0,0 1 1,0-1-1,0 0 0,0 0 1,0 0-1,1 0 0,-1 0 1,0 1-1,0-1 0,0 0 1,0 0-1,-3 9-42,-9 10-47,11-18 71,0 1-96,0-1 0,-1 1 0,1 0 0,0 0 0,0-1 0,0 1 0,0 0 0,1 0 0,-1 0 1,-1 5-1,2-7 70,0 0 0,0 0 0,0 1 0,1-1-1,-1 0 1,0 0 0,0 1 0,0-1 0,0 0 0,0 0 0,0 1 0,0-1 0,1 0 0,-1 0 0,0 0 0,0 1 0,0-1 0,1 0 0,-1 0 0,0 0 0,0 0 0,0 1 0,1-1 0,-1 0 0,0 0 0,0 0 0,1 0 0,-1 0 0,1 0 0,15 0-597,3-6 44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8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16500,'-1'1'176,"-1"1"1,1-1-1,0 0 1,0 1-1,0-1 1,0 1-1,0-1 1,0 1-1,0 0 1,0 0-1,1-1 1,-1 1-1,1 0 1,-1 0-1,1 1 1,-6 36 922,4-23-167,-7 41 717,-2 0-130,3 1 0,-2 107 0,10-161-1496,1-1 1,-1 0-1,0 1 1,1-1-1,-1 0 1,1 0-1,0 0 1,0 1 0,0-1-1,1 0 1,-1 0-1,1 0 1,0-1-1,0 1 1,3 4-1,-3-5-13,0-1-1,0 0 0,0 1 0,0-1 0,1 0 0,-1 0 0,0-1 0,0 1 1,1 0-1,-1-1 0,0 1 0,1-1 0,-1 0 0,0 0 0,1 0 0,-1 0 1,1 0-1,-1 0 0,0-1 0,1 1 0,-1-1 0,3 0 0,3-2 7,0-1 0,0 1 0,0-1-1,-1 0 1,1-1 0,-1 0 0,0 0 0,-1-1-1,1 0 1,8-10 0,6-8 32,24-39 1,-44 62-48,25-41 20,-3 0 0,21-51 0,-41 90-427,-4 11 20,-3 13-613,-2-8 400,0-1-1,-1 1 1,-11 15-1,0-4-104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7:59.1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60 15355,'1'1'88,"0"1"0,0 0 0,0 0 0,0-1 0,0 1 0,0-1 0,1 1 0,-1-1-1,0 1 1,1-1 0,-1 0 0,1 0 0,0 0 0,-1 0 0,1 0 0,0 0 0,-1 0 0,1 0-1,0-1 1,0 1 0,0-1 0,0 1 0,0-1 0,0 0 0,0 0 0,0 0 0,0 0 0,-1 0 0,1 0-1,0 0 1,0-1 0,2 0 0,10-1-161,0-1 1,-1-1-1,19-8 0,-21 8-63,19-9-342,28-16 0,-24 12 609,-34 18 45,0 1 0,1-1 1,-1 1-1,0 0 1,0-1-1,0 1 0,0-1 1,0 1-1,-1-1 0,1 1 1,0 0-1,-1-1 1,0 3-1,-2 18 1047,2-20-1129,1 0 0,1 0 0,-1 0-1,0-1 1,0 1 0,1 0 0,-1 0-1,1 0 1,0 0 0,-1 0 0,1-1-1,0 1 1,0 0 0,0-1 0,0 1-1,0 0 1,1-1 0,-1 0 0,0 1 0,1-1-1,1 2 1,1-1-9,-1 0 1,0-1-1,1 1 1,-1-1-1,1 0 1,0 0-1,-1 0 1,1 0-1,0-1 1,5 1-1,5-1 22,0-1 1,0-1-1,-1 1 0,1-2 0,14-4 1,0-2 28,30-16 0,4-1-50,-61 26-84,1 0-1,-1 0 1,0 0-1,1 0 1,-1 1-1,0-1 0,1 0 1,-1 1-1,0-1 1,0 1-1,0-1 1,1 1-1,-1 0 1,0-1-1,0 1 1,0 0-1,0 0 1,0 0-1,0 0 0,0 0 1,0 0-1,-1 0 1,1 0-1,0 0 1,-1 0-1,2 1 1,15 16 1,-11-16 4,0 0 0,-1-1 1,1 1-1,0-1 0,-1-1 0,1 1 0,0-1 0,0 0 1,0 0-1,0 0 0,0-1 0,-1 0 0,9-3 1,33-1-176,-47 5 164,0 0-1,0 0 1,1 0-1,-1 0 1,0 0-1,0 0 0,1 0 1,-1 0-1,0 1 1,0-1-1,0 0 1,1 0-1,-1 0 1,0 0-1,0 1 1,0-1-1,0 0 0,1 0 1,-1 0-1,0 1 1,0-1-1,0 0 1,0 0-1,0 1 1,0-1-1,0 0 1,0 0-1,0 1 0,0-1 1,0 0-1,0 0 1,0 1-1,0-1 1,0 0-1,0 0 1,0 1-1,0-1 0,0 0 1,0 0-1,0 0 1,0 1-1,-4 13-28,3-10 16,-9 46 113,-6 84 0,12-82-90,-17 80-1,17-114-54,-2 1 1,0-2 0,-13 29 0,17-42 73,0 0 0,0 0 1,0-1-1,0 1 0,-1-1 0,0 1 0,1-1 0,-1 0 0,0 0 0,-1 0 1,1 0-1,0-1 0,-1 1 0,1-1 0,-1 0 0,0 0 0,0 0 0,0-1 1,0 1-1,0-1 0,0 0 0,-6 1 0,8-2 22,0 0 1,0 0-1,0 0 0,0-1 0,0 1 1,0 0-1,0-1 0,0 0 1,0 1-1,1-1 0,-1 0 0,0 0 1,0 0-1,1 0 0,-1 0 1,0 0-1,1 0 0,-1-1 1,1 1-1,0 0 0,-2-3 0,1 0 37,-1 1 0,1-1-1,0 0 1,1 0 0,-1 0-1,1-1 1,0 1-1,0 0 1,0-6 0,-1-6 122,2 0 0,0 1 0,1-1 0,4-22 0,-1 18-123,0 0 0,2 0 0,0 1 0,1 0-1,15-28 1,-16 37-222,-1 0-1,2 1 1,0-1-1,0 1 1,0 1 0,1-1-1,1 1 1,-1 1-1,1 0 1,0 0-1,15-8 1,-23 15 77,0-1 0,0 1-1,0-1 1,0 1 0,0-1 0,0 1 0,0-1-1,0 0 1,-1 1 0,1-1 0,0 0 0,0 0-1,0 0 1,-1 1 0,1-1 0,-1 0 0,1 0-1,-1 0 1,1 0 0,-1 0 0,1 0 0,-1 0-1,0 0 1,1-1 0,-1 1 0,0 0 0,0-1-1,-2-8-489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0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238 210 16908,'-10'2'223,"1"1"1,-1 0 0,1 1 0,0-1-1,0 2 1,0-1 0,1 2 0,-1-1 0,1 1-1,0 0 1,1 0 0,0 1 0,0 0-1,-6 9 1,-3 4-111,1 0-1,1 1 0,1 1 0,-14 29 1,24-43-118,-1-1 0,1 1 0,0 1 1,1-1-1,0 0 0,-1 11 0,3-19 4,-1 1-1,1 0 1,0-1-1,0 1 1,0 0 0,0-1-1,0 1 1,0 0-1,0-1 1,0 1-1,1 0 1,-1-1-1,0 1 1,0-1-1,1 1 1,-1 0-1,0-1 1,0 1-1,1-1 1,-1 1-1,1-1 1,-1 1-1,1-1 1,-1 1-1,0-1 1,1 1-1,0-1 1,-1 1-1,1-1 1,-1 0-1,1 0 1,-1 1-1,1-1 1,0 0-1,-1 0 1,1 1-1,0-1 1,-1 0-1,1 0 1,0 0-1,-1 0 1,1 0-1,0 0 1,-1 0-1,1 0 1,-1 0-1,1-1 1,1 1-1,2-1-2,0-1-1,1 1 1,-1-1-1,0 0 1,6-3-1,7-7 18,-1 0 0,0-1-1,0 0 1,19-23 0,51-68 290,-74 88-240,21-27 238,-1 0 0,-3-2 0,34-70 0,-50 81 14,-12 21-70,-7 14-88,-9 14-76,3 5-54,0 0 1,2 2-1,1-1 1,1 1-1,0 1 1,2-1 0,0 1-1,-3 44 1,7-56 5,2 0 1,0 0-1,0 0 1,1 0 0,0 0-1,0 0 1,5 15-1,-5-24-15,0 1 1,0-1-1,0 1 0,0 0 0,0-1 0,0 0 0,1 1 0,-1-1 0,1 0 1,0 0-1,0 0 0,0 0 0,0 0 0,0 0 0,0 0 0,0-1 0,0 1 0,1-1 1,-1 0-1,1 1 0,-1-1 0,1 0 0,-1 0 0,1-1 0,0 1 0,-1-1 1,1 1-1,0-1 0,0 0 0,-1 0 0,1 0 0,0 0 0,0 0 0,2-1 1,6-2 28,-1 0 1,0 0 0,0-1-1,-1-1 1,1 1 0,-1-2-1,0 1 1,0-1 0,-1 0-1,10-10 1,-4 4 4,-1-1-1,0-1 1,-1 0-1,-1-1 1,10-16-1,-16 24-40,-1 0 0,0 0-1,0 0 1,-1-1 0,0 0 0,0 1-1,0-1 1,-1 0 0,-1-1 0,1 1 0,-1-9-1,0 17-9,-1 0-1,0-1 1,0 1-1,0-1 0,0 1 1,0 0-1,0-1 0,0 1 1,0-1-1,0 1 1,0 0-1,0-1 0,0 1 1,0-1-1,-1 1 1,1 0-1,0-1 0,0 1 1,0-1-1,0 1 0,-1 0 1,1-1-1,0 1 1,0 0-1,-1-1 0,1 1 1,0 0-1,-1 0 1,1-1-1,0 1 0,-1 0 1,1 0-1,0-1 0,-1 1 1,1 0-1,-1 0 1,1 0-1,0 0 0,-1 0 1,1 0-1,-1 0 1,1 0-1,0 0 0,-1 0 1,1 0-1,-1 0 0,1 0 1,0 0-1,-1 0 1,1 0-1,-1 0 0,1 0 1,-1 1-1,-2 0 1,1 1 0,0 0-1,-1-1 1,1 1 0,0 0 0,0 0-1,-3 4 1,-4 7 3,1 0-1,0 0 1,1 1-1,0 0 1,1 1 0,-7 24-1,10-26 1,0 0-1,0 0 1,1 0-1,1 0 1,0 0 0,1 0-1,1 0 1,2 17-1,-3-27 2,1-1-1,-1 1 0,1 0 1,0-1-1,0 1 0,0 0 0,0-1 1,0 0-1,1 1 0,-1-1 1,1 1-1,0-1 0,-1 0 0,1 0 1,0 0-1,3 2 0,-3-3 3,0 0-1,1 0 1,-1 0-1,0 0 1,0 0-1,0-1 1,0 1-1,1-1 1,-1 0-1,0 1 1,1-1-1,-1 0 1,0 0-1,1-1 1,3 0-1,1-1 14,0 0 0,-1 0-1,1-1 1,-1 0 0,0-1 0,0 1-1,0-1 1,-1 0 0,1 0-1,-1-1 1,8-8 0,-6 5 6,0 0 1,-1-1 0,0 1-1,-1-1 1,0 0-1,0 0 1,-1-1-1,0 1 1,0-1 0,-2 0-1,1 0 1,-1 0-1,2-21 1,-4 30-26,0 1 0,0-1 0,0 1 0,0-1 0,0 1 0,0-1 0,0 1 1,0-1-1,0 1 0,0-1 0,0 1 0,0-1 0,-1 1 0,1-1 0,0 1 0,0-1 0,0 1 0,-1-1 0,1 1 0,0-1 1,-1 1-1,1 0 0,0-1 0,-1 1 0,1 0 0,0-1 0,-1 1 0,0-1 0,0 1-1,1 1 1,-1-1-1,0 0 1,1 0-1,-1 1 0,0-1 1,1 0-1,-1 1 0,0-1 1,1 0-1,-1 1 0,1-1 1,-1 1-1,1-1 0,-1 1 1,0 1-1,-19 28-2,8-5 3,-11 30 0,20-46 2,0 1 0,0-1 0,1 1 0,1-1 0,-1 1-1,1 16 1,1-26-1,0 1 1,0 0-1,0 0 0,0 0 0,0-1 0,0 1 0,0 0 1,1 0-1,-1 0 0,0-1 0,0 1 0,1 0 0,-1 0 1,0-1-1,1 1 0,-1 0 0,1-1 0,-1 1 0,1 0 1,0-1-1,-1 1 0,1-1 0,-1 1 0,1-1 0,0 1 0,-1-1 1,1 1-1,0-1 0,0 0 0,-1 1 0,1-1 0,0 0 1,0 0-1,0 0 0,-1 0 0,1 1 0,0-1 0,0 0 1,0 0-1,0 0 0,-1-1 0,1 1 0,0 0 0,1 0 1,3-2 10,0 1 0,-1-1 1,1 0-1,0 0 0,7-5 1,5-4 11,-1-1 1,0-1 0,0 0 0,-1-1 0,-1-1 0,0 0-1,13-21 1,-40 49-1127,5-14 665,4-13 444,4-1-286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1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172 323 6689,'-4'3'622,"0"0"0,0 0 0,0-1 0,-1 1 0,1-1 0,0 0 0,-7 1 0,8-2-288,-1 0 0,1 1 0,0-1 0,0 0 0,-1 1 0,1 0 0,0 0 0,0 0-1,1 0 1,-1 0 0,0 1 0,-1 7 5485,5-11-5368,0 1-330,0-1 0,-1 0 0,1 0 0,0 0 0,0 0 1,-1 0-1,1 0 0,-1 0 0,1 0 0,-1 0 0,1 0 0,-1 0 0,0 0 0,1 0 0,-1-1 0,0 1 1,0 0-1,0 0 0,0 0 0,0 0 0,0 0 0,0-1 0,-1 0 0,1 1-101,0 1-1,0-1 1,0 1-1,-1-1 1,1 0-1,0 1 1,0-1-1,-1 1 1,1 0-1,0-1 1,-1 1-1,1-1 1,-1 1-1,1-1 1,0 1-1,-1 0 1,1-1-1,-1 1 1,1 0-1,-1-1 1,1 1-1,-1 0 1,1 0-1,-1 0 1,1-1-1,-1 1 1,0 0-1,1 0 1,-1 0-1,1 0 1,-1 0-1,1 0 1,-1 0-1,0 0 1,1 0-1,-1 0 1,1 1-1,-1-1 1,1 0-1,-1 0 1,1 0-1,-1 1 1,1-1-1,-1 0 1,1 1-1,-1-1 1,1 0-1,-1 1 1,1-1-1,-1 1 1,-5 4-15,1-1 1,0 1-1,0 0 1,1 0 0,0 0-1,0 1 1,0-1-1,0 1 1,-3 9-1,1-4 2,1 1 0,1 0 0,0 0 0,-3 14 1,7-22-7,-1-1 0,0 1 1,1-1-1,0 1 1,0 0-1,0-1 0,0 1 1,1-1-1,-1 1 1,1-1-1,0 1 0,0-1 1,0 0-1,0 1 1,1-1-1,3 6 1,-4-8-1,1 1 1,0 0-1,0-1 0,-1 1 1,1-1-1,0 0 1,1 0-1,-1 1 1,0-1-1,0 0 1,0-1-1,1 1 1,-1 0-1,0-1 1,1 1-1,-1-1 1,0 0-1,1 0 1,-1 0-1,1 0 1,-1 0-1,0 0 1,1-1-1,-1 1 1,0-1-1,4-1 1,5-2 9,1 0 0,-1-2 1,0 1-1,0-1 1,0-1-1,-1 0 0,0 0 1,0-1-1,15-17 1,3-4 67,39-58 1,-47 58-24,-1-1-1,-2-1 1,-1-1-1,-1 0 1,-2-1 0,18-68-1,-31 100-53,2-7 14,-1-1 0,1 1 1,-1-14-1,-1 21-14,0 0 0,0 0 0,0-1 0,0 1-1,-1 0 1,1-1 0,0 1 0,-1 0 0,1-1 0,-1 1-1,1 0 1,-1 0 0,-1-2 0,2 3-2,-1-1 1,1 1-1,-1 0 0,0-1 1,1 1-1,-1 0 1,0-1-1,1 1 0,-1 0 1,0 0-1,1-1 1,-1 1-1,0 0 0,1 0 1,-1 0-1,0 0 1,0 0-1,1 0 0,-1 0 1,0 0-1,0 0 0,1 0 1,-1 1-1,0-1 1,-1 1-1,-5 2 0,1 0 0,-1 0 0,0 1 0,1 0 0,0 1 0,0-1 0,0 1 0,-10 11 0,-38 50 1,49-59-1,2-4 2,-1 1-5,1 0 1,0 0 0,0 1-1,0-1 1,0 1 0,1-1-1,-1 1 1,1 0 0,1 0-1,-1 0 1,1 0-1,-2 6 1,4-11 2,-1 1-1,0 0 1,0 0-1,1 0 0,-1-1 1,0 1-1,1 0 1,-1 0-1,1-1 1,-1 1-1,1 0 1,-1-1-1,1 1 1,0-1-1,-1 1 1,1-1-1,0 1 1,-1-1-1,1 1 1,0-1-1,-1 1 1,1-1-1,0 0 1,0 1-1,0-1 1,0 0-1,-1 0 1,1 0-1,0 0 1,0 0-1,0 0 1,0 0-1,-1 0 1,3 0-1,34-4-16,-30 2 13,1 1 4,3-1-1,1 0 0,-1 1 0,1 1 0,18 1-1,-27-1 2,0 0-1,1 1 1,-1 0-1,0 0 0,0 0 1,0 0-1,0 0 1,0 1-1,0 0 1,-1-1-1,1 1 0,0 0 1,-1 0-1,1 0 1,-1 1-1,0-1 1,0 0-1,0 1 0,0 0 1,0-1-1,2 5 1,-1 2-48,1 0 1,-1 1 0,-1-1-1,0 1 1,0-1 0,-1 1-1,0 0 1,0-1 0,-1 1-1,-1 0 1,-1 13 0,-3-11 477,2-26-347,3-6-92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7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0 516 16091,'16'-14'782,"-1"-1"0,0 0 0,-1-1-1,-1-1 1,-1-1 0,0 1 0,-1-2-1,-1 0 1,-1 0 0,7-21 0,-11 16 51,-8 18-357,-8 11-162,4 3-285,1 0 0,0 1 0,0-1 0,1 1 0,0 0 0,1 1 0,0-1 0,0 1 0,1 0 0,0 0 0,-2 19 0,4-28-33,1-1 0,0 0-1,0 1 1,0-1 0,0 0 0,-1 1 0,1-1 0,0 1 0,0-1 0,0 1 0,0-1 0,0 0 0,0 1 0,0-1 0,0 1 0,0-1-1,0 0 1,0 1 0,1-1 0,-1 1 0,0-1 0,0 0 0,0 1 0,0-1 0,1 1 0,-1-1 0,0 0 0,0 1 0,1-1-1,-1 0 1,0 0 0,1 1 0,-1-1 0,0 0 0,1 0 0,-1 1 0,0-1 0,1 0 0,-1 0 0,1 0 0,-1 0 0,0 1 0,1-1-1,-1 0 1,1 0 0,-1 0 0,0 0 0,1 0 0,-1 0 0,1 0 0,-1 0 0,1 0 0,-1 0 0,0 0 0,1-1 0,-1 1-1,1 0 1,-1 0 0,0 0 0,1-1 0,1 0-14,0 0 0,0 0 0,0 0 0,0 0 0,0-1 0,0 1 0,-1-1 0,1 1 0,-1-1 0,2-2 0,11-17-59,-11 17 115,0 1 0,-1 0 0,1-1 0,-1 0 0,0 1 0,0-1 0,-1 0 0,1 0 0,-1 0 0,0 0 0,0 0 0,0-1 0,0 1 0,-1 0 0,1 0 0,-1-1 0,-1 1 0,1 0 0,-1-5 0,1 8-23,0 0 0,0 1 0,0-1 0,-1 0 0,1 0 0,0 0 0,0 0 1,-1 0-1,1 1 0,-1-1 0,1 0 0,-1 0 0,1 1 0,-1-1 0,1 0 0,-1 0 0,1 1 1,-1-1-1,0 1 0,1-1 0,-1 1 0,0-1 0,0 1 0,0-1 0,-1 0 0,1 1-10,0 0 0,-1 0 1,1 0-1,-1 0 0,1 1 0,0-1 0,-1 0 0,1 1 0,0-1 0,-1 0 0,1 1 0,0 0 0,0-1 0,-2 2 1,-4 3-15,1-1 1,0 1 0,0 0 0,-8 10 0,7-7 4,0 0 0,0 1 0,0 0 0,1 1 0,1 0 0,0 0 0,0 0 0,1 0 0,0 1 0,0-1 0,1 1 0,1 0 0,0 0 0,1 0 0,-1 12 0,2-22 4,0 1-1,1 0 1,-1-1 0,0 1 0,1 0 0,-1-1-1,1 1 1,0-1 0,-1 1 0,1-1 0,0 1-1,0-1 1,0 0 0,0 1 0,0-1 0,0 0-1,0 0 1,0 0 0,1 0 0,-1 0-1,0 0 1,1 0 0,-1 0 0,1 0 0,-1-1-1,1 1 1,-1 0 0,1-1 0,0 0 0,-1 1-1,1-1 1,-1 0 0,1 0 0,0 0 0,-1 0-1,3 0 1,3 0-1,-1 0 0,1-1 0,0 0-1,-1 0 1,1-1 0,-1 1 0,13-6-1,-6 0 6,1 2-1,0 0 1,0 1-1,0 0 1,1 1-1,-1 0 0,1 1 1,22 1-1,-36 0-2,0 1-1,0 0 1,-1 1-1,1-1 1,0 0 0,0 0-1,0 0 1,0 0-1,0 1 1,0-1-1,0 0 1,-1 1 0,1-1-1,0 1 1,0-1-1,0 1 1,-1-1-1,1 1 1,0 0-1,-1-1 1,1 1 0,-1 0-1,1 0 1,0-1-1,-1 1 1,1 1-1,5 25 12,-3-5 12,-3-22-23,0 0-1,0 0 1,0 0 0,0 0 0,0 0-1,0 0 1,0 1 0,0-1 0,0 0-1,0 0 1,0 0 0,0 0 0,0 0-1,0 0 1,1 0 0,-1 0 0,0 0 0,0 1-1,0-1 1,0 0 0,0 0 0,0 0-1,0 0 1,0 0 0,0 0 0,0 0-1,1 0 1,-1 0 0,0 0 0,0 0-1,0 0 1,0 0 0,0 0 0,0 0-1,0 0 1,0 0 0,1 0 0,-1 0 0,0 0-1,0 0 1,0 0 0,0 0 0,0 0-1,0 0 1,0 0 0,1 0 0,-1 0-1,0 0 1,0 0 0,0 0 0,0 0-1,0 0 1,0 0 0,0 0 0,6-9 25,2-13-5,-1-20 13,-3-1 0,-1-70 0,-4 113-35,1-1 1,0 0 0,0 0 0,0 1 0,0-1 0,0 0-1,0 1 1,0-1 0,1 0 0,-1 0 0,0 1 0,0-1 0,0 0-1,1 1 1,-1-1 0,0 0 0,1 1 0,-1-1 0,1 1 0,-1-1-1,0 1 1,1-1 0,-1 1 0,1-1 0,0 1 0,-1-1-1,2 0 1,19 2-19,-15-1 13,13 3-17,1-2 1,-1 0-1,1-1 0,36-5 0,-45 3 8,0 0-1,0-1 1,0-1-1,0 1 1,-1-2 0,1 1-1,-1-1 1,-1-1 0,18-12-1,-26 17 13,1-1 0,-1 1-1,1 0 1,-1-1 0,0 1 0,0-1-1,0 1 1,0-1 0,0 0 0,0 1-1,0-1 1,0 0 0,0 0 0,-1 0-1,1 0 1,-1 0 0,1-3 0,-1 4 1,0 0 0,0 1 1,-1-1-1,1 1 0,0-1 1,0 1-1,0-1 0,0 0 1,-1 1-1,1-1 0,0 1 1,-1-1-1,1 1 0,0-1 1,-1 1-1,1-1 0,0 1 1,-1-1-1,1 1 0,-1 0 1,1-1-1,-1 1 0,-1-1 1,1 1 0,0-1 0,0 1 1,-1 0-1,1-1 0,0 1 0,-1 0 0,1 0 0,0 0 0,-1 0 0,1 0 0,0 0 0,-1 1 0,0-1 0,-3 2-2,1-1-1,0 1 0,0 0 0,0 0 0,0 0 0,0 0 0,0 1 0,0 0 0,1 0 0,0 0 0,-1 0 0,1 0 0,0 0 0,0 1 0,1 0 1,-1 0-1,1-1 0,-2 6 0,1-3 0,0 0 0,0 0 0,1 0 0,0 1 0,1-1 0,-1 1 1,1-1-1,0 1 0,1-1 0,0 1 0,1 11 0,-1-16 4,0 0-1,0 0 1,0-1 0,0 1-1,1 0 1,-1 0-1,1-1 1,-1 1 0,1-1-1,0 1 1,-1 0 0,1-1-1,0 1 1,0-1-1,0 1 1,0-1 0,1 0-1,-1 0 1,0 1 0,0-1-1,1 0 1,-1 0-1,1 0 1,-1 0 0,1 0-1,-1-1 1,1 1 0,0 0-1,-1-1 1,1 1-1,0-1 1,0 0 0,-1 1-1,1-1 1,0 0 0,3 0-1,0-1 4,0 0-1,-1 0 0,1-1 1,0 0-1,0 0 1,-1 0-1,1 0 0,-1-1 1,0 1-1,0-1 1,0 0-1,4-4 0,8-10 10,0 0 0,-1-2-1,25-38 1,-27 36-32,-19 65-37,4-36 54,-3 39-27,5-44 30,0 1-1,0-1 1,1 0-1,-1 1 1,1-1-1,0 0 1,0 1-1,0-1 1,0 0-1,0 0 1,3 5-1,-3-7 2,-1 0-1,1 0 1,0-1-1,-1 1 1,1 0 0,0 0-1,0 0 1,0-1-1,-1 1 1,1-1 0,0 1-1,0 0 1,0-1-1,0 1 1,0-1-1,0 0 1,0 1 0,0-1-1,0 0 1,1 0-1,-1 0 1,0 1 0,0-1-1,1-1 1,1 1 1,-1-1 0,1 1 0,-1-1 0,1 0 0,-1 0 0,0 0 0,0-1-1,1 1 1,-1 0 0,3-3 0,4-5 9,1 0-1,-1-1 1,9-13-1,-15 19-7,14-16 30,-2-1 0,0-1-1,-1-1 1,-1 0 0,-2 0-1,0-1 1,-1-1 0,-2 0 0,10-46-1,-17 40 13,-1 31-44,-1-1 0,1 1 0,0 0 0,0 0 0,0-1 0,0 1 0,0 0 0,0-1 0,0 1 0,-1 0 0,1-1 0,0 1 0,0 0 0,0 0 0,-1-1 0,1 1 0,0 0 0,0 0 0,0 0 0,-1-1 0,1 1-1,0 0 1,-1 0 0,1 0 0,0 0 0,-1-1 0,1 1 0,-1 0-1,0 1 1,0-1-1,0 0 0,1 1 0,-1-1 1,0 0-1,0 1 0,1-1 0,-1 1 1,0-1-1,1 1 0,-1-1 0,0 1 1,1 0-1,-1-1 0,0 2 0,-3 4-3,1 0 0,-1 0 0,1 0 0,0 0 1,1 1-1,-1 0 0,1-1 0,1 1 0,-1 0 0,0 13 0,0 5 0,3 42 1,1-41-1,2 0 1,1 0-1,1-1 0,1 0 1,1 0-1,1-1 0,17 32 1,-50-102-955,-2 2 0,-2 0 0,-47-57 0,36 62-81,39 38 1045,0 1 0,0 0 0,0 0 0,0 0 0,0-1 0,0 1 0,0 0 0,1 0 0,-1 0 0,0 0 0,0-1 0,0 1 0,0 0 0,0 0 0,0 0-1,0 0 1,0-1 0,0 1 0,1 0 0,-1 0 0,0 0 0,0 0 0,0 0 0,0 0 0,1-1 0,-1 1 0,0 0 0,0 0 0,0 0 0,0 0 0,1 0-1,-1 0 1,0 0 0,0 0 0,0 0 0,1 0 0,-1 0 0,0 0 0,0 0 0,0 0 0,1 0 0,-1 0 0,0 0 0,0 0 0,1 0 0,10-1 224,23 2 296,-21 0-637,0 0-1,0-1 1,0-1 0,0 0-1,0 0 1,0-2 0,20-5-1,-32 8 82,1-1-1,-1 1 1,0-1-1,0 0 1,0 1-1,0-1 0,0 0 1,0 0-1,0 0 1,0 0-1,0 1 1,0-1-1,-1 0 1,1-1-1,0 1 1,0 0-1,-1 0 1,1 0-1,-1 0 1,1-3-1,-3-7-435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2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140 190 17276,'-2'-1'214,"-1"0"1,0 0-1,1 1 1,-1-1-1,1 1 1,-1-1-1,0 1 0,0 0 1,1 0-1,-1 0 1,0 1-1,1-1 1,-1 1-1,1-1 1,-1 1-1,-3 2 1,1-1-19,0 1 1,1-1-1,0 1 1,-1 0 0,1 1-1,0-1 1,0 1-1,-3 4 1,1-1-112,0 1 0,1 0 0,0 0 0,0 0 0,1 0 0,0 1 0,0 0 0,-4 18 0,7-25-79,1 0 0,-1 0 0,1 0 0,0 0 0,0 0 0,0 0 0,0 0 1,0 0-1,0 0 0,1 0 0,-1 0 0,0 0 0,1 0 0,0 0 0,-1-1 0,1 1 0,0 0 1,2 3-1,-2-5 0,0 1 0,0 0 0,1 0-1,-1-1 1,0 1 0,1 0 0,-1-1 0,0 0 0,1 1 0,-1-1 0,0 0 0,1 1 0,-1-1 0,1 0 0,-1 0 0,1 0 0,-1 0 0,0-1 0,1 1 0,-1 0 0,1 0 0,-1-1 0,0 1 0,1-1 0,-1 1 0,0-1-1,2-1 1,13-6 52,-1-1 1,0 0-1,-1-1 0,0-1 0,12-11 0,63-69 390,-69 70-336,10-11 187,-1 0 1,40-61-1,-68 92-289,-1 1 0,1-1 0,-1 1-1,0-1 1,1 1 0,-1-1 0,0 1-1,1-1 1,-1 1 0,0-1-1,1 0 1,-1 1 0,0-1 0,0 0-1,0 1 1,0-1 0,0 1-1,0-1 1,0 0 0,0 1 0,0-1-1,0 0 1,0 1 0,0-1 0,0 0-1,0 1 1,-1-2 0,0 2-1,0 0 0,0 0 0,0 0 0,-1 1 0,1-1 0,0 0 0,0 1 1,0-1-1,0 1 0,0-1 0,0 1 0,0-1 0,0 1 0,0-1 0,0 1 1,0 0-1,0 0 0,0 1 0,-13 10 16,0 1 0,1 1-1,1 0 1,0 1 0,-12 21 0,6-5-9,-28 63 0,38-75-11,1-1-1,-8 38 0,14-52-1,0 1-1,0 0 0,1 0 1,0-1-1,-1 1 1,2 0-1,-1 0 0,0-1 1,1 1-1,0 0 1,0 0-1,1-1 0,-1 1 1,1-1-1,0 0 1,0 1-1,5 6 0,-5-9 2,-1 0-1,2 0 0,-1-1 1,0 1-1,0-1 1,0 1-1,1-1 0,-1 0 1,1 0-1,-1 0 0,1 0 1,-1 0-1,1 0 0,0-1 1,-1 1-1,1-1 1,0 0-1,0 0 0,-1 0 1,1 0-1,0 0 0,0-1 1,-1 1-1,1-1 1,-1 1-1,5-3 0,4-1 12,-1 0 0,0-1 0,0 0 0,-1-1-1,13-9 1,6-8 27,-2-1 0,-1-1 0,0-1 0,-2-1 0,30-47 0,-64 118-2,7-30-41,0 1 0,1-1-1,1 0 1,0 1 0,1 0-1,1-1 1,1 23 0,-1-35 5,1-1 0,-1 1 0,0 0 1,1 0-1,-1 0 0,1 0 1,-1-1-1,1 1 0,0 0 0,0-1 1,0 1-1,0-1 0,0 1 0,0-1 1,0 1-1,1-1 0,-1 1 0,0-1 1,1 0-1,-1 0 0,4 2 0,-2-2 6,-1 0-1,1-1 1,0 1-1,-1-1 0,1 0 1,0 1-1,-1-1 0,1 0 1,0-1-1,0 1 1,-1 0-1,1-1 0,3-1 1,5-1 20,-1-1 0,0-1 0,0 0 0,0 0 0,0-1 1,10-9-1,2-1 16,-1-1 0,-1-1 0,-1-1 1,-1-1-1,29-39 0,-36 31 13,-11 28-58,0 0 0,0 1 0,-1-1 0,1 0 0,0 0 1,0 1-1,-1-1 0,1 0 0,0 0 0,-1 0 0,1 1 1,0-1-1,-1 0 0,1 0 0,0 0 0,-1 0 0,1 0 1,0 0-1,-1 0 0,1 1 0,-1-1 0,1 0 0,0-1 1,-1 1-1,1 0 0,0 0 0,-1 0 0,1 0 0,-1 0 1,1 0-1,0 0 0,-1 0 0,1-1 0,0 1 0,-1 0 0,1 0 1,0 0-1,0-1 0,-1 1 0,1 0 0,0 0 0,0-1 1,-1 1-1,1 0 0,0-1 0,0 1 0,0 0 0,-1-1 1,1 1-1,0 0 0,0-1 0,0 1 0,0 0 0,0-1 1,0 1-1,0-1 0,0 1 0,0 0 0,0-1 0,0 1 1,0 0-1,0-1 0,0 1 0,0 0 0,0-1 0,0 1 1,0-1-1,1 1 0,-1-1 0,-6 5 4,-1 1-1,1 0 1,0 0-1,0 0 1,1 0-1,0 1 1,0 0-1,0 0 1,0 1-1,-4 7 1,6-9-5,1 0-1,-1 0 1,1 0 0,0 1 0,0-1-1,0 0 1,1 1 0,0-1-1,0 1 1,0 0 0,1-1-1,0 1 1,0 0 0,1 10 0,0-15-33,-1 1 1,1 0 0,-1-1 0,1 1 0,-1 0-1,1-1 1,0 1 0,0-1 0,0 1-1,0-1 1,0 1 0,0-1 0,0 0 0,1 1-1,-1-1 1,0 0 0,1 0 0,-1 0 0,1 0-1,-1 0 1,1-1 0,0 1 0,-1 0 0,1-1-1,0 1 1,-1-1 0,1 1 0,0-1-1,0 0 1,-1 0 0,4 0 0,-2 0-16,0 0 0,0-1-1,1 0 1,-1 1 0,0-1 0,0-1 0,0 1-1,0 0 1,0-1 0,0 1 0,0-1 0,0 0 0,-1 0-1,1 0 1,-1 0 0,3-3 0,15-21-302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2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18588,'-1'6'1576,"-2"8"-1392,4-1-776,6 2-872,0 3 1344,4 1-312,4-1-248</inkml:trace>
  <inkml:trace contextRef="#ctx0" brushRef="#br0" timeOffset="1">494 148 21020,'-6'1'1793,"-5"18"-1257,-5 1-232,-1 13 944,-2 4-480,6 9-463,2 3-121,5-2-184,3-1-104,7-9-233,3-8-95,5-15-344,1-11-232,-3-13-456,-3-14-425,-4-18 1313,-3-7-304,0-6-96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3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15531,'6'-12'1881,"8"8"-753,3 3-336,8 1 1129,8 0-241,11-2-464,6 2-192,3-1-239,2 1-185,-5-2-360,-4 1-152,-10-2-520,-8 3-417,-21-4 729,-9 4-128,-27 1-104</inkml:trace>
  <inkml:trace contextRef="#ctx0" brushRef="#br0" timeOffset="1">68 173 20164,'28'5'2457,"9"-3"-1561,17-8-312,7-2 1257,3-5-561,-1 1-312,-6-1-672,-6 0-312,-16 6-768,-13 0-576,-25 7 1064,-20 0-225,-20 4-223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3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19132,'11'21'2129,"11"-14"-1273,5-5-360,6-5 1016,4-3-280,1-2-711,0-8-505,-6 0-1097,-2-5 969,-10-4-240,-1-2-152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4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25 326 16460,'-10'42'2228,"6"-32"-1756,1 0 0,1 0 0,0 1 0,1-1 0,-1 0 0,2 1 0,0-1 0,1 13 0,-1-21-405,0-1 1,1 0-1,-1 1 1,0-1-1,1 0 1,-1 0 0,1 0-1,0 0 1,-1 1-1,1-1 1,0 0-1,0 0 1,-1 0-1,1 0 1,0 0 0,0-1-1,0 1 1,0 0-1,0 0 1,1-1-1,-1 1 1,0 0 0,0-1-1,0 1 1,1-1-1,-1 0 1,0 1-1,0-1 1,1 0-1,-1 0 1,0 0 0,1 1-1,-1-2 1,2 1-1,3-1 55,1 0 1,-1 0-1,1 0 0,-1-1 0,11-5 1,10-6 47,1-2 0,33-24 1,-35 21-125,1 2 1,30-14-1,-56 29-45,1 1-1,0-1 0,0 0 1,-1 1-1,1-1 0,0 1 0,0 0 1,0-1-1,0 1 0,-1 0 1,1 0-1,2 1 0,-3-1 0,0 0 1,0 0-1,-1 1 0,1-1 0,0 0 1,-1 1-1,1-1 0,-1 0 0,1 1 0,0-1 1,-1 1-1,1-1 0,-1 1 0,1-1 1,-1 1-1,0 0 0,1-1 0,-1 1 1,1 0-1,-1-1 0,0 2 0,2 3 2,-2 0 0,1 0-1,-1 0 1,1 0 0,-1 0 0,-1-1-1,0 7 1,0 5 3,1-9-4,-1-3 7,1 0 0,0 1 0,0-1 1,1 0-1,-1 0 0,2 5 0,-2-8-4,1 0 0,-1 0-1,1 0 1,-1 0 0,1 0 0,0 0-1,-1 0 1,1 0 0,0 0 0,-1 0-1,1-1 1,0 1 0,0 0 0,0 0-1,0-1 1,0 1 0,0-1 0,0 1-1,0-1 1,0 1 0,0-1 0,0 0 0,0 1-1,0-1 1,0 0 0,0 0 0,1 0-1,1 0 1,6 0 6,0-1 0,0 0 1,0 0-1,0-1 0,0 0 0,0-1 0,12-5 1,62-34-297,-38 19-154,-37 18 262,21-9-238,-27 14 347,-1-1 0,0 1 0,1-1 0,-1 1 0,1-1 0,-1 1 0,1 0 0,-1 0 0,1 0-1,-1 0 1,0 0 0,1 0 0,-1 0 0,1 0 0,2 1 0,-4-1 17,1 1 1,-1-1-1,0 1 0,0-1 1,1 1-1,-1-1 1,0 0-1,0 1 0,0-1 1,0 1-1,1-1 1,-1 1-1,0-1 0,0 1 1,0-1-1,0 1 1,0-1-1,0 1 0,0-1 1,0 1-1,-1-1 1,1 1-1,0-1 0,0 1 1,0-1-1,0 0 0,-1 1 1,1-1-1,0 1 1,0-1-1,-1 1 0,1-1 1,0 0-1,-1 1 1,1-1-1,0 0 0,-1 1 1,1-1-1,-1 1 1,-17 14-1759,13-13 1625,-1 0 0,1-1 0,-1 1 0,0-1 0,1 0 0,-1-1-1,-11 1 1,-14-3-560</inkml:trace>
  <inkml:trace contextRef="#ctx0" brushRef="#br0" timeOffset="1">555 21 17740,'6'-16'1760,"-5"11"-1800,-5 7-1112,-12 2 3344,-4 3-1880,-1 8-800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4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7 17020,'0'-6'1532,"-2"8"-410,-7 20 186,-11 37-340,-42 209 836,22 5-311,16-42-725,24-212-635,4-14 95,-2-6-203,-1-1 1,0 1-1,0 0 0,0-1 1,1 1-1,-1-1 1,-1 1-1,1-1 0,0 1 1,0-1-1,0 1 0,-1-1 1,1-3-1,14-44 157,-2-1-1,-3-1 1,4-53 0,-7 52-151,14-168-79,-20 208 7,0 13 2,1 23-26,0 3 32,0-16 23,0 0-1,1-1 0,0 1 1,0-1-1,1 0 0,8 14 1,-11-21 15,1 0 1,0 0-1,0-1 1,0 1 0,0 0-1,0-1 1,1 0-1,-1 1 1,1-1 0,0 0-1,0 0 1,0-1-1,0 1 1,0 0 0,0-1-1,0 0 1,0 0-1,0 0 1,1 0 0,-1 0-1,0-1 1,1 1-1,-1-1 1,7 0 0,-2-2 10,1 1 1,0-2 0,0 1 0,-1-1 0,1 0 0,-1-1 0,0 0-1,0 0 1,0-1 0,-1 0 0,0 0 0,1-1 0,11-12 0,-5 3 12,-1 0-1,0-1 1,-1 0 0,0-1 0,8-19 0,-18 33-27,-1 0 1,1-1-1,-1 1 0,0 0 1,0-1-1,0 1 1,0-7-1,-1 10-2,0 0 1,0 0-1,0-1 1,0 1-1,0 0 0,0 0 1,0 0-1,0-1 1,0 1-1,0 0 0,0 0 1,0 0-1,0-1 1,0 1-1,0 0 1,0 0-1,0 0 0,0-1 1,0 1-1,0 0 1,0 0-1,-1 0 0,1 0 1,0 0-1,0-1 1,0 1-1,0 0 1,0 0-1,-1 0 0,1 0 1,0 0-1,0 0 1,0 0-1,0-1 0,-1 1 1,1 0-1,0 0 1,0 0-1,0 0 0,-1 0 1,1 0-1,0 0 1,-15 12 10,5 2-19,0 0 1,1 1 0,0 0-1,1 1 1,1-1-1,0 2 1,2-1-1,-1 1 1,-4 28-1,10-41 8,-1-1 0,1 0 0,0 1 0,0-1 0,0 1-1,0-1 1,0 1 0,1-1 0,0 1 0,-1-1 0,1 0-1,1 1 1,-1-1 0,2 5 0,-1-7 3,-1 0 0,0 1 0,0-1 0,1 0 0,-1 1 1,1-1-1,-1 0 0,1 0 0,0 0 0,-1-1 0,1 1 0,0 0 0,-1-1 0,1 1 0,0-1 0,0 1 0,0-1 0,0 0 1,-1 0-1,1 1 0,0-1 0,0-1 0,0 1 0,0 0 0,0 0 0,-1-1 0,5-1 0,3-1 15,0 0 0,0-1 0,0 0 0,-1 0 0,1-1 0,-1-1 0,0 1 0,9-10 0,56-56 118,-2-15-13,-61 72-108,-1-1 1,0 1-1,-1-2 0,8-21 1,-37 85-66,12-20 13,-6 37-1,13-57 27,1 1 0,0-1-1,1 1 1,-1-1 0,2 1-1,-1 0 1,2-1 0,-1 1 0,3 9-1,-3-16-37,-1 0-1,1 0 1,0 0 0,0-1-1,0 1 1,0 0-1,0 0 1,0 0-1,0-1 1,1 1-1,-1-1 1,1 1 0,-1-1-1,1 0 1,-1 1-1,1-1 1,0 0-1,0 0 1,-1 0-1,1 0 1,0 0 0,0-1-1,0 1 1,0-1-1,4 2 1,-3-2-55,-1-1 1,1 1-1,0 0 0,0-1 1,-1 1-1,1-1 1,0 0-1,-1 0 0,1 0 1,0 0-1,-1 0 1,1-1-1,-1 1 0,0-1 1,0 0-1,1 0 1,-1 1-1,3-5 0,14-22-402,0-4-192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5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19004,'0'8'306,"-1"-1"0,0 0 0,0 1 0,-1-1 0,0 0 0,0 0 1,-1 0-1,0 0 0,-6 11 0,-6 15 810,3-2-651,2 1 0,1 0 0,1 1-1,1 0 1,2 0 0,-1 62 0,7-88-443,-1-1 0,1 0 0,0 1 0,0-1 1,1 0-1,0 0 0,4 10 0,-5-15-22,-1 1 1,1-1-1,0 0 1,0 1-1,-1-1 1,1 0-1,0 0 1,1 0-1,-1 0 1,0 0-1,0 0 1,0 0-1,0 0 0,1 0 1,-1 0-1,1-1 1,-1 1-1,0 0 1,1-1-1,-1 1 1,1-1-1,-1 0 1,1 0-1,-1 1 1,1-1-1,-1 0 1,1 0-1,-1 0 0,1-1 1,-1 1-1,1 0 1,-1 0-1,1-1 1,-1 1-1,1-1 1,-1 0-1,3 0 1,8-6-9,0-1 0,0 1 0,14-13 1,-13 9-1,1 1 1,22-12 0,-33 20 5,1 0 0,0 0 0,1 1 0,-1-1 0,0 1 0,0 0 0,1 0 0,-1 1 1,0-1-1,1 1 0,-1 0 0,1 0 0,-1 0 0,5 2 0,-6-1 2,0 0-1,0 0 1,0 1 0,0-1-1,-1 1 1,1 0-1,-1 0 1,1 0 0,-1 0-1,0 0 1,1 1-1,-1-1 1,0 1 0,-1-1-1,1 1 1,2 5-1,-2-5 3,0 1 0,0-1 1,1 0-1,-1 0 0,1 0 0,0 0 0,-1 0 0,1 0 0,0-1 0,5 4 0,-4-5 3,0 1-1,1-1 1,-1 0 0,0 0-1,0 0 1,0-1-1,1 1 1,-1-1-1,0 0 1,1 0 0,-1-1-1,0 1 1,8-3-1,6-2 13,34-15-1,-12 5-19,-35 13-4,-1 1 0,1 0 0,0 0 1,0 0-1,0 0 0,0 1 1,0 0-1,-1 0 0,1 1 0,0-1 1,0 1-1,0 0 0,0 0 0,-1 0 1,1 1-1,0 0 0,-1 0 0,1 0 1,7 5-1,-6-4 4,1-1 1,-1 1-1,1-2 0,0 1 1,0-1-1,0 0 1,0 0-1,0-1 0,0 0 1,11-1-1,5-2 3,40-10 0,-28 3-1,0-1 0,-1-2 0,0-1 0,-1-2 0,31-20 0,-69 46-9,1 0-1,0 0 0,0 0 1,1 1-1,-3 15 0,6-24 11,0 0 0,0 0 0,0 0 0,1 0 0,-1 0-1,0 0 1,1 0 0,-1 0 0,1 0 0,0 0 0,0 0-1,0 0 1,0 0 0,0-1 0,0 1 0,0 0 0,0-1 0,1 1-1,2 2 1,-1-2 1,0 0 0,0 0 0,0 0-1,1-1 1,-1 1 0,0-1 0,1 0-1,0 0 1,-1 0 0,6 1 0,5-1 2,-1-1 0,1 0 0,0-1 0,26-4 1,-26 3-283,0-1 0,-1-1 0,0 0 1,1 0-1,-1-1 0,19-11 1,-31 15 249,0 1 1,0-1-1,0 0 1,0 1 0,-1-1-1,1 0 1,0 1 0,0-1-1,-1 0 1,1 0 0,-1 0-1,1 0 1,0 0-1,-1 0 1,0 0 0,1 0-1,-1 0 1,0 0 0,1 0-1,-1 0 1,0 0 0,0 0-1,0 0 1,0 0-1,0-1 1,-7-10-476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18412,'27'-10'1784,"6"2"-1432,5-1-864,3 2 1184,-6 3-319,-2 4-73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7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2 16740,'-8'-1'331,"1"1"0,-1-1 1,0 1-1,0 1 0,-11 1 1,16-1-218,1-1 1,-1 1 0,0 0-1,0 0 1,0 0 0,1 0 0,-1 0-1,0 1 1,1-1 0,-1 1-1,1 0 1,0-1 0,-1 1 0,1 0-1,0 0 1,0 1 0,-2 3-1,3-6-74,1 1 1,0 0-1,-1 0 0,1 0 0,-1 0 0,1 0 0,0 0 0,0-1 0,0 1 0,0 0 0,0 0 0,0 0 0,0 0 0,0 0 0,0 0 0,0 0 0,0 0 0,0 0 0,1 0 0,-1 0 0,0 0 0,1-1 0,-1 1 0,0 0 0,1 0 0,-1 0 0,1-1 1,0 1-1,-1 0 0,1 0 0,0-1 0,-1 1 0,1-1 0,0 1 0,0-1 0,-1 1 0,1-1 0,0 1 0,0-1 0,0 1 0,1-1 0,4 3 79,-1-1-1,1 0 1,0-1-1,1 1 0,6 0 1,7 0 34,1-2 0,0 0 0,0-1 0,-1-1 0,1-1 0,-1 0 0,0-2 0,0 0 0,0-2 0,33-15 0,-51 21-133,0 1 0,-1-1 1,1 0-1,-1 0 0,1 0 0,-1 0 0,1 0 0,-1-1 1,0 1-1,1 0 0,-1-1 0,0 1 0,0-1 1,2-2-1,-3 4-16,0 0 0,0 0 0,0-1 0,0 1 1,0 0-1,-1 0 0,1 0 0,0 0 0,0 0 1,0-1-1,0 1 0,0 0 0,0 0 0,0 0 1,0 0-1,0 0 0,0-1 0,0 1 0,0 0 0,-1 0 1,1 0-1,0 0 0,0 0 0,0 0 0,0 0 1,0 0-1,0-1 0,-1 1 0,1 0 0,0 0 1,0 0-1,0 0 0,0 0 0,-1 0 0,1 0 0,0 0 1,0 0-1,0 0 0,0 0 0,0 0 0,-1 0 1,1 0-1,0 0 0,0 0 0,0 0 0,-18 6 120,6 1-111,2-1 0,-1 2 0,1-1 0,0 1 0,1 1 1,0 0-1,0 0 0,1 1 0,0 0 0,-10 18 0,-1 3 13,2 1 0,-19 51 0,27-57-50,0 1 0,2 0 0,1 1 0,2 0 0,0 0 0,2 0-1,1 0 1,5 53 0,-3-77-8,-1 0-1,0 1 1,1-1-1,-2 0 1,1 0 0,0 1-1,-1-1 1,0 0-1,0 0 1,0 0 0,-1 0-1,-2 5 1,3-6 12,-1-1-1,0 1 1,0-1 0,0 0 0,-1 0 0,1 0 0,0 0-1,-1 0 1,1-1 0,-1 1 0,0-1 0,1 1 0,-1-1 0,0 0-1,0 0 1,0 0 0,-5 0 0,3 0 43,-1 0 0,1 0 0,0-1 1,-1 0-1,1 0 0,-1 0 0,1-1 0,0 0 0,0 0 1,-10-3-1,14 3-7,-1 1 0,1-1 0,-1 0 0,1 0 0,-1 1 0,1-1 0,0 0 0,-1 0 0,1-1 0,0 1 0,0 0 1,0 0-1,0 0 0,0-1 0,0 1 0,0-1 0,0 1 0,1-1 0,-1 1 0,0-1 0,1 1 0,-1-1 0,1 1 0,0-1 0,0 0 1,-1 1-1,1-1 0,0 1 0,0-1 0,0 0 0,1 1 0,-1-1 0,0 0 0,1 1 0,-1-1 0,1 1 0,-1-1 0,2-2 0,2-3 30,0-1 0,0 1 0,1 0 0,0 1 0,0-1 0,0 1 0,1 0-1,0 0 1,7-5 0,11-8 4,27-16-1,97-44-686,-78 45-525,-62 29 1070,1 0 0,-1 0 0,0 0 0,-1-1 1,1 0-1,-1-1 0,9-9 0,9-14-372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8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 14427,'0'2'161,"1"0"0,0 1 0,-1-1 0,1 0 0,0 0 0,0 0 0,1 0 0,-1 0 0,0 0 0,1-1 0,-1 1 0,1 0 0,-1-1 0,1 1 0,0-1 0,4 3 0,-4-4 18,0 1 1,1-1-1,-1 0 1,1 0-1,-1 0 0,1 0 1,-1 0-1,1-1 1,-1 1-1,1-1 0,-1 1 1,0-1-1,1 0 0,-1 0 1,0 0-1,4-2 1,16-9 219,-1 0 1,-1-1 0,0-1 0,0-1-1,26-27 1,-36 32-331,0 0-1,-1-1 1,-1 0-1,0 0 1,0-1-1,-1 0 1,-1 0-1,0-1 1,0 0-1,-1 0 1,3-17-1,-7 26-51,0 0 0,-1 0-1,1 0 1,-1 0-1,0 0 1,0 0-1,-1 0 1,1 0 0,-1 0-1,0 0 1,0 0-1,0 1 1,0-1-1,-3-4 1,3 5-6,-1 1 1,0 0-1,1 0 0,-1 0 1,0 1-1,0-1 1,0 0-1,0 1 0,0-1 1,-1 1-1,1-1 0,0 1 1,-1 0-1,1 0 1,-1 0-1,1 1 0,-1-1 1,0 0-1,1 1 0,-1 0 1,-5 0-1,2 0-3,-1 0 0,0 1 1,0 0-1,1 0 0,-1 1 0,1 0 0,-1 0 0,1 0 0,0 1 1,0 0-1,0 0 0,0 1 0,0-1 0,1 1 0,-1 1 0,1-1 0,0 1 1,1 0-1,-1 0 0,-5 8 0,1 0-9,0 1 0,1 0 0,0 1 1,1 0-1,1 0 0,0 0 0,-5 24 0,9-30-1,1 0 0,-1 1-1,2-1 1,-1 1 0,1 0-1,1-1 1,0 1 0,0-1-1,1 0 1,0 1 0,0-1-1,1 0 1,7 15 0,-8-20 6,0 1 1,1-1 0,0 0-1,0 0 1,0 0-1,0-1 1,1 1 0,-1-1-1,1 0 1,0 0 0,0 0-1,0 0 1,0-1-1,0 1 1,1-1 0,-1 0-1,1 0 1,-1-1-1,1 1 1,0-1 0,0 0-1,0-1 1,0 1-1,-1-1 1,1 0 0,0 0-1,0 0 1,5-2 0,2 0 17,-1-1 1,1 0 0,-1-1 0,0-1 0,0 1 0,-1-2 0,1 0 0,-1 0 0,0-1 0,-1 0 0,1 0 0,-1-1 0,10-12 0,-7 7 11,-1 0 0,-1-1 0,0 0 1,-1-1-1,0 0 0,-1 0 0,-1-1 1,8-24-1,-14 38-29,-1 0 0,1 0-1,-1 0 1,1 0 0,-1-1 0,0 1 0,0 0-1,0 0 1,0 0 0,0 0 0,0-1 0,-1 1 0,0-2-1,1 3-3,0 1-1,0 0 0,0 0 1,0 0-1,-1-1 1,1 1-1,0 0 0,0 0 1,0 0-1,0 0 1,-1 0-1,1-1 0,0 1 1,0 0-1,0 0 1,-1 0-1,1 0 0,0 0 1,0 0-1,0 0 0,-1 0 1,1 0-1,0 0 1,0 0-1,-1-1 0,1 2 1,0-1-1,0 0 1,-1 0-1,1 0 0,0 0 1,0 0-1,0 0 1,-1 0-1,1 0 0,0 0 1,-14 14-7,6 0 24,-1 1-1,2 0 1,0 0-1,1 1 1,0 0 0,1 0-1,1 0 1,0 1-1,-1 31 1,4-44-7,1-1 0,1 1 0,-1-1 0,0 1 1,1-1-1,0 0 0,0 1 0,0-1 0,2 5 0,-2-6-3,0-1 1,0 1-1,0-1 0,0 0 0,0 0 1,0 0-1,0 0 0,0 1 0,0-1 1,1-1-1,-1 1 0,1 0 0,-1 0 1,0 0-1,1-1 0,-1 1 1,1-1-1,-1 1 0,1-1 0,0 0 1,-1 0-1,1 1 0,2-1 0,4-1 18,-1 0-1,1 0 0,0 0 0,-1-1 0,1 0 1,-1 0-1,0-1 0,11-6 0,57-35 89,-51 29-80,11-7 8,-26 14-31,1 1 0,1 1 0,-1 0 0,1 0-1,0 1 1,1 0 0,-1 1 0,14-4 0,-24 8-10,0 0 1,0 0-1,-1 0 0,1 0 1,0 0-1,-1 0 0,1 0 0,0 0 1,0 0-1,-1 0 0,1 1 0,0-1 1,-1 0-1,1 0 0,0 1 0,-1-1 1,1 0-1,-1 1 0,1-1 1,0 1-1,-1-1 0,1 1 0,-1-1 1,1 1-1,-1-1 0,1 1 0,-1-1 1,0 1-1,1-1 0,-1 1 1,0 0-1,1-1 0,-1 1 0,0 0 1,0-1-1,0 1 0,1 0 0,-1 0 1,0-1-1,0 1 0,0 0 0,0-1 1,-1 3-1,-5 32 31,4-30-24,2-4-5,-2 5 11,1 0 1,-1 0-1,2 0 0,-2 10 0,2-15-7,0 0 0,0 0-1,0 0 1,0 0 0,1 0 0,-1 0 0,0 0-1,0 0 1,0 0 0,1 0 0,-1 0 0,1 0-1,-1 0 1,1-1 0,-1 1 0,1 0 0,-1 0-1,1 0 1,0 0 0,-1-1 0,1 1 0,0 0 0,0-1-1,-1 1 1,1-1 0,0 1 0,0-1 0,0 1-1,0-1 1,0 1 0,0-1 0,0 0 0,0 0-1,0 1 1,2-1 0,2 0 16,0-1 1,0 1-1,-1-1 1,1 0-1,0 0 1,0 0-1,-1-1 1,1 0-1,-1 0 1,6-3-1,47-31 148,-35 21-105,13-10 32,-20 13-65,2 1-1,-1 1 1,2 0-1,24-10 1,-41 20-32,-1-1 0,1 1 1,0 0-1,0-1 0,0 1 0,0 0 0,0 0 1,0 0-1,0 0 0,0 0 0,0 0 0,0 0 0,0 0 1,0 0-1,0 0 0,0 1 0,-1-1 0,1 0 1,0 1-1,0-1 0,0 0 0,0 1 0,0-1 0,-1 1 1,2 1-1,-1-1 1,0 0 1,0 1-1,0 0 1,0-1-1,0 1 1,-1-1 0,1 1-1,0 0 1,-1 0-1,0-1 1,1 1-1,-1 3 1,0 6 8,0-1 0,-1 0 0,-3 17 1,4-25-12,-20 89-626,25-134-608,3 6 875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7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23 19124,'-3'-3'1552,"10"-4"-1192,7 2-103,11 0 111,5 2-528,6 8 256,1 5-96,-1 0-192</inkml:trace>
  <inkml:trace contextRef="#ctx0" brushRef="#br0" timeOffset="1">533 211 22565,'2'-6'1560,"13"-2"-1504,5-1-336,4-2 1712,1-2-1096,6 7-175,-4 0-41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9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15299,'1'19'1537,"2"1"-961,1 0-344,2-3 1120,1-1-928,5 4-416,1-1-8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09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263 6 20100,'-8'-2'253,"-1"1"0,0 0 0,0 0 0,0 1 0,0 0 0,0 0 0,0 1 0,0 0 0,0 1 0,1 0 0,-14 4 0,8-1-146,0 1 0,1 0-1,0 0 1,0 1 0,1 1 0,-14 11 0,21-15-108,0 0 1,1 0 0,0 1-1,0 0 1,-6 8 0,10-12-4,-1 0 0,0 0-1,0 0 1,1 0 0,-1 1 0,0-1 0,1 0 0,-1 0 0,1 1 0,0-1 0,0 0 0,-1 1-1,1-1 1,0 1 0,0-1 0,0 0 0,0 1 0,0-1 0,1 1 0,-1-1 0,0 0-1,1 1 1,-1-1 0,0 0 0,1 0 0,0 1 0,-1-1 0,1 0 0,0 0 0,0 0 0,1 2-1,2 0-32,0 0 0,1 1-1,0-2 1,0 1-1,0 0 1,0-1-1,10 3 1,44 10-234,-34-9 171,19 4-52,-18-5 82,0 1 0,0 1 0,0 1 0,-1 2 1,30 15-1,-53-23 99,1-1 0,-1 0 1,1 1-1,-1 0 0,0-1 0,0 1 1,1 0-1,-1 0 0,-1 0 1,1 1-1,0-1 0,0 0 0,-1 1 1,1-1-1,-1 1 0,0-1 0,0 1 1,0 0-1,0-1 0,0 1 1,-1 0-1,1 0 0,-1 0 0,0-1 1,0 1-1,0 0 0,0 0 0,0 0 1,0 0-1,-1 0 0,0-1 1,1 1-1,-1 0 0,0 0 0,0-1 1,-1 1-1,1-1 0,0 1 0,-4 3 1,-7 12 241,-2 0 0,0 0-1,-1-2 1,-32 29 0,20-23-50,-1-1 0,-44 24-1,71-44-219,-37 16-282,37-16 232,0-1 1,0 1-1,0-1 0,0 0 0,0 1 0,-1-1 0,1 0 0,0 0 0,0 0 0,0 0 0,0 0 1,0 0-1,-1 0 0,1 0 0,0 0 0,0 0 0,0-1 0,0 1 0,0 0 0,0-1 0,0 1 0,0-1 1,0 1-1,0-1 0,0 0 0,0 1 0,0-1 0,0 0 0,0 0 0,0 0 0,1 1 0,-2-3 0,1-2-20,0 0 0,1 0 0,-1-1 0,1 1 0,0 0 0,1 0 0,-1 0-1,1 0 1,0 0 0,1 0 0,2-7 0,16-38-467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10.0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1 18196,'0'5'211,"-1"0"1,-1-1-1,1 1 0,-1 0 0,1-1 1,-1 1-1,-1-1 0,1 1 1,-1-1-1,1 0 0,-6 5 1,-8 15 261,0 5 117,1 0 0,2 0 0,0 1 1,2 1-1,-7 33 0,14-47-476,1 1-1,0-1 0,1 1 0,1 0 1,1 0-1,1 0 0,0 0 0,1 0 1,1 0-1,9 29 0,-11-43-66,1 0-1,0 0 0,0-1 1,0 1-1,0-1 0,0 1 1,1-1-1,4 5 0,-6-7-31,-1-1-1,0 1 0,1-1 0,-1 0 0,1 1 1,-1-1-1,1 0 0,0 1 0,-1-1 0,1 0 0,-1 0 1,1 1-1,-1-1 0,1 0 0,0 0 0,-1 0 1,1 0-1,-1 0 0,1 0 0,0 0 0,-1 0 0,1 0 1,0 0-1,0-1 0,0 0 6,0 1 0,0-1 0,0 0-1,0 0 1,0 0 0,0 0 0,0 0 0,-1 0 0,1 0 0,0-1 0,-1 1-1,1 0 1,-1 0 0,1 0 0,-1-1 0,1-1 0,2-8 53,-1 0 1,0 0 0,-1 0-1,0 0 1,-1 0 0,0 0-1,-3-19 1,2 22-63,0-1 1,-1 1 0,0 0-1,-1 0 1,0 0-1,0 0 1,0 0-1,-1 1 1,0-1-1,-10-11 1,13 17-16,-1 1-1,0-1 1,1 1-1,-1-1 1,0 1 0,0 0-1,0 0 1,0 0-1,-4-1 1,-3 3-51,9 0 53,0-1 0,0 1 0,0 0 0,-1-1 0,1 1 0,0 0 0,0-1 0,0 1 0,0 0 0,0-1 0,0 1 1,0 0-1,1-1 0,-1 1 0,0-1 0,0 1 0,0 0 0,1 0 0,1 3-5,0-1-1,-1 1 1,2-1 0,-1 0 0,0 0 0,1 0-1,-1 0 1,1 0 0,0-1 0,0 1 0,0-1-1,0 0 1,1 0 0,-1 0 0,0 0 0,1 0-1,4 1 1,3 1 2,0-1 0,0 0 0,1 0 0,16 1 0,-14-3 6,-1-1 0,0-1 0,0 0 1,0 0-1,0-1 0,0-1 0,-1 0 0,1-1 0,-1-1 0,13-5 0,-15 5 6,-1 0-1,0 0 1,0-1 0,0 0-1,-1 0 1,1-1 0,-2 0 0,1 0-1,-1-1 1,0 0 0,-1-1-1,11-17 1,-15 23-4,-1 1-1,0-1 1,0 1 0,0-1 0,0 0-1,0 0 1,0 1 0,-1-1 0,0 0 0,1 0-1,-1 0 1,0 0 0,0 0 0,-1 1-1,1-1 1,-1-4 0,0 6-3,1 0 1,-1 1 0,1-1-1,0 0 1,-1 0-1,0 1 1,1-1 0,-1 0-1,1 1 1,-1-1-1,0 1 1,1-1 0,-1 0-1,0 1 1,0 0 0,0-1-1,1 1 1,-1 0-1,0-1 1,-2 1 0,1-1-1,0 1 0,-1 0 1,1 0-1,-1 0 0,1 1 1,0-1-1,-1 0 0,1 1 1,0 0-1,-1-1 1,-1 2-1,-5 3-1,1 0-1,0 0 1,0 0-1,0 1 1,1 0 0,-1 1-1,2 0 1,-1 0-1,1 0 1,0 1 0,0 0-1,1 0 1,0 0-1,1 1 1,0-1 0,0 1-1,1 0 1,0 0-1,0 1 1,1-1 0,-2 18-1,4-25 5,0 0-1,-1 1 1,1-1 0,0 0-1,1 0 1,-1 1 0,0-1-1,1 0 1,-1 0-1,1 1 1,0-1 0,-1 0-1,1 0 1,0 0-1,1 0 1,-1 0 0,0 0-1,0 0 1,1-1 0,-1 1-1,1 0 1,0-1-1,-1 1 1,1-1 0,0 1-1,0-1 1,0 0-1,0 0 1,0 0 0,0 0-1,0 0 1,0 0-1,0-1 1,1 1 0,-1-1-1,0 1 1,0-1 0,5 0-1,1 0 8,0-1 0,0 0 0,0 0 0,0-1 1,0 0-1,0 0 0,-1-1 0,1 0 0,13-8 0,2-4 0,-1-1 1,0 0-1,-2-2 0,0-1 1,-1 0-1,-1-2 0,26-36 1,-52 70-38,1 0 1,-1 1 0,2 0 0,-7 23-1,11-31 34,0-1 0,0 0-1,1 1 1,0-1 0,1 1-1,-1 0 1,1-1-1,0 1 1,0-1 0,1 1-1,-1 0 1,1-1-1,1 1 1,-1-1 0,5 10-1,-5-13 1,0 0-1,0 0 0,1 0 1,0 0-1,-1 0 0,1-1 1,0 1-1,0-1 0,0 1 1,0-1-1,0 1 0,0-1 1,0 0-1,0 0 0,0 0 1,4 1-1,-2-1 5,1-1 1,0 1-1,-1-1 1,1 0-1,0 0 0,-1 0 1,1 0-1,5-2 1,3-1 13,0 0 1,-1-1 0,1-1 0,-1 0 0,13-8 0,-1-1 8,0-1 0,34-29 1,-46 34-32,-1 0 0,0-1 0,-1 0 1,-1-1-1,1 0 0,10-19 0,-16 20-3,-9 15 7,-11 17 29,10-9-8,0 1 0,1 0 1,1 0-1,0 0 0,-3 23 1,6-31-60,1-1 0,-1 1 0,1-1 0,0 1 1,0-1-1,1 1 0,-1-1 0,1 1 0,0-1 0,0 1 1,0-1-1,1 1 0,0-1 0,0 0 0,0 0 0,0 0 1,0 0-1,1 0 0,0-1 0,5 6 0,-7-8 42,0 0 0,0 0 0,0-1 0,0 1 0,0 0 0,0-1 0,0 1 0,0-1 0,0 1 0,1-1 0,-1 1 0,0-1 0,0 0 0,1 0 0,-1 1 0,0-1 0,0 0 0,1 0 0,-1 0 0,0-1 0,0 1 0,1 0 0,0-1-1,1 0-19,1-1-1,-1 1 0,-1-1 0,1 0 0,0 0 0,0 0 0,-1 0 0,3-3 0,17-19-125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10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0 136 14723,'2'3'343,"0"0"-1,1 0 0,-1-1 1,0 1-1,1 0 1,0-1-1,-1 0 1,1 0-1,0 0 0,0 0 1,0 0-1,0 0 1,1-1-1,-1 1 1,0-1-1,1 0 1,-1 0-1,1 0 0,-1-1 1,1 1-1,-1-1 1,1 0-1,0 0 1,-1 0-1,6-1 0,6-3-3,0 0 0,-1 0 0,1-2 0,-1 0 0,-1 0-1,1-1 1,-1-1 0,0 0 0,-1-1 0,0 0 0,0-1-1,-1-1 1,13-14 0,-9-1-235,-15 25-102,1 0 0,-1 1 0,0-1 0,1 0 0,-1 0 0,0 1 0,0-1 0,0 0 0,0 0 0,1 1 0,-1-1 0,0 0 0,0 0 0,0 0 0,-1 0 0,1 1 0,0-1 0,0 0 0,0 0 0,-1 1 0,1-1 0,0 0 0,-1 0 0,1 1 0,0-1 0,-1 0 0,1 1 0,-1-1 0,1 0 0,-1 1 0,0-1 0,1 1 0,-1-1 0,1 1 0,-1-1-1,-1 0 1,-2 0 1,0 0 0,0 1 0,-1-1 0,1 1 0,0-1 0,-1 1 0,1 0 0,0 1 0,0-1 0,-1 1-1,1 0 1,0 0 0,0 0 0,-5 3 0,-3 0 0,-1 2 1,1 0-1,-17 10 1,15-6-9,-1 1 0,2 0 0,-1 1 0,-13 16 0,23-23 1,0-1 0,0 1 0,1-1 0,-1 1 0,1 0 0,1 0 0,-1 0 0,1 1 0,-1-1 1,2 1-1,-1-1 0,0 1 0,1 0 0,0-1 0,1 1 0,-1 9 0,1-13 2,1 0 1,-1 0 0,1-1 0,-1 1-1,1 0 1,-1 0 0,1-1 0,0 1-1,0-1 1,0 1 0,0 0-1,0-1 1,0 0 0,0 1 0,1-1-1,-1 0 1,0 1 0,3 0 0,0 0 1,-1 0 1,1 0 0,-1-1 0,1 1 0,0-1 0,0 0 0,-1 0-1,7 0 1,5 0 8,1-1 0,-1 0 0,24-4-1,149-36 76,-48 7-22,-131 31-63,-1 1 0,1 0 0,-1 1 0,1 0 0,0 0 0,9 2 0,-17-2 1,0 0 0,0 0-1,0 1 1,0-1 0,0 0 0,0 1-1,1-1 1,-1 1 0,0-1 0,0 1-1,0 0 1,-1-1 0,1 1-1,0 0 1,0 0 0,0 0 0,0-1-1,-1 1 1,1 0 0,0 2 0,0-2 0,-1 1 0,0 0 1,0-1-1,0 1 0,0-1 1,0 1-1,0 0 0,0-1 1,-1 1-1,1-1 0,-1 1 1,1 0-1,-1-1 0,1 1 1,-1-1-1,0 0 0,0 1 1,0-1-1,-1 2 0,1-1 10,-1 1 0,0-1 0,1 0-1,-1 0 1,0 0 0,0 0 0,-4 3-1,5-5-4,1 0-1,0 0 0,0 1 1,-1-1-1,1 0 0,0 0 1,0 0-1,-1 0 0,1 0 1,0 0-1,-1 0 0,1 0 1,0 0-1,0 0 0,-1 0 1,1 0-1,0 0 0,-1 0 1,1 0-1,0 0 0,-1 0 1,1 0-1,0 0 0,0 0 1,-1 0-1,1 0 0,-1-1 1,-2-12 96,4-2-91,1-1 0,0 1 1,1 0-1,0 0 1,2 0-1,0 1 1,0-1-1,1 1 1,1 0-1,0 1 0,12-16 1,-17 26-106,0 1 0,1-1 0,-1 1 1,1 0-1,0 0 0,0 0 0,0 0 0,-1 0 1,2 1-1,-1 0 0,0-1 0,0 1 0,0 0 0,1 0 1,-1 1-1,0-1 0,1 1 0,-1 0 0,0 0 0,1 0 1,-1 0-1,1 0 0,-1 1 0,0-1 0,1 1 1,-1 0-1,0 0 0,0 0 0,5 3 0,12 5-456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11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 15187,'-3'-1'333,"0"-1"-1,0 0 0,0 1 1,0 0-1,0-1 0,-1 1 1,1 0-1,0 1 0,0-1 1,-1 1-1,1-1 1,-1 1-1,1 0 0,0 0 1,-1 0-1,1 1 0,-7 1 1,5 0-59,0 0 1,0 0-1,1 0 1,-1 1-1,1 0 1,-1 0-1,1 0 1,0 0-1,0 1 1,-6 7-1,4-4-150,-1 2-1,1-1 0,1 1 0,0 0 0,0 0 0,1 0 0,0 1 0,0 0 0,1 0 1,1 0-1,-3 14 0,4-20-111,1-1 0,0 0 1,0 1-1,0-1 0,0 1 1,1-1-1,-1 0 0,1 1 1,0-1-1,0 0 0,0 1 0,0-1 1,1 0-1,-1 0 0,1 0 1,0 0-1,0 0 0,0-1 1,0 1-1,3 2 0,-2-2 2,0-1 0,1 0 0,-1-1 0,0 1-1,1-1 1,-1 1 0,1-1 0,-1 0 0,1 0 0,-1-1 0,1 1-1,0-1 1,-1 0 0,1 0 0,0 0 0,-1 0 0,1 0-1,6-3 1,1 1 21,-1-2 0,1 1-1,-1-2 1,0 1-1,0-1 1,0-1 0,-1 0-1,1 0 1,-1-1 0,9-9-1,-6 4 27,1 0 0,-2-1 0,0-1 0,0 0 0,15-27 0,-23 36-48,-1 0 0,1 0 0,-1-1 0,0 1 1,0-1-1,0 1 0,-1-1 0,0 0 0,0 1 0,0-9 0,-1 14-13,0-1 1,0 1-1,0 0 0,0 0 1,0 0-1,0 0 0,0-1 1,0 1-1,0 0 0,0 0 1,0 0-1,0-1 0,0 1 1,0 0-1,0 0 0,-1 0 1,1 0-1,0-1 0,0 1 1,0 0-1,0 0 0,0 0 1,0 0-1,-1 0 0,1-1 1,0 1-1,0 0 0,0 0 1,0 0-1,-1 0 0,1 0 1,0 0-1,0 0 0,0 0 1,-1 0-1,1 0 0,0 0 1,0 0-1,-1 0 0,-7 5 2,-6 10-14,7-4 4,0 1 0,1 0 0,0 0 0,1 0 0,-6 24 1,9-28 10,0 1 1,0 0 0,1-1-1,0 1 1,1 0 0,0 0-1,0 0 1,1 0-1,3 14 1,-4-21 1,1 0 0,-1 0 0,1 0 0,0 0 0,0 0 0,0 0 0,0-1 0,0 1 0,0 0 0,0 0 0,1-1-1,-1 1 1,1-1 0,-1 1 0,1-1 0,0 1 0,-1-1 0,1 0 0,0 0 0,0 0 0,3 1 0,-2-1 4,0 0 0,1-1 0,-1 1 0,0-1 0,1 0 0,-1 0 0,0-1 1,1 1-1,-1-1 0,0 1 0,1-1 0,3-2 0,5-1 19,-1-1 1,0-1-1,0 0 0,0 0 1,-1-1-1,12-11 1,1-4 29,0-1 0,-2-1 1,-1-1-1,-1-1 1,21-37-1,-30 36-39,-11 24-12,-6 14 3,1 0-6,1 1 0,0 0-1,1-1 1,0 1-1,1 1 1,0-1 0,1 0-1,0 1 1,1-1 0,1 18-1,0-28 6,0 0 1,0 0-1,1 0 0,-1 1 0,1-1 0,-1 0 0,1 0 0,0 0 0,0 0 0,-1 0 0,2 0 1,-1 0-1,0 0 0,0 0 0,1-1 0,-1 1 0,0 0 0,1-1 0,0 1 0,-1-1 1,1 0-1,0 1 0,0-1 0,0 0 0,0 0 0,0 0 0,0 0 0,0-1 0,0 1 0,0-1 1,0 1-1,1-1 0,-1 1 0,0-1 0,0 0 0,0 0 0,1 0 0,2-1 0,4 0 33,0-1-1,1 0 0,-1 0 0,0-1 0,0-1 0,0 1 0,14-9 0,-5 1-1,0-1-1,-1 0 1,0-2-1,-1 0 1,0 0-1,-2-1 0,1-1 1,12-20-1,-25 33-41,0 0-1,-1 0 0,1 0 1,-1 0-1,0 0 0,1-6 1,-1 9 1,-1 0 1,0 0 0,0-1 0,0 1 0,0 0 0,0 0 0,0-1 0,0 1 0,0 0 0,0 0 0,0-1 0,0 1 0,0 0 0,0 0 0,0 0 0,-1-1 0,1 1-1,0 0 1,0 0 0,0-1 0,0 1 0,0 0 0,0 0 0,-1 0 0,1-1 0,0 1 0,0 0 0,0 0 0,0 0 0,-1 0 0,1-1 0,-13 7 2,8-1-62,-1 0 0,1 1 0,1-1 1,-1 1-1,1 1 0,0-1 1,0 0-1,1 1 0,0 0 1,0 0-1,1 0 0,0 0 1,0 0-1,0 1 0,1-1 1,0 0-1,1 1 0,-1-1 1,2 12-1,-1-18-23,0 1 0,0-1 1,1 0-1,-1 1 0,0-1 1,1 0-1,-1 0 0,1 1 0,-1-1 1,1 0-1,0 0 0,-1 1 1,1-1-1,0 0 0,0 0 0,0 0 1,0 0-1,0 0 0,0-1 0,0 1 1,0 0-1,0 0 0,0-1 1,1 1-1,-1 0 0,0-1 0,0 1 1,3 0-1,0-1-56,0 0 1,0 1-1,1-1 1,-1-1-1,0 1 1,0-1-1,0 1 0,7-3 1,25-9-673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12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18740,'-21'12'997,"0"1"0,1 0 0,1 2 0,0 0-1,-31 33 1,49-47-994,1-1 0,-1 0 0,1 0 0,-1 1 0,1-1 0,0 0 0,-1 1 1,1-1-1,0 1 0,-1-1 0,1 0 0,0 1 0,-1-1 0,1 1 0,0-1 0,0 1 0,-1-1 0,1 1 0,0-1 0,0 1 0,0-1 0,0 1 0,0-1 0,0 1 0,0 0 0,0-1 0,0 1 0,0-1 0,0 1 0,0-1 0,0 1 0,0-1 0,1 1 0,-1-1 0,0 1 0,0-1 0,1 1 0,-1-1 0,0 1 0,0-1 0,1 0 1,-1 1-1,1-1 0,-1 1 0,0-1 0,1 0 0,-1 1 0,1-1 0,-1 0 0,1 0 0,-1 1 0,1-1 0,-1 0 0,1 0 0,-1 0 0,1 0 0,-1 0 0,1 1 0,-1-1 0,2 0 0,40 1-428,-32-2 385,7 1-123,0 1 1,31 5-1,-43-5 159,0 0-1,-1 0 1,1 1 0,0-1 0,-1 1 0,1 0 0,-1 1 0,0-1-1,1 1 1,-1-1 0,0 1 0,-1 1 0,1-1 0,5 7-1,-8-10 23,-1 1-1,1 0 1,0 0-1,-1 0 0,1 0 1,-1 0-1,1 0 1,-1 0-1,0 1 0,0-1 1,1 0-1,-1 0 1,0 0-1,0 0 0,0 0 1,0 1-1,0-1 1,0 0-1,0 0 0,0 0 1,-1 0-1,1 0 1,0 0-1,-1 0 0,0 2 1,-1-1 25,1 1 1,-1 0-1,0-1 1,0 0-1,-1 1 1,1-1-1,0 0 1,-1 0 0,-3 2-1,-7 3 196,0 0-1,-28 10 1,41-17-234,-58 17-27,53-16-68,-1 0 0,1 0-1,0-1 1,-1 0-1,1 0 1,-1 0-1,1 0 1,0-1 0,-6-1-1,-2-7-145,13-3-104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1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77 17620,'-19'13'3352,"9"-6"-2705,2-1-287,1 1 1,0 1-1,0-1 0,0 1 0,1 0 0,1 1 0,-1-1 0,1 1 1,1 0-1,-1 1 0,2-1 0,-1 1 0,-2 13 0,5-18-331,0 1-1,0-1 0,1 0 1,0 1-1,0-1 0,0 1 1,0-1-1,1 1 0,0-1 1,0 0-1,4 9 0,-4-10-3,1-1 0,0 1 0,0-1 0,0 0 0,1 0 0,-1 0 0,1 0 0,0 0 0,-1-1 0,1 1 0,0-1 0,1 0 0,-1 0 0,0 0 0,1 0 0,-1 0 0,8 2 0,-5-2-19,0-1 0,0 0 0,0 1 0,0-2 0,0 1 0,0-1 0,0 0 0,0 0 0,0-1 0,0 1 0,0-1 0,0-1-1,6-1 1,-3-1 1,1 0 0,-2 0 1,1-1-1,0 0 0,-1 0 0,0-1 0,11-10 0,-6 4-6,-2-1 0,1 0 0,-2 0 0,0-1 0,0-1 0,-1 1 0,-1-2 0,-1 1 0,6-17 0,-10 12-4,-3 20 3,0 0 0,0 0-1,0 0 1,-1 0 0,1 0 0,0 0 0,0-1 0,-1 1-1,1 0 1,0 0 0,0 0 0,-1 0 0,1 0 0,0 0-1,0 0 1,0 0 0,-1 0 0,1 0 0,0 0 0,0 1-1,-1-1 1,1 0 0,0 0 0,0 0 0,-1 0 0,1 0-1,0 0 1,0 0 0,0 1 0,0-1 0,-1 0 0,1 0-1,0 0 1,0 0 0,0 1 0,0-1 0,-1 0 0,-2 4-3,-1 0 0,1-1 0,-1 2 0,-4 7 0,4-4 2,0 1 0,0-1 1,1 1-1,0-1 0,1 1 1,0 0-1,0 0 0,1 0 1,0 14-1,1-20 2,0-1-1,0 1 0,0-1 1,1 1-1,-1-1 0,1 1 1,0-1-1,0 1 1,-1-1-1,2 1 0,-1-1 1,0 0-1,0 0 0,1 0 1,-1 1-1,1-1 1,0-1-1,-1 1 0,1 0 1,0 0-1,0-1 1,0 1-1,0-1 0,1 1 1,-1-1-1,0 0 0,1 0 1,-1 0-1,0 0 1,1 0-1,-1-1 0,1 1 1,-1-1-1,1 0 0,0 0 1,-1 1-1,4-2 1,1 1 1,1-1 0,-1 0 0,1 0 0,-1-1 0,1 0 1,-1 0-1,0-1 0,0 1 0,0-2 0,0 1 0,0-1 1,-1 0-1,9-7 0,-6 4 8,-1 0 1,-1 0-1,0-1 1,0 0-1,0 0 1,-1 0-1,0-1 0,0 0 1,4-11-1,-9 18-7,0 0 1,-1 1-1,1-1 0,-1 0 0,1 0 0,-1 0 1,0 1-1,1-1 0,-1 0 0,0 0 0,0 0 0,0 0 1,-1 1-1,1-1 0,0 0 0,-1 0 0,0-1 0,1 2-2,0 1-1,-1-1 1,1 1-1,0 0 1,0-1-1,-1 1 1,1 0-1,0-1 0,-1 1 1,1 0-1,0-1 1,-1 1-1,1 0 1,-1 0-1,1-1 1,-1 1-1,1 0 0,0 0 1,-1 0-1,1 0 1,-1 0-1,1 0 1,-1 0-1,0 0 1,0 0-2,-1 0 0,1 0 0,0 1 0,-1-1 0,1 1 0,0-1 0,-1 1 0,1 0 0,0-1 0,0 1 0,0 0 0,-2 1 0,0 1-3,0 0 0,0 0 0,0 1 0,0-1 0,1 1 0,-1-1 0,1 1 0,0 0 0,0 0 0,1 0 0,-1 0 0,1 0 0,0 0 0,0 1 1,0-1-1,0 0 0,1 1 0,0-1 0,0 0 0,0 5 0,1-7 6,-1 0 0,0 1 1,1-1-1,0 0 0,-1 0 1,1 0-1,0 0 0,0 0 1,0 0-1,0 0 0,1 0 1,-1 0-1,0 0 0,1-1 1,-1 1-1,4 2 0,-3-3 7,1 1-1,-1-1 0,0 0 1,1 0-1,0 0 0,-1 0 0,1-1 1,-1 1-1,1-1 0,0 0 1,-1 1-1,1-1 0,0 0 0,-1-1 1,1 1-1,0 0 0,3-2 1,3 0 8,0-1 1,0 0 0,0-1-1,0 0 1,0-1 0,-1 0-1,0 0 1,0-1-1,0 1 1,-1-2 0,0 1-1,0-1 1,11-15 0,-7 8-15,-2 0-1,0-1 1,0 0 0,-1 0 0,-1-1-1,-1 0 1,5-17 0,-10 29-5,4-16-1,-5 19-1,0 1 1,1-1-1,-1 0 1,0 1-1,0-1 1,0 0-1,0 1 1,0-1-1,0 0 1,0 1-1,0-1 1,0 0-1,0 1 1,-1-1-1,1 0 1,0 1-1,0-1 1,-1 1-1,1-1 1,0 0-1,-1 1 1,1-1-1,-1 0 1,0 3-2,1 0 1,-1 0-1,0 0 1,1 0-1,-1 0 1,1 0-1,0 0 1,0 0-1,0 0 1,0 4-1,0-4 6,-1 1-1,1-1 0,0 1 0,0-1 0,1 0 0,-1 1 1,0-1-1,1 0 0,0 0 0,-1 1 0,1-1 1,0 0-1,0 0 0,0 0 0,0 0 0,1 0 0,-1 0 1,0 0-1,1 0 0,0 0 0,-1-1 0,1 1 1,0-1-1,0 1 0,0-1 0,0 0 0,0 1 1,0-1-1,0 0 0,0-1 0,0 1 0,1 0 0,-1 0 1,0-1-1,1 0 0,-1 1 0,0-1 0,1 0 1,-1 0-1,5-1 0,1 1 4,0-2 0,0 1 0,0-1 0,0 0 0,0-1 0,0 0 0,0 0 0,-1-1 0,0 0 0,12-8 0,-17 10-4,4-2 1,0 0-1,0 0 1,0-1 0,-1 0-1,0 0 1,0-1 0,0 0 0,-1 1-1,6-11 1,-9 16-2,-1 0 1,0-1-1,0 1 1,0 0-1,0 0 1,0-1-1,0 1 1,0 0-1,0 0 1,0-1-1,1 1 1,-1 0-1,0 0 1,0-1-1,0 1 1,0 0-1,-1 0 1,1-1-1,0 1 0,0 0 1,0 0-1,0-1 1,0 1-1,0 0 1,0 0-1,0-1 1,0 1-1,-1 0 1,1 0-1,0 0 1,0-1-1,0 1 1,-1 0-1,1 0 1,0 0-1,0 0 0,0-1 1,-1 1-1,1 0 1,0 0-1,0 0 1,-1 0-1,1 0 1,0 0-1,-1 0 1,-16 2-27,-17 13-11,16-4 56,0 1 1,0 1 0,1 0 0,-15 17-1,26-25 5,1 1-1,0-1 0,0 1 0,1 0 0,0 1 1,0-1-1,0 1 0,1 0 0,-1 0 0,2 0 1,-1 0-1,1 0 0,0 1 0,-1 14 0,3-20-12,0 1-1,0-1 0,0 1 0,0 0 0,1-1 1,-1 1-1,1-1 0,0 1 0,0-1 0,0 1 0,0-1 1,0 0-1,0 0 0,0 1 0,1-1 0,-1 0 1,1 0-1,2 2 0,-1-2 1,0 0 0,0 1 0,0-1 0,0-1 0,1 1 0,-1 0 1,1-1-1,-1 0 0,1 1 0,-1-1 0,6 0 0,0 0 1,1 0 0,-1-1 0,0 0-1,1 0 1,-1-1 0,1 0 0,-1-1 0,0 0 0,10-4-1,-2-1-35,-1-1-1,1-1 1,-2-1-1,1 0 1,-1-1-1,-1 0 1,0-1-1,0-1 1,-1 0-1,-1-1 1,0-1-1,-1 1 1,-1-2-1,0 1 1,12-30-1,-21 44 23,0-1-16,0-1 1,1 0-1,-1 0 1,0 0-1,0 0 1,0 0-1,-1 0 1,1 0 0,-1 0-1,0-5 1,0 7 15,0 1 0,0 0 0,0 0 0,0 0 0,0-1 0,0 1 0,0 0 0,0 0 0,0 0 0,0-1 0,0 1 0,0 0 0,0 0 0,0 0 0,0 0 0,0-1 0,0 1 1,-1 0-1,1 0 0,0 0 0,0 0 0,0 0 0,0-1 0,0 1 0,-1 0 0,1 0 0,0 0 0,0 0 0,0 0 0,0 0 0,-1 0 0,1 0 0,0 0 0,0 0 0,0 0 0,-1 0 0,1 0 0,0 0 0,-8 4-49,-7 13 21,2 1 20,1 1 0,1 0 0,-14 34 0,21-44 16,1-1 0,0 1 0,1 0-1,0 1 1,0-1 0,1 0 0,0 0 0,0 1 0,1-1 0,0 0 0,3 14 0,-3-20-46,1-1 0,-1 1 0,1-1 0,0 1 0,0-1 1,0 0-1,0 1 0,0-1 0,0 0 0,1 0 0,-1 0 1,1 0-1,-1 0 0,1 0 0,0 0 0,0-1 0,0 1 1,0 0-1,0-1 0,0 0 0,0 1 0,0-1 0,1 0 1,-1 0-1,0 0 0,1-1 0,-1 1 0,1 0 0,-1-1 1,1 0-1,4 1 0,-4-2-70,1 1 1,0-1 0,0 0-1,-1 0 1,1 0 0,-1-1-1,1 1 1,-1-1-1,1 0 1,-1 0 0,0 0-1,0 0 1,0 0 0,0-1-1,0 1 1,-1-1-1,1 0 1,-1 0 0,0 0-1,4-6 1,7-19-553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13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18116,'3'4'2344,"-4"2"2081,1-3-3008,-2 2-1225,0 0-824,-6-5 608,1 0-169,-4-5-207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14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228 292 19244,'1'-1'83,"-1"1"0,0-1 1,1 0-1,-1 0 0,1 1 0,-1-1 0,0 0 0,0 0 0,1 0 1,-1 1-1,0-1 0,0 0 0,0 0 0,0 0 0,0 0 0,0 1 1,0-1-1,0 0 0,-1 0 0,1 0 0,0 0 0,0 1 1,-1-1-1,1 0 0,0 0 0,-1 1 0,0-2 0,0 1-2,0 1-1,0 0 0,0 0 1,-1-1-1,1 1 0,0 0 1,0 0-1,0 0 1,0 0-1,0 1 0,0-1 1,-1 0-1,1 0 0,0 1 1,0-1-1,0 0 1,-1 1-1,-7 4 206,-1-1 1,1 1 0,-9 7-1,-4 5 38,1 0 0,-27 28-1,39-35-213,0 0-1,1 0 0,0 1 1,1 0-1,1 1 0,-1-1 1,-4 14-1,11-24-90,-1 1 1,0-1-1,1 1 1,-1 0-1,1-1 1,0 1 0,-1-1-1,1 1 1,0 0-1,0-1 1,0 1-1,0 0 1,0-1-1,0 1 1,1-1-1,-1 1 1,0 0-1,1-1 1,0 1-1,-1-1 1,1 1-1,0-1 1,0 1-1,-1-1 1,3 3-1,-1-3 3,0 0 0,0 1 0,0-1-1,1 0 1,-1 0 0,0 0 0,1 0-1,-1 0 1,0-1 0,1 1 0,-1-1 0,1 0-1,-1 1 1,1-1 0,-1 0 0,5-1-1,7-1 24,-1 0 0,1-1 0,-1-1 0,0 0-1,0-1 1,0 0 0,-1-1 0,1 0 0,17-14-1,-7 5-18,-2-2 0,0-1 0,35-38 1,-24 19-72,52-81 0,-73 100 2,-1-1 0,-1 0-1,0 0 1,-1-1 0,-1 0 0,8-41-1,-15 58 33,0 1 1,1 0-1,-1-1 0,0 1 0,0 0 0,-1-1 0,1 1 0,-1-4 0,1 6-2,0-1 1,-1 1-1,1-1 1,0 1 0,0-1-1,-1 1 1,1-1-1,0 1 1,-1-1-1,1 1 1,0-1-1,-1 1 1,1 0-1,-1-1 1,1 1-1,-1 0 1,1-1-1,0 1 1,-1 0 0,1 0-1,-1-1 1,-1 1-1,1 0-9,-1 0 0,1 0 1,-1 1-1,1-1 0,-1 1 0,1-1 0,-1 1 0,1 0 0,-1-1 0,1 1 1,0 0-1,-1 0 0,1 0 0,0 0 0,0 0 0,0 0 0,0 0 1,0 0-1,0 1 0,0-1 0,0 0 0,-1 2 0,-14 24-40,2 0 0,0 1 0,2 1 1,1 0-1,1 0 0,-8 43 0,18-70 65,-1 1 7,0 0-1,1 0 1,-1 0-1,1 0 1,-1 1-1,1-1 1,0 0-1,0 1 1,1-1-1,0 4 1,10-26 551,-5 2-404,-1-1-1,0 0 0,-1-1 1,2-29-1,-7 48-154,1-1 0,0 1 0,-1-1 0,1 1-1,-1-1 1,1 1 0,-1 0 0,1-1 0,-1 1 0,0 0 0,1-1 0,-1 1 0,1 0 0,-1 0 0,0 0 0,1-1 0,-1 1 0,1 0-1,-1 0 1,0 0 0,1 0 0,-1 0 0,0 0 0,1 0 0,-1 0 0,0 1 0,-18 2 7,17 0-8,0 0 0,0 1-1,1-1 1,-1 1 0,1-1 0,0 1 0,0 0-1,0-1 1,1 1 0,-1 0 0,1 4-1,-3 8 7,-6 26 181,-1-1-1,-3 0 0,-34 75 1,40-103-81,4-9-68,1 0 1,0 0-1,0 0 0,0 0 1,0 0-1,1 0 0,-1 1 0,1-1 1,0 1-1,0-1 0,1 1 1,-1-1-1,1 6 0,1-9-33,-1-1 0,0 1 0,1 0 0,-1-1 0,1 1 0,-1-1-1,1 1 1,-1-1 0,1 1 0,0-1 0,-1 0 0,1 1 0,-1-1 0,1 0 0,0 1 0,-1-1 0,1 0-1,0 0 1,-1 1 0,1-1 0,0 0 0,0 0 0,-1 0 0,1 0 0,0 0 0,-1 0 0,1 0 0,0 0-1,0-1 1,23-4 73,-6-2-24,0-1 1,16-11-1,-20 11-75,-1 0 1,1 2-1,1-1 1,18-4-1,-33 10 16,1 1 1,-1 0-1,0 0 0,1 0 1,-1-1-1,1 1 0,-1 0 1,1 0-1,-1 0 0,0 0 0,1 0 1,-1 0-1,1 0 0,-1 0 1,1 0-1,-1 0 0,0 0 1,1 0-1,-1 0 0,1 0 0,-1 0 1,1 0-1,-1 0 0,0 1 1,1-1-1,-1 0 0,1 0 0,-1 0 1,0 1-1,1-1 0,-1 0 1,0 1-1,1-1 0,-1 0 1,0 1-1,1-1 0,-1 0 0,0 1 1,0-1-1,0 1 0,1-1 1,-1 0-1,0 1 0,0-1 0,0 1 1,0-1-1,0 0 0,0 1 1,0-1-1,0 1 0,0-1 1,0 1-1,0-1 0,0 1 0,0-1 1,0 0-1,0 1 0,0-1 1,0 1-1,-1-1 0,1 1 0,0-1 1,0 0-1,0 1 0,-1-1 1,1 1-1,-20 33-99,17-29 105,-7 8-14,6-7-7,0 0 1,1 0-1,-1 0 0,-4 11 0,22-34-3233,9-25 1975,-10 18 400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1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18164,'0'1'200,"1"1"1,-1 0-1,0 0 0,1 0 1,-1-1-1,1 1 0,-1 0 1,1-1-1,0 1 0,0 0 1,0-1-1,0 1 0,0-1 1,0 1-1,0-1 0,0 0 1,0 1-1,1-1 0,-1 0 1,1 0-1,-1 0 0,1 0 1,-1 0-1,1 0 0,0 0 1,-1-1-1,1 1 0,0-1 1,-1 1-1,1-1 0,0 1 1,0-1-1,0 0 0,-1 0 1,1 0-1,0 0 0,0 0 1,0-1-1,-1 1 0,1 0 1,0-1-1,0 1 0,2-2 1,-1 1-133,1 0 0,-1-1 1,1 0-1,-1 1 0,1-1 0,-1 0 1,0 0-1,0-1 0,0 1 1,0-1-1,0 1 0,-1-1 0,1 0 1,-1 0-1,0 0 0,0-1 1,0 1-1,0 0 0,0-1 0,1-5 1,-3 8-67,1-1 0,-1 1 0,0-1 0,1 0 0,-1 1 0,0-1 0,0 0 0,0 1 0,-1-1 0,1 1 0,0-1 0,-1 1 0,1-1 0,-1 1 0,1-1 0,-1 1 0,-1-3 0,2 3-3,-1 0 0,0 1 0,0-1 1,0 0-1,0 0 0,0 1 0,0-1 0,0 0 0,0 1 1,0-1-1,0 1 0,0 0 0,0-1 0,0 1 1,0 0-1,0 0 0,-1-1 0,-1 1 0,0 0-2,0 1 0,-1-1 0,1 1 1,0-1-1,0 1 0,0 0 0,0 0 0,0 0 0,0 1 0,0-1 0,0 1 0,1 0 0,-1-1 0,0 1 0,1 0 0,-4 4 0,0 1 2,1 0-1,0-1 0,1 1 1,0 1-1,0-1 0,1 1 0,-4 8 1,7-13 5,-1-1 1,0 1 0,1-1 0,-1 1 0,1-1-1,0 1 1,0-1 0,0 1 0,0-1 0,1 1-1,-1-1 1,1 4 0,0-5 2,0 1-1,0-1 1,-1 1 0,1-1-1,0 0 1,0 1 0,0-1 0,0 0-1,1 0 1,-1 0 0,0 0-1,0 0 1,1 0 0,-1 0 0,1 0-1,-1 0 1,1-1 0,-1 1-1,1-1 1,2 2 0,2-1 13,-1 0 0,1 0 1,0 0-1,0-1 0,0 0 1,0 0-1,-1-1 0,1 1 0,8-3 1,50-17 171,-33 8-122,-31 12-68,1 0-1,-1 0 0,0 0 1,1-1-1,-1 1 0,0 0 1,1 0-1,-1 0 0,0 0 1,1 0-1,-1 0 0,1 0 1,-1 0-1,0 0 0,1 0 1,-1 0-1,0 0 0,1 1 1,-1-1-1,0 0 0,1 0 1,-1 0-1,0 0 0,1 1 1,-1-1-1,0 0 0,1 0 1,-1 1-1,0-1 0,1 1 1,2 12 28,-9 22 19,4-28-31,2 0 10,-1-1 0,1 1-1,0-1 1,0 1 0,1-1 0,0 1 0,0-1 0,3 10 0,-4-15-46,1 0 1,-1 1-1,0-1 0,1 0 1,-1 1-1,1-1 1,0 0-1,-1 0 1,1 0-1,0 1 1,0-1-1,0 0 1,0 0-1,0 0 0,0 0 1,0-1-1,0 1 1,0 0-1,0 0 1,0-1-1,1 1 1,-1 0-1,0-1 1,0 1-1,1-1 1,-1 0-1,0 1 0,1-1 1,-1 0-1,0 0 1,1 0-1,-1 0 1,1 0-1,-1 0 1,0 0-1,1 0 1,-1-1-1,0 1 1,1 0-1,-1-1 0,0 0 1,0 1-1,1-1 1,-1 1-1,2-3 1,0 1-318,1-1 1,-1 1 0,0-1-1,0 0 1,0 0 0,0 0-1,4-8 1,2 0-80,3-4-345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40 16163,'1'-2'275,"0"0"0,0 0 0,1-1 0,-2 1 0,1 0 0,0-1-1,0 1 1,-1-1 0,1 1 0,-1-1 0,0-3 0,0 6-225,0 0 0,0-1 0,0 1 0,0 0 0,0-1 0,0 1 0,-1-1 0,1 1 1,0 0-1,0-1 0,0 1 0,-1 0 0,1 0 0,0-1 0,0 1 0,-1 0 0,1 0 0,0-1 0,-1 1 1,1 0-1,0 0 0,-1 0 0,1-1 0,-1 1 0,1 0 0,0 0 0,-1 0 0,0 0 0,-1 0 106,0 0 0,0 0-1,0 0 1,0 0 0,0 1 0,0-1-1,0 1 1,0-1 0,-2 2-1,-10 4 107,1 0-1,-1 1 1,1 0-1,1 1 1,-1 1-1,2 0 1,-1 1-1,-15 16 1,19-18-261,1 1 1,-1 0-1,2 1 1,-1 0-1,1 0 1,1 0-1,-1 1 1,2 0-1,0 0 1,0 0-1,-3 15 1,6-21-8,1 0 0,-1 1 0,1-1 1,0 0-1,0 1 0,0-1 0,1 1 1,0-1-1,0 0 0,0 0 0,1 1 1,2 4-1,-2-6-9,0 0 0,1 0 0,0-1 0,-1 1 1,2-1-1,-1 1 0,0-1 0,0 0 0,1 0 0,0 0 1,0-1-1,0 1 0,0-1 0,5 2 0,6 2-40,0-1-1,1-1 1,-1-1-1,1 0 0,0-1 1,0 0-1,30-2 1,2 1-82,-45-1 146,-1 0 1,1 0-1,-1 1 0,1-1 1,-1 1-1,1 0 1,-1 0-1,1-1 0,-1 2 1,0-1-1,1 0 0,-1 0 1,4 4-1,-5-4 13,-1 0 0,1-1 0,0 1 0,-1 0 0,1 0-1,0 1 1,-1-1 0,1 0 0,-1 0 0,1 0 0,-1 0 0,0 0-1,0 1 1,1-1 0,-1 0 0,0 0 0,0 0 0,0 1 0,0-1-1,0 0 1,-1 0 0,1 0 0,0 1 0,-1-1 0,1 0-1,0 0 1,-1 0 0,1 0 0,-1 0 0,0 0 0,0 1 0,-5 7 144,0-2 0,0 1 1,0 0-1,-1-1 1,-1-1-1,-13 11 0,-1-1 301,-31 16-1,50-30-473,1-1 0,-1 1-1,0-1 1,0 0 0,0 0-1,0 0 1,0 0 0,0 0-1,0-1 1,0 1-1,0-1 1,0 0 0,0 0-1,0 0 1,-6-1 0,8 1-1,1-1 1,-1 1-1,0-1 1,0 1 0,0 0-1,1-1 1,-1 0-1,0 1 1,1-1 0,-1 1-1,0-1 1,1 0-1,-1 0 1,1 1 0,-1-1-1,1 0 1,-1 0-1,1 0 1,0 1-1,-1-1 1,1-1 0,-1-1 22,1 0 0,0 1 1,0-1-1,0 0 0,0 1 1,0-1-1,1 0 0,-1 0 1,1 1-1,0-4 0,15-34-111,8-6-38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15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19428,'-14'11'1913,"4"16"-1081,-1 4-312,1 11 976,-1 2-520,4 6-231,3 3-169,2-2-704,2-3-529,3-8 577,4-1-152,6-4-168</inkml:trace>
  <inkml:trace contextRef="#ctx0" brushRef="#br0" timeOffset="1">11 822 18684,'-10'23'1736,"10"-8"-1176,3-7-295,1-7 119,2-2-2169,4-14 1881,-2-1-360,0-6-432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20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736 67 10026,'-86'16'1171,"5"-2"387,-109 33-1,175-41-1450,0 0 0,1 1 0,-1 1 1,2 0-1,-1 1 0,1 1 0,0 0 0,1 1 0,0 0 0,1 0 0,0 2 0,-11 16 0,-6 13 147,1 2 1,-31 73 0,42-83-101,2 1 0,1 0 0,2 0 1,1 1-1,-9 73 0,18-87-107,0 0-1,1 0 0,1 0 1,1 1-1,1-1 1,1 0-1,1-1 1,1 1-1,1-1 1,0 0-1,14 25 1,-5-19-31,1-1 0,1 0 0,1-1 0,1-2 0,1 0 0,1 0 0,1-2 0,1-1 0,1-1 0,1-1 0,48 25 0,-38-25-21,0-2 1,1-1-1,1-2 1,0-2-1,1-1 1,0-2-1,0-1 1,73 1 0,-64-9-22,0-3 0,-1-2 0,0-2 0,0-2 0,-1-2 0,-1-2 0,54-24 0,1-8 32,186-118 1,-194 104 439,-3-4 1,-3-3-1,111-115 1,-174 157-200,-1-1 0,-1 0 0,-1-2 0,-1 0 0,-2-2 0,-1 0 0,21-54 0,-32 67-186,1 0 0,-2-1 0,0 1 0,-1-1 0,-1 1 0,-1-1 0,0 0 0,-2 0 0,1 1 0,-2-1 0,-1 0-1,0 1 1,-1-1 0,-1 1 0,0 0 0,-11-20 0,11 26-37,-1 1-1,0 1 0,-1-1 1,0 1-1,0 0 0,-1 0 0,0 1 1,0 0-1,-1 1 0,-12-9 1,5 7-46,1 0 1,-1 1-1,-1 1 1,1 0-1,-35-8 1,-4 5-473,-1 3 1,1 2-1,-69 2 0,116 3 381,-238 2-1954,166 2 1480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2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17924,'-12'183'4413,"4"142"-4444,8-651-626,1 305 645,1 13 14,-2 8-2,0 0 1,1-1-1,-1 1 0,0 0 1,0 0-1,0 0 1,0 0-1,0 0 1,0 0-1,0 0 0,0 0 1,1 0-1,-1 0 1,0 0-1,0 0 0,0 0 1,0 0-1,0 0 1,0 0-1,0 0 0,1 0 1,-1 0-1,0 0 1,0 0-1,0 0 1,0 0-1,0 0 0,0 0 1,0 1-1,0-1 1,1 0-1,-1 0 0,0 0 1,0 0-1,0 0 1,0 0-1,0 0 1,0 0-1,0 0 0,0 0 1,0 0-1,0 1 1,0-1-1,0 0 0,0 0 1,0 0-1,0 0 1,0 0-1,0 0 0,0 0 1,0 1-1,0-1 1,0 0-1,0 0 1,0 0-1,12 26 52,8 30-1,-11-29-28,1 0 1,14 26-1,-21-46 4,1 0 0,1-1 0,-1 1 0,1-1 0,0 0 0,0 0 0,1-1 0,0 0 0,0 0 0,0 0 0,1 0 0,7 3 0,-11-6 28,1 0-1,-1-1 1,1 0-1,0 1 1,0-1-1,0 0 0,0-1 1,0 1-1,-1-1 1,1 1-1,0-1 1,0-1-1,0 1 1,0 0-1,0-1 1,0 0-1,5-2 1,-3 1 41,-1 0 0,0-1 0,-1 0 0,1 0 0,0-1 0,-1 1 0,0-1 0,1 0 0,-2 0 0,1 0 0,3-5 0,2-4 132,-1 0-1,-1-1 0,0 1 0,-1-1 0,-1 0 1,0-1-1,-1 0 0,3-17 0,-3 8-23,-1-1-1,-1 0 1,-1 1-1,-1-1 1,-2 0-1,0 0 0,-2 1 1,-9-35-1,6 42-192,7 17-21,-1 0 0,1 0 0,0 0 0,0-1 0,0 1 0,0 0 0,0 0 0,0 0 0,0 0 0,0 0 0,0 0 0,0 0 0,-1-1 0,1 1 0,0 0 0,0 0 0,0 0 0,0 0 0,0 0 0,0 0 0,-1 0 0,1 0 0,0 0 0,0 0 0,0 0 0,0 0 0,0 0 0,-1 0 0,1 0 0,0 0 0,0 0 0,0 0 0,0 0 0,0 0 0,-1 0 0,1 0 0,0 0 0,0 0 0,0 0 0,0 0 0,0 0 0,0 0 0,-1 1 0,1-1 0,0 0 0,0 0 0,0 0 0,-1 2-107,0 0 0,1 0 0,-1 0 0,1 0 0,0 1 0,-1-1 0,1 0 0,0 0 0,0 0 0,0 0 0,1 3 0,2 14-363,0 0-1,9 26 1,-2-16-148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24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80 15611,'0'-1'62,"0"1"0,0 0 0,0-1-1,0 1 1,0 0 0,0-1 0,0 1-1,0 0 1,-1-1 0,1 1 0,0 0-1,0-1 1,0 1 0,-1 0 0,1-1-1,0 1 1,0 0 0,-1 0 0,1-1 0,0 1-1,0 0 1,-1 0 0,1-1 0,0 1-1,-1 0 1,1 0 0,0 0 0,-1 0-1,1 0 1,0-1 0,-1 1 0,1 0-1,0 0 1,-1 0 0,1 0 0,-1 0-1,1 0 1,0 0 0,-1 0 0,1 0-1,0 0 1,-1 1 0,1-1 0,0 0-1,-1 0 1,1 0 0,0 0 0,-1 0-1,1 1 1,0-1 0,-1 0 0,1 0 0,0 1-1,-1-1 1,1 0 0,0 0 0,0 1-1,0-1 1,-1 0 0,1 1 0,0-1-1,0 0 1,0 1 0,-1 0 0,-11 23 1090,9-16-1029,1 0 1,0 0-1,1 0 1,0 0-1,0 1 1,1-1-1,0 0 1,1 0-1,-1 0 0,2 1 1,3 14-1,-5-22-96,1 0 0,-1 0 0,0 0-1,1-1 1,-1 1 0,1 0-1,-1 0 1,1-1 0,-1 1-1,1 0 1,0 0 0,-1-1 0,1 1-1,0-1 1,0 1 0,-1-1-1,1 1 1,0-1 0,0 1-1,0-1 1,0 0 0,0 1 0,-1-1-1,1 0 1,2 0 0,-2 0 17,1 0 1,0 0 0,-1-1 0,1 1-1,-1-1 1,1 1 0,-1-1 0,1 0-1,-1 0 1,1 1 0,-1-1-1,0 0 1,2-2 0,3-2 151,0-1 0,-1 0 1,1 0-1,7-13 0,-5 4 55,0 0 0,-1 0-1,0-1 1,-2 0 0,0 0 0,0 0-1,-2-1 1,3-20 0,-7 24-73,1 13-175,0 0-1,0 0 0,0 0 0,0 0 1,0-1-1,0 1 0,0 0 0,0 0 1,-1 0-1,1 0 0,0 0 0,0 0 1,0 0-1,0 0 0,0 0 0,0 0 0,0 0 1,0 0-1,0 0 0,-1 0 0,1 0 1,0 0-1,0 0 0,0 0 0,0 0 1,0 0-1,0 0 0,0 0 0,0 0 1,-1 0-1,1 0 0,0 0 0,0 0 1,0 0-1,0 0 0,0 0 0,0 0 1,0 0-1,0 0 0,0 0 0,-1 0 1,1 1-1,0-1 0,0 0 0,0 0 1,0 0-1,0 0 0,0 0 0,0 0 1,0 0-1,-10 21-161,-2 47-1303,11-61 1055,1 0-1,0-1 1,0 1 0,0 0 0,1-1-1,0 1 1,0-1 0,3 8 0,-4-13 357,0 0 1,1-1-1,-1 1 1,0 0-1,1-1 1,-1 1-1,1 0 1,-1-1-1,1 1 1,-1-1-1,1 1 1,-1-1-1,1 1 1,0-1-1,-1 1 1,1-1-1,0 0 1,-1 1-1,1-1 1,0 0-1,0 0 1,-1 1-1,1-1 1,0 0-1,0 0 1,-1 0 0,1 0-1,0 0 1,0 0-1,-1 0 1,1 0-1,0 0 1,0-1-1,-1 1 1,1 0-1,1-1 1,18-8-1021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25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87 341 13443,'-3'8'750,"1"-1"0,-1 0-1,-7 12 1,6-10-358,-41 85 2308,41-84-2485,1 0-1,-1 1 1,2 0-1,-1 0 1,2 0-1,-1 0 0,1 14 1,1-23-164,0 1 0,0-1 0,1 0-1,-1 1 1,1-1 0,-1 0 0,1 1 0,0-1 0,0 0 0,0 0 0,0 0 0,2 4 0,-2-5-19,0 0 1,0 0 0,0-1 0,0 1 0,1 0 0,-1 0 0,0-1 0,0 1 0,0-1 0,1 1 0,-1-1 0,0 0 0,1 1-1,-1-1 1,0 0 0,1 0 0,-1 0 0,0 0 0,1 0 0,-1 0 0,0 0 0,1-1 0,-1 1 0,0 0 0,2-1 0,4-2 62,0 1 1,0-1-1,-1-1 1,1 1 0,-1-1-1,0-1 1,0 1 0,0-1-1,0 0 1,-1 0-1,7-9 1,0-1 105,0-1-1,-1 0 1,12-24-1,-11 13 32,0 0 1,-2-1-1,-1 0 0,-1 0 0,4-34 0,-8 38-112,-2 0 1,0 0-1,-2 0 0,-1 0 1,0 0-1,-9-40 0,8 57-104,1 1 0,-1-1-1,-1 0 1,1 1 0,-1 0 0,-8-12-1,11 17-15,-1 0 0,0 0 0,0 0-1,0 0 1,0 0 0,0 0 0,0 0 0,0 0-1,0 0 1,0 0 0,-1 1 0,1-1-1,0 0 1,0 1 0,-1-1 0,1 1 0,0 0-1,-1-1 1,1 1 0,-1 0 0,1 0 0,0 0-1,-1 0 1,1 0 0,-1 0 0,1 0 0,0 0-1,-1 1 1,1-1 0,0 0 0,-1 1-1,1-1 1,0 1 0,-1 0 0,1-1 0,0 1-1,0 0 1,0 0 0,-2 1 0,-3 4-4,-1 0 0,1 0 0,1 1-1,-1-1 1,1 1 0,0 0 0,0 1 0,1-1 0,-5 14 0,4-10-26,1 1 0,0-1-1,1 1 1,1 0 0,-1 0 0,0 17 0,3-27 11,1 1 1,-1 0-1,0 0 1,1-1-1,-1 1 1,1 0-1,0-1 1,0 1-1,0-1 1,0 1-1,1-1 1,-1 1-1,0-1 1,1 0-1,0 0 1,0 1-1,-1-1 1,4 2-1,4 3-64,0 0 0,0-1 0,14 8 0,16 11-242,-29-17 136,-1 1 0,-1 0-1,0 1 1,0 0-1,-1 0 1,0 1-1,-1 0 1,0 0 0,0 0-1,-1 1 1,-1 0-1,0 0 1,-1 0-1,0 0 1,-1 0 0,0 1-1,-1-1 1,0 1-1,-1-1 1,-3 25-1,4-34-262,6-3-139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2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15579,'-13'48'2729,"2"17"-722,-2 90 0,10 70 8,1-25-881,1-172-1031,-2 129 398,3-156-490,0 1 0,0 0 0,0 0 0,0-1 0,0 1 0,0 0 0,0 0 0,1-1 0,-1 1 1,1 0-1,0 0 0,-1-1 0,2 3 0,-1-4-8,-1 0 0,1 0-1,-1 0 1,0 0 0,1 0 0,-1 0 0,1 0 0,-1 0 0,0 0 0,1 0-1,-1 0 1,1 0 0,-1-1 0,0 1 0,1 0 0,-1 0 0,1 0 0,-1-1 0,0 1-1,1 0 1,-1 0 0,0-1 0,0 1 0,1 0 0,-1-1 0,0 1 0,1 0-1,-1-1 1,0 1 0,0 0 0,0-1 0,0 1 0,1-1 0,24-51 85,-21 42-76,119-242 167,-118 244-173,-1-1 3,0 1-1,1 0 0,0 0 0,1 1 1,0-1-1,11-10 0,-17 17-8,0 1 1,0 0-1,0 0 1,0 0-1,0 0 1,0 0-1,1-1 1,-1 1-1,0 0 0,0 0 1,0 0-1,0 0 1,0 0-1,1 0 1,-1 0-1,0-1 1,0 1-1,0 0 0,0 0 1,1 0-1,-1 0 1,0 0-1,0 0 1,0 0-1,0 0 1,1 0-1,-1 0 0,0 0 1,0 0-1,0 0 1,0 0-1,1 0 1,-1 0-1,0 0 0,0 0 1,0 0-1,0 0 1,1 1-1,-1-1 1,0 0-1,0 0 1,0 0-1,0 0 0,0 0 1,1 0-1,-1 0 1,0 1-1,0-1 1,0 0-1,0 0 1,0 0-1,0 0 0,0 1 1,0-1-1,1 0 1,-1 16 0,-7 20-20,-21 33 23,61-120 57,-20 27-36,12-34-1,-21 49-8,-1-1-1,0 0 1,-1 1-1,0-1 0,-1 0 1,1-20-1,-5 20 19,-1 11-3,3 0-29,0 0 1,0 0 0,1 1-1,-1-1 1,0 0 0,1 1-1,-1-1 1,1 0-1,0 1 1,0-1 0,-1 1-1,1 1 1,0 0-16,0 0 1,0-1-1,0 1 0,1 0 1,-1 0-1,1-1 0,-1 1 1,1-1-1,0 1 0,0-1 1,0 1-1,1-1 0,-1 1 1,1-1-1,-1 0 0,1 0 1,-1 0-1,1 0 0,3 3 1,-2-3-114,0 0 0,1 0 1,-1 0-1,1-1 1,-1 1-1,1-1 1,0 0-1,0 1 0,0-2 1,0 1-1,7 0 1,1-1-231,0 0 0,-1-1 0,1-1 0,0 1 0,-1-2 0,1 0 0,21-8 0,-18 3 32,0 1 0,-1-2-1,18-13 1,2-5-518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26.1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0 14939,'-2'1'163,"0"0"-1,0 0 1,0 0 0,0 0-1,0 0 1,0 0-1,0 0 1,0 1-1,1-1 1,-1 1 0,0 0-1,1-1 1,-3 4-1,-17 28 739,19-29-570,-16 29 1075,-16 38 1,29-58-1021,0 1 0,1 0 0,0 0 1,1 0-1,-2 28 0,4-41-354,1 1 1,0-1-1,0 0 0,0 0 1,0 0-1,0 0 0,0 1 1,1-1-1,-1 0 0,0 0 1,1 0-1,-1 0 0,0 0 1,1 1-1,-1-1 0,1 0 1,0 0-1,-1 0 0,1 0 1,0-1-1,0 1 0,1 2 0,-1-3-6,0 0 0,1 1-1,-1-1 1,0 0 0,0 1-1,0-1 1,1 0-1,-1 0 1,0 0 0,0 0-1,1 0 1,-1 0-1,0-1 1,0 1 0,1 0-1,-1-1 1,2 0-1,3-2 18,0 0 0,0 0-1,0-1 1,0 0 0,-1 0-1,10-9 1,-1-2 3,-2 0-1,0-1 1,-1 0 0,-1-1 0,0 0-1,-1-1 1,-1 1 0,-1-2-1,0 1 1,7-38 0,-13 38 9,-1 18-54,0-1 0,0 1 0,0 0 0,0 0 1,0 0-1,0 0 0,0 0 0,0 0 0,0 0 1,0-1-1,0 1 0,0 0 0,0 0 1,-1 0-1,1 0 0,0 0 0,0 0 0,0 0 1,0 0-1,0 0 0,0-1 0,0 1 1,0 0-1,0 0 0,0 0 0,0 0 0,-1 0 1,1 0-1,0 0 0,0 0 0,0 0 1,0 0-1,0 0 0,0 0 0,0 0 0,0 0 1,-1 0-1,1 0 0,0 0 0,0 0 0,0 0 1,0 0-1,0 0 0,0 0 0,0 0 1,-1 0-1,1 0 0,0 0 0,0 0 0,0 0 1,0 0-1,0 0 0,0 0 0,0 0 1,0 0-1,-1 1 0,-1 1 9,0 1 0,0 0 0,0-1 1,0 1-1,1 0 0,-1 0 0,0 4 0,-7 11-2,2 1 0,1-1 0,0 2 0,1-1-1,1 1 1,1-1 0,1 1 0,0 33 0,2-52-33,0 0-1,0 0 1,1 0 0,-1 0-1,0 1 1,0-1 0,1 0 0,-1 0-1,0 0 1,1 0 0,-1 0-1,1 0 1,0 0 0,-1 0 0,1 0-1,0-1 1,-1 1 0,1 0-1,0 0 1,0 0 0,0-1 0,0 1-1,0 0 1,0-1 0,0 1-1,0-1 1,0 0 0,0 1-1,0-1 1,0 1 0,0-1 0,0 0-1,0 0 1,0 0 0,1 0-1,-1 0 1,0 0 0,0 0 0,0 0-1,0 0 1,0 0 0,0-1-1,0 1 1,0-1 0,0 1 0,1 0-1,-2-1 1,1 1 0,0-1-1,0 0 1,0 1 0,1-2 0,14-12-249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26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250 267 14227,'0'-4'302,"0"1"0,0 0-1,-1 0 1,1 0 0,-1-1-1,1 1 1,-1 0 0,0 0 0,0 0-1,-1 0 1,1 0 0,-1 0 0,1 0-1,-1 1 1,0-1 0,-4-4 0,4 6-205,0-1 0,0 0 1,-1 1-1,1-1 0,-1 1 1,1 0-1,-1 0 0,1 0 1,-1 0-1,0 0 0,1 1 1,-1-1-1,0 1 0,0 0 1,1 0-1,-1 0 0,0 0 1,0 0-1,1 0 0,-4 1 1,-5 2 29,-1 0 0,1 1 0,0 0 1,0 1-1,0 0 0,-19 13 0,23-13-46,-1 0 0,1 1-1,0-1 1,1 1 0,0 1-1,0-1 1,0 1 0,0 0 0,-7 14-1,13-21-75,0 0 1,0 1-1,-1-1 0,1 0 0,0 1 0,0-1 0,-1 0 0,1 1 0,0-1 0,0 1 1,0-1-1,0 0 0,-1 1 0,1-1 0,0 1 0,0-1 0,0 1 0,0-1 1,0 0-1,0 1 0,0-1 0,0 1 0,1-1 0,-1 0 0,0 1 0,0-1 1,0 1-1,0-1 0,0 0 0,1 1 0,-1-1 0,0 0 0,0 1 0,1-1 1,-1 0-1,0 1 0,0-1 0,1 0 0,-1 1 0,0-1 0,1 0 0,-1 0 0,1 1 1,-1-1-1,0 0 0,1 0 0,-1 0 0,1 0 0,-1 0 0,0 0 0,1 1 1,-1-1-1,1 0 0,-1 0 0,0 0 0,1 0 0,-1-1 0,1 1 0,-1 0 1,1 0-1,-1 0 0,0 0 0,1 0 0,-1 0 0,1-1 0,-1 1 0,1 0 1,30-11 55,21-21-65,-43 26 0,0 0 1,0 0-1,1 0 0,-1 2 0,1-1 1,0 1-1,1 0 0,10-2 0,-19 6 5,0 0 0,0 0-1,0 0 1,0 0 0,0 0-1,0 0 1,-1 0 0,1 1-1,0-1 1,0 1 0,0-1-1,-1 1 1,1 0 0,0 0-1,-1 0 1,1 0 0,0 0-1,1 1 1,-1 1-3,1 0 1,0 0 0,-1 0-1,0 0 1,0 0-1,0 0 1,0 0-1,2 6 1,1 6-5,0 0 0,-2 0 0,4 22 0,-7-33 8,10 58 377,-3 0 0,-3 0 1,-2 0-1,-10 93 0,8-151-340,-1-1 0,1 0-1,-1 1 1,0-1 0,0 0 0,0 1-1,0-1 1,-1 0 0,1 0 0,-1 0 0,0 0-1,-4 5 1,4-7-32,1 0 1,-1 1-1,0-1 0,0 0 1,0 0-1,0 0 0,0 0 1,0-1-1,0 1 0,0-1 1,0 1-1,-1-1 1,1 0-1,0 1 0,0-1 1,0 0-1,0 0 0,-1-1 1,1 1-1,0 0 0,-3-2 1,-4 0-27,0 0 0,0-1 0,0-1 1,0 1-1,1-1 0,0-1 1,-1 0-1,1 0 0,1 0 1,-9-8-1,13 10-3,0 0 1,0 1-1,0-1 1,1 0-1,-1-1 0,1 1 1,0 0-1,0-1 1,0 1-1,1-1 1,-1 0-1,1 1 0,0-1 1,0 0-1,0 0 1,0 0-1,1 0 1,-1 0-1,1 0 0,0 0 1,0 0-1,1 0 1,-1 1-1,1-1 1,0 0-1,2-7 0,2-1-30,1 1 0,0 1-1,1-1 1,0 1 0,13-15-1,50-46-107,-35 38 129,130-146 190,-134 142-15,-2-3 0,47-83 0,-69 110-84,-1 0 0,-1 0 1,0 0-1,4-20 0,-8 32-53,-1 0-1,0 0 1,0 0 0,1 0-1,-1 0 1,0 0-1,0-1 1,0 1 0,0 0-1,0 0 1,0 0-1,0 0 1,-1 0 0,1 0-1,0 0 1,0 0-1,-1 0 1,1 0-1,-1 0 1,0-1 0,0 1-3,1 1 0,-1 0 0,0 0 0,1 0 1,-1 0-1,1 0 0,-1 0 0,0 0 0,1 0 0,-1 0 1,0 0-1,1 0 0,-1 0 0,1 1 0,-1-1 0,0 0 1,1 0-1,-1 1 0,1-1 0,-1 0 0,1 1 0,-1-1 1,1 0-1,-1 1 0,-5 4 19,0 0 1,0 1-1,1-1 1,-6 9-1,-2 4-3,1 2-1,0-1 0,2 2 0,-12 29 1,17-37-33,1 0 0,0 1 0,1 0 1,1-1-1,0 1 0,1 0 0,0 0 0,2 20 1,-1-30-74,1 0 0,0 0 0,0 0 0,0 0 0,0 0 0,1 0 0,-1 0 0,1 0 0,0 0 0,0-1 0,1 1 0,-1-1 0,1 0 0,-1 1 0,1-1 0,5 3 0,-2-1-92,0-1 0,0-1 0,0 1 0,1-1 0,-1 0 0,1-1 0,0 1 0,12 1 0,12 2-407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28.1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2053 282 9106,'-21'-31'736,"-1"1"-1,-1 1 1,-1 0-1,-35-30 1,46 48-564,0 0 1,-1 1-1,0 0 0,-1 1 1,0 1-1,0 1 1,-1 0-1,0 0 0,0 2 1,0 0-1,-27-4 1,12 6 4,0 2 0,-1 0 0,0 2 0,-36 7 0,-124 29 590,174-33-706,-131 36 302,2 6 1,-240 111-1,374-151-359,-206 102 259,186-89-182,2 1 1,0 1-1,1 2 1,-39 38 0,53-43-43,1 1 0,1 0 0,0 1 0,2 1 0,0 0 0,2 0 0,-10 27 0,3 0-7,3 0 1,-12 68-1,20-79-6,2-1-1,1 1 1,1 0 0,3 0 0,1 0-1,1 0 1,13 51 0,-11-64-16,2-1 1,2 1-1,0-1 0,1-1 1,1 0-1,1-1 1,0 0-1,2 0 1,1-1-1,0-1 1,2-1-1,19 17 0,-14-16-11,2 0 0,0-2 0,1-2 0,1 0 0,0-1 0,1-2 0,1 0 0,-1-2 0,2-1 0,-1-2 0,1 0 0,47 3 0,-4-5-7,-1-3 0,82-10 1,143-28-385,-170 18-22,-109 16 333,535-57-3419,-426 54 2693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28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1051 13475,'219'-156'2681,"-180"123"-2071,-1-2 0,-1-1 1,37-50-1,-64 73-483,0-1-1,-1 0 0,-1 0 1,0-1-1,-1 0 0,-1 0 1,0-1-1,-1 0 1,-1 0-1,4-30 0,-7 35-112,-1 1 0,0-1 0,0 1 0,-1 0 0,0-1 0,-1 1-1,0 0 1,-1 0 0,0 0 0,-1 0 0,0 0 0,0 1 0,-1-1 0,0 1-1,-1 0 1,0 1 0,0 0 0,-11-11 0,1 4-44,0 1 0,-1 1 0,-1 0 0,0 1 0,-34-16 0,-106-38-576,122 53 377,-327-110-3642,291 107 3142,8 13-104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14 298 16636,'-1'23'1217,"-5"28"1,3-31-548,0 34 0,3-52-583,0 1 0,0-1 0,0 1 0,0-1-1,1 1 1,0-1 0,-1 1 0,1-1 0,0 1 0,0-1 0,0 0-1,1 1 1,1 2 0,-2-4-49,0 0 0,0-1-1,0 1 1,0 0 0,0 0-1,1 0 1,-1-1 0,0 1-1,1-1 1,-1 1 0,0-1 0,1 1-1,-1-1 1,0 0 0,1 0-1,-1 0 1,1 0 0,-1 0-1,0 0 1,1 0 0,-1 0-1,1 0 1,-1 0 0,0-1-1,1 1 1,1-2 0,11-3 28,-1-1 1,0 0-1,-1-1 0,0-1 1,0 0-1,0-1 0,-1 0 1,17-18-1,-7 5-25,-1-2-1,33-52 1,-40 54-7,-1 0 0,15-37 0,-24 50-19,1-1 1,-2 1 0,1-1 0,-1 0 0,-1 0-1,0 0 1,0 1 0,-1-1 0,-2-16 0,2 22-4,-1 0 1,0-1-1,-1 1 1,1 0-1,-1 0 1,1 0-1,-1 1 1,-1-1 0,-2-5-1,3 7 0,1 1-1,-1-1 1,1 0 0,-1 1-1,0-1 1,0 1-1,0 0 1,1 0 0,-1-1-1,0 1 1,-1 0 0,1 1-1,0-1 1,0 0-1,0 1 1,0-1 0,-1 1-1,1-1 1,0 1 0,-4 0-1,-1 1 16,0 0 0,1 1 0,-1 0 0,1 0 0,0 0 0,-1 1 0,1 0 0,0 0 0,0 1 0,1-1 0,-1 1 0,1 0 0,0 1 0,0-1 0,0 1 0,1 0 0,0 0 0,-6 9 0,4-6 13,1 1 0,0-1 0,0 1 0,1 0 0,0 0-1,1 0 1,0 1 0,0-1 0,1 1 0,1 0-1,-1-1 1,1 11 0,1-13-26,0 0 0,1 0 0,0-1 0,0 1 0,1-1 0,0 1 0,0-1 1,0 1-1,1-1 0,0 0 0,0 0 0,0 0 0,1-1 0,0 1 0,0-1 0,1 0 0,-1 0 0,7 5 0,-4-5-108,0 0 0,1 0 0,0-1 0,0 0 0,1 0 0,-1 0 0,1-1 0,0-1 0,0 0 0,0 0 0,0 0 0,15 0 0,-12-3-297,0 1 0,0-2-1,0 0 1,-1 0 0,14-4 0,-12 2-975,1 1 0,27-3 0,-40 6 1276,0 0-1,0-1 1,0 2 0,0-1 0,0 0 0,0 0-1,0 0 1,0 0 0,0 1 0,0-1 0,0 0-1,0 1 1,0-1 0,0 1 0,0-1 0,0 1-1,0 0 1,0-1 0,0 1 0,-1 0 0,1 0-1,0-1 1,-1 1 0,1 0 0,0 0 0,-1 0-1,1 0 1,-1 0 0,1 0 0,-1 0 0,0 0-1,1 0 1,-1 0 0,0 0 0,0 0 0,0 0-1,1 0 1,-1 1 0,4 14-729,-3-16 812,-1 1 0,0-1 0,0 1-1,1-1 1,-1 0 0,0 1 0,0-1 0,1 0 0,-1 0 0,0 1 0,1-1-1,-1 0 1,0 0 0,1 1 0,-1-1 0,1 0 0,-1 0 0,0 0 0,1 0 0,-1 0-1,1 1 1,-1-1 0,1 0 0,-1 0 0,0 0 0,1 0 0,-1 0 0,1 0 0,-1 0-1,0-1 1,1 1 0,-1 0 0,1 0 0,-1 0 0,1 0 0,-1 0 0,0-1 0,1 1-1,11-10-102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55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50 8042,'10'-37'4725,"-9"25"2502,-4 17-6417,-1 6-165,2 5-375,0 0 0,1 1 0,0-1 0,2 0 1,0 1-1,1-1 0,6 25 0,-4-15-198,3 50 0,-7-35-46,-1 2 6,2 0 0,12 79 0,-7-81 4,-1 0 1,-2 56 0,6 50 145,-5-122-138,18 112 168,-10-67-162,6 94-1,-11 72-30,-5-128-6,20 172-8,-3-56 71,-6-45-89,2 263 10,-9-272 13,2 114 45,1 44 1,-8-294-32,13 88-59,-5-60 2,8 240 85,-7-65 11,-6-184-48,-2 0-1,-5 63 1,3-112-52,0-1-1,0 0 1,0 1 0,0-1-1,1 0 1,-1 0 0,1 1-1,0-1 1,0 0 0,2 5-1,2 5-72,-3-12-26,4-1 6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57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2556 12611,'1'1'136,"-1"-1"1,1 1-1,0-1 0,0 0 1,0 1-1,0-1 1,0 0-1,0 1 0,-1-1 1,1 0-1,0 0 1,0 0-1,0 0 1,0 0-1,0 0 0,0 0 1,0 0-1,0 0 1,0 0-1,0 0 0,0-1 1,1 1-1,25-8 1014,80-32 128,155-83-1,92-80-1098,285-148 461,-355 201-330,476-250 383,-436 232-627,347-125-1,49 51-58,-532 183 5,195-90 1,42-59 26,-313 154-1,118-39 0,-210 84-172,-14 4-54,-13 2 103,-8 3 24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57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421 26 17244,'33'-25'2952,"-33"25"-2931,0 0-1,0 0 0,0 0 0,0 0 0,0 0 1,0 0-1,0 0 0,0 0 0,0 0 1,0 0-1,0 0 0,0 0 0,0 0 1,1 0-1,-1 0 0,0 0 0,0 0 0,0 0 1,0 0-1,0 0 0,0 0 0,0 0 1,0 0-1,0 0 0,0 0 0,0 0 1,0 0-1,1 0 0,-1 0 0,0 0 1,0 0-1,0 0 0,0 0 0,0 0 0,0 0 1,0 0-1,0 1 0,0-1 0,0 0 1,0 0-1,0 0 0,0 0 0,0 0 1,0 0-1,0 0 0,0 0 0,0 0 0,0 0 1,0 0-1,0 0 0,0 1 0,0-1 1,0 0-1,0 0 0,0 0 0,0 0 1,0 0-1,0 0 0,0 0 0,0 0 0,0 0 1,0 0-1,0 0 0,-2 8 707,-15 24-131,0-2 0,-2 0-1,-41 48 1,28-36-422,-45 57 2,-106 152-74,175-237-93,0-1 0,1 1-1,0 1 1,1-1 0,-5 21-1,10-33-4,1 0 0,-1 1 1,1-1-1,0 1 0,0-1 0,0 0 0,0 1 0,1-1 0,-1 0 0,2 5 0,-2-6-1,1 0 1,-1 0-1,1 1 0,0-1 1,0 0-1,-1 0 0,1 0 1,0 0-1,0-1 0,0 1 1,0 0-1,0 0 0,0 0 1,0-1-1,0 1 0,1-1 1,-1 1-1,0-1 0,0 1 1,0-1-1,1 0 0,0 1 1,14 0 27,-1-1 1,0-1-1,1 0 0,-1-1 1,0-1-1,27-8 1,259-74 279,-138 36-539,170-29-1,-216 63 140,-17 6-54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58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43 19452,'-2'-3'194,"0"-1"1,0 1-1,-1-1 0,1 1 0,0 0 1,-1 0-1,0 0 0,0 0 0,0 1 0,0-1 1,-6-3-1,8 6-156,-1-1 0,1 1 0,-1-1-1,0 1 1,1 0 0,-1-1 0,1 1 0,-1 0 0,0 0 0,1 0 0,-1 1-1,0-1 1,1 0 0,-1 1 0,0-1 0,1 0 0,-1 1 0,1 0 0,-1-1-1,1 1 1,-1 0 0,1 0 0,0 0 0,-1 0 0,1 0 0,0 0-1,0 0 1,0 1 0,0-1 0,-2 2 0,-2 4-5,0 1-1,0 0 1,0-1-1,1 1 1,0 1-1,1-1 1,0 1 0,0-1-1,1 1 1,0 0-1,0 0 1,1 0-1,0 0 1,1 0 0,0 10-1,1-5-27,0 0 0,1 0-1,1-1 1,0 1 0,1-1-1,0 0 1,1 0 0,0-1-1,10 17 1,-2-10 7,23 28 0,-25-35-16,0 1 0,-1 0-1,-1 0 1,13 26 0,-21-37 21,0 1-1,0 0 1,0-1 0,-1 1 0,1 0 0,-1 0 0,1 0 0,-1-1 0,0 1 0,0 0-1,0 0 1,0 0 0,-1 0 0,1 0 0,-1-1 0,1 1 0,-1 0 0,-2 3-1,1-2 32,0 0-1,-1 0 0,0 0 0,0-1 1,0 1-1,0-1 0,0 0 0,-1 0 1,1 0-1,-7 3 0,-1 1 130,-1-1 0,0 0 1,0-1-1,-1-1 0,1 0 0,-1 0 0,-14 1 0,23-4-120,-31 2 373,33-3-412,1 0 1,0 0-1,0 0 0,0 0 0,0 0 1,-1 0-1,1 0 0,0 0 0,0-1 1,0 1-1,0 0 0,0-1 1,0 1-1,0-1 0,0 1 0,0-1 1,0 0-1,0 1 0,0-1 0,0 0 1,0 0-1,0 0 0,1 1 1,-1-1-1,-1-1 0,2 0-62,0 1 1,0 0-1,0-1 0,0 1 1,1 0-1,-1-1 0,0 1 1,0 0-1,1 0 0,-1-1 1,1 1-1,-1 0 0,1 0 1,-1 0-1,1 0 0,0 0 1,0 0-1,-1 0 0,1 0 1,0 0-1,2-2 0,25-20-2226,-20 17 1572,22-17-834,-15 14 506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59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7 17532,'-2'-6'2427,"-3"11"-1441,-4 17 535,5 2-775,1 1 1,2 0-1,2 45 0,16 75-145,-16-139-553,47 300 464,-45-292-481,0 2 272,-4-15-145,-3-9-56,-63-133 239,28 64-306,36 62-64,3 15 28,0 0 0,0 0 0,0 0 0,1-1 0,-1 1 0,0 0 1,0 0-1,0 0 0,1 0 0,-1-1 0,0 1 0,0 0 0,1 0 0,-1 0 0,0 0 0,0 0 0,1 0 0,-1 0 0,0 0 0,0 0 0,1-1 0,-1 1 0,0 0 0,0 0 0,1 1 0,-1-1 0,0 0 0,1 0 0,-1 0 0,0 0 0,30 12-47,-17-6 40,4 1-6,1-1 1,0-1-1,0-1 0,36 5 1,-48-9 15,0 1 0,1-1 0,-1 0 0,0-1 0,0 0 0,1 0 1,-1 0-1,0 0 0,0-1 0,0 0 0,0 0 0,-1-1 0,1 0 1,-1 0-1,1 0 0,-1 0 0,0-1 0,7-7 0,-9 7 3,0 0 0,0 0 0,-1-1 0,1 1 0,-1-1 0,0 1 1,0-1-1,-1 0 0,0 0 0,0 0 0,0 0 0,0 0 0,0-10 0,-4 7 34,-3 14-24,-5 13-4,9-10-10,1 1-1,-1-1 0,2 0 1,-1 1-1,1-1 1,1 0-1,-1 1 1,2-1-1,1 10 0,-2-17 1,0 1-1,0 0 1,-1-1-1,2 1 1,-1-1-1,0 0 1,0 1-1,1-1 1,-1 0-1,1 0 1,0 0-1,0 0 1,0 0 0,0 0-1,2 2 1,-1-3 2,-1-1 1,0 1-1,0 0 1,0-1-1,1 1 1,-1-1-1,0 1 1,1-1-1,-1 0 1,0 0-1,1 0 1,-1-1 0,0 1-1,0 0 1,1-1-1,-1 1 1,0-1-1,0 0 1,0 0-1,4-2 1,4-2 34,-1-1 0,0 0 0,0-1-1,0 0 1,-1 0 0,0-1 0,0 0 0,-1 0 0,0-1 0,-1 0 0,8-13-1,-3 2 87,0-2-1,-1 0 0,-1 0 1,7-27-1,-13 41-70,-2 5-29,0 1 1,0-1-1,-1 1 0,1 0 1,-1-1-1,1 1 1,-1-1-1,0 0 0,0 1 1,-1-5-1,1 7-22,0 0 0,0 0 0,0 0 0,0 0 0,0 0 0,0 0 0,-1 0 0,1 0 0,0 0 0,0-1 0,0 1 0,0 0 0,0 0 0,-1 0 0,1 0 0,0 0 0,0 0 0,0 0 0,0 0 0,0 0 0,-1 0 0,1 0 0,0 0 0,0 0 0,0 0 0,0 0 0,0 0 0,-1 0 0,1 0 0,0 1 0,0-1 0,0 0 0,0 0 0,0 0 0,-1 0 0,1 0 0,0 0 0,0 0 0,0 0 0,0 0 0,0 1 0,0-1 0,0 0 0,0 0 0,0 0 0,-1 0 0,1 0 0,0 0 0,0 1 0,0-1 0,0 0 0,0 0 0,0 0 0,0 0 0,0 1 0,0-1 0,-6 10 38,0 5-24,1 0 1,0 1-1,1 0 1,1 0 0,0 0-1,1 0 1,1 0-1,2 30 1,-1-44-17,0 0 0,0 0-1,0 1 1,1-1 0,-1 0 0,1 0 0,0 0 0,-1 0-1,1 0 1,0 0 0,0 0 0,1 0 0,-1 0-1,0 0 1,0 0 0,1-1 0,-1 1 0,1-1 0,0 1-1,-1-1 1,5 3 0,-3-3 0,-1 0 0,1 0-1,0-1 1,0 1 0,0-1 0,0 1 0,0-1 0,0 0-1,0 0 1,0-1 0,0 1 0,0-1 0,0 1-1,3-2 1,7-3 6,0 0-1,0 0 1,0-2 0,-1 1-1,19-16 1,-6 3 40,-1-2 1,-1-1 0,-1-1 0,-1-1 0,-1-1 0,-1 0 0,22-40-1,-49 82-3,1 0-1,1 0 1,-4 24-1,4-20-10,5-17-30,-14 60 34,14-59-36,1 1-1,-1-1 1,1 1 0,0-1 0,0 1 0,1-1 0,-1 1 0,1 0 0,2 6 0,-2-11-12,-1 0 0,1 1-1,0-1 1,-1 0 0,1 0 0,0 1-1,0-1 1,-1 0 0,1 0 0,0 0-1,0 0 1,0 0 0,0 0 0,1-1-1,-1 1 1,0 0 0,0 0 0,0-1-1,1 1 1,-1-1 0,2 1 0,0 0-69,-1-1 0,1 0 0,-1 0 0,1 0 1,-1 0-1,1 0 0,-1 0 0,1-1 0,-1 0 0,5-1 1,1-1-404,-1 0 0,-1 0 1,1-1-1,0 0 1,-1 0-1,11-10 0,-9 5-62,0 0-1,10-15 0,-2 0-477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136 105 10026,'-6'6'5645,"13"-6"-2873,-6-1-2476,0 1 1,0-1 0,0 1-1,0-1 1,0 0 0,0 1-1,0-1 1,0 0-1,0 0 1,0 0 0,-1 0-1,1 0 1,0 0 0,0 0-1,-1 0 1,1 0 0,-1 0-1,1 0 1,-1 0 0,1-2-1,8-26 1655,-8 28-1918,-1 0 0,0 0 1,0 0-1,1 0 0,-1 0 0,0 0 0,0 0 1,0-1-1,-1 1 0,1 0 0,0 0 0,0 0 1,0 0-1,-1 0 0,1 0 0,-1 0 0,0-2 1,1 3-25,-1-1 0,0 1 1,1-1-1,-1 1 1,1-1-1,-1 1 0,1 0 1,-1-1-1,0 1 0,1 0 1,-1 0-1,0-1 1,0 1-1,1 0 0,-1 0 1,0 0-1,1 0 1,-1 0-1,0 0 0,-1 0 1,-1 1-3,-1 0 0,0 0 1,0 0-1,1 0 0,-1 1 0,1-1 1,-1 1-1,-4 3 0,-3 3-4,1 0 0,0 1 0,1 0 0,0 0 1,-11 15-1,15-17-3,0 0 1,1 0 0,0 0-1,0 1 1,0-1 0,1 1-1,0 0 1,1 0 0,-3 11 0,5-18 0,0 0 1,0 1 0,-1-1-1,1 0 1,0 0 0,0 0-1,1 0 1,-1 0 0,0 0-1,0 0 1,0 0 0,1 0-1,-1 0 1,0 0 0,1 0-1,-1 0 1,1 0 0,-1 0-1,1-1 1,0 1 0,-1 0 0,1 0-1,0 0 1,1 0 0,-1 0 2,1 0 0,0 0 1,0 0-1,0-1 1,-1 1-1,1-1 1,0 1-1,0-1 1,0 0-1,0 0 1,0 0-1,3 0 1,7-1 34,1-1 0,-1 0 1,18-6-1,-21 5 0,50-14 130,61-16 169,-104 30-265,0 1 0,-1 0 0,1 1 0,0 0 0,25 3 0,-38-1-54,0-1 0,0 1 0,-1 0 0,1 0 0,0 0 0,-1 0 0,1 1 0,-1-1 0,1 1 0,-1-1 0,1 1 0,-1 0 0,0 0 0,0 0 0,2 2 0,-3-3-3,-1 0 0,1 0 0,0 0 0,-1 0-1,0 0 1,1 0 0,-1 0 0,1 0 0,-1 0 0,0 0 0,0 0 0,0 0-1,1 0 1,-1 0 0,0 0 0,0 0 0,0 0 0,-1 0 0,1 0 0,0 0 0,0 0-1,-1 0 1,1 0 0,0 0 0,-1 0 0,1 0 0,-1 0 0,1 0 0,-1 0-1,0 0 1,1-1 0,-1 1 0,0 0 0,1 0 0,-1-1 0,0 1 0,0 0-1,0-1 1,0 1 0,0-1 0,-1 1 0,1 0-6,1-1 0,0 0 0,0 0 0,-1 0 0,1 1 0,0-1 0,0 0 0,-1 0 0,1 0 0,0 0 0,0 0 0,-1 0 0,1 0 0,0 0 0,0 0 0,-1 0 0,1 0-1,0 0 1,-1 0 0,1 0 0,0 0 0,0 0 0,-1 0 0,1 0 0,0 0 0,-1 0 0,1 0 0,0 0 0,0-1 0,-1 1 0,1 0 0,0 0 0,0 0 0,0 0 0,-1-1 0,1 1 0,0 0 0,0 0 0,0 0 0,0-1 0,-1 1 0,1 0 0,0 0 0,0-1 0,0 1 0,0 0 0,0-1 0,0 1 0,0 0 0,0 0 0,0-1-1,0 1 1,0 0 0,0 0 0,0-1 0,0 1 0,0 0 0,0-1 0,0 1 0,0 0 0,0 0 0,0-1 0,0 1 0,4-24 177,-3 22-130,43-160 547,-44 161-620,0-1-1,0 1 1,1-1 0,-1 1 0,1 0 0,0-1 0,-1 1 0,1 0 0,0-1-1,0 1 1,0 0 0,0 0 0,0 0 0,0 0 0,0 0 0,0 0-1,0 0 1,0 0 0,1 0 0,-1 0 0,0 1 0,0-1 0,1 0 0,2 0-1,0 1-536,1-1 0,0 1 0,-1 0 0,1 0 0,-1 1 0,8 1 0,12 1-1311,-2-3 870,1-3-339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0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21 18748,'-1'-20'3246,"3"48"-993,2 7-1207,4 124 463,6 36-490,-14-193-994,0 0 0,0 0 0,1 0 0,-1 0 0,1 0 0,0 0 1,0 0-1,0 0 0,0-1 0,0 1 0,0 0 0,2 2 0,-3-4-10,1 1-1,0-1 0,0 1 0,0 0 0,0-1 0,0 0 0,0 1 0,0-1 0,0 0 0,0 1 1,0-1-1,0 0 0,0 0 0,0 0 0,0 0 0,0 0 0,1 0 0,-1 0 0,0 0 0,0 0 0,0-1 1,0 1-1,0 0 0,0-1 0,0 1 0,0-1 0,1 0 0,21-13 141,-1 0 0,-1-2 0,0 0 0,34-36 0,-31 30-59,32-29 65,-12 13-48,-3-2 0,60-73 0,-94 99-509,-7 14 376,0 0-1,0-1 0,0 1 0,0 0 0,0 0 1,0 0-1,0 0 0,0-1 0,0 1 1,0 0-1,0 0 0,0 0 0,0 0 0,0-1 1,0 1-1,0 0 0,0 0 0,0 0 0,0 0 1,0-1-1,0 1 0,-1 0 0,1 0 0,0 0 1,0 0-1,0 0 0,0 0 0,0-1 0,-1 1 1,1 0-1,0 0 0,0 0 0,0 0 1,0 0-1,0 0 0,-1 0 0,1 0 0,-2 0-37,1 0 0,-1 0 0,1 1 0,-1-1 0,1 0 0,-1 1 0,1-1 0,0 1 0,-1 0 0,1-1 0,0 1 0,-1 0 0,-1 1 0,-16 15-310,-6 2-133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1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19996,'14'18'2265,"-1"-1"-1577,3-7-336,1 1 1016,4-6-1112,1 2-600,-2-4 336,4-3-168,-2-4-272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1.5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97 16363,'0'0'96,"0"1"-1,0 0 0,0-1 1,0 1-1,0-1 0,0 1 1,0-1-1,0 1 0,1-1 0,-1 1 1,0 0-1,0-1 0,0 1 1,1-1-1,-1 1 0,0-1 0,1 1 1,-1-1-1,0 0 0,1 1 1,-1-1-1,1 1 0,-1-1 1,0 0-1,1 1 0,-1-1 0,1 0 1,-1 0-1,1 1 0,-1-1 1,1 0-1,-1 0 0,1 0 0,0 0 1,-1 1-1,1-1 0,-1 0 1,1 0-1,-1 0 0,1 0 0,-1 0 1,1 0-1,0-1 0,-1 1 1,1 0-1,-1 0 0,1 0 1,-1 0-1,1-1 0,-1 1 0,1 0 1,-1-1-1,1 1 0,0-1 1,3-1 297,0 0 1,0 0-1,0-1 1,-1 1 0,6-6-1,-6 5-275,0-1-1,0 0 0,-1 0 0,1 0 1,-1 0-1,0-1 0,0 1 0,-1 0 1,1-1-1,0-8 0,-1 12-110,-1 0-1,0 0 0,0 0 1,1 0-1,-1 0 0,0 0 1,0 0-1,0-1 0,0 1 1,0 0-1,-1 0 0,1 0 1,0 0-1,0 0 0,-1 0 1,1 0-1,-1 0 0,1 0 1,-1 0-1,1 0 0,-1 0 1,0 0-1,1 0 1,-1 0-1,0 0 0,0 0 1,0 1-1,1-1 0,-1 0 1,0 1-1,0-1 0,0 1 1,0-1-1,0 1 0,0-1 1,-1 1-1,1 0 0,0-1 1,0 1-1,0 0 0,0 0 1,0 0-1,0 0 0,0 0 1,-1 0-1,1 0 0,0 0 1,0 0-1,-1 1 0,-2 0 6,1 0-1,-1 1 0,1-1 1,-1 1-1,1-1 0,0 1 0,-1 0 1,1 0-1,0 1 0,0-1 1,1 1-1,-1-1 0,1 1 0,-1 0 1,1 0-1,0 0 0,0 0 0,0 1 1,0-1-1,0 0 0,1 1 1,0-1-1,0 1 0,0 0 0,0-1 1,0 7-1,0-6-2,1 0 0,-1 0-1,1-1 1,0 1 0,1 0 0,-1 0 0,1-1 0,-1 1-1,1 0 1,0-1 0,0 1 0,3 4 0,-3-6-2,0 0 0,1 0 0,-1 0-1,1 0 1,-1 0 0,1 0 0,0-1 0,0 1 0,0 0 0,0-1 0,0 1 0,0-1 0,0 0 0,1 0-1,-1 0 1,0 0 0,1 0 0,-1 0 0,4 0 0,5 0 36,0 0 0,0-1 0,-1 0 0,1-1 0,0 0 0,0 0 0,0-1 0,-1-1 0,1 0 0,-1 0 0,19-10 0,-5 1 132,-1 0 0,0-2 0,34-28 0,-51 37-105,1-1-1,-1 0 0,0 0 1,6-8-1,-10 7 91,-6 8-50,-8 6 9,4 1-76,1 0 0,0 0-1,1 1 1,0 0 0,0 0-1,1 1 1,0-1 0,0 1-1,1 0 1,1 1 0,0-1-1,0 0 1,1 1 0,0 0-1,0 17 1,2-26-37,0-1 1,0 1-1,0 0 0,0-1 1,0 1-1,0-1 0,0 1 1,1 0-1,-1-1 0,1 1 1,-1-1-1,1 1 0,0-1 1,0 1-1,0-1 0,-1 0 1,1 1-1,0-1 0,1 0 1,-1 0-1,0 0 0,0 0 1,2 2-1,-1-3-15,0 1-1,0-1 1,0 1-1,0-1 1,0 0 0,0 1-1,0-1 1,0 0-1,0 0 1,0 0-1,0-1 1,0 1-1,0-1 1,-1 1 0,5-2-1,2-1-218,0-1 1,0 0-1,0 0 0,-1-1 1,1 0-1,-1-1 0,9-8 1,-6 3-202,-1-1 1,0-1 0,-1 0 0,0 0-1,11-24 1,-6 4-415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5 153 21533,'-2'-10'2560,"-1"-2"-1744,3 4-360,0 2 1401,2 6-1001,-2 3-496,4 4-1232,-1 2 1416,3-7-704,4 3-88,4-5-144</inkml:trace>
  <inkml:trace contextRef="#ctx0" brushRef="#br0" timeOffset="1">303 1 26286,'0'0'-75,"1"0"0,0 0 0,0 0 0,0 0 0,0 0 0,0 0 0,-1 0 0,1 1 0,0-1 0,0 0 0,0 1 0,-1-1 0,1 0 0,0 1 0,-1-1 0,1 1 0,0-1 0,-1 1 0,1 0 0,0-1 0,-1 1 0,1 0 0,-1-1 0,1 1 0,-1 0 0,1-1 0,-1 1 0,0 0 0,1 0 0,-1 0 0,0-1 1,0 1-1,0 0 0,1 0 0,-1 0 0,0 0 0,0-1 0,0 1 0,0 0 0,-1 0 0,1 0 0,0 0 0,0-1 0,0 1 0,-1 0 0,1 1 0,-3 8 542,0-1 0,0 1-1,-7 11 1,4-6-592,-11 33 1269,2 1 0,-15 87 0,22-81-1710,3 1 1,2 73-1,4-18-1572,-1-111 2112,0 1-1,0-1 0,0 0 1,0 0-1,0 1 1,0-1-1,0 0 0,0 0 1,1 0-1,-1 1 0,0-1 1,0 0-1,0 0 1,0 0-1,1 0 0,-1 1 1,0-1-1,0 0 1,1 0-1,-1 0 0,0 0 1,0 0-1,0 0 1,1 0-1,-1 0 0,0 0 1,0 1-1,1-1 1,-1 0-1,0 0 0,0 0 1,1 0-1,-1-1 1,0 1-1,0 0 0,1 0 1,-1 0-1,0 0 1,0 0-1,1 0 0,-1 0 1,0 0-1,0 0 1,0-1-1,1 1 0,-1 0 1,0 0-1,0 0 1,0 0-1,1-1 0,17-9-667,-9 5 459,-3 3-159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92 458 16716,'-1'-1'83,"1"0"0,-1 1 0,1-1 0,-1 0 0,1 0 0,-1 0 0,0 1 0,1-1 0,-1 0 0,0 1 0,0-1 0,1 0 0,-1 1 0,0-1 0,0 1 0,0-1 0,0 1 0,0 0 0,0-1 0,0 1 0,0 0 0,0 0 0,0 0 0,0 0 0,0 0 1,0 0-1,0 0 0,0 0 0,0 0 0,1 0 0,-1 0 0,0 0 0,0 1 0,0-1 0,0 0 0,0 1 0,0-1 0,0 1 0,0-1 0,0 1 0,1-1 0,-1 1 0,0 0 0,0-1 0,0 2 0,-4 2 248,1 0-1,0 0 0,0 0 1,0 1-1,0-1 0,-4 9 1,4-6-134,1 0 1,1 0 0,-1 0-1,1 1 1,0-1 0,1 1-1,0-1 1,0 1-1,0 0 1,1-1 0,1 1-1,0 10 1,-1-15-173,1-1 1,-1 1-1,1 0 1,-1-1-1,1 1 0,0-1 1,0 1-1,0-1 0,0 1 1,0-1-1,1 0 0,-1 1 1,1-1-1,-1 0 0,1 0 1,0 0-1,0 0 0,0-1 1,0 1-1,0 0 0,0-1 1,1 1-1,-1-1 0,0 0 1,1 0-1,-1 0 0,1 0 1,-1 0-1,1 0 1,0-1-1,-1 0 0,1 1 1,0-1-1,-1 0 0,1 0 1,0 0-1,3-1 0,5-1-2,0-1 0,0 0 0,0-1 0,0 0 0,-1-1 0,0 0 0,0 0 0,0-1 0,13-11-1,-4 3 2,-1-2 0,-1-1 0,23-26-1,-33 33-22,0 0-1,-1-1 0,0 0 0,5-12 1,-11 23-2,0 0 0,0 0 0,0 0 0,0 0 0,0-1 0,0 1 0,0 0 0,0 0 0,0 0 0,0 0 0,-1-1 0,1 1 0,0 0 0,0 0 0,0 0 0,0 0 0,0 0 0,0 0 0,-1-1 0,1 1 0,0 0 0,0 0 0,0 0 0,0 0 0,-1 0 1,1 0-1,0 0 0,0 0 0,0 0 0,0 0 0,-1 0 0,1 0 0,0 0 0,0 0 0,0 0 0,-1 0 0,1 0 0,0 0 0,0 0 0,0 0 0,0 0 0,-1 0 0,1 0 0,0 0 0,0 0 0,0 0 0,0 0 0,0 1 0,-1-1 0,1 0 0,0 0 0,0 0 0,0 0 0,0 0 0,0 0 0,0 1 0,-1-1 1,1 0-1,0 0 0,0 0 0,0 1 0,-6 4-11,1 1 1,-1 0 0,1 0-1,0 1 1,1-1-1,0 1 1,0 0 0,-5 10-1,7-12 8,0 1-1,0-1 0,0 0 1,1 1-1,-1-1 0,1 1 1,1-1-1,-1 1 1,1 0-1,0-1 0,0 1 1,2 9-1,-2-13 4,0-1 0,1 0 1,-1 0-1,0 0 0,1 0 0,-1 0 0,1 0 0,0 1 1,-1-1-1,1 0 0,0-1 0,0 1 0,-1 0 0,1 0 1,0 0-1,0 0 0,0-1 0,0 1 0,0 0 0,0-1 1,0 1-1,0-1 0,1 1 0,-1-1 0,1 1 0,1-1 0,0 0 0,-1 0 0,1 0 0,0 0 0,-1 0 0,1-1 0,0 1 0,-1-1 0,1 0 0,-1 0 0,3-1 0,7-4-4,-1-1 1,0 1-1,16-15 1,-1-2-4,-2-2 0,0 0-1,-2-2 1,-1-1 0,24-42 0,-38 61-3,0-3-25,1 1-1,-2-1 1,0 0 0,9-25 0,-15 28-32,-5 11-18,-11 15-34,-2 11 100,1 1 0,2 0 0,0 1 0,2 1-1,2 0 1,0 1 0,2 0 0,-7 50 0,14-65 21,1 1 0,2 26 0,-1-38-6,0 0 0,1 0 0,0 0 0,0-1 0,1 1 0,0 0 1,0-1-1,0 1 0,0-1 0,1 0 0,4 6 0,-7-10 4,1 0 0,-1-1 0,1 1-1,0 0 1,0-1 0,-1 1 0,1-1 0,0 1 0,0-1 0,0 1 0,-1-1 0,1 1 0,0-1 0,0 0 0,0 1-1,0-1 1,0 0 0,0 0 0,0 0 0,0 0 0,0 0 0,0 0 0,0 0 0,1 0 0,0-1-1,1 1 1,-1-1-1,0 0 1,1 0-1,-1 0 1,0-1-1,0 1 0,0 0 1,3-3-1,2-3-5,0-1 0,0 1 0,-1-1-1,6-9 1,230-427 17,-179 316 9,-43 91 11,-13 27-16,-2 0 0,1 0 1,-1 0-1,-1 0 1,0-1-1,-1 0 0,0 0 1,2-12-1,-23 46 76,4 5-67,1 0 0,1 1 1,1 0-1,2 1 0,1 0 1,1 1-1,2-1 0,1 1 1,-1 40-1,6-52-13,1 0 0,0 0 0,7 23-1,-6-32-23,0 0 0,0-1 0,1 1-1,0-1 1,1 0 0,0 0 0,10 13-1,-15-22 4,1 1-1,-1 0 0,0-1 1,1 1-1,-1 0 0,1-1 1,-1 1-1,1-1 1,-1 1-1,1-1 0,-1 1 1,1-1-1,0 1 0,-1-1 1,1 0-1,0 1 0,-1-1 1,1 0-1,0 1 1,-1-1-1,1 0 0,0 0 1,0 0-1,-1 0 0,1 0 1,0 0-1,0 0 0,-1 0 1,3 0-1,-3-1-8,1 1 0,-1-1 1,0 0-1,1 0 0,-1 0 0,0 0 0,0 1 0,0-1 0,1 0 1,-1 0-1,0 0 0,0 0 0,0 0 0,0 0 0,0 1 0,-1-1 1,1 0-1,0 0 0,0 0 0,0 0 0,-1 1 0,1-1 0,-1 0 0,1 0 1,-1 0-1,-4-10-186,0 1 0,-1 1 0,-1-1 0,1 1 0,-1 0 0,-1 0 0,-15-13 0,-69-48-742,50 40 979,41 29 1,0 1-1,0-1 1,0 0-1,0 1 0,0-1 1,0 0-1,0 0 1,0 0-1,1 0 1,-1 0-1,0 0 1,1 0-1,-1 0 1,0 0-1,1 0 1,-1 0-1,1 0 1,0 0-1,-1-2 0,1 3-8,0-1 0,1 1 0,-1-1 0,0 0-1,1 1 1,-1-1 0,0 1 0,1-1 0,-1 1-1,1-1 1,-1 1 0,1-1 0,-1 1 0,1-1-1,-1 1 1,1 0 0,-1-1 0,1 1 0,0 0-1,-1 0 1,1-1 0,0 1 0,-1 0 0,2 0-1,7-2 179,1 0 0,0 1 0,15 0 0,-15 0-95,326-8 867,-289 10-968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3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56 15339,'-4'6'1761,"-1"-2"-1113,7 1-144,6-5 688,12-6-184,8 0-167,12-2-329,8-1-312,14-2-784,4-1 656,7 2-208,0 2-56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3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13603,'35'6'1008,"8"1"-1104,8-4-608,7-3-248,8-3 768,5-4-192,4-3-192</inkml:trace>
  <inkml:trace contextRef="#ctx0" brushRef="#br0" timeOffset="1">1345 0 9874,'43'6'1216,"0"0"-792,0-3-199,3 0 1479,3-3-3048,1-2 1360,-1-4-248,1 4-65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3.8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12731,'76'11'898,"0"-4"-1,1-3 1,152-11 0,-150 5 700,-57 2-2118,1 0 1,41-7-1,-53 4 250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18 16235,'-5'-17'2733,"5"17"-2690,0 0 0,0 0 0,0 0-1,0 0 1,0 0 0,0 0 0,0 0 0,0 1 0,0-1 0,0 0-1,0 0 1,0 0 0,0 0 0,0 0 0,0 0 0,0 0 0,0 0-1,0 0 1,0 0 0,0 0 0,0 0 0,0 0 0,0 1 0,0-1-1,0 0 1,0 0 0,0 0 0,0 0 0,0 0 0,0 0 0,0 0-1,-1 0 1,1 0 0,0 0 0,0 0 0,0 0 0,0 0 0,0 0 0,0 0-1,0 0 1,0 0 0,0 0 0,0 0 0,0 0 0,0 0 0,-1 0-1,1 0 1,0 0 0,0 0 0,0 0 0,0 0 0,0 0 0,0 0-1,0 0 1,0 0 0,0 0 0,0 0 0,0 0 0,0 0 0,0 0-1,-1 0 1,1-1 0,-2 34 2331,0 84-1073,1 10-526,-24 167-1,24-288-709,0 1 0,0-1 0,-1 0 0,1 1 0,-1-1-1,-1 0 1,-5 11 0,8-17-62,0 0 0,0 0 0,0 0 0,0 0 0,0 0 0,0 0 0,0 0 0,-1 0 0,1 0 0,0 0 0,0 0 0,0 0 0,0 0 0,0 1 0,0-1 0,0 0 0,0 0 0,-1 0 0,1 0 1,0 0-1,0 0 0,0 0 0,0 0 0,0 0 0,0 0 0,0 0 0,-1 0 0,1 0 0,0 0 0,0-1 0,0 1 0,0 0 0,0 0 0,0 0 0,0 0 0,-1 0 0,1 0 0,0 0 0,0 0 0,0 0 0,0 0 0,0 0 0,0 0 0,0-1 0,0 1 0,0 0 0,0 0 0,0 0 0,0 0 0,0 0 0,0 0 0,0 0 0,0 0 0,0-1 0,-1 1 0,1 0 0,0 0 0,0 0 0,0 0 0,1 0 0,-4-10 67,2-18 27,2 1 1,6-53-1,18-57 44,-19 108-121,-2 6-20,4-14 6,12-40 0,-17 67-7,1 0 0,0 1 0,0 0 0,1 0 0,0 0 0,1 0 0,0 1-1,0 0 1,9-8 0,-11 12-7,1 1-1,-1 0 1,1 0-1,0 1 1,0-1-1,1 1 1,-1 0-1,0 1 1,1-1-1,-1 1 1,1 0-1,-1 0 1,1 1-1,0 0 1,-1 0-1,1 0 1,0 1-1,6 1 1,-9-2 6,1 1 0,-1-1-1,0 1 1,0 0 0,1 0 0,-1 0 0,0 0 0,0 1 0,0 0 0,0-1-1,-1 1 1,1 0 0,0 0 0,-1 0 0,1 1 0,-1-1 0,0 1 0,0-1 0,0 1-1,0 0 1,0 0 0,0-1 0,-1 1 0,0 0 0,1 1 0,-1-1 0,0 0-1,-1 0 1,1 1 0,0-1 0,-1 5 0,0-2 27,-1 0-1,0 0 1,-1-1 0,1 1 0,-1 0-1,0-1 1,-1 1 0,1-1 0,-1 0-1,0 0 1,0 0 0,-1 0 0,1 0-1,-1-1 1,-7 7 0,-2 1 45,0-1 1,0 0-1,-1-1 1,-16 9-1,23-15-231,1-1 0,-1 1 0,0-1 0,0-1 1,-10 4-1,37-20-3288,-13 10 2957,13-10-443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0 20932,'-37'48'3020,"-49"70"497,72-96-3356,0 1-1,1 1 0,-12 35 0,24-57-158,0 1 0,0 0-1,0-1 1,0 1 0,1 0 0,-1 0-1,1 0 1,0 0 0,-1 0 0,1 0-1,1 0 1,-1 0 0,0 0 0,1-1-1,-1 1 1,1 0 0,0 0 0,2 3-1,-1-3-1,-1-1 0,1 0 0,0-1-1,0 1 1,0 0 0,0 0 0,1-1-1,-1 1 1,0-1 0,1 0 0,-1 0-1,1 0 1,-1 0 0,1 0 0,-1 0-1,1-1 1,0 1 0,-1-1 0,1 0-1,3 0 1,8 1 32,0-1 1,1-1-1,-1 0 1,0-1-1,1-1 0,-1 0 1,17-6-1,-22 6-162,-1 0 0,1-1 0,-1 0 0,0-1 0,0 1 0,0-1 0,0-1 0,-1 0 0,0 0 0,0 0 0,-1-1 0,8-10 0,-12 16 36,-1-1-1,0 0 1,0 0-1,0 0 1,-1 0-1,1 0 1,0 0-1,-1 0 1,1 0-1,-1 0 1,0 0-1,1 0 1,-1-1-1,0 1 1,0 0-1,-1 0 1,1 0 0,0 0-1,-1 0 1,1 0-1,-1 0 1,0 0-1,0 0 1,-2-4-1,-12-10-685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5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20340,'15'3'1961,"10"-12"-1273,2-1-296,9-3 912,0 2-512,2-2-800,-2-2-528,-4-3 536,-4-4-208,-9 2-192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0 20756,'4'3'436,"0"1"-1,0 0 0,0-1 0,-1 1 1,1 0-1,-1 1 0,5 8 0,18 38 653,-16-27-771,1-2-184,-4-6-109,0-1 1,1 0 0,1-1 0,0 0-1,1 0 1,0-1 0,14 13 0,-15-21 7,-6-10 23,-3 3-50,0 1-1,0-1 1,0 0-1,-1 1 1,1-1-1,-1 1 1,1-1-1,-1 1 1,1-1-1,-2-1 1,-2-2-21,0 0-1,-1 1 1,1-1-1,-1 1 1,0 0 0,0 0-1,0 1 1,0 0 0,-1-1-1,0 2 1,1-1 0,-1 1-1,-10-3 1,8 3-12,-1 0-1,0 0 1,1 1 0,-1 0-1,0 1 1,0 0 0,0 0-1,1 1 1,-11 2 0,18-3 27,0 0 1,1 0-1,-1 0 1,0 0-1,0 1 1,0-1-1,0 0 1,1 0-1,-1 1 1,0-1-1,0 1 1,1-1 0,-1 0-1,0 1 1,1-1-1,-1 1 1,0 0-1,1-1 1,-1 1-1,1-1 1,-1 1-1,1 0 1,-2 1-1,3-2 3,-1 1-1,1 0 0,-1-1 1,1 1-1,-1-1 1,1 1-1,0-1 1,-1 0-1,1 1 0,0-1 1,-1 0-1,1 1 1,0-1-1,-1 0 0,1 0 1,0 0-1,0 1 1,-1-1-1,1 0 0,0 0 1,0 0-1,-1 0 1,1 0-1,0 0 1,0-1-1,-1 1 0,2 0 1,9-1 18,-1-1 0,1 0 0,0 0 0,-1-1 0,0-1 1,0 1-1,14-8 0,66-42 106,-74 43-89,92-62 315,-100 69-58,-12 11-158,-13 12 10,-5 0-104,0-2-1,-1 0 1,-1-1-1,-35 18 1,40-26-85,1 0 1,-1-1-1,0-1 1,0-1-1,-1-1 1,0 0-1,-23 1 1,5-9-184,38 3 219,-1 0 0,1 0 0,-1 0 0,1 0 0,0 0 0,-1-1 0,1 1 0,0 0 0,-1 0 0,1 0 0,0 0 0,-1 0 1,1-1-1,0 1 0,-1 0 0,1 0 0,0-1 0,-1 1 0,1 0 0,0-1 0,0 1 0,-1 0 0,1-1 0,0 1 0,0 0 0,0-1 0,0 1 0,-1-1 0,2 0-4,-1 0 1,1 1-1,0-1 0,0 0 0,-1 0 0,1 0 0,0 1 0,0-1 0,0 1 0,0-1 0,0 0 0,0 1 0,0 0 0,0-1 0,0 1 1,1-1-1,95-32-199,-69 25 164,0-2-1,0 0 0,-1-2 1,44-26-1,-68 37 53,-1-1 1,0 1-1,1-1 0,-1 0 1,0 1-1,0-1 1,0 0-1,0 0 0,0-1 1,0 1-1,0 0 1,-1-1-1,1 1 0,-1 0 1,0-1-1,0 0 1,0 1-1,0-1 0,0 0 1,0 0-1,-1 1 1,1-1-1,-1 0 0,0-5 1,-2-11-28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8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85 14179,'29'-84'4922,"-22"115"-1794,-13 404-679,-3-154-1662,25 255-18,-2 138-639,-16-621-131,0 219 26,2-264-24,0-6-1,-1-1 0,1 0 0,0 1 0,0-1 0,0 1 0,1-1 0,-1 0 0,0 1 0,0-1 0,1 0 0,-1 1 0,1-1 0,-1 0 0,1 1 1,0-1-1,-1 0 0,1 0 0,0 0 0,1 1 0,-2-2-3,1 0 1,-1 0 0,1 0 0,-1-1 0,1 1 0,0 0 0,-1 0-1,0-1 1,1 1 0,-1 0 0,1-1 0,-1 1 0,1-1 0,-1 1-1,0-1 1,1 1 0,-1 0 0,0-1 0,1 1 0,-1-1 0,0 0-1,0 1 1,1-1 0,-1 1 0,0-1 0,0 1 0,0-1-1,0 0 1,0 0 0,7-21-147,-4 2-386,0-1-1,-2 0 1,0 0-1,-1 0 0,-2 0 1,0 0-1,-1 0 1,-1 1-1,-8-27 0,-3 2-432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0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16139,'-7'36'882,"3"1"0,1 0 0,1 0-1,7 66 1,3-33 72,28 106-1,-35-170-887,2 6 104,0-1-1,0 0 0,10 20 0,-12-30-129,-1 1-1,1-1 0,0 1 0,0-1 0,0 0 1,0 1-1,1-1 0,-1 0 0,0 0 0,0 0 1,1 0-1,-1 0 0,1 0 0,2 1 0,-3-2-4,0 1 0,1-1 0,-1 0 0,0 0-1,0 0 1,0-1 0,1 1 0,-1 0 0,0 0 0,0-1 0,0 1-1,1 0 1,-1-1 0,0 1 0,0-1 0,0 0 0,0 1-1,0-1 1,0 0 0,0 0 0,0 1 0,-1-1 0,2-2 0,11-11 214,-1-1 0,-1 0 0,12-23 0,0 1 19,-3 7-98,77-110 574,-81 120-882,1 0 1,1 2 0,0 0 0,34-25 0,-31 29 348,-8 6-184,0-2-1,18-15 1,-14 4-179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13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 15411,'6'0'1377,"2"-1"-865,2-1-192,3 2 560,2-1-96,5 2-144,5-1-112,5 0-192,3-1-112,6-1-384,3-2-216,2 0-448,3 0-568,1-2 1064,-4-1-256,1-2-240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59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17 213 18908,'-6'19'1664,"0"2"-1256,2-1-151,4 0 471,0-1-328,6-5-656,1-2-448,1-12 536,2-2-193,-2-9-87</inkml:trace>
  <inkml:trace contextRef="#ctx0" brushRef="#br0" timeOffset="1">97 20 19588,'3'-12'1665,"0"6"-1249,-2 5-232,5 5 248,2 3-608,5-2 232,6 10-216,7 3-168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13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15723,'26'1'1433,"1"-1"-1001,0 0-216,6 0 544,5 0-264,3-1-704,1-2-320,5 0 400,2 0-136,0-4-144</inkml:trace>
  <inkml:trace contextRef="#ctx0" brushRef="#br0" timeOffset="1">664 1 12867,'18'2'1424,"-3"3"-720,-4-1-264,1 2 689,-1-1-201,4 1-360,0 3-296,11-3-568,1-1-136,13-3 312,5-2-160,5 0-136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14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13707,'38'3'1648,"-3"0"-1096,-4-2-248,-1 1 777,-1-2-505,-2 0-232,3 0-624,-1 0-624,5 0 712,4-3-160,0 0-129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14.3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10410,'131'9'3193,"2"-12"-3418,-102 0-35,1 1 0,-1 1 0,1 3 1,-1 0-1,1 2 0,-1 1 0,31 9 1,-33-6 740,0-1 1,1-1 0,31 1-1,88-2 4,-6-1-1541,-110-3 2173,46-5 0,-53 2-174,1 1 0,-1 0-1,36 6 1,88 17-790,118 20 1156,-245-40-921,-23-2-366,1 1 0,-1-1 0,1 0-1,-1 0 1,0 0 0,1 0 0,-1 0 0,0 0 0,1 0 0,-1 0 0,1 0 0,-1 0 0,0 0 0,1 0 0,-1 0 0,1 0 0,-1 0 0,0 0 0,1-1 0,-1 1 0,0 0 0,1 0-1,-1 0 1,0 0 0,1-1 0,-1 1 0,0 0 0,1 0 0,-1-1 0,0 1 0,0 0 0,1-1 0,-1 1 0,0 0 0,0-1 0,0 1 0,1 0 0,-1-1 0,0 1 0,0-1 0,0 1-1,0 0 1,0-1 0,0 1 0,0-1 0,-3-1 82,-3 0 54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33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18812,'-2'-7'1368,"-1"11"-1152,-1 8-88,4 5 280,0 4-119,4 5-65,2 6-80,-2 1-136,-1 1 0,2 2 0,-4-3-112,2-3-377,0-4-239,-3-12 584,0-11-112,-3-2-72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8:3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6 337 14147,'-6'-1'4311,"27"0"-1668,-7-3-2314,-1-1 1,1 0 0,-1-1 0,-1-1 0,1 0 0,-1 0 0,0-1-1,-1-1 1,0 0 0,19-21 0,-11 9-37,-1 0 0,-1-1 1,-1-1-1,22-42 0,-21 27 36,3-8 170,-20 46-495,0 0 0,0 0 0,0 0 1,0 0-1,0 0 0,0 0 0,1 0 0,-1-1 0,0 1 0,0 0 0,0 0 0,0 0 0,0 0 1,0 0-1,0 0 0,0 0 0,0 0 0,0 0 0,0 0 0,0 0 0,0 0 0,1 0 1,-1 0-1,0-1 0,0 1 0,0 0 0,0 0 0,0 0 0,0 0 0,0 0 0,0 0 0,0 0 1,1 0-1,-1 0 0,0 0 0,0 0 0,0 0 0,0 0 0,0 0 0,0 0 0,0 0 1,0 1-1,0-1 0,1 0 0,-1 0 0,0 0 0,0 0 0,0 0 0,0 0 0,0 0 0,0 0 1,0 0-1,0 0 0,0 0 0,0 0 0,0 0 0,0 0 0,0 1 0,1-1 0,-1 0 1,3 10 97,1 21-146,-3-24 11,1 9-320,1 0 1,1-1-1,0 1 0,6 15 0,-8-26 147,0 0 0,1 0 0,0 0-1,0 0 1,0 0 0,0-1 0,1 1-1,-1-1 1,1 0 0,0 0 0,1-1-1,-1 1 1,0-1 0,1 0 0,5 3-1,12 1-591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17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276 86 9306,'0'-3'321,"-1"0"0,1 0 0,-1-1 0,0 1-1,0 0 1,0 0 0,0 0 0,-1 0 0,1 0 0,-1 1 0,0-1 0,1 0-1,-1 1 1,-1-1 0,1 1 0,0-1 0,0 1 0,-1 0 0,1 0 0,-1 0 0,0 1-1,0-1 1,-4-2 0,2 3-55,1 0-1,0 0 1,-1 0-1,1 0 1,0 1 0,-1-1-1,1 1 1,-1 0-1,1 1 1,-1-1-1,1 1 1,0 0 0,-1 0-1,1 0 1,0 0-1,0 1 1,-5 2-1,-7 5 157,1 0 0,0 0 1,-20 19-1,27-22-298,1 1 1,-1 1 0,2-1-1,-1 1 1,1 0 0,0 1 0,-7 12-1,13-20-112,-1 0 0,1 0 0,-1 1 1,1-1-1,-1 0 0,1 0 0,-1 0 0,1 0 0,0 0 0,0 0 0,0 1 0,-1-1 0,1 0 0,0 0 0,1 0 0,-1 1 1,0-1-1,0 0 0,0 0 0,1 0 0,-1 0 0,0 0 0,1 0 0,-1 1 0,1-1 0,0 0 0,-1 0 0,1 0 0,0-1 1,-1 1-1,1 0 0,0 0 0,0 0 0,0 0 0,0-1 0,0 1 0,0 0 0,0-1 0,0 1 0,0-1 0,0 1 0,0-1 0,0 0 1,1 1-1,-1-1 0,0 0 0,1 0 0,6 2 9,0-2 1,0 1 0,0-1-1,0 0 1,13-2 0,-7 0 6,1-1 1,-1-1 0,0 0-1,-1-1 1,1-1 0,-1 0-1,0 0 1,19-14-1,-23 14 50,0 0 0,-1-1 0,1 0 0,-1-1-1,-1 0 1,1 0 0,-2-1 0,1 0-1,-1 0 1,0-1 0,7-17 0,-12 25-30,0 0 1,0 0 0,-1 0 0,1 0-1,-1 0 1,1 0 0,-1 0 0,0-1-1,0 1 1,-1-4 0,1 6-39,0 0 1,0 0-1,0 0 1,0-1-1,0 1 1,0 0-1,0 0 1,0 0-1,0-1 1,-1 1-1,1 0 1,0 0-1,0 0 0,0 0 1,0-1-1,-1 1 1,1 0-1,0 0 1,0 0-1,0 0 1,0 0-1,-1 0 1,1 0-1,0-1 1,0 1-1,-1 0 1,1 0-1,0 0 1,0 0-1,0 0 0,-1 0 1,1 0-1,0 0 1,-1 0-1,-12 9 189,5-1-141,0 1-1,0 0 0,1 1 1,0 0-1,1 0 1,0 1-1,1-1 1,-5 13-1,1 3 13,0 0 0,-6 38 0,12-46-24,0 0 1,2-1-1,0 1 0,3 34 1,-1-40-35,1-1 1,0 0-1,1 0 1,0-1-1,1 1 1,0 0-1,1-1 1,11 18-1,-15-26-80,0 0-1,1 0 1,-1 0 0,1-1-1,-1 1 1,1 0-1,0-1 1,3 3 0,2-5-1084,-4-11-111,-8-32 122,0 14 363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1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 13995,'18'-22'12071,"-24"40"-9707,0 6-1870,1 0 0,-4 42-1,1-9-124,7-50-133,6-24-113,9-40-15,-14 57-116,0 0 1,0-1 0,0 1 0,0 0 0,0 0-1,0 0 1,0 0 0,0-1 0,0 1 0,0 0 0,1 0-1,-1 0 1,0 0 0,0 0 0,0-1 0,0 1-1,0 0 1,0 0 0,0 0 0,0 0 0,0 0-1,1 0 1,-1-1 0,0 1 0,0 0 0,0 0-1,0 0 1,0 0 0,1 0 0,-1 0 0,0 0 0,0 0-1,0 0 1,0 0 0,0 0 0,1 0 0,-1 0-1,0 0 1,0 0 0,0 0 0,0 0 0,1 0-1,-1 0 1,0 0 0,0 0 0,0 0 0,1 0 0,3 9-299,-3 3-3542,-1-13 3398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19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35 17164,'4'-10'2659,"4"-6"-106,-2 8 2106,-5 8-4544,-1 1 1,0 0-1,1-1 0,-1 1 1,1 0-1,-1-1 0,0 1 1,0 0-1,1-1 0,-1 1 1,0 0-1,0 0 0,0-1 1,0 1-1,0 0 0,0 1 1,-2 10-46,-1 0 1,0-1-1,-1 1 1,-1-1 0,0 1-1,-10 16 1,-4 9-40,10-15-13,3-12 2,1 1 1,1 0 0,0 1 0,-5 22-1,9-33-17,-1 0 0,1 0 0,0 0 0,0-1-1,0 1 1,0 0 0,0 0 0,0 0 0,0 0-1,1-1 1,-1 1 0,0 0 0,0 0 0,1 0-1,-1-1 1,0 1 0,1 0 0,-1 0 0,1-1-1,-1 1 1,1 0 0,-1-1 0,1 1 0,-1 0 0,1-1-1,0 1 1,1 0 0,0 0 5,0 0 0,0-1 1,0 1-1,0-1 0,0 1 0,0-1 1,1 0-1,-1 0 0,0 0 1,4-1-1,6 0 24,-1-2 0,1 0 0,11-4 1,-22 7-32,4-2-18,10-3-195,0 0-1,-1 0 1,0-2 0,0 0 0,15-11-1,-28 18 180,-1 0-1,1 0 1,-1-1-1,0 1 1,1 0-1,-1-1 0,1 1 1,-1-1-1,0 1 1,1-1-1,-1 1 1,0-1-1,1 1 0,-1-1 1,0 1-1,0-1 1,0 1-1,1-1 1,-1 1-1,0-1 0,0 1 1,0-1-1,0 1 1,0-1-1,0 0 1,0 1-1,0-1 0,0 1 1,0-1-1,0 1 1,-1-1-1,1 1 1,0-1-1,0 0 0,-15-13-444,1 5 22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19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81 22237,'10'-2'2104,"7"-6"-1392,3-2-288,7 0 937,4-3-289,1 1-624,1 2-344,-7 3-1008,-3 1 1432,-7 3-624,-5 3-104,-3 0-64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 18612,'-10'5'3923,"-3"11"-2629,11-13-496,-23 34 288,3 0 0,-20 42 1,16-27-835,5-5-172,15-33-41,-1 0 0,-11 20 0,25-61 97,1 9-114,57-116-5,-57 125-58,-5 17 21,-3 26 1,-1-27 11,-1 30-24,-1-13 27,2 0-1,1 0 1,0 0 0,2 0-1,7 33 1,-9-56 7,0 0 0,0 0 1,0 0-1,1 0 0,-1 0 0,0-1 1,1 1-1,-1 0 0,0 0 0,1 0 0,-1 0 1,1-1-1,0 1 0,-1 0 0,1-1 0,0 1 1,-1 0-1,1-1 0,0 1 0,0-1 1,-1 1-1,2 0 0,-1-2 1,-1 1 0,1 0 0,-1 0 0,1-1 0,0 1 0,-1 0 0,1-1 0,-1 1-1,1-1 1,-1 1 0,0-1 0,1 1 0,-1-1 0,1 1 0,-1-1 0,0 1 0,1-1 0,-1 1 0,0-1 0,0 0 0,1 1 0,-1-1 0,0 1 0,0-1 0,0 0 0,0 1-1,0-1 1,0 0 0,0 1 0,0-1 0,0 0 0,0 0 0,0-9-7,0 1 0,-1-1-1,0 0 1,0 1 0,-1-1 0,-1 1-1,1 0 1,-2-1 0,-5-12 0,-8-12-115,-23-34-1,26 46 40,0 1 29,9 15 29,1 0 1,0 0-1,0-1 1,1 1-1,-1-1 1,2 0-1,-4-10 1,6 17 22,0 0 1,0-1-1,0 1 0,0 0 0,0-1 1,0 1-1,0 0 0,0-1 1,0 1-1,0 0 0,0-1 1,0 1-1,0 0 0,1-1 0,-1 1 1,0 0-1,0-1 0,0 1 1,1 0-1,-1-1 0,0 1 0,0 0 1,1 0-1,-1 0 0,0-1 1,0 1-1,1 0 0,-1 0 1,0 0-1,1-1 0,-1 1 0,0 0 1,1 0-1,-1 0 0,0 0 1,1 0-1,-1 0 0,0 0 1,1 0-1,-1 0 0,0 0 0,1 0 1,-1 0-1,1 0 0,-1 0 1,0 0-1,1 0 0,-1 0 1,1 1-1,18 5 58,-18-5-55,45 22-121,-1 2-1,-1 2 1,61 49-1,-47-33-1242,-42-33 1006,-8-12-83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146 328 19652,'-18'7'1979,"-16"6"-137,33-12-1759,0 0 1,0-1-1,-1 1 1,1 0 0,0-1-1,0 1 1,0 0-1,0 0 1,0 0 0,1 0-1,-1 0 1,0 0-1,0 0 1,0 0 0,1 0-1,-1 0 1,1 0-1,-1 1 1,1-1-1,-1 2 1,1-2-129,0 0 1,1-1-1,-1 1 1,0 0-1,1 0 0,-1 0 1,1 0-1,-1-1 0,1 1 1,-1 0-1,1 0 1,-1-1-1,1 1 0,0 0 1,-1-1-1,1 1 0,0-1 1,-1 1-1,1-1 1,0 1-1,0-1 0,0 1 1,0-1-1,1 1 0,28 9-1365,-18-6 889,-9-4 475,-1 1 0,1 0 0,-1 1 0,1-1 0,-1 0 1,1 1-1,-1 0 0,0-1 0,0 1 0,0 0 0,0 0 1,0 0-1,0 0 0,0 0 0,-1 1 0,1-1 0,-1 1 0,2 3 1,-3-4 70,1 0 0,-1 0 0,0 0 0,0 0 1,-1 0-1,1 0 0,0 0 0,-1 0 0,1 0 1,-1 0-1,0-1 0,1 1 0,-1 0 0,0 0 1,0 0-1,0-1 0,0 1 0,-1 0 0,1-1 1,0 1-1,-1-1 0,1 1 0,-1-1 0,1 0 1,-4 2-1,-17 13 486,-2-1 0,1-1 1,-2-1-1,-29 12 0,54-25-515,0 0 0,0 0 1,0 0-1,0 0 0,0 0 0,-1 0 0,1-1 0,0 1 0,0 0 0,0 0 0,0 0 0,0 0 0,0 0 0,0 0 1,0 0-1,0 0 0,0 0 0,0 0 0,0 0 0,0 0 0,0 0 0,0 0 0,0 0 0,0 0 0,-1 0 0,1 0 1,0 0-1,0 0 0,0 0 0,0 0 0,0 0 0,0 0 0,0 0 0,0 0 0,0 0 0,0 0 0,0 0 1,0 0-1,0 0 0,-1 0 0,1 0 0,0 0 0,0 0 0,0 0 0,0 0 0,0 0 0,0 0 0,0 0 0,0 0 1,8-8-351,25-17-528,-15 11 417,24-22-594,-2-2 0,-1-1 0,-2-3 0,61-87-1,-63 75 1596,52-112 0,-81 150 433,-8 19 316,-12 26 121,5-4-1221,2 1 1,0 0 0,2 1-1,1 0 1,1-1 0,0 31-1,4-19-307,1 0 1,2 0-1,15 66 0,-16-88-299,-3-15 408,0-1 0,0 0 0,-1 0 0,1 0 1,0 0-1,0 0 0,0 0 0,0 0 0,0 0 0,0 0 1,0 0-1,0 0 0,0 1 0,0-1 0,-1 0 0,1 0 0,0 0 1,0 0-1,0 0 0,0 0 0,0 0 0,0 0 0,0 0 0,-1 0 1,1 0-1,0 0 0,0 0 0,0 0 0,0 0 0,0 0 0,0 0 1,0 0-1,0 0 0,-1 0 0,1 0 0,0 0 0,0-1 0,0 1 1,0 0-1,0 0 0,0 0 0,0 0 0,0 0 0,0 0 1,0 0-1,-1 0 0,1 0 0,0 0 0,0 0 0,0-1 0,0 1 1,0 0-1,0 0 0,0 0 0,0 0 0,-17-25-1018,13 20 1081,-10-16-268,0 1 284,1-1 1,0-1 0,-12-31-1,22 48-14,1-1 0,1 1 0,-1 0 0,1-1 0,0 0-1,0 1 1,0-1 0,1 1 0,0-1 0,0 0 0,0 1 0,1-1 0,0 0-1,0 1 1,0-1 0,1 1 0,0-1 0,0 1 0,0 0 0,5-8 0,-4 9-67,0 1 1,1-1 0,-1 0 0,1 1-1,-1 0 1,1 0 0,0 0-1,9-4 1,39-15-151,-19 8 121,7-3-70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12803,'3'0'1536,"-1"10"-768,1 5-344,-2 10 1681,1 3-1385,0 13-312,0 4-160,-1 6-408,1 2-272,1 0-128,-1-2 400,1-2-176,0 1-80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4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13603,'-7'62'1024,"-1"-3"-968,0-3 768,1-6-312,4-3-119,3-11-153</inkml:trace>
  <inkml:trace contextRef="#ctx0" brushRef="#br0" timeOffset="1">95 632 13499,'-1'56'1120,"-6"4"-768,-2 1-168,5 0 520,1 1-280,3-8-191,6-1-145,-1-2-296,0-4-185,-2-3 297,-2 1-48,-4-1-96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38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15491,'-12'2'2497,"16"3"33,21 4-66,11-4-1629,0-1 0,60-2-1,-55-3-1969,67 9 0,-101-8 960,-5 1 87,1-1 1,0 0 0,-1 1 0,1 0-1,0-1 1,-1 1 0,1 0 0,4 3-1,-5-1-586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38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20 16163,'-3'18'1929,"9"-6"-921,7-8-352,9-5 1633,3-5-1113,10-4-376,4 1-128,4-2-392,1 2-328,-4 5-840,-1 1-200,-11 4 816,0 5-216,-10-4-200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39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 17204,'7'-2'369,"-1"1"0,1 0 0,0 0 0,0 0 1,0 1-1,0 0 0,0 0 0,0 1 0,0 0 1,-1 0-1,1 1 0,0 0 0,-1 0 0,1 0 1,-1 1-1,1 0 0,7 5 0,-11-6-357,-1 0 0,1 1 1,-1-1-1,0 0 0,0 1 0,0 0 0,0-1 1,0 1-1,0 0 0,-1 0 0,0 0 0,1 0 0,-1 0 1,0 0-1,0 4 0,0-1-4,0 0 0,-1 1 0,0-1 1,0 1-1,0-1 0,-1 1 0,-2 7 0,-2 6 11,-2 1 1,0-1-1,-16 29 1,22-48-13,-108 199 543,109-200-546,-6 9 212,4-10-178,3-5 29,8-20 53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109 187 17364,'0'-3'291,"0"0"1,0 0 0,-1 1 0,1-1 0,-1 0-1,1 1 1,-1-1 0,0 0 0,0 1-1,-1-1 1,1 1 0,0 0 0,-1-1-1,0 1 1,1 0 0,-1 0 0,-4-4-1,5 6-247,0-1 0,0 0 0,0 0 0,-1 1-1,1-1 1,0 1 0,0-1 0,-1 1-1,1-1 1,0 1 0,-1 0 0,1 0-1,0 0 1,-1 0 0,1 0 0,-1 0-1,1 0 1,0 0 0,-1 0 0,1 1 0,0-1-1,-1 0 1,1 1 0,0-1 0,0 1-1,-1 0 1,1-1 0,0 1 0,0 0-1,0 0 1,0 0 0,0 0 0,0 0-1,0 0 1,0 0 0,0 0 0,0 1 0,-4 4 0,1 1 1,0 0 0,0-1 0,1 1 0,0 0 0,0 1 0,1-1 0,0 0-1,-3 15 1,3-1 13,0-1 0,1 30 0,1-47-53,0 1 0,0-1 0,0 1 0,1-1 0,0 1-1,-1-1 1,1 1 0,0-1 0,1 0 0,-1 0 0,4 6-1,-4-8-1,0 0 0,0 0 1,0 0-1,0 0 0,1 0 0,-1 0 0,0 0 0,0-1 0,1 1 0,-1 0 0,0-1 0,1 1 0,-1-1 0,1 0 0,-1 1 0,1-1 0,-1 0 0,1 0 0,-1 0 0,1 0 0,-1 0 0,1 0 0,-1 0 0,1-1 0,-1 1 1,0-1-1,1 1 0,-1-1 0,3 0 0,4-3 30,1-1 0,-1 1 0,-1-1 0,1-1 0,-1 1 0,1-1 0,-2-1 0,1 1 0,5-9 0,50-68 382,-57 74-366,60-94 549,-56 87-436,-1 0 1,0-1 0,-2 0 0,8-26-1,-14 35 170,-7 17-227,-8 20-65,7-9-27,1 0 0,1 0-1,1 1 1,1-1 0,1 1 0,-2 40 0,5-59-10,0-1 0,0 1-1,0 0 1,1 0 0,-1 0-1,0-1 1,1 1 0,-1 0-1,1 0 1,0-1-1,0 1 1,-1-1 0,1 1-1,0 0 1,0-1 0,0 1-1,1-1 1,-1 0 0,0 1-1,0-1 1,1 0 0,2 2-1,-2-2 1,1 0 0,-1-1-1,1 1 1,0 0 0,-1-1 0,1 1-1,0-1 1,0 0 0,0 0-1,-1 0 1,1 0 0,0-1-1,3 0 1,7-2 8,-1-1-1,0 0 1,1-1 0,-2-1-1,14-7 1,9-9 35,49-40 0,-71 52-41,-9 10-6,-4 5-6,-2 6-9,1-5 14,-22 61-4,23-61 2,-1 1 1,1-1-1,0 0 0,0 1 1,1-1-1,-1 0 0,2 1 1,0 9-1,-1-15 6,1 0 0,-1 0 0,1 0-1,-1 0 1,1 0 0,-1 0 0,1 0 0,-1 0 0,1 0-1,0 0 1,0 0 0,-1-1 0,1 1 0,0 0 0,0-1-1,0 1 1,0 0 0,0-1 0,0 1 0,0-1 0,0 0 0,0 1-1,0-1 1,0 0 0,0 1 0,0-1 0,0 0 0,0 0-1,0 0 1,0 0 0,0 0 0,0 0 0,0 0 0,1-1-1,-1 1 1,1 0 0,5-2 2,0 0-1,0 0 1,13-6 0,9-5 23,-1-1 0,-1-1 1,0-1-1,-1-2 0,35-30 1,-60 48-25,0-1-1,-1 0 1,1 0 0,0 0 0,0 0 0,-1 0 0,1 0-1,-1 0 1,1 0 0,-1 0 0,1 0 0,-1 0 0,0 0 0,0-1-1,1 1 1,-1 0 0,0 0 0,0 0 0,0 0 0,0-1 0,0 1-1,-1-2 1,1 3-3,0-1 1,0 1-1,-1-1 0,1 1 0,0-1 0,-1 1 0,1-1 0,0 1 1,-1 0-1,1-1 0,-1 1 0,1-1 0,0 1 0,-1 0 0,1-1 1,-1 1-1,1 0 0,-1 0 0,1-1 0,-1 1 0,0 0 0,1 0 1,-1 0-1,1-1 0,-1 1 0,1 0 0,-1 0 0,0 0 1,1 0-1,-1 0 0,1 0 0,-1 1 0,1-1 0,-1 0 0,0 0 1,1 0-1,-1 0 0,1 1 0,-1-1 0,1 0 0,-1 0 0,1 1 1,-1 0-1,0-1-2,0 1 1,0 0-1,0 0 0,0 0 1,0 0-1,0 0 1,0 0-1,0 0 0,0 0 1,1 0-1,-1 0 1,0 0-1,1 0 1,-1 1-1,1-1 0,-1 0 1,1 0-1,0 1 1,0-1-1,-1 0 0,1 1 1,0-1-1,0 0 1,0 1-1,0-1 1,1 0-1,-1 0 0,0 1 1,1-1-1,-1 0 1,0 1-1,2 1 0,-1 1-4,1-1-1,-1 1 0,1 0 0,0-1 0,0 1 0,1-1 0,-1 1 0,1-1 0,3 4 0,-3-5-56,0 0-1,0 1 1,-1-1 0,1-1-1,0 1 1,0 0-1,1-1 1,-1 0-1,0 1 1,1-1-1,-1 0 1,0-1-1,1 1 1,-1-1-1,1 1 1,-1-1 0,1 0-1,-1-1 1,1 1-1,-1 0 1,0-1-1,1 0 1,-1 0-1,1 0 1,-1 0-1,0 0 1,0-1-1,4-2 1,-3 2 12,0-1 1,0-1-1,-1 1 1,1 0-1,-1-1 0,0 0 1,0 0-1,0 0 0,0 0 1,-1 0-1,1 0 1,-1-1-1,0 1 0,-1-1 1,1 0-1,-1 0 1,0 1-1,0-1 0,0 0 1,0-5-1,-3-45-464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0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17644,'-7'3'1680,"6"10"-1144,1 0-232,2 0 416,4-6-127,4-4-393,0-3-104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1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72 19292,'2'3'2095,"-2"17"-1033,-2 31-29,1-43-738,-3 53 24,3 0 0,7 64-1,-2-109-111,-4-16-201,0 1-1,1-1 1,-1 0 0,0 0 0,0 0-1,0 0 1,0 0 0,0 0 0,0 0-1,0 0 1,0 0 0,0 0-1,0 0 1,0 0 0,1 1 0,-1-1-1,0 0 1,0 0 0,0 0 0,0 0-1,0 0 1,0 0 0,0 0 0,0 0-1,1 0 1,-1 0 0,0 0 0,0 0-1,0 0 1,0 0 0,0 0 0,0 0-1,0 0 1,0-1 0,1 1-1,-1 0 1,0 0 0,0 0 0,0 0-1,0 0 1,0 0 0,0 0 0,0 0-1,0 0 1,0 0 0,0 0 0,0 0-1,1 0 1,-1-1 0,0 1 0,0 0-1,0 0 1,0 0 0,0 0-1,0 0 1,0 0 0,7-28 461,-3-4-190,-2 0 0,-1 0 1,-2 0-1,-6-49 0,2 66-240,1 20-28,2 24-36,2-25 25,0 0 1,1-1-1,0 1 0,0 0 1,0-1-1,1 1 0,-1-1 0,1 0 1,-1 1-1,5 4 0,-5-6 2,1-1 0,-1 1 0,1-1 0,-1 0 0,1 1 0,0-1 0,-1 0 0,1 0 0,0 0 0,0 0 0,0 0 0,0-1 0,0 1-1,0 0 1,0-1 0,0 0 0,0 1 0,0-1 0,0 0 0,4 0 0,7-2 10,0-1-1,0 0 1,0-1-1,-1 0 1,1-1-1,-1-1 1,0 0-1,20-14 1,-17 11 14,0 1 1,1 0 0,-1 0 0,22-5 0,-36 12-25,0 1 0,0 0 0,0-1 0,0 1 0,0 0 0,0-1 1,0 1-1,0 0 0,0 0 0,0 0 0,0 0 0,0 0 0,0 0 1,0 0-1,0 0 0,0 0 0,0 1 0,0-1 0,0 0 0,0 1 0,0-1 1,0 0-1,0 1 0,-1-1 0,1 1 0,0 0 0,0-1 0,0 1 1,-1 0-1,1-1 0,0 1 0,-1 0 0,1 0 0,0 0 0,-1-1 1,1 1-1,-1 0 0,1 0 0,-1 0 0,0 0 0,1 0 0,-1 2 1,1 3 0,-1 1 0,0 0 0,-1 0 0,1-1 1,-3 12-1,-1 5 28,4-22-29,0 0 0,0 0 0,0 0 1,0-1-1,0 1 0,0 0 0,0 0 0,1 0 0,-1-1 0,0 1 0,0 0 0,1 0 0,-1 0 0,0-1 0,1 1 0,-1 0 1,0-1-1,1 1 0,-1 0 0,1-1 0,0 1 0,-1-1 0,1 1 0,-1 0 0,1-1 0,1 1 0,-1-1 1,0 1 0,0-1 0,0 0 0,1 0 0,-1 0 0,0 0 0,0 0 0,1 0 0,-1 0 0,0-1 0,0 1 0,1 0 0,-1-1 0,0 1 0,1-1 0,4-2 12,-1 0-1,0 0 1,0 0-1,0 0 1,-1-1-1,5-4 1,1-3 15,0-1 0,-1 0 0,0 0 0,-1-1 0,-1 0 0,0-1 0,0 0 0,-2 0 0,0 0 1,0-1-1,-1 0 0,-1 1 0,2-30 0,-4 43-27,-1 0 1,0-1-1,0 1 0,0 0 1,0-1-1,-1 1 0,1 0 0,0 0 1,0-1-1,-1 1 0,1 0 1,-1 0-1,1-1 0,-1 1 1,1 0-1,-1 0 0,0 0 1,-1-1-1,2 1 0,-1 1 0,0 0 0,1 0 0,-1-1-1,0 1 1,0 0 0,1 0 0,-1 0 0,0 0 0,1 0 0,-1 0 0,0 0 0,0 0 0,1 0-1,-1 0 1,0 0 0,1 0 0,-1 1 0,0-1 0,1 0 0,-1 0 0,0 1 0,0 0 0,-4 2-1,0 0 0,1 0 1,-1 1-1,1 0 1,0 0-1,-5 7 0,-2 3-7,0 0-1,1 1 0,1 0 1,1 1-1,0 0 0,1 0 1,0 1-1,2 0 1,0 0-1,-5 32 0,10-46 11,0 1-1,0-1 1,0 1-1,0-1 1,1 1 0,0-1-1,-1 1 1,1-1-1,1 1 1,-1-1-1,0 0 1,1 1-1,0-1 1,-1 0-1,1 0 1,0 0-1,1-1 1,-1 1 0,5 4-1,-1-2-103,0-1-1,0 1 1,0-1 0,1-1-1,0 1 1,0-1-1,0 0 1,10 2 0,-16-4 28,0-1 0,1 0-1,-1 0 1,0 0 0,0 0 0,1 0 0,-1 0 0,0 0 0,1 0 0,-1-1 0,0 1 0,0-1-1,0 1 1,1 0 0,-1-1 0,0 0 0,0 1 0,0-1 0,0 0 0,0 0 0,0 1-1,1-3 1,1 1-19,9-7-367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17708,'-10'29'1728,"-6"17"-1088,-1 6-216,1 9 889,3 1-393,6 1-216,3 0-144,4-9-272,6-2-64,1-13-144,3-8-192,1-11-536,2-4-392,-3-9 856,-3-4-184,-2-6-144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2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16051,'-1'11'777,"-1"0"-1,0 1 0,0-1 1,-1 0-1,-1 0 1,-6 13-1,-9 38 1120,17-57-1872,2 0 1,-1 1 0,0-1-1,1 0 1,0 1-1,1-1 1,-1 0 0,1 1-1,2 8 1,-3-13-24,0 0 0,0 0 0,1-1 0,-1 1 1,0 0-1,0 0 0,1 0 0,-1 0 0,1 0 1,-1-1-1,1 1 0,-1 0 0,1 0 0,-1-1 0,1 1 1,0 0-1,-1-1 0,1 1 0,0-1 0,0 1 1,-1-1-1,1 1 0,0-1 0,0 0 0,0 1 0,-1-1 1,1 0-1,0 1 0,0-1 0,0 0 0,0 0 1,0 0-1,0 0 0,0 0 0,0 0 0,0 0 0,-1 0 1,1 0-1,0-1 0,0 1 0,0 0 0,0 0 1,0-1-1,-1 1 0,1-1 0,1 0 0,2-1 22,0-1-1,-1 1 1,1-1 0,-1 0-1,0 0 1,0 0-1,0 0 1,3-5-1,3-6 138,-1-1-1,0 1 0,-1-1 1,-1-1-1,0 1 0,4-18 0,-10 26 137,-4 12-161,-3 10-27,-27 85 82,31-86-185,0 0-1,1 0 1,0 0-1,1 0 1,1 20 0,0-32-17,0-1 1,0 1 0,0-1 0,1 1-1,-1-1 1,0 1 0,1-1-1,-1 0 1,1 1 0,-1-1 0,1 0-1,0 1 1,0-1 0,-1 0 0,1 0-1,0 1 1,2 0 0,-2-1 13,-1-1 0,1 1-1,0-1 1,0 0 0,0 1 0,0-1 0,0 0-1,0 0 1,0 1 0,0-1 0,0 0 0,0 0 0,0 0-1,0 0 1,0 0 0,0-1 0,0 1 0,0 0-1,2-1 1,1-1 42,1 0-1,-1 0 0,1-1 1,-1 0-1,0 1 1,0-2-1,0 1 1,0 0-1,3-5 1,18-24-22,0-8 16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1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19 474 20204,'2'22'592,"-1"1"0,-1-1-1,-1 1 1,-8 43 0,0 5 217,8-61-698,0 34 234,1-42-335,0-1 0,0 0 1,0 0-1,0 0 1,0 1-1,0-1 0,0 0 1,1 0-1,-1 0 0,0 0 1,1 0-1,-1 0 0,1 0 1,-1 0-1,1 1 0,0-2 1,-1 1-1,1 0 0,0 0 1,0 0-1,-1 0 1,1 0-1,0-1 0,0 1 1,0 0-1,0-1 0,0 1 1,1 0-1,0-1-1,0 0 0,0-1 0,0 1-1,0-1 1,0 1 0,0-1 0,-1 1 0,1-1 0,0 0-1,0 0 1,-1 0 0,1 0 0,-1 0 0,1 0 0,-1-1 0,1 1-1,-1-1 1,0 1 0,1 0 0,-1-1 0,0 0 0,1-1 0,23-41 71,-17 26-60,-1 0 1,0-1-1,-2 1 0,0-1 0,-1 0 1,-1-1-1,0 1 0,-2-1 0,-1-26 1,-2 36 16,-1 18-2,0 21 9,4-21-39,-1 0 0,2 0 1,-1 0-1,1 0 1,0-1-1,1 1 0,6 14 1,-7-19-4,0 1 1,1 0-1,-1-1 1,1 0 0,-1 1-1,1-1 1,0 0-1,0 0 1,1-1-1,-1 1 1,1-1 0,-1 1-1,1-1 1,0 0-1,0-1 1,0 1-1,4 1 1,1-1 5,0 0 1,1-1-1,-1 0 0,1-1 0,0 0 1,-1 0-1,1-1 0,-1 0 1,0-1-1,1 0 0,-1 0 0,0-1 1,0 0-1,0-1 0,0 0 1,-1 0-1,12-8 0,-11 6 0,0-1-1,0 0 1,-1 0-1,0-1 1,-1 0-1,1 0 1,-1-1-1,-1 0 1,0 0-1,0-1 1,-1 1-1,0-1 1,-1-1-1,6-18 0,-9 25-4,0 0 0,0 0 0,-1 0 0,0-1 0,0 1 0,0 0 0,-1-6 0,1 9-3,0 0 1,0 1 0,0-1-1,0 0 1,0 1-1,-1-1 1,1 0-1,0 1 1,-1-1-1,1 0 1,0 1 0,-1-1-1,1 1 1,-1-1-1,1 0 1,-1 1-1,1-1 1,-1 1 0,1-1-1,-1 1 1,1 0-1,-1-1 1,0 1-1,1 0 1,-1-1-1,0 1 1,1 0 0,-1 0-1,0-1 1,0 1-1,1 0 1,-1 0-1,0 0 1,1 0 0,-1 0-1,0 0 1,0 0-1,1 0 1,-1 1-1,0-1 1,1 0-1,-1 0 1,0 0 0,0 1-1,1-1 1,-1 0-1,1 1 1,-1-1-1,0 1 1,0 0-1,-3 2 2,0-1-1,0 1 0,1 1 0,-1-1 0,1 1 0,0-1 0,0 1 0,0 0 0,0 0 0,-4 8 0,-21 51 13,21-46-9,2-3-1,-2 1-4,-8 30 0,14-42 0,0 2 0,0-1-1,0 0 1,1 0 0,0 0 0,0 0 0,0 0 0,0 0 0,1 0 0,-1 1 0,1-1 0,3 6 0,-4-8 1,1-1-1,-1 0 1,1 0 0,0 1 0,-1-1 0,1 0-1,0 0 1,0 0 0,0 0 0,0 0 0,0 0-1,0 0 1,0 0 0,0-1 0,1 1 0,-1 0-1,0-1 1,0 1 0,1 0 0,-1-1 0,0 0-1,1 1 1,-1-1 0,0 0 0,1 0 0,-1 0-1,1 0 1,-1 0 0,0 0 0,1 0 0,-1 0-1,1 0 1,-1-1 0,0 1 0,2-1 0,4-2 4,0 1 1,0-1 0,-1-1-1,0 1 1,8-6 0,7-7 11,-1 0 0,-1-2 0,0 0 0,-1-1 0,-1 0 0,22-34 0,73-141 135,-75 124-90,-15 29 5,-3 0-1,26-77 1,-35 80 4,-10 38-70,0-1 0,0 1 0,0-1 1,0 1-1,1-1 0,-1 1 0,0-1 1,0 1-1,0-1 0,0 0 1,0 1-1,0-1 0,0 1 0,-1-1 1,1 1-1,0-1 0,0 1 0,0-1 1,0 1-1,-1-1 0,1 1 0,0 0 1,0-1-1,-1 1 0,1-1 0,0 1 1,-1-1-1,1 1 0,-1 0 0,1-1 1,0 1-1,-1 0 0,1 0 0,-1-1 1,1 1-1,-1 0 0,1 0 1,-1 0-1,1-1 0,-1 1 0,1 0 1,-1 0-1,1 0 0,-1 0 0,1 0 1,-1 0-1,1 0 0,-1 0 0,1 0 1,-1 0-1,0 0 0,1 1 0,-1-1 1,1 0-1,0 0 0,-1 0 0,1 1 1,-1-1-1,1 0 0,-1 1 1,-27 17 21,11-3-15,1 1 0,1 0 0,1 1 0,0 0 0,1 1 0,1 1 0,-12 24 0,5-3-8,1 2 1,-19 67-1,29-82 6,2 0 0,-6 51 0,11-68-87,1-1-1,0 1 0,0-1 1,1 1-1,0-1 0,1 1 1,0-1-1,0 0 0,1 1 1,0-1-1,9 16 0,-10-21-43,1-1-1,-1 0 0,1 0 0,0 0 0,0 0 0,0-1 0,0 1 0,0-1 0,0 0 0,1 0 0,-1 0 0,1 0 0,0-1 0,-1 1 0,1-1 0,0 0 0,0 0 0,0 0 0,0-1 1,0 1-1,0-1 0,0 0 0,0 0 0,4-1 0,13-2-622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3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18316,'1'1'111,"-1"1"1,1-1 0,0 0-1,0 0 1,-1 1-1,1-1 1,-1 0 0,1 1-1,-1-1 1,0 1-1,1-1 1,-1 0-1,0 1 1,0-1 0,0 1-1,0-1 1,0 1-1,0-1 1,0 0-1,-1 1 1,1-1 0,-1 2-1,0 4 197,-20 166 2461,-10 134-1421,30-299-1273,1 0 0,0 1 0,0-1 1,2 11-1,-2-19-71,0 0 1,0 0 0,0 0-1,0 1 1,0-1-1,0 0 1,0 0 0,0 0-1,0 0 1,0 1-1,0-1 1,0 0-1,0 0 1,0 0 0,1 0-1,-1 0 1,0 1-1,0-1 1,0 0 0,0 0-1,0 0 1,0 0-1,0 0 1,0 0 0,1 0-1,-1 1 1,0-1-1,0 0 1,0 0-1,0 0 1,0 0 0,1 0-1,-1 0 1,0 0-1,0 0 1,0 0 0,0 0-1,1 0 1,-1 0-1,0 0 1,0 0 0,0 0-1,0 0 1,1 0-1,-1 0 1,0 0-1,0 0 1,7-9 110,2-12 3,-2-2-45,-1 0-1,-2-1 1,0 0 0,-2 0-1,0 0 1,-3-41-1,1 64-72,0 0-1,0 0 0,0 0 1,0 1-1,-1-1 0,1 0 1,0 0-1,0 1 0,-1-1 1,1 0-1,0 0 0,-1 1 1,1-1-1,0 0 0,-1 1 1,1-1-1,-1 0 0,0 1 0,1 0 0,0 0 0,-1 0 0,1 0 0,0 0 0,-1 0 1,1 0-1,0 0 0,0 1 0,-1-1 0,1 0 0,0 0 0,-1 0 0,1 0 0,0 1 0,0-1 0,0 0 0,-1 0 0,1 0 0,0 1 0,0-1 0,0 0 0,-1 1 0,1-1 0,0 0 0,0 0 0,0 1 0,-10 28-32,8-19 20,-9 55-38,11-60 49,-1 0 0,1 0 0,0 1 0,1-1 1,-1 0-1,1 0 0,0 0 0,0 0 0,0 0 0,3 5 0,-3-9 2,0 0 0,0 1-1,0-1 1,0 0 0,0 0 0,0 0 0,1 0-1,-1 0 1,0 0 0,1 0 0,-1 0 0,1 0-1,-1 0 1,1-1 0,-1 1 0,1-1 0,-1 1-1,1-1 1,0 0 0,-1 1 0,1-1 0,-1 0-1,1 0 1,0 0 0,-1 0 0,1-1 0,0 1-1,-1 0 1,1-1 0,-1 1 0,1-1-1,0 1 1,1-2 0,5-1 2,0-1 0,0 0 1,0-1-1,12-9 0,3-5 23,30-33 1,-27 26 3,-26 28-29,1 1 1,0 0-1,-1 0 0,1-1 1,-1 1-1,0 0 1,0 0-1,0 0 0,0 0 1,-1 3-1,0 4-9,1-3 6,0-3 0,0-1 1,0 1-1,0 0 1,1 0-1,-1-1 1,1 1-1,1 5 1,-1-8 1,0 0 1,-1 0-1,1 0 1,0 0-1,0 0 1,0 0 0,0 0-1,0 0 1,0 0-1,0-1 1,0 1-1,0 0 1,0-1 0,0 1-1,0-1 1,0 1-1,1-1 1,-1 0-1,0 1 1,0-1 0,1 0-1,-1 0 1,0 0-1,0 0 1,1 0-1,1 0 1,1 0 0,0 0 0,0 0 0,0 0 0,0 1 1,0-1-1,0 1 0,-1 0 0,1 0 0,0 1 0,0-1 0,5 4 0,-6-3 0,0 0 1,-1 1-1,0-1 0,1 1 0,-1 0 0,0-1 0,0 1 0,0 0 0,-1 0 0,1 0 0,-1 1 0,1-1 1,1 7-1,8 48 13,-10-57-13,-1-1 0,0 0 0,0 0 0,0 1 0,1-1 0,-1 0 1,0 0-1,0 0 0,1 1 0,-1-1 0,0 0 0,1 0 0,-1 0 0,0 0 0,0 0 0,1 1 0,-1-1 0,0 0 0,1 0 0,-1 0 0,0 0 1,1 0-1,-1 0 0,0 0 0,1 0 0,-1 0 0,0 0 0,1 0 0,-1 0 0,0-1 0,0 1 0,1 0 0,-1 0 0,0 0 0,1 0 1,-1 0-1,0-1 0,0 1 0,1 0 0,-1 0 0,0 0 0,0-1 0,1 1 0,-1 0 0,0-1 0,13-12 6,-12 11-6,0 2 0,5-7 5,0 0 0,1 1-1,9-8 1,-15 13-9,1-1 1,0 1-1,-1 0 1,1 0-1,0 0 1,0 0-1,0 0 1,0 1-1,0-1 1,0 1-1,0-1 1,0 1-1,0 0 1,0-1-1,0 1 1,0 0-1,0 1 1,0-1-1,0 0 1,0 0-1,2 1 1,-1 0 1,-1-1 0,0 0 0,0 0 0,0 0 0,0 0 0,0 0 0,0-1 1,1 1-1,-1 0 0,0-1 0,0 0 0,0 0 0,0 1 0,0-1 0,-1 0 0,1 0 1,0-1-1,0 1 0,-1 0 0,1-1 0,0 1 0,-1-1 0,0 1 0,2-3 0,6-6 23,0-1 0,10-16-1,-17 24-16,44-75 109,-42 69-90,0 0 0,0 0 0,-1 0 0,0 0-1,-1-1 1,0 1 0,1-12 0,-5 10 7,-5 10-7,6 2-22,-1 0 0,1-1 0,0 1 0,-1 1 1,1-1-1,0 0 0,0 0 0,0 0 0,0 1 1,-2 1-1,-1 6 3,-1 0 1,1 0-1,1 0 0,0 0 1,0 0-1,1 1 1,0-1-1,0 1 0,1 0 1,0 15-1,1-22-29,0 0-1,0 1 1,0-1-1,1 0 1,-1 1-1,1-1 1,0 0-1,0 1 1,0-1-1,0 0 1,1 0-1,-1 0 1,1 0 0,0 0-1,0-1 1,0 1-1,0 0 1,0-1-1,1 1 1,-1-1-1,1 0 1,-1 0-1,1 0 1,0 0-1,0 0 1,0-1-1,0 1 1,0-1 0,0 0-1,0 0 1,1 0-1,-1 0 1,5 0-1,-6-1-71,28 1-1365,-29-1 1422,0-1-1,0 1 0,0 0 0,-1 0 1,1 0-1,0-1 0,0 1 0,0 0 1,-1-1-1,1 1 0,0-1 0,0 1 1,-1-1-1,1 1 0,0-1 1,-1 1-1,1-1 0,-1 0 0,1 1 1,-1-1-1,1 0 0,-1 0 0,1 1 1,-1-1-1,0 0 0,1 0 0,-1 0 1,0 1-1,0-1 0,1 0 0,-1 0 1,0-1-1,-2-20-647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 22957,'-4'-3'1536,"3"5"-1912,1 1 1448,4 1-680,3 2-79,3-4-137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20476,'0'14'1777,"-5"11"-1257,0 5-248,-1 10 920,2 4-488,1 6-360,1 2-112,2-3-320,2-5-248,1-8-560,-3-9-312,0-12 936,-5-8-216,-3-7-208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4.7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2 124 16315,'-1'-7'416,"1"-1"0,0 0 0,0 1 0,1-1 0,2-14 0,-2 19-288,0 0 0,0 0 0,0 1 1,1-1-1,-1 1 0,0-1 0,1 1 0,0-1 0,-1 1 0,1 0 0,0 0 0,0 0 0,0 0 0,1 0 0,-1 1 0,0-1 0,1 0 0,-1 1 1,5-2-1,5-1 211,0 0 0,1 1 0,-1 0 0,1 1 0,-1 1 1,1 0-1,0 1 0,21 1 0,-11 2-182,0 0 0,0 2 0,43 13 0,-59-15-146,0 0 0,1 0 0,-1 1 0,0 0 1,-1 0-1,9 7 0,-14-10-7,1 0 1,0 1 0,-1-1 0,1 1 0,-1 0 0,0 0 0,1-1 0,-1 1 0,0 0 0,0 0 0,0 0 0,0 0 0,0 0 0,-1 0 0,1 1 0,-1-1 0,1 0 0,-1 0 0,0 0-1,0 0 1,0 1 0,0-1 0,0 0 0,0 0 0,-1 1 0,0 2 0,-3 3 27,0 1-1,0-1 1,-1-1-1,1 1 1,-2-1-1,1 1 1,-1-1 0,0-1-1,-1 1 1,-7 5-1,-10 7 98,-42 26 1,48-35-204,13-7-223,0 0-1,0-1 1,0 1-1,0 1 0,0-1 1,1 1-1,-5 4 1,9-7 255,0-1 0,0 0 0,0 0 0,0 1 0,0-1 0,0 0 0,0 0 0,0 1 0,0-1 0,0 0 0,0 0 0,0 1 0,0-1 0,0 0 0,0 0 0,0 1 0,0-1 1,1 0-1,-1 0 0,0 0 0,0 1 0,0-1 0,0 0 0,0 0 0,1 0 0,-1 0 0,0 1 0,0-1 0,0 0 0,1 0 0,-1 0 0,0 0 0,0 0 0,1 0 0,-1 0 0,0 1 0,0-1 0,0 0 0,1 0 1,-1 0-1,0 0 0,0 0 0,1 0 0,-1 0 0,0 0 0,0 0 0,1 0 0,-1-1 0,0 1 0,0 0 0,1 0 0,-1 0 0,0 0 0,0 0 0,0 0 0,1 0 0,-1-1 0,0 1 0,0 0 0,1 0 0,8-4-850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38 16428,'-24'156'3992,"13"-93"-2281,10-61-1635,1 1 0,0-1-1,0 1 1,0-1-1,0 1 1,0-1 0,0 1-1,2 4 1,-2-7-66,0 0 0,0 0 0,0 1 1,0-1-1,0 0 0,0 0 0,0 0 0,0 0 1,0 1-1,1-1 0,-1 0 0,0 0 0,0 0 1,0 0-1,0 1 0,0-1 0,1 0 1,-1 0-1,0 0 0,0 0 0,0 0 0,0 0 1,1 0-1,-1 0 0,0 0 0,0 1 0,0-1 1,1 0-1,-1 0 0,0 0 0,0 0 0,0 0 1,1 0-1,-1 0 0,0 0 0,0-1 0,11-10 210,-4-2-70,0-1 1,0-1-1,-2 1 0,0-1 0,4-15 1,11-79 481,-19 104-603,7-54 244,-11 77-277,0 1 0,1 0 0,1-1 0,1 1 0,1 0 0,0 0 0,7 31 0,-8-48 6,1 0-1,-1 0 1,1 0 0,0 1-1,-1-1 1,1 0-1,0 0 1,0 0-1,1 0 1,-1 0-1,0 0 1,1 0 0,-1-1-1,1 1 1,-1 0-1,1-1 1,0 1-1,-1-1 1,1 0-1,0 1 1,0-1 0,0 0-1,0 0 1,1 0-1,-1-1 1,0 1-1,0 0 1,0-1-1,1 1 1,-1-1-1,0 0 1,1 0 0,-1 0-1,0 0 1,0 0-1,1-1 1,-1 1-1,0-1 1,0 1-1,1-1 1,-1 0 0,3-1-1,8-3 15,-1-1 0,1-1 0,-1 0 0,-1 0 0,1-1 0,-1-1 0,13-12 0,0-3 42,38-48 0,-58 67-50,0 1 1,-1-1-1,0 1 0,0-1 0,0 1 0,3-9 0,-7 10 16,-4 7-8,-7 11-4,3-1-9,1 0-1,1 0 0,-6 18 1,10-25-3,1 0 1,0 0-1,0 0 0,1 0 1,-1 0-1,2 1 1,-1-1-1,1 0 0,1 10 1,-1-15 1,1 0 0,-1-1 0,0 1 0,1 0 0,-1-1 0,1 1 0,0-1 0,-1 1 0,1-1 0,0 1 0,0-1-1,0 1 1,0-1 0,0 0 0,0 0 0,0 1 0,1-1 0,-1 0 0,0 0 0,1 0 0,-1 0 0,1 0 0,-1-1 0,1 1 0,-1 0 0,1-1 0,0 1 0,-1-1 0,1 0 0,0 1 0,-1-1 0,1 0 0,0 0 0,-1 0 0,1 0 0,0 0 0,-1 0 0,1-1 0,0 1 0,1-1 0,6-1 8,-1-1 0,0 0 0,0 0 0,0 0 0,0-1 0,12-8 0,11-12 0,-1-1 1,-1-2 0,-1-1 0,47-60 0,-88 131-187,-10 9-369,15-36 97,1 1 0,1 0 0,-9 32 1,14-38 32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5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5 20932,'-10'-4'1657,"4"10"-1249,-1 1-208,5 4 440,4 2-824,5 0-1968,2-1 1872,8-1-329,3 1-199</inkml:trace>
  <inkml:trace contextRef="#ctx0" brushRef="#br0" timeOffset="1">261 199 16291,'0'2'179,"1"-1"-1,-2 1 1,1 0-1,0 0 0,0 0 1,-1 0-1,1 0 0,0-1 1,-1 1-1,0 0 0,1 0 1,-1-1-1,0 1 0,0-1 1,0 1-1,0-1 1,0 1-1,-1-1 0,1 1 1,0-1-1,-1 0 0,1 0 1,-4 2-1,-5 5 672,0-2-1,-18 9 1,16-8-45,-19 6 153,23-12-761,20-10-382,-8 7 180,-1 0 0,1 0-1,0 0 1,0 1 0,0-1 0,0 1 0,0 0 0,0 0-1,0 0 1,1 1 0,-1-1 0,0 1 0,1 0-1,-1 0 1,0 1 0,0-1 0,0 1 0,1 0-1,-1 0 1,0 1 0,0-1 0,0 1 0,0 0 0,-1 0-1,1 0 1,0 0 0,-1 1 0,0-1 0,1 1-1,-1 0 1,0 0 0,0 0 0,-1 0 0,1 1 0,-1-1-1,1 1 1,-1 0 0,0 0 0,-1-1 0,1 1-1,-1 0 1,1 0 0,-1 1 0,0-1 0,-1 0 0,1 0-1,-1 0 1,0 1 0,0-1 0,0 0 0,0 1-1,-2 5 1,0-3 45,-1 0-1,0 0 1,0 0-1,-1 0 1,1-1-1,-1 1 1,-1-1-1,1 0 0,-11 10 1,13-13-56,0-1-1,0 0 1,0 0 0,0 0 0,0-1 0,-1 1-1,1 0 1,-1-1 0,1 0 0,-1 1-1,1-1 1,-1 0 0,0 0 0,1-1-1,-1 1 1,0 0 0,0-1 0,0 0 0,0 0-1,1 0 1,-1 0 0,0 0 0,0 0-1,0-1 1,0 1 0,1-1 0,-1 0-1,-5-2 1,7 2 8,-1 0 0,1 0 0,-1 0-1,1 0 1,0 0 0,-1-1 0,1 1-1,0-1 1,0 1 0,0-1 0,-1-2 0,-8-26-162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6.1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13 18020,'0'-1'103,"-1"0"1,1 0-1,-1 1 1,1-1-1,-1 0 1,1 0-1,-1 1 1,1-1-1,-1 0 0,0 1 1,1-1-1,-1 1 1,0-1-1,0 1 1,0-1-1,1 1 1,-1 0-1,0-1 1,0 1-1,0 0 1,0 0-1,1-1 0,-1 1 1,0 0-1,0 0 1,0 0-1,0 0 1,0 0-1,0 0 1,0 0-1,1 1 1,-1-1-1,0 0 1,0 0-1,-1 1 0,-34 12 1630,28-7-1585,-1-1 0,1 1 0,1 1-1,-1-1 1,1 1 0,0 0 0,-11 16 0,15-18-153,-1-1 0,1 1-1,0 0 1,1 0 0,-1 0 0,1 0 0,0 1 0,1-1-1,-1 1 1,1-1 0,0 1 0,0-1 0,1 1 0,0 0-1,0 8 1,0-13 4,0 0-1,1-1 1,-1 1-1,0 0 0,0 0 1,1-1-1,-1 1 1,0 0-1,1 0 1,-1-1-1,1 1 1,-1 0-1,1-1 1,-1 1-1,1-1 0,-1 1 1,1 0-1,0-1 1,-1 0-1,1 1 1,0-1-1,-1 1 1,1-1-1,0 0 0,0 1 1,0-1-1,-1 0 1,1 0-1,0 0 1,0 1-1,0-1 1,-1 0-1,1 0 0,0 0 1,0 0-1,0-1 1,-1 1-1,1 0 1,0 0-1,0 0 1,0-1-1,0 1 1,3-2-1,0 1 1,0-1 0,-1 0-1,1 1 1,0-2 0,-1 1-1,5-4 1,6-9 33,0 0 0,-1-1 1,14-23-1,3-3 114,-23 36-48,-6 11-49,-4 13-13,3-15-26,-3 11 7,-3 10-109,1 0 0,1 1-1,2-1 1,0 1 0,3 33 0,-1-56 46,0 0-1,0 0 1,1 0-1,-1 0 1,1 0 0,-1 0-1,1 0 1,0 0-1,0-1 1,0 1 0,0 0-1,0 0 1,2 1-1,-2-2 13,-1-1 0,1 1-1,0-1 1,-1 1-1,1-1 1,0 1 0,0-1-1,0 0 1,-1 1-1,1-1 1,0 0-1,0 0 1,0 0 0,0 0-1,0 0 1,0 0-1,-1 0 1,1 0 0,0 0-1,0 0 1,1 0-1,2-2-35,0 1 0,-1-1-1,1 0 1,0 0-1,-1-1 1,0 1 0,0-1-1,0 1 1,0-1 0,0 0-1,5-6 1,23-38-421,3-8-114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1 19276,'-24'27'1775,"-22"36"0,38-51-1451,1-1 0,1 2 0,0-1 0,0 1 0,2 0-1,-5 16 1,8-27-302,1 1-1,-1-1 0,0 1 0,1-1 0,0 1 0,0 0 0,0-1 1,0 1-1,0-1 0,0 1 0,1 0 0,-1-1 0,1 1 1,0-1-1,0 0 0,0 1 0,0-1 0,0 0 0,0 1 1,1-1-1,-1 0 0,1 0 0,-1 0 0,1 0 0,0 0 0,0 0 1,0-1-1,0 1 0,0-1 0,0 1 0,0-1 0,1 0 1,-1 0-1,0 0 0,1 0 0,4 1 0,34 8-36,-30-8 14,-1 0 0,0 1 1,0 0-1,20 9 0,-27-10 3,0 0 0,0 0 0,0 1 0,0-1 0,0 1-1,-1-1 1,1 1 0,-1 0 0,0 0 0,0 0 0,0 0 0,0 0 0,0 0 0,-1 1 0,1-1 0,-1 1 0,0-1 0,1 7 0,-1-2 13,0-1 1,0 1 0,-1 0-1,0-1 1,-1 1 0,0 0-1,0-1 1,0 1 0,-1-1-1,0 0 1,-1 1 0,0-1-1,0 0 1,0 0 0,-1-1 0,-7 11-1,9-13-5,-1-1 0,0 0 0,0 0 1,0 0-1,0 0 0,0-1 0,0 1 0,-1-1 0,1 0 0,-1 0 0,0 0 0,1 0 0,-1 0 0,0-1 1,0 0-1,0 0 0,0 0 0,-1 0 0,1-1 0,0 0 0,0 1 0,0-1 0,0-1 0,-1 1 0,1-1 0,0 0 1,0 0-1,0 0 0,0 0 0,0 0 0,-7-5 0,7 4-96,-1-1 1,0-1-1,1 1 1,-1 0-1,1-1 0,0 0 1,1 0-1,-1 0 0,0-1 1,1 1-1,0-1 1,0 0-1,1 1 0,-1-1 1,1-1-1,0 1 0,0 0 1,1 0-1,-2-11 1,0-17-313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7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62 16035,'3'-2'361,"0"-1"0,-1 0 0,1 0 0,-1 0 0,0-1 0,0 1 0,-1 0 0,1-1 0,0 1 0,-1-1 0,0 0 0,0 1 0,0-1 0,-1 0 0,1-3 0,-1 6-282,0 1-1,-1-1 1,1 1-1,0 0 1,0 0-1,-1-1 1,1 1-1,0 0 0,-1 0 1,1-1-1,0 1 1,-1 0-1,1 0 1,-1 0-1,1-1 1,0 1-1,-1 0 1,1 0-1,-1 0 1,1 0-1,0 0 1,-1 0-1,1 0 0,-1 0 1,1 0-1,-1 0 1,1 0-1,0 0 1,-1 0-1,1 1 1,-1-1-1,1 0 1,0 0-1,-1 0 1,1 1-1,0-1 0,-1 0 1,-16 9 824,6-1-787,0 0-1,0 1 1,1 0-1,1 1 1,0 0-1,0 0 1,1 1-1,0 0 1,1 1 0,-12 24-1,18-35-121,0 1 1,1-1-1,-1 1 1,0-1-1,1 1 0,-1-1 1,1 1-1,-1 0 0,1-1 1,0 1-1,0 0 0,-1-1 1,1 1-1,0 0 1,1-1-1,-1 1 0,0 0 1,0-1-1,1 1 0,-1 0 1,1-1-1,0 1 0,-1-1 1,1 1-1,0-1 0,0 1 1,1 1-1,2 0-16,1 0 0,-1-1 0,0 0 0,0 1 0,1-2 0,0 1 0,-1 0 0,6 0 0,-7-1 18,10 3-12,0 0 0,-1 2-1,1-1 1,-1 1 0,-1 1 0,16 11-1,-23-15 14,-1-1 0,1 1 0,-1 0 0,0 0-1,0 0 1,0 0 0,-1 0 0,1 1 0,-1-1-1,0 1 1,0 0 0,0 0 0,0-1 0,0 1 0,-1 1-1,0-1 1,0 0 0,0 0 0,0 0 0,-1 0-1,0 1 1,0-1 0,0 0 0,-1 6 0,1-8-6,-1 1 1,0 0-1,0 0 1,-1 0-1,1 0 1,-1-1-1,1 1 0,-1 0 1,0-1-1,0 1 1,0-1-1,0 0 1,0 0-1,0 0 1,-1 0-1,1 0 1,-1 0-1,0-1 1,1 1-1,-1-1 1,0 0-1,0 0 1,0 0-1,0 0 1,0 0-1,-5 0 1,4 0-27,0-1 1,0 1 0,-1-1 0,1 0 0,0 0-1,0-1 1,-1 0 0,1 1 0,0-1-1,0 0 1,0-1 0,0 1 0,0-1 0,0 0-1,0 0 1,0 0 0,1 0 0,-6-5-1,5 2-72,0 1 0,1-1 0,0 0-1,-1-1 1,1 1 0,1 0-1,-1-1 1,1 0 0,0 1 0,1-1-1,-1 0 1,1 0 0,0 0-1,0 0 1,1 0 0,0-1 0,0 1-1,1 0 1,1-8 0,6-22-500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7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72 110 17988,'3'0'171,"0"-1"0,0 1 0,0 0-1,0-1 1,0 1 0,0-1 0,0 0 0,0 0 0,-1 0 0,1-1 0,0 1 0,0-1 0,-1 1-1,1-1 1,-1 0 0,0 0 0,0 0 0,1 0 0,-1 0 0,0-1 0,-1 1 0,1-1 0,0 1-1,-1-1 1,1 0 0,-1 1 0,0-1 0,0 0 0,0 0 0,0 0 0,-1 0 0,1 0 0,-1 0-1,0 0 1,1 0 0,-2 0 0,1 0 0,0 0 0,0 0 0,-2-5 0,1 7-161,1 0 1,-1 0-1,1-1 1,-1 1-1,0 0 1,1 0-1,-1 0 1,0 0-1,0 0 1,0 0-1,0 0 1,0 0 0,0 1-1,0-1 1,0 0-1,0 0 1,-1 1-1,1-1 1,0 1-1,0-1 1,0 1-1,-1 0 1,1-1-1,0 1 1,-1 0-1,1 0 1,0 0-1,-1 0 1,1 0 0,0 0-1,-1 0 1,1 0-1,0 1 1,-1-1-1,1 0 1,0 1-1,0-1 1,0 1-1,-2 0 1,-2 1 8,0 1 1,0-1-1,0 1 1,1 0-1,-1 1 0,1-1 1,0 1-1,-6 5 1,4-1-9,1 0 1,-1 0 0,1 1-1,1-1 1,0 1 0,0 0-1,-3 11 1,6-15-12,-1 1-1,1-1 1,0 0 0,0 0 0,1 1-1,0-1 1,0 0 0,0 1 0,0-1-1,1 0 1,0 1 0,0-1 0,1 0-1,2 9 1,-3-12 2,1 0-1,-1 0 1,0 0-1,0 0 0,1-1 1,-1 1-1,1 0 1,0 0-1,-1-1 1,1 1-1,0-1 1,0 0-1,0 0 1,0 1-1,0-1 1,0 0-1,3 0 0,-1 0 2,0 0 0,0 0 0,0-1 0,0 0 0,0 0 0,0 0 0,0 0 0,0 0 0,5-2 0,6-2 14,-1-1 0,0 0 0,0 0-1,16-11 1,23-17 49,-39 24-41,-1 0 0,1 1-1,1 1 1,19-8 0,-34 15-24,1-1 0,0 1 0,0 0 1,-1 0-1,1 0 0,0-1 0,0 1 1,0 0-1,-1 0 0,1 0 0,0 0 1,0 0-1,0 1 0,-1-1 0,1 0 0,0 0 1,0 0-1,-1 1 0,1-1 0,0 0 1,-1 1-1,1-1 0,0 1 0,-1-1 1,1 1-1,0-1 0,-1 1 0,1-1 1,-1 1-1,1-1 0,-1 1 0,1 0 1,-1-1-1,1 1 0,-1 0 0,0 0 1,1-1-1,-1 1 0,0 0 0,0 0 1,0-1-1,0 1 0,1 0 0,-1 1 1,0 4 4,1 0 0,-1 0 1,-1 0-1,0 9 0,0-12-1,-12 83 284,13-85-277,0 0 0,0-1 0,0 1 0,0 0 0,0 0 0,0-1 0,0 1-1,0 0 1,0 0 0,0-1 0,0 1 0,0 0 0,1 0 0,-1-1 0,0 1 0,1 0 0,0 1 0,-1-2-4,0 0 1,1 0 0,-1 0-1,0 0 1,1 0 0,-1 0-1,0 0 1,1 0 0,-1 0-1,1 0 1,-1 0 0,0 0-1,1 0 1,-1 0 0,0 0-1,1 0 1,-1 0 0,0 0-1,1 0 1,-1-1 0,0 1-1,1 0 1,-1 0 0,0 0-1,0-1 1,1 1 0,24-25 346,-18 17-316,81-78 446,-76 76-455,1 0-1,0 0 1,1 1-1,0 1 1,21-10 0,-31 17-32,-1 0 1,1-1 0,-1 2-1,1-1 1,-1 0 0,1 1-1,-1-1 1,1 1 0,-1 0-1,1 0 1,0 0 0,-1 1-1,1 0 1,5 1-1,-7-1 0,0 0 0,1 0-1,-1 0 1,0 1-1,0-1 1,0 1 0,0-1-1,-1 1 1,1 0-1,0-1 1,-1 1-1,1 0 1,-1 0 0,1 0-1,-1 1 1,0-1-1,0 0 1,0 0 0,0 1-1,0-1 1,0 5-1,0 2-163,0 0-1,-1 0 1,0 0-1,0 0 0,-1 0 1,0 0-1,0 0 1,-1-1-1,-1 1 0,1 0 1,-9 15-1,0-10-203,11-14 358,0 0 1,-1 1-1,1-1 1,0 0-1,-1 0 1,1 1-1,-1-1 1,1 0-1,-1 0 0,1 0 1,0 0-1,-1 1 1,1-1-1,-1 0 1,1 0-1,-1 0 1,1 0-1,-1 0 1,1 0-1,-1 0 0,1-1 1,-1 1-1,1 0 1,0 0-1,-1 0 1,1 0-1,-1 0 1,1-1-1,0 1 1,-1 0-1,1 0 0,-1-1 1,1 1-1,-11-20-476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0.9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0 108 12539,'7'-31'1422,"-6"26"-1126,1-1 1,-1 0-1,0 0 0,0-9 0,-1 13-212,0 0-1,0 0 1,0 0 0,1 0 0,-1 0 0,1 0-1,-1 0 1,1 0 0,0 0 0,0 0-1,0 0 1,0 0 0,0 1 0,0-1-1,2-2 1,-3 4-49,1-1-1,0 1 1,0-1 0,0 0-1,-1 1 1,1 0 0,0-1 0,0 1-1,0 0 1,0-1 0,0 1-1,0 0 1,0 0 0,0 0-1,0 0 1,0 0 0,0 0-1,0 0 1,0 0 0,0 0-1,0 0 1,0 0 0,-1 1-1,1-1 1,0 0 0,0 1-1,0-1 1,0 1 0,0-1-1,0 1 1,-1-1 0,1 1-1,0-1 1,1 2 0,6 6 114,0-1 1,-1 1 0,0 1-1,0-1 1,-1 1-1,6 10 1,31 65 182,-29-55-267,53 111 12,60 118-307,20-14-292,-64-137-155,-70-92 324,2 0 0,0-1-1,1 0 1,25 16 0,-27-23-27,-11-9-111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1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4 159 19684,'0'2'226,"-1"0"-1,0 0 1,1 0-1,-1 1 1,1-1-1,0 0 1,0 0-1,0 0 1,0 0-1,0 3 1,1-4-141,-1 0 1,1 0-1,-1 0 1,1-1 0,0 1-1,-1 0 1,1 0-1,0-1 1,0 1-1,0 0 1,-1-1 0,1 1-1,0-1 1,0 1-1,0-1 1,0 1 0,0-1-1,0 0 1,0 1-1,0-1 1,0 0-1,0 0 1,2 0 0,5 1 101,1 0 1,-1-1 0,1-1-1,-1 1 1,1-1 0,-1-1-1,0 1 1,0-1 0,1-1-1,-1 1 1,-1-2 0,1 1-1,0-1 1,7-5 0,-3 2-166,0-1 0,-1-1 0,0 0 0,0 0 1,0-1-1,-2-1 0,15-18 0,-20 22-15,0 0-1,-1 0 1,0 0 0,4-14-1,-6 20-4,-1 0-1,0-1 0,0 1 0,1 0 0,-1 0 0,0 0 0,0-1 0,0 1 0,0 0 0,0 0 0,0 0 0,-1-1 0,1 1 0,0 0 0,-1 0 1,0-2-1,0 2-1,0 1 0,1-1 1,-1 1-1,0-1 1,0 1-1,0 0 0,1-1 1,-1 1-1,0 0 1,0 0-1,0 0 0,0 0 1,0 0-1,1 0 1,-1 0-1,0 0 0,0 0 1,0 0-1,0 0 1,0 0-1,0 0 0,1 1 1,-1-1-1,0 0 1,0 1-1,0-1 0,0 1 1,-10 4-5,1 1-1,0 0 1,1 0 0,-1 1 0,1 0-1,0 0 1,1 1 0,-10 12 0,-3 5-20,-29 46 0,34-45 4,-15 31-1,27-49 16,1-1 1,0 1-1,0 1 1,1-1-1,0 0 1,0 0-1,1 1 1,0-1-1,0 11 1,1-16-30,1 0 0,-1-1 0,1 1 0,-1 0 1,1 0-1,0-1 0,0 1 0,0-1 0,0 1 0,1-1 0,-1 1 1,1-1-1,-1 0 0,1 1 0,0-1 0,0 0 0,0 0 1,0-1-1,0 1 0,0 0 0,1-1 0,-1 1 0,1-1 1,-1 0-1,1 1 0,-1-1 0,1 0 0,0-1 0,-1 1 0,4 0 1,8 1-272,0 0 0,0-2 1,-1 1-1,27-4 0,-6 0-179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0 19852,'-1'21'1275,"-2"-1"-1,0 1 1,-6 22-1,-4 22-485,3 1-476,3 1 0,2 128 0,5-190-304,1 0 0,-1-1 0,1 1 0,0 0 0,1-1 0,3 9 0,-5-12-7,0 0 1,1 0-1,-1-1 1,1 1 0,0 0-1,-1-1 1,1 1-1,-1 0 1,1-1 0,0 1-1,0-1 1,-1 1-1,1-1 1,0 1 0,0-1-1,0 0 1,-1 1-1,1-1 1,0 0 0,0 0-1,0 0 1,0 1-1,0-1 1,0 0 0,-1 0-1,1 0 1,0-1-1,0 1 1,0 0 0,0 0-1,0 0 1,0-1-1,-1 1 1,1 0 0,0-1-1,0 1 1,0 0-1,-1-1 1,1 1 0,0-1-1,-1 0 1,1 1-1,0-2 1,15-10 45,-1-1 0,-1-1 0,26-30 0,-8 6 12,170-191 152,-195 218-703,-11 8-598,-17 8-659,14-2 1894,-11 2-726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8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0 164 19716,'1'5'433,"-1"0"-154,1-1 1,0 1 0,0-1 0,0 1 0,0-1 0,4 7 0,-4-10-203,-1 0 1,1 1 0,0-1-1,0 0 1,0 0-1,1 0 1,-1 0-1,0 0 1,0 0-1,1 0 1,-1-1 0,0 1-1,1 0 1,-1-1-1,1 1 1,-1-1-1,1 1 1,-1-1-1,1 0 1,-1 0-1,1 0 1,-1 0 0,3 0-1,4 0-41,-1-1 1,1-1-1,-1 1 0,0-1 1,0-1-1,0 1 0,0-1 0,0 0 1,-1-1-1,1 1 0,-1-1 1,0-1-1,10-8 0,-6 4-553,-1 0 1,0-1-1,0 0 0,-1 0 0,0-1 0,12-23 0,-3-6-1539,-16 37 1822,0 0-1,0 0 1,0 0 0,0 0 0,-1 0 0,0-1 0,1 1 0,-1 0 0,0 0 0,-1-7-1,1 10 226,-1 0 0,1 0-1,0 0 1,0 0-1,0 0 1,0-1-1,0 1 1,0 0 0,0 0-1,0 0 1,-1 0-1,1 0 1,0 0-1,0 0 1,0-1-1,0 1 1,-1 0 0,1 0-1,0 0 1,0 0-1,0 0 1,0 0-1,-1 0 1,1 0-1,0 0 1,0 0 0,0 0-1,0 0 1,-1 0-1,1 0 1,0 0-1,0 0 1,0 0-1,0 0 1,-1 0 0,1 0-1,0 0 1,0 1-1,0-1 1,0 0-1,-1 0 1,1 0 0,0 0-1,0 0 1,0 0-1,0 0 1,0 1-1,0-1 1,-1 0-1,1 0 1,0 0 0,0 0-1,0 0 1,0 1-1,0-1 1,0 0-1,0 0 1,0 0-1,0 0 1,0 1 0,0-1-1,0 0 1,-7 13 271,1 1 188,1 1 0,1 0-1,0 0 1,1 0-1,1 0 1,-1 22 0,2-35-408,1-1 1,0 0 0,0 0-1,0 1 1,0-1-1,0 0 1,1 0-1,-1 1 1,0-1 0,0 0-1,1 0 1,-1 0-1,1 1 1,-1-1 0,1 0-1,0 0 1,-1 0-1,1 0 1,0 0 0,0 0-1,0 1 1,0-2-7,1 1 1,-1-1 0,0 1-1,0-1 1,0 0-1,0 0 1,1 1 0,-1-1-1,0 0 1,0 0-1,0 0 1,1 0-1,-1 0 1,0 0 0,0-1-1,0 1 1,2-1-1,6-2 105,-1 0-1,0-1 1,0 0-1,11-8 1,24-18 281,-33 21-310,1 0-1,0 2 1,1-1-1,-1 1 1,2 1 0,-1 0-1,0 1 1,19-5 0,-29 9-95,-1 1 0,1 0 0,0 0 0,-1 0 0,1 0 0,-1 0 0,1 0 0,0 0 0,-1 0 0,1 1 0,-1-1 0,1 0 0,0 1 0,-1 0 0,1-1 0,-1 1 0,0 0 0,1 0 0,-1-1 0,0 1 0,1 0 0,-1 1 0,0-1 0,0 0 0,0 0 0,0 0 0,0 1 0,0-1 0,1 3 0,1 3 67,0 0 1,-1 0-1,0 1 0,0-1 0,1 11 0,-3-11 13,2 0 0,-1 0-1,1-1 1,3 9 0,-5-14-81,1 0 1,-1 0-1,1-1 1,-1 1-1,1 0 1,-1 0 0,1 0-1,0-1 1,0 1-1,-1 0 1,1-1 0,0 1-1,0 0 1,0-1-1,0 1 1,-1-1 0,1 0-1,0 1 1,0-1-1,0 0 1,0 1 0,0-1-1,0 0 1,0 0-1,0 0 1,0 0 0,0 0-1,0 0 1,0 0-1,0 0 1,0 0 0,0-1-1,1 1 1,4-2 36,-1-1 1,0 1-1,0 0 1,9-7-1,-8 5-11,43-29 146,-31 20-175,0 1 0,0 1 0,35-15 0,-51 25-18,-1 0 0,1 1 0,0-1 0,-1 1 0,1-1 0,-1 1 1,1 0-1,0-1 0,0 1 0,-1 0 0,1 0 0,0 0 0,-1 1 0,1-1 0,0 0 0,-1 1 0,1-1 0,-1 1 0,1-1 0,0 1 0,-1 0 1,1-1-1,1 3 0,-1-1-6,0 0 1,-1 0 0,1 0 0,0 1 0,-1-1-1,0 0 1,0 1 0,1-1 0,-2 1 0,1-1-1,0 1 1,0 0 0,0 5 0,-1-6 9,0 1 0,1 0 0,-1 0 0,1 0 0,-1-1 0,1 1 0,0 0 0,0-1 0,1 1 0,-1-1 0,0 1 0,1-1 0,-1 1-1,1-1 1,0 0 0,0 0 0,0 0 0,0 0 0,0 0 0,1 0 0,-1-1 0,0 1 0,1-1 0,4 2 0,-1 2-13,1-1 0,-1 1 0,0 0 0,0 0 0,-1 1-1,0 0 1,0 0 0,0 0 0,0 0 0,-1 1 0,0 0-1,-1 0 1,1 0 0,-1 0 0,-1 0 0,1 1 0,1 13 0,-1-6-9,0-1 0,-2 1 0,0 0 0,-1-1 0,0 1 0,-1 0 0,-1 0 0,-5 22 0,1-15 31,-12 30 0,15-45 18,0-1-1,0 0 1,0 0 0,-1-1 0,1 1-1,-1-1 1,-1 0 0,1 0 0,-8 6-1,12-10-11,-1-1 1,1 1-1,-1-1 0,1 1 0,-1-1 0,0 1 0,1-1 0,-1 0 1,0 0-1,1 1 0,-1-1 0,0 0 0,1 0 0,-1 0 0,0 1 0,0-1 1,1 0-1,-1 0 0,0 0 0,1 0 0,-1-1 0,0 1 0,0 0 0,1 0 1,-1 0-1,0 0 0,0-1 0,0 0 7,0 0 1,0 0-1,0 0 0,0 0 0,0 0 1,0 0-1,0-1 0,0 1 1,1 0-1,-1-1 0,1 1 0,-2-3 1,0-6 69,-1 0 1,2 1 0,-2-13 0,3 16-35,-1-9 72,0 0 0,1 0 0,1 0 1,0 0-1,6-26 0,-6 35-368,1-1-1,0 1 1,0-1-1,1 1 1,0 0 0,0-1-1,1 1 1,-1 1-1,1-1 1,0 1-1,1-1 1,0 1 0,-1 0-1,1 1 1,7-5-1,56-30-1407,-29 5 648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49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17276,'21'-16'1224,"1"0"0,0 2 0,44-22 0,-60 33-1100,1 1 0,-1-1 0,1 1 0,-1 1 0,1-1 0,0 1 0,-1 0 0,1 0 0,0 1 0,0 0-1,0 0 1,0 1 0,-1-1 0,1 2 0,0-1 0,0 1 0,-1 0 0,1 0 0,-1 1 0,7 3 0,-9-3-118,1 0 1,-1 1-1,0 0 1,0 0-1,0 0 1,-1 0-1,1 0 0,-1 1 1,0-1-1,-1 1 1,1 0-1,-1 0 1,0 0-1,0 0 1,0 0-1,0 1 1,-1-1-1,0 1 1,-1-1-1,1 1 1,-1 5-1,0 12-21,-1 0 0,-1 0 0,-8 36 0,9-55 20,1 0-1,-1 0 0,1 0 1,-1 0-1,1 0 1,1 7-1,-1-10 1,0-1 0,1 1 1,-1 0-1,0 0 0,1-1 1,-1 1-1,0 0 0,1-1 0,-1 1 1,1 0-1,-1-1 0,1 1 0,-1-1 1,1 1-1,0-1 0,-1 1 1,1-1-1,0 1 0,-1-1 0,1 1 1,0-1-1,-1 0 0,1 0 0,0 1 1,0-1-1,-1 0 0,1 0 0,0 0 1,0 0-1,0 0 0,-1 0 1,1 0-1,0 0 0,0 0 0,-1 0 1,1 0-1,0 0 0,0-1 0,1 1 1,6-3 51,0 1 0,-1-1 0,1-1 0,-1 1 0,1-1 0,-1-1 0,0 1 1,-1-1-1,8-6 0,1-3 151,0-1 0,19-24 0,-28 31-120,-1 0 0,0 0 0,0 0 0,-1-1 0,0 1 0,0-1 0,4-17 0,-8 24-76,1 0-1,-1 0 1,1 0 0,-1 0-1,0 0 1,0 0 0,1 0-1,-2 0 1,1 0 0,0 0-1,0 0 1,-1 0 0,1 0-1,-1 0 1,1 0 0,-1 1-1,0-1 1,0 0 0,0 0-1,0 1 1,0-1 0,0 0-1,0 1 1,0-1 0,-1 1-1,1-1 1,-1 1 0,1 0-1,-1 0 1,1 0 0,-1 0-1,0 0 1,0 0 0,1 0-1,-1 0 1,0 1 0,0-1-1,0 1 1,0-1 0,0 1-1,0 0 1,0-1 0,-3 2-1,1-1-16,1 0-1,-1 1 0,0-1 0,1 1 1,-1 0-1,1 0 0,-5 2 1,-3 7-337,11-10 312,0 0 1,0 1 0,0-1 0,0 1 0,0-1 0,0 1 0,0-1 0,0 0 0,0 1 0,0-1-1,0 1 1,0-1 0,0 1 0,0-1 0,1 0 0,-1 1 0,0-1 0,0 1 0,0-1-1,1 0 1,-1 1 0,0-1 0,1 0 0,-1 1 0,0-1 0,1 0 0,-1 0 0,0 1 0,1-1-1,-1 0 1,1 0 0,2 2-204,-1-1 0,1 0 0,0 1 0,0-2 0,0 1 0,0 0 0,0 0 0,0-1 0,0 0 0,0 1 0,5-2 0,37-3-1357,-31 3 1337,26-5-653,2-1-113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0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8 16604,'-1'-1'89,"1"1"0,0-1 0,-1 1 0,1-1 0,-1 1 0,1-1 0,0 1 0,-1 0 0,1-1 0,-1 1 0,1 0 0,-1-1 0,1 1 0,-1 0 0,1 0 0,-1-1 0,0 1 0,1 0 0,-1 0 0,1 0 0,-1 0 0,0 0 0,1 0 0,-1 0 1,1 0-1,-1 0 0,1 0 0,-1 0 0,0 0 0,1 0 0,-1 1 0,1-1 0,-1 0 0,1 0 0,-1 1 0,1-1 0,-1 0 0,1 1 0,-1-1 0,0 1 0,-22 17 1667,17-12-1410,0 1 0,0 1 0,1-1 0,0 1 0,1 0-1,-1 0 1,-2 9 0,5-14-328,1 1 0,0-1-1,0 0 1,0 1 0,0-1 0,0 1 0,1-1-1,0 0 1,-1 1 0,1-1 0,1 1-1,-1-1 1,0 1 0,1-1 0,0 1-1,-1-1 1,2 1 0,-1-1 0,0 0 0,0 0-1,3 4 1,-2-5-18,0-1 0,0 1-1,-1-1 1,1 1 0,0-1 0,0 0 0,0 0-1,1 0 1,-1 0 0,0 0 0,0-1-1,0 1 1,1-1 0,-1 1 0,0-1 0,1 0-1,-1 0 1,0 0 0,1 0 0,-1 0-1,0 0 1,1-1 0,-1 1 0,0-1 0,5-1-1,7-3 22,0-1-1,25-13 1,-26 12-1,9-4 8,33-16 30,-51 25-47,1 1-1,-1-1 1,1 1-1,0 0 0,-1 0 1,1 1-1,0-1 1,0 1-1,8 1 1,-11-1-8,0 1 0,0-1 0,0 1 0,0 0 1,-1 0-1,1 0 0,0 0 0,0 0 0,-1 0 1,1 0-1,-1 1 0,1-1 0,-1 0 0,0 1 0,1-1 1,-1 1-1,0 0 0,0-1 0,0 1 0,0 0 0,0 0 1,0 0-1,-1-1 0,1 1 0,-1 0 0,1 0 1,-1 0-1,0 0 0,0 3 0,1 7 10,0 1 0,-2-1 0,-2 21 0,1-16 20,2-17-24,0 1-1,0 0 1,0-1 0,0 1 0,0-1 0,-1 1-1,1-1 1,0 1 0,0 0 0,1-1-1,-1 1 1,0-1 0,0 1 0,0 0 0,0-1-1,0 1 1,1-1 0,-1 1 0,0-1 0,0 1-1,1-1 1,-1 1 0,1-1 0,-1 1 0,0-1-1,1 1 1,-1-1 0,1 0 0,-1 1-1,1-1 1,0 1 0,0-1 4,0 0 0,1 0 0,-1 0 0,0-1 0,0 1 0,1 0 0,-1-1-1,0 1 1,0-1 0,0 1 0,1-1 0,-1 1 0,0-1 0,1-1 0,9-6 68,0-1-1,11-11 1,-16 14-27,8-8 25,1 1 1,0 1 0,0 0 0,1 1 0,1 0 0,33-14-1,-48 24-77,0 0-1,0 1 0,0-1 1,0 1-1,0-1 0,0 1 1,0 0-1,0 0 1,0 0-1,0 0 0,0 0 1,0 0-1,0 0 0,0 1 1,0-1-1,0 1 0,0-1 1,0 1-1,-1 0 0,1 0 1,0 0-1,1 1 0,-1 0-3,0 0 0,0 0 1,-1 0-1,1 0 0,-1 0 0,0 0 0,1 1 0,-1-1 0,0 1 0,0-1 0,-1 0 1,1 1-1,0-1 0,-1 1 0,1 0 0,-1 3 0,0 13-359,0 0 0,-2 0 0,-6 30-1,6-38 251,2 5-135,5-9-82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4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0 11482,'-6'66'1361,"0"-3"-769,-1-1-248,3-5 832,-2-4-608,4-3-400,1-4-216,0-4-440,1-1-88,0-2-64,0 0-368,-3-5 560,-2 5-104,-2-6 127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5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13675,'15'151'1965,"-7"200"0,-11-99 97,3-184-1778,-5-71-1607,-1-7 1134,0-8-198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5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18380,'0'-4'338,"0"1"0,1-1 0,-1 1 0,1-1 0,0 1 0,0 0 0,2-6 0,-3 8-298,0 1 1,0 0 0,1-1-1,-1 1 1,0 0-1,0-1 1,0 1-1,1 0 1,-1 0 0,0-1-1,0 1 1,0 0-1,1 0 1,-1-1-1,0 1 1,1 0 0,-1 0-1,0 0 1,1 0-1,-1 0 1,0-1-1,1 1 1,-1 0 0,0 0-1,1 0 1,-1 0-1,0 0 1,1 0-1,-1 0 1,0 0-1,1 0 1,0 1 49,0 0 1,0-1-1,0 1 0,0 0 0,0 0 1,0 0-1,0 0 0,0 0 0,0 0 1,-1 0-1,1 0 0,0 0 0,-1 0 0,1 2 1,18 38 695,-2 1 0,16 62 1,-19-58-568,21 63-487,86 184 0,-121-292 128,1 0 1,0 0-1,-1 0 1,1 0-1,-1 0 1,1 0-1,-1 0 1,0 0-1,1 0 1,-1 0-1,0 0 1,0 0-1,0 0 1,0 0-1,0 0 1,0 2-1,-1-2 55,0-1 0,0 0 0,0 0 0,0 0 0,0 0 0,1 0 0,-1 0 0,0 0 0,0 0 0,0-1 0,0 1 0,0 0 0,0 0 0,0-1 0,0 1 0,0-1 0,1 1 0,-1-1 0,-1 0 0,-22-10-733,-5-5-170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6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0 384 16788,'0'-8'2232,"5"0"-1336,5-7-272,4-3 1393,9-7-753,4-3-272,9-8-392,4-3-103,0-1-297,2 1-224,-6 2-785,-3 3 505,-19 8 144,-7 7-96,-8 8-120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6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44 13027,'11'-42'1145,"-10"41"-897,-7 27 1928,-3 29 1448,-25 149 1721,24-158-5134,-2-1-1,-24 59 0,26-86-188,10-18-22,0 0-1,-1 0 1,1 1 0,0-1-1,0 0 1,0 0 0,0 0 0,0 0-1,0 0 1,0 0 0,0 1-1,0-1 1,-1 0 0,1 0-1,0 0 1,0 0 0,0 0 0,0 0-1,0 0 1,0 0 0,-1 0-1,1 0 1,0 0 0,0 0 0,0 0-1,0 0 1,0 0 0,-1 0-1,1 0 1,0 0 0,0 0 0,0 0-1,0 0 1,-1 0 0,1 0-1,0 0 1,0 0 0,0 0 0,0 0-1,0 0 1,0 0 0,-1 0-1,1 0 1,0 0 0,0-1 0,0 1-1,0 0 1,0 0 0,0 0-1,-1-3-12,0 0-1,0-1 0,1 1 1,0 0-1,-1 0 0,1 0 1,0-1-1,1-3 0,7-73-503,25-111 1,-33 189 501,0 0 1,1 0 0,-1 0-1,1 0 1,0 0-1,-1 0 1,1 0 0,0 0-1,0 0 1,2-2-1,-3 4 13,0 0 0,1 0 0,-1 0 0,0 0 0,1 0 0,-1 0 0,0 0 0,0 0 0,1 0 0,-1 0 0,0 0 0,0 0 0,1 1 0,-1-1 0,0 0 0,0 0 0,1 0 0,-1 0 0,0 1 0,0-1 0,0 0-1,1 0 1,-1 0 0,0 1 0,0-1 0,0 0 0,0 0 0,0 1 0,1-1 0,-1 0 0,0 0 0,0 1 0,0-1 0,0 0 0,0 1 0,0-1 0,0 0 0,0 0 0,0 1 0,8 45-64,-3 15 23,-3-28 47,2 0-1,13 58 1,-7-70 42,-10-20-45,1 0 1,-1-1-1,0 1 1,1 0 0,-1-1-1,0 1 1,1-1 0,-1 1-1,1-1 1,-1 1 0,1-1-1,-1 1 1,1-1-1,-1 0 1,1 1 0,-1-1-1,1 0 1,0 1 0,-1-1-1,1 0 1,-1 0 0,1 1-1,0-1 1,-1 0-1,1 0 1,0 0 0,-1 0-1,1 0 1,0 0 0,1 0-1,-2-1-1,0 1 0,1-1 0,-1 1-1,0-1 1,0 1 0,1-1 0,-1 1-1,0-1 1,0 1 0,0-1 0,0 1-1,0-1 1,0 1 0,0-1 0,0 1 0,0-1-1,0 1 1,0-1 0,0 1 0,0-1-1,0 1 1,0-1 0,0 1 0,-1-1-1,1 1 1,0-1 0,-1 0 0,-8-17-9,8 15 8,-9-15 47,-19-26 0,17 28 19,-15-28 0,27 44-60,0 0 1,0 0-1,0-1 0,0 1 1,0 0-1,-1 0 1,1 0-1,0-1 0,0 1 1,0 0-1,0 0 1,0 0-1,0-1 0,0 1 1,0 0-1,0 0 1,0 0-1,0-1 0,0 1 1,0 0-1,0 0 1,0 0-1,0-1 1,0 1-1,0 0 0,0 0 1,0 0-1,0-1 1,1 1-1,-1 0 0,0 0 1,0 0-1,0 0 1,0-1-1,0 1 0,0 0 1,1 0-1,-1 0 1,11 0 137,19 9-123,-22-6-132,1 0-172,0 0 148,1 0-1,-1 0 1,1-1-1,0-1 1,16 2-1,-12-8-108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7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17036,'0'-5'1848,"-5"2"-1344,4 3-184,1 8 736,0 9-311,3 6-161,-2 10-328,2 7-136,-2 13-56,4 7-8,-4 7-264,1 5-224,-2 1-481,0-4-863,-2-5-920,1-3 2095,-1-11-527,-1-7-392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3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77 13931,'4'-7'774,"1"0"73,-1 0-1,1 0 0,11-11 0,-16 17-752,1 0 0,0 1 0,-1-1 0,1 0 0,0 1 0,0-1 0,-1 1 0,1-1 0,0 0 0,0 1 0,0 0 0,0-1 0,0 1 0,-1 0 0,1-1 0,0 1 0,0 0-1,0 0 1,0 0 0,0 0 0,0 0 0,0 0 0,0 0 0,0 0 0,0 0 0,0 0 0,0 0 0,0 1 0,0-1 0,0 0 0,0 1 0,-1-1 0,1 1 0,0-1 0,0 1 0,0-1 0,0 1 0,-1-1 0,1 1 0,0 0 0,0 1 0,1 2 58,0 0 1,0 0-1,-1 0 1,1 1-1,-1-1 1,0 1-1,0-1 1,-1 1-1,1-1 1,-1 1-1,0-1 0,0 1 1,-1 6-1,0 2 77,-8 98 689,0 11-110,9-116-752,0 0 1,0 0-1,1 0 1,0 0-1,0 0 1,3 8-1,-4-13-42,1 1 0,-1-1 0,1 0 0,0 0 0,-1 0 0,1 0 0,0 0-1,0 0 1,0 0 0,0 0 0,0 0 0,0 0 0,0 0 0,0-1 0,0 1 0,0 0 0,0-1-1,1 1 1,-1-1 0,0 1 0,0-1 0,1 0 0,-1 1 0,0-1 0,0 0 0,1 0 0,-1 0-1,0 0 1,1 0 0,-1 0 0,0 0 0,1 0 0,1-1 0,5-2 11,-1 1 0,0-1 0,0 0 0,0 0 1,-1-1-1,1 0 0,-1 0 0,0 0 0,0-1 1,0 0-1,-1 0 0,0-1 0,0 1 0,0-1 0,7-12 1,-2 1 2,0 0 1,-2 0 0,0-1-1,-1 0 1,5-20 0,-10 32-22,0-1 1,-1 1 0,0 0-1,0 0 1,-1-1 0,0 1-1,0-1 1,0 1 0,-1 0-1,0-1 1,-3-11 0,-2 7-4,3 17 6,2-3-9,1-1-1,0 1 1,0-1 0,1 1-1,-1-1 1,0 1-1,1-1 1,0 1-1,1 3 1,-2-4-1,1-1 0,0 1 1,0-1-1,-1 0 0,1 1 1,0-1-1,0 0 0,0 0 1,0 1-1,1-1 1,-1 0-1,0 0 0,0 0 1,1 0-1,-1-1 0,0 1 1,1 0-1,-1 0 0,1-1 1,-1 1-1,1-1 1,-1 0-1,1 1 0,-1-1 1,1 0-1,0 0 0,-1 0 1,1 0-1,-1 0 0,1 0 1,0 0-1,-1-1 1,1 1-1,-1 0 0,1-1 1,-1 0-1,1 1 0,-1-1 1,0 0-1,1 1 0,-1-1 1,0 0-1,1 0 0,-1 0 1,0 0-1,0-1 1,2-1-1,8-11-208,-1 0 0,0-1 0,-1 0 0,-1 0 1,0-1-1,-1 0 0,6-21 0,-8 29-91,1 5-80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7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8858,'-5'49'647,"-5"100"1155,9-119-1447,2 0-1,9 57 1,-1-54 200,-9-32-508,0-1-1,1 1 1,-1-1 0,0 1-1,0-1 1,0 1-1,0-1 1,1 1-1,-1-1 1,0 0 0,1 1-1,-1-1 1,0 1-1,1-1 1,-1 0-1,0 1 1,1-1 0,-1 0-1,0 0 1,1 1-1,-1-1 1,1 0-1,-1 0 1,1 1 0,-1-1-1,1 0 1,-1 0-1,1 0 1,-1 0-1,1 0 1,-1 0 0,1 0-1,-1 0 1,1 0-1,-1 0 1,1 0-1,-1 0 1,0 0 0,1 0-1,-1-1 1,1 1-1,-1 0 1,1 0-1,-1 0 1,1-1-1,-1 1 1,0 0 0,1-1-1,-1 1 1,1 0-1,-1-1 1,0 1-1,0 0 1,1-1 0,-1 1-1,0-1 1,1 0-1,-1 1 41,0-1-1,0 1 1,1-1-1,-1 1 0,0-1 1,1 1-1,-1 0 1,0-1-1,1 1 1,-1-1-1,0 1 0,1 0 1,-1-1-1,1 1 1,-1 0-1,0 0 1,1-1-1,-1 1 0,1 0 1,-1 0-1,1 0 1,-1-1-1,1 1 1,-1 0-1,1 0 0,-1 0 1,1 0-1,-1 0 1,1 0-1,-1 0 1,1 0-1,-1 0 0,1 1 1,-1-1-1,1 0 1,-1 0-1,1 0 0,-1 0 1,1 1-1,0 0 38,0 1 1,1 0-1,-1-1 0,-1 1 0,1 0 0,0 0 0,0-1 0,-1 1 0,1 0 0,0 4 0,4 54 537,-5-58-586,0 16 15,0 2-364,0-18 149,1-10 92,3-11-86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8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18732,'-1'1'206,"0"1"0,1-1 0,-1 1-1,0 0 1,0-1 0,1 1 0,-1 0 0,1 0 0,-1-1 0,1 1 0,0 0-1,0 0 1,0 0 0,0 0 0,0 0 0,0 2 0,7 37 1109,-4-26-535,131 504 1321,-134-517-2110,2 1-144,2 19-1391,-4-21 1501,1-1 1,-1 1-1,0-1 1,0 1-1,0 0 1,-1-1-1,1 1 0,0-1 1,0 1-1,0-1 1,0 1-1,0-1 1,-1 1-1,1-1 1,0 0-1,0 1 1,-1-1-1,1 1 1,0-1-1,-1 1 0,1-1 1,0 0-1,-1 1 1,1-1-1,0 0 1,-1 1-1,1-1 1,-1 0-1,1 0 1,-1 0-1,1 1 0,-1-1 1,1 0-1,-1 0 1,0 0-1,-10 1-702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6 354 18180,'-5'-14'1936,"9"-5"-1104,3-1-295,8-3 975,6-3-256,8-2-408,-1-5-216,4 0-295,-1 0-73,-5 3-232,0 0-184,-9 7-681,-2 1-399,-10 9 1008,-3 6-208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29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21573,'1'0'108,"0"0"0,0 0 0,0 1 0,0-1 0,-1 0-1,1 0 1,0 0 0,0 1 0,0-1 0,-1 0 0,1 1 0,0-1 0,0 0 0,-1 1 0,1-1 0,0 1 0,-1 0 0,1-1 0,0 1 0,-1-1 0,1 1 0,-1 0 0,1-1 0,-1 1 0,0 0 0,1 0 0,-1 0 0,0-1 0,1 1 0,-1 0 0,0 0 0,0 0 0,0-1 0,0 1 0,1 0 0,-1 0 0,-1 1 0,1 5 216,0 0 1,-1 0 0,-2 12 0,1-9-52,-9 36-93,-3 0 0,-1-1-1,-34 69 1,-8 23-218,55-133 40,1-1 1,0 0-1,0 1 1,1-1-1,-1 0 1,1 1-1,-1-1 1,1 6-1,0-9-1,0 1 0,0-1 0,1 0-1,-1 1 1,0-1 0,0 1 0,0-1-1,0 1 1,1-1 0,-1 0 0,0 1-1,0-1 1,1 1 0,-1-1 0,0 0-1,1 1 1,-1-1 0,0 0 0,1 1-1,-1-1 1,1 0 0,-1 0 0,0 0-1,1 1 1,1-1 0,-1 0 0,0 0 0,1 0-1,-1 0 1,1 0 0,-1 0 0,0 0 0,1 0-1,-1-1 1,0 1 0,0 0 0,3-2 0,15-7-280,0-1 0,0-1 0,-1-1 1,-1-1-1,0 0 0,28-29 1,-37 34 149,-1 0 1,0 0 0,0 0 0,-1-1-1,6-11 1,1-11-359</inkml:trace>
  <inkml:trace contextRef="#ctx0" brushRef="#br0" timeOffset="1">1 197 20412,'3'13'2249,"4"-5"-1553,9-2-320,4-2 1328,8-4-943,4-1-193,2-5-776,4-4-416,-4-6 1304,-2-2-752,-5-7-64,-4-2-88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30.0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1 21125,'-1'0'166,"0"1"1,0 0 0,0 0 0,0-1 0,0 1 0,0 0-1,0 0 1,1 0 0,-1 0 0,0 0 0,0 1 0,1-1-1,-1 0 1,1 0 0,-2 2 0,-7 25 199,6-16 215,-14 39 401,1 0-581,-2-1 0,-47 91 0,62-136-378,-1 0 0,1-1-1,0 1 1,-7 6 0,10-11-21,-1 0-1,1 1 1,0-1 0,-1 0-1,1 1 1,0-1-1,-1 0 1,1 0-1,0 0 1,-1 1-1,1-1 1,-1 0 0,1 0-1,0 0 1,-1 0-1,1 0 1,-1 0-1,1 0 1,-1 0-1,1 0 1,0 0 0,-1 0-1,1 0 1,-1 0-1,1 0 1,-1 0-1,0-1-2,1 0 1,-1 1-1,0-1 0,1 0 0,-1 0 0,1 0 0,0 0 1,-1 1-1,1-1 0,0 0 0,-1 0 0,1 0 0,0 0 0,0 0 1,0 0-1,0 0 0,0-1 0,-1-12-67,1 1-1,1-1 1,0 1-1,1-1 1,6-22-1,0 9-131,19-45-1,-25 68 180,0 0 0,0 1 0,1-1 0,-1 0 0,1 1-1,3-4 1,-6 6 21,1 1 0,-1-1 0,0 1 0,1-1 0,-1 1 0,1 0 0,-1-1 0,1 1 0,0-1 0,-1 1 0,1 0 0,-1 0 0,1-1 0,0 1 0,-1 0 0,1 0 0,-1 0 0,1 0 0,0 0 0,-1 0 0,1-1 0,0 2 0,-1-1 0,1 0 0,0 0 0,-1 0 0,1 0 0,0 0 0,-1 0 0,1 1 0,-1-1 0,1 0 0,-1 1 0,1-1 0,0 0 0,-1 1 0,1-1 0,-1 0 0,1 1 0,-1-1 0,0 1 0,1-1 0,-1 1 0,1-1 0,-1 1 0,0 0 0,1-1 0,-1 2 0,8 14 24,-1 0 1,-1 1-1,0 0 1,-2 0-1,6 32 1,1 5 43,-11-53-67,3 10 47,0 1-1,0 0 1,1-1-1,1 0 1,7 13-1,-12-23-41,0-1-1,0 1 0,1-1 1,-1 1-1,0-1 0,0 1 1,1-1-1,-1 0 0,1 1 0,-1-1 1,0 0-1,1 1 0,-1-1 1,1 0-1,-1 1 0,1-1 1,-1 0-1,1 0 0,-1 0 1,1 1-1,0-1 0,4-7 94,-5-17-77,-5 13-70,0 0 1,-1 0-1,0 1 1,-1 0-1,0 0 1,0 0-1,-1 1 1,0 0-1,-1 1 1,0 0-1,0 0 1,-1 1-1,1 0 1,-2 0-1,-10-4 1,-9 4-128,17 10 77,13-2 96,0-1-1,-1 1 1,1-1 0,0 0 0,0 1 0,0-1-1,0 1 1,0-1 0,0 0 0,0 1-1,0-1 1,0 1 0,0-1 0,0 0 0,0 1-1,0-1 1,0 1 0,0-1 0,0 0-1,0 1 1,0-1 0,1 1 0,-1-1 0,0 0-1,0 1 1,0-1 0,1 0 0,-1 1 0,0-1-1,1 1 1,2 2 16,0 0 0,0 0-1,0-1 1,0 1 0,0-1 0,1 0-1,-1 0 1,1 0 0,0 0 0,0 0 0,-1-1-1,1 0 1,0 0 0,7 1 0,6 1 113,0-1 0,20 0 0,-10-3-20,25 0 197,-49 2-379,0-1 0,0 0 0,0 1 0,0-1 1,0 1-1,0 0 0,0 0 0,0 0 0,0 0 0,0 0 0,-1 1 0,5 3 1,-6-4 45,0 0 0,0 0 1,0 0-1,0 1 1,0-1-1,-1 0 0,1 1 1,-1-1-1,1 1 1,-1-1-1,1 1 0,-1-1 1,0 1-1,0-1 1,1 2-1,-2 11-262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0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91 125 17684,'-20'81'3008,"-28"137"986,39-165-3668,2-1 1,0 62-1,10-93-189,-3-20-134,1-1 0,-1 0 0,0 0 1,0 0-1,0 0 0,0 0 0,0 1 0,0-1 1,1 0-1,-1 0 0,0 0 0,0 0 0,0 0 1,0 0-1,1 0 0,-1 0 0,0 0 0,0 0 1,0 0-1,1 0 0,-1 0 0,0 0 0,0 0 1,0 0-1,0 0 0,1 0 0,-1 0 0,0 0 1,0 0-1,0 0 0,1 0 0,-1 0 0,0 0 1,0 0-1,0 0 0,0 0 0,0 0 0,1 0 1,-1-1-1,0 1 0,0 0 0,0 0 0,0 0 1,0 0-1,1 0 0,-1-1 0,0 1 0,3-4 21,-1 1 0,1-1 0,-1 0 0,0-1 0,0 1 0,2-5 0,70-267 186,-4 15-57,-67 251-160,1 0 0,0 0 0,1 0 0,0 1 0,12-17 0,-16 25 6,0-1 0,0 1 0,0 0 0,0-1 0,1 1-1,-1 0 1,1 0 0,-1 0 0,0 0 0,1 0 0,0 0 0,-1 0-1,1 1 1,0-1 0,-1 1 0,1-1 0,0 1 0,-1-1 0,1 1-1,0 0 1,0 0 0,-1 0 0,1 0 0,0 0 0,0 0-1,0 1 1,-1-1 0,1 1 0,0-1 0,-1 1 0,1-1 0,0 1-1,-1 0 1,1 0 0,-1 0 0,1 0 0,-1 0 0,0 0 0,1 0-1,-1 0 1,0 1 0,2 1 0,5 5-6,0 1 0,-1 0 0,1 0 0,-2 0 0,0 1 0,0 0 0,0 0 0,-1 0 0,-1 1 0,5 16 0,-7-21 12,-1-1 0,0 1 0,0 0 0,-1 0 1,0 0-1,0 0 0,0-1 0,0 1 0,-1 0 0,0 0 0,0 0 0,-1-1 0,0 1 0,0-1 0,0 1 0,0-1 1,-1 0-1,0 0 0,0 0 0,-1 0 0,1 0 0,-6 4 0,2-2 12,0-1 1,0-1-1,0 1 1,-1-1-1,0 0 0,0-1 1,-1 0-1,1 0 1,-15 3-1,18-5-36,0-1 0,0 0-1,0 0 1,0 0 0,0-1-1,0 1 1,-1-1 0,1-1 0,0 1-1,0-1 1,0 1 0,0-2 0,0 1-1,0 0 1,1-1 0,-1 0-1,0 0 1,-7-5 0,10 6-59,0-1 0,1 1 1,0 0-1,-1 0 0,1-1 0,0 1 1,-1-1-1,1 1 0,0-1 0,0 0 1,0 1-1,0-1 0,1 0 0,-1 0 1,0 1-1,1-1 0,-1 0 0,1 0 1,0 0-1,0 0 0,0 0 0,-1 0 1,2 1-1,-1-1 0,0 0 0,0 0 1,1 0-1,-1 0 0,1-2 0,2-1-112,-1 0 0,1-1 0,0 1 0,0 0 1,0 1-1,1-1 0,-1 0 0,7-5 0,11-10-606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1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 18052,'0'0'36,"0"0"-1,0-1 1,0 1 0,1 0-1,-1 0 1,0 0 0,0 0-1,0 0 1,0 0 0,0 0-1,0 0 1,0 0 0,0 0-1,1 0 1,-1 0 0,0 0-1,0 0 1,0 0 0,0 0-1,0 0 1,0 0 0,0 0-1,1 0 1,-1 0 0,0 0 0,0 0-1,0 0 1,0 0 0,0 0-1,0 0 1,0 0 0,1 0-1,-1 0 1,0 0 0,0 0-1,0 0 1,0 0 0,0 0-1,0 0 1,0 0 0,0 1-1,0-1 1,1 0 0,-1 0-1,0 0 1,0 0 0,0 0-1,0 0 1,0 0 0,0 1-1,0-1 1,0 0 0,0 0 0,0 0-1,0 0 1,0 0 0,0 0-1,0 0 1,0 1 0,0-1-1,0 0 1,0 0 0,0 0-1,0 0 1,0 0 0,0 0-1,0 0 1,0 1 0,-6 13 972,-12 19 264,18-32-1148,-80 147 2142,-9 13-1994,78-147-241,11-14-31,-1 0 0,1 0 0,0 0 0,0 0 0,0 0 0,-1 0-1,1 0 1,0 0 0,0 0 0,0 0 0,0-1 0,-1 1 0,1 0 0,0 0 0,0 0 0,0 0 0,0 0 0,0-1 0,0 1 0,-1 0 0,1 0 0,0 0 0,0 0 0,0-1 0,0 1 0,0 0 0,0 0 0,0 0 0,0 0-1,0-1 1,0 1 0,0 0 0,0 0 0,0 0 0,0-1 0,0 1 0,0 0 0,0 0 0,0 0 0,0-1 0,0 1 0,6-33-82,2-5-76,3-10-393,20-54-1,-29 149-21,-3-30 536,-1 10 60,1 35-1,1-55 25,1-1-1,-1 1 0,1-1 0,1 1 0,-1-1 0,1 0 0,0 0 0,1 0 0,-1 0 0,1 0 0,5 7 0,-8-12-26,1 0-1,-1-1 1,1 1-1,0 0 1,-1 0-1,1 0 0,0-1 1,0 1-1,0 0 1,-1 0-1,1-1 1,0 1-1,0-1 0,0 1 1,0-1-1,0 1 1,0-1-1,0 0 1,0 0-1,0 1 1,2-1-1,-3 0-7,1-1 1,0 1-1,0 0 0,-1-1 1,1 1-1,0 0 0,-1-1 1,1 1-1,0-1 0,-1 1 1,1-1-1,0 1 0,-1-1 1,1 0-1,-1 1 0,0-1 1,1 0-1,-1 1 0,1-1 1,-1 0-1,1-1 0,0-2 3,0 0-1,0 0 1,0 0-1,0 0 1,0 0 0,-1 0-1,0 0 1,0-1-1,0-6 1,-4-3-5,-1 0 1,0 0-1,0 1 0,-1 0 1,-1 0-1,0 0 1,-1 1-1,-1 0 1,1 0-1,-2 1 1,-10-10-1,20 21-8,0 0 0,0 0-1,0 0 1,0-1 0,0 1 0,0 0 0,0 0-1,-1 0 1,1 0 0,0 0 0,0 0 0,0 0-1,0 0 1,0 0 0,0 0 0,0 0 0,0 0-1,0 0 1,0 0 0,0 0 0,0-1-1,0 1 1,0 0 0,0 0 0,0 0 0,0 0-1,0 0 1,0 0 0,0 0 0,0 0 0,0 0-1,0 0 1,0 0 0,0 0 0,0 0 0,0-1-1,0 1 1,0 0 0,0 0 0,0 0 0,1 0-1,-1 0 1,0 0 0,0 0 0,0 0 0,0 0-1,0 0 1,0 0 0,0 0 0,0 0-1,0 0 1,0 0 0,0 0 0,0 0 0,0 0-1,0 0 1,0 0 0,1 0 0,-1 0 0,0 0-1,0 0 1,0 0 0,0 0 0,9-1 27,10 3-134,-6 1-156,-1-1 1,1-1 0,0 0 0,0 0-1,0-2 1,21-2 0,-5-4-108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161 158 19028,'-3'2'349,"0"1"0,-1 0 0,1-1 1,-1 0-1,0 0 0,0 0 0,-5 1 0,-21 13 987,21-8-1233,0 0 1,1 0-1,1 1 0,-1 0 1,1 0-1,1 1 0,0-1 0,0 2 1,1-1-1,0 0 0,1 1 1,0 0-1,1 0 0,0 1 1,1-1-1,-2 15 0,4-23-101,0-1 0,0 1 0,0 0-1,0-1 1,1 1 0,-1-1 0,1 1-1,-1-1 1,2 4 0,-1-5 1,-1 0-1,1-1 1,-1 1-1,1 0 1,-1 0-1,1-1 1,0 1-1,-1-1 1,1 1-1,0-1 1,0 1-1,0-1 1,-1 1-1,1-1 1,0 1-1,0-1 1,0 0-1,0 0 1,0 1 0,0-1-1,-1 0 1,1 0-1,0 0 1,0 0-1,0 0 1,0 0-1,0 0 1,0 0-1,0-1 1,1 1-1,5-3 18,0 1-1,0-1 0,0 0 0,0 0 1,-1-1-1,0 0 0,0 0 0,0 0 1,9-9-1,47-53 118,-59 63-131,19-22 83,-1-2-1,-1 0 0,26-48 1,-42 65-48,-6 9 0,-9 14 4,1 6-36,0 0 0,2 1 0,0 0 0,1 0 0,1 1 0,1 0 0,-4 38 0,9-56-3,0 0 1,0 0 0,0 1 0,0-1-1,0 0 1,1 0 0,0 1 0,-1-1 0,1 0-1,0 0 1,1 0 0,-1 0 0,0 0-1,1 0 1,0 0 0,2 4 0,-2-6 3,0 1 1,0-1-1,0 1 1,1-1-1,-1 0 1,0 0-1,0 0 1,1 0-1,-1 0 0,0 0 1,1-1-1,-1 1 1,1-1-1,-1 0 1,1 1-1,-1-1 1,1 0-1,-1-1 1,1 1-1,-1 0 1,0-1-1,4 0 1,9-4 35,0 0 0,-1-1 0,0 0 0,0-1 0,-1-1 0,0 0 0,0-1 0,15-14 0,1-2 63,-3-1 0,31-37 0,-42 44-78,-4 3-11,-11 16-17,0 0 0,0 0-1,0 0 1,0 0-1,0 0 1,0 0 0,1 0-1,-1 1 1,0-1-1,0 0 1,0 0-1,0 0 1,0 0 0,0 0-1,0 0 1,0 0-1,0 0 1,0 0 0,0 0-1,0 0 1,1 0-1,-1 0 1,0 0 0,0 0-1,0 0 1,-5 12-1,-4 11 1,0 0 0,1 1 0,-8 49 0,16-72-2,-1 1 0,1-1 0,0 1 0,0-1 0,0 1 0,0-1 0,0 0-1,0 1 1,0-1 0,1 1 0,-1-1 0,1 1 0,-1-1 0,1 0 0,-1 1 0,1-1-1,0 0 1,1 3 0,-1-4 1,-1 1 0,1-1-1,0 1 1,0-1 0,0 0 0,0 1-1,0-1 1,-1 0 0,1 0 0,0 1-1,0-1 1,0 0 0,0 0 0,0 0 0,0 0-1,0 0 1,0 0 0,0-1 0,0 1-1,0 0 1,1-1 0,4-1 9,0-1-1,0 0 1,0 0 0,0-1 0,-1 1-1,10-9 1,8-12 43,0 0 0,-2-2-1,21-32 1,-35 48-42,-2 5-6,-3 7-9,-5 17-17,-9 27-8,12-46 29,-9 26-15,6-18 15,0 1 0,0 0 1,0 0-1,1 0 0,1 0 0,-1 1 0,2-1 0,-1 12 0,1-20 0,0-1-1,0 1 1,0 0 0,1-1 0,-1 1-1,0-1 1,0 1 0,0-1 0,1 1 0,-1-1-1,0 1 1,1-1 0,-1 1 0,0-1-1,1 1 1,-1-1 0,1 1 0,-1-1-1,1 0 1,-1 1 0,1-1 0,-1 0 0,1 1-1,-1-1 1,1 0 0,-1 0 0,1 0-1,-1 1 1,1-1 0,0 0 0,-1 0-1,1 0 1,-1 0 0,1 0 0,0 0 0,-1 0-1,1 0 1,-1 0 0,1 0 0,0-1-1,24-9 19,-24 9-20,55-34 20,-2-2 0,-2-2 0,64-62 0,-99 86-16,4-4 5,20-22 0,-36 35-9,0 0 0,0 0 1,-1 0-1,0-1 0,0 0 0,-1 0 1,1 0-1,3-13 0,-7 19 2,0-1-1,1 1 1,-1 0-1,0-1 1,0 1-1,1 0 1,-1-1 0,0 1-1,0 0 1,-1-1-1,1 1 1,0-1-1,0 1 1,-1 0-1,1-1 1,-1 0-1,0 1 1,1 1-1,0-1 0,-1 1 0,1-1 0,-1 1 1,1 0-1,-1-1 0,1 1 0,-1 0 0,1-1 0,-1 1 1,0 0-1,1 0 0,-1-1 0,1 1 0,-1 0 1,0 0-1,1 0 0,-1 0 0,0 0 0,1 0 0,-1 0 1,1 0-1,-2 0 0,0 0-1,-1 1-1,1 0 1,0-1 0,-1 1 0,1 0-1,0 0 1,0 1 0,0-1 0,0 0-1,0 1 1,0-1 0,0 1-1,0-1 1,0 1 0,-2 3 0,-3 7-10,0 0 1,0 0 0,2 0 0,-1 1 0,-3 14-1,-14 68 22,-3 9 93,-34 63 243,-51 173 129,109-329-461,2-8-5,-1 0-1,1 0 0,-1 0 0,0-1 0,0 1 0,0 0 0,0-1 0,0 1 0,-3 2 0,4-5-7,0 1 0,0-1-1,0 0 1,0 0 0,0 0 0,0 0-1,-1 0 1,1 0 0,0 0-1,0 0 1,0 0 0,0 0-1,-1 0 1,1 0 0,0 0-1,0 0 1,0 0 0,0 0-1,0 0 1,-1 0 0,1 0 0,0 0-1,0 0 1,0 0 0,0 0-1,0 0 1,-1-1 0,1 1-1,0 0 1,0 0 0,0 0-1,0 0 1,0 0 0,0 0-1,0 0 1,0-1 0,-1 1-1,1 0 1,0 0 0,0 0 0,0 0-1,0 0 1,0 0 0,0-1-1,0 1 1,0 0 0,0 0-1,0 0 1,0 0 0,0-1-1,0 1 1,0 0 0,0 0-1,0 0 1,0 0 0,0 0 0,0-1-1,0 1 1,0 0 0,-2-13 42,0-12-22,2-1 1,0 1 0,2-1-1,0 1 1,2-1-1,1 1 1,1 0-1,1 1 1,1-1-1,1 2 1,1-1 0,16-26-1,-21 42-70,1 1 1,0-1-1,0 1 0,0 0 0,1 1 1,0 0-1,0 0 0,1 0 0,0 1 0,0 0 1,0 0-1,18-6 0,-1 3-440,1 1 0,0 1 0,32-2 0,-13 1-14,-38 6 406,-1-1 1,1 1-1,-1-1 1,11-5-1,24-19-472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3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23 20676,'-2'20'553,"-1"0"0,0 0 0,-2 0 0,0-1 0,-1 0 0,-9 19 0,-6 21 497,-7 33-771,3 1 0,-21 164 0,44-249-439,0-13 9,0-19-42,3-4 170,1-1 1,1 1 0,1 0 0,2 0 0,1 0-1,1 1 1,20-45 0,-9 30 131,3 0 1,1 2-1,56-74 1,-63 94-32,1 0 0,0 2 0,41-33 1,-52 46-67,0 0 0,1 1 0,0 0 0,0 0 0,0 0 0,0 1 0,1 0 0,0 0 0,-1 1 0,1 0 0,0 1 0,0-1 0,0 2 0,0-1 0,0 1 0,14 1 0,-18 0-15,0-1 1,-1 1-1,1 0 1,0 0-1,-1 1 1,1-1-1,-1 1 0,1 0 1,-1-1-1,0 2 1,0-1-1,0 0 0,0 1 1,0-1-1,-1 1 1,1 0-1,-1 0 0,1 0 1,-1 0-1,0 0 1,0 0-1,0 1 0,-1-1 1,1 0-1,-1 1 1,0 0-1,0-1 1,1 9-1,-2-6 2,1 1 0,-2 0 0,1 0 0,-1-1 0,0 1 0,0 0 0,0 0 0,-1-1 0,0 1 0,-1-1 0,0 0 0,0 0 0,0 0 0,0 0 0,-7 8 0,2-4 12,-1-1 0,0 1 0,-1-1 0,0-1 0,-1 0 0,-13 8 0,16-11-85,0-1-1,-1 1 0,1-2 1,-1 1-1,0-1 0,0-1 1,0 1-1,0-1 1,-13 0-1,20-1 63,1-1-1,-1 0 1,1 0 0,-1 0 0,1-1 0,-1 1-1,1 0 1,-1 0 0,1-1 0,0 1 0,-1-1-1,1 1 1,0-1 0,-1 0 0,1 1 0,0-1-1,-1 0 1,1 0 0,0 0 0,0 0 0,0 0-1,0 0 1,0 0 0,0 0 0,0-1 0,0-1-1,1-19-191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5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5 14515,'6'-4'3291,"-5"13"-740,-1-3-2186,0 1 86,-1 0 0,0 0 0,0-1-1,-1 1 1,1 0 0,-2 0 0,1-1 0,-1 1 0,-3 5 0,-6 10 233,-20 24 0,19-27-431,-17 30 1,22-32-198,0 0 0,-5 20 0,11-33-57,1 0 0,0 0 0,0 0 0,0 1 0,0-1 0,1 0 1,0 1-1,0-1 0,0 0 0,0 1 0,1-1 0,0 0 0,0 0 0,0 0 0,2 6 0,-2-8 1,0-1 0,1 1 1,-1 0-1,1-1 0,-1 1 0,1-1 0,0 0 0,-1 1 0,1-1 0,0 0 1,0 0-1,0 0 0,0 0 0,0-1 0,0 1 0,0 0 0,0-1 0,0 1 1,0-1-1,0 0 0,0 0 0,1 0 0,-1 0 0,0 0 0,0 0 0,0-1 0,0 1 1,3-1-1,5-2-48,0 0-1,0 0 1,0-1 0,12-7 0,-8 4-469,0-1 1,25-20-1,-34 24 363,-1 0 0,1 0 0,-1 0 0,0 0 0,-1-1 0,1 0 1,-1 0-1,0 0 0,0 0 0,0 0 0,2-7 0,-2-7-554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3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14 18980,'0'-1'75,"0"1"1,0-1-1,-1 1 1,1-1-1,0 1 0,0-1 1,0 1-1,0-1 1,-1 0-1,1 1 0,0-1 1,0 1-1,-1-1 0,1 1 1,0 0-1,-1-1 1,1 1-1,-1-1 0,1 1 1,0 0-1,-1-1 1,1 1-1,-1 0 0,1-1 1,-1 1-1,1 0 0,-1 0 1,1-1-1,-1 1 1,1 0-1,-1 0 0,0 0 1,1 0-1,-1 0 1,1 0-1,-1 0 0,1 0 1,-1 0-1,0 0 1,1 0-1,-1 0 0,-1 1 19,1-1 1,-1 0-1,1 0 0,-1 1 0,1-1 0,0 1 0,-1 0 0,1-1 0,0 1 1,-1 0-1,1-1 0,0 1 0,0 0 0,0 0 0,0 0 0,-1 2 0,-1 0 10,1 1 0,0 0 0,0 0-1,0 0 1,1 0 0,-1 1 0,1-1-1,0 0 1,0 8 0,0-11-98,1 1-1,0-1 1,0 1-1,1-1 1,-1 1 0,0-1-1,0 0 1,1 1 0,-1-1-1,1 1 1,-1-1 0,1 0-1,-1 0 1,1 1 0,0-1-1,0 0 1,0 0 0,0 0-1,0 0 1,0 0 0,0 0-1,0 0 1,0 0-1,0 0 1,0 0 0,1 0-1,-1-1 1,0 1 0,1-1-1,-1 1 1,0-1 0,1 1-1,1-1 1,3 1-2,0 0 0,0-1 1,0 0-1,0 0 0,0 0 0,0-1 0,0 0 0,0 0 1,10-4-1,56-24 26,-39 15-14,-20 7 5,2 2 0,-1 0-1,1 1 1,-1 0 0,1 1 0,29-2-1,-43 5-5,1 0-1,-1 0 1,0 0-1,0 0 1,0 1-1,0-1 1,0 1-1,0-1 0,0 1 1,1-1-1,-1 1 1,0-1-1,-1 1 1,1 0-1,0 0 1,0-1-1,0 1 1,0 0-1,-1 0 1,1 0-1,0 0 0,-1 0 1,1 0-1,0 0 1,0 1-1,8 34 623,-9-32-566,1 0-1,-1-1 0,1 1 1,0 0-1,0-1 1,0 1-1,1-1 1,-1 0-1,4 5 1,-5-7-65,1 0 1,0-1 0,-1 1 0,1-1-1,-1 1 1,1-1 0,0 0-1,0 1 1,-1-1 0,1 0 0,0 1-1,0-1 1,-1 0 0,1 0-1,0 0 1,0 0 0,0 0-1,-1 1 1,2-2 0,1 1-20,0-1 1,-1 1-1,1-1 0,0 0 1,-1 0-1,0 0 0,1 0 1,3-3-1,10-3-652,-14 6 565,0 0 1,1 0 0,-1 0 0,0 0 0,1 0 0,-1-1 0,0 1 0,0-1 0,0 1 0,0-1 0,0 0 0,-1 0 0,3-2 0,1-8-343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5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16564,'8'-3'1736,"11"3"-968,4 3-240,10-2 977,5 4-313,7-5-432,1 0-200,-2 0-688,-4-5-504,-8 0 624,-3-5-184,-11-10-104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6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18084,'1'0'102,"0"0"1,0 0-1,0 0 1,0 1-1,0-1 1,0 0-1,0 1 1,0-1-1,0 1 1,-1-1-1,1 1 1,0 0-1,0-1 1,0 1-1,-1 0 1,1 0-1,0-1 1,-1 1-1,1 0 1,-1 0-1,1 0 1,-1 0-1,1 0 1,-1-1-1,0 1 1,1 0-1,-1 0 1,0 0-1,0 0 1,0 0-1,1 0 1,-1 0-1,0 0 1,0 0-1,-1 0 1,1 0-1,0 1 1,-1 9 347,0-1 0,-4 18 0,4-23-181,-10 48 101,-3-1 0,-3-1 0,-1 0 0,-34 63 0,51-110-367,-20 29 25,21-33-28,0 0 0,0 0 0,0 0 1,0 0-1,0 1 0,-1-1 0,1 0 0,0 0 1,0 0-1,0 0 0,0 0 0,0 0 1,0 0-1,0 0 0,0 0 0,0 0 0,0 0 1,0 0-1,0 0 0,-1 0 0,1 1 0,0-1 1,0 0-1,0 0 0,0 0 0,0 0 0,0 0 1,0 0-1,0 0 0,-1 0 0,1 0 1,0 0-1,0 0 0,0 0 0,0 0 0,0-1 1,0 1-1,0 0 0,0 0 0,0 0 0,-1 0 1,1 0-1,0 0 0,0 0 0,0 0 0,0 0 1,0 0-1,0 0 0,0 0 0,0 0 1,0 0-1,0-1 0,0 1 0,-1-8-27,2-8-57,5-13-146,1 1 1,1 0 0,2 0-1,21-46 1,-31 75 227,0-1 0,0 0 0,1 0 1,-1 0-1,0 1 0,0-1 0,0 0 0,0 0 1,0 0-1,0 1 0,0-1 0,1 0 0,-1 0 1,0 0-1,0 0 0,0 0 0,0 1 0,1-1 1,-1 0-1,0 0 0,0 0 0,0 0 0,1 0 1,-1 0-1,0 0 0,0 0 0,0 0 0,1 0 1,-1 0-1,0 0 0,0 0 0,0 0 0,1 0 1,-1 0-1,0 0 0,0 0 0,1 0 0,-1 0 1,0 0-1,0 0 0,0 0 0,1 0 0,-1 0 1,0 0-1,0-1 0,0 1 0,0 0 0,1 0 1,-1 0-1,0 0 0,0 0 0,0-1 0,0 1 1,0 0-1,0 0 0,1 0 0,-1-1 0,0 1 0,0 0 1,2 23-4,-2-20-2,2 24 4,12 120-67,-12-128 95,2 0-1,1 0 1,0-1-1,1 1 1,13 25 0,-13-35 63,-5-12 2,-7-16 16,-87-146 18,19 37 72,72 125-181,-9-25 127,11 28-133,1 0 1,0 0-1,-1 0 1,1 0-1,-1 0 0,1-1 1,0 1-1,-1 0 0,1 1 1,0-1-1,-1 0 1,1 0-1,0 0 0,-1 0 1,1 0-1,-1 1 0,1-1 1,0 0-1,-1 1 1,1-1-1,-1 0 0,1 1 1,0 0-1,25 12 56,-21-11-52,37 17-745,59 17 0,-82-29 690,4 0-234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7.6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36 14603,'2'-17'1643,"2"-1"1923,-2 40-843,-1 48-1924,-3 1 0,-14 97 0,9-246-4201,4 21 2732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8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16548,'6'0'1408,"-1"3"-1056,2 3-152,3 4 640,2 0-392,1 0-744,3-2-232,-1 0 424,1-3-120,0-3-80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8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12691,'1'11'826,"-1"1"0,0 0 0,0-1 1,-1 1-1,0-1 0,-1 1 0,-1-1 1,-4 16-1,7-28-803,0-1 0,1 1 0,0 0 0,-1 0 0,1 0 0,0 0 0,-1 0 0,1 0 1,0 0-1,0 0 0,0 0 0,0 1 0,0-1 0,0 0 0,0 1 0,0-1 0,0 0 0,0 1 0,1-1 0,-1 1 0,0 0 0,0-1 0,0 1 0,1 0 0,-1 0 1,0 0-1,0 0 0,1 0 0,-1 0 0,0 0 0,0 0 0,1 0 0,-1 0 0,0 1 0,0-1 0,1 1 0,-1-1 0,0 1 0,0-1 0,0 1 0,0 0 0,0-1 1,0 1-1,0 0 0,0 0 0,0 0 0,1 1 0,6 7 1,-1 0 1,0 0 0,-1 1-1,0 0 1,0 0-1,-1 0 1,-1 1 0,1 0-1,-2 0 1,0 0-1,0 0 1,-1 0 0,0 1-1,-1-1 1,0 23-1,-2-30 28,0 1-1,0-1 1,0 0-1,0-1 1,-1 1-1,0 0 1,0 0-1,0-1 1,0 1-1,-1-1 1,1 1-1,-1-1 1,0 0-1,0 0 1,0 0-1,0-1 1,-1 1-1,1-1 1,-1 0-1,1 0 1,-6 2-1,2 0-23,-1-1 0,0 0 0,1-1 1,-1 0-1,0 0 0,0 0 0,-1-1 0,1-1 0,-16 0 0,23 0-34,1 0 0,-1 0 0,0 0 0,0 0 0,0 0 0,0 0 0,1 0 0,-1-1 0,0 1 0,0 0 0,0-1 0,1 1 0,-1 0 0,0-1 0,0 1 0,1-1 0,-1 1 1,0-1-1,1 0 0,-1 1 0,1-1 0,-1 0 0,1 1 0,-1-1 0,1 0 0,-1 1 0,1-1 0,0 0 0,-1 0 0,1 0 0,0-1 0,0 0 1,0 0 1,0 0-1,0 0 1,0-1-1,0 1 1,1 0-1,-1 0 1,1 0-1,0 0 1,0 0-1,1-3 1,10-18-219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8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16476,'-9'35'2221,"-2"19"-1402,3 0-1,-3 63 0,7 109-997,4-212 146,-2-24-639,1 0-1,-1 1 1,-1 0-1,-5-14 1,-23-57 146,14 37 546,-1 2 572,11 27 101,1 0 0,0-1 0,-5-24 0,11 38-629,0 0 0,0 0-1,0 0 1,0 1-1,0-1 1,0 0 0,0 0-1,0 0 1,0 1 0,0-1-1,0 0 1,1 0-1,-1 1 1,0-1 0,1 0-1,-1 1 1,1-1 0,-1 0-1,0 1 1,1-1-1,-1 0 1,1 1 0,0-1-1,-1 1 1,1-1 0,-1 1-1,1-1 1,0 1-1,0 0 1,-1-1 0,1 1-1,0 0 1,-1-1-1,1 1 1,0 0 0,0 0-1,0 0 1,-1 0 0,1 0-1,0 0 1,0 0-1,-1 0 1,2 0 0,6 0 102,-1 1 1,1-1-1,12 4 1,-11-2-61,9 0-153,1 0 1,-1-1 0,30-2-1,-15-5-58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9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0 710 16908,'1'0'107,"-1"1"1,1 0-1,-1 0 1,1 0-1,0 0 1,0-1-1,-1 1 1,1 0 0,0 0-1,0-1 1,0 1-1,0-1 1,-1 1-1,1-1 1,0 1-1,0-1 1,0 0-1,0 1 1,0-1-1,0 0 1,0 0 0,0 1-1,3-1 1,-2-1 20,0 1 0,1-1 0,-1 1 1,0-1-1,0 0 0,1 0 0,-1 0 0,0 0 1,0 0-1,3-3 0,5-4 208,0-1-1,0 0 0,9-13 1,-14 16-102,41-48 329,-2-3-1,-3-2 0,-3-1 0,-2-2 0,-3-1 0,43-118 0,-71 167-495,0 0 0,-1 0-1,-1 0 1,4-27 0,-7 40-65,0 0 0,0 1 0,0-1 0,0 0 0,1 0 0,-1 1 0,-1-1 0,1 0 0,0 0 0,0 0 0,0 1 0,0-1 0,0 0 0,-1 0 0,1 1 0,0-1 0,-1 0 0,1 1-1,0-1 1,-1 0 0,1 1 0,-1-1 0,1 0 0,-1 1 0,1-1 0,-1 1 0,0-1 0,1 1 0,-1-1 0,0 1 0,1 0 0,-1-1 0,0 1 0,1 0 0,-1 0 0,0-1 0,0 1 0,-1 0 0,1 0-3,-1 0 0,0 1 1,0-1-1,1 1 1,-1 0-1,0-1 1,0 1-1,1 0 1,-1 0-1,1 0 1,-1 0-1,1 0 0,-1 0 1,-1 3-1,-6 7-6,1-1 0,0 1 0,1 0 0,1 1 0,-10 20 0,-20 68-24,27-73 26,-11 33-3,3 0 1,2 2 0,2 0-1,4 0 1,-2 79 0,11-131-47,0 0 0,1 0 1,0 0-1,1 0 0,0 0 1,5 12-1,-7-19-19,1-1 1,0 0-1,0 0 0,0 0 1,0 0-1,0 0 0,1 0 1,-1 0-1,1 0 0,-1 0 1,1 0-1,0-1 0,-1 1 1,1-1-1,0 1 0,0-1 1,0 0-1,0 0 0,0 0 1,0 0-1,1 0 0,-1 0 0,0 0 1,0-1-1,1 1 0,-1-1 1,0 0-1,1 0 0,-1 0 1,1 0-1,-1 0 0,4-1 1,0-1-200,0 0 1,1 0-1,-1-1 1,-1 0-1,1 0 1,0 0-1,-1-1 1,1 0-1,-1 0 1,0 0-1,-1-1 1,1 0-1,-1 1 1,0-2-1,6-7 1,3-8-641,0 0 0,16-40 0,24-73-561,-45 111 1952,-2 0 0,0 0 0,4-46 1,-10 69-444,0 0-1,0 0 1,0 0 0,0 0 0,0 0 0,0 0 0,0 0-1,0 0 1,0 0 0,0 0 0,0 0 0,0 0 0,-1 0-1,1 0 1,0 0 0,0 0 0,0 0 0,0 0 0,0 0-1,0 0 1,0 0 0,0 0 0,0-1 0,0 1 0,0 0-1,0 0 1,0 0 0,0 0 0,0 0 0,0 0 0,0 0-1,-1 0 1,1 0 0,0 0 0,0 0 0,0 0 0,0 0-1,0 0 1,0 0 0,0 0 0,0 0 0,0 0 0,0-1-1,0 1 1,0 0 0,0 0 0,0 0 0,0 0 0,0 0-1,0 0 1,-5 9 604,-4 15-191,8-24-441,-3 12 163,0 1-1,1-1 0,0 1 1,1-1-1,0 1 0,1 16 1,1-28-157,0 0 0,0 0 0,0 0 0,0 0 0,0 0 0,0 0 1,0 0-1,1 0 0,-1 0 0,0 0 0,1 0 0,-1 0 0,1 0 1,-1 0-1,1 0 0,-1 0 0,1-1 0,0 1 0,-1 0 0,1 0 1,0-1-1,0 1 0,-1-1 0,1 1 0,0 0 0,1 0 1,0-1 4,-1 0 0,1 0 0,0 0 0,-1 1 1,1-2-1,0 1 0,-1 0 0,1 0 1,0 0-1,-1-1 0,1 1 0,-1-1 0,1 1 1,1-2-1,6-2 63,-1-1 1,0 0-1,0 0 1,9-9-1,-4 3 47,12-12 146,-24 21-252,1 1 1,-1 1-1,1-1 0,-1 0 1,1 0-1,-1 0 0,1 1 0,-1-1 1,1 1-1,-1-1 0,1 1 1,0 0-1,-1 0 0,1-1 0,3 1 1,-5 1-14,1-1 0,-1 0 0,1 0-1,-1 1 1,0-1 0,1 0 0,-1 1 0,1-1 0,-1 1 0,1-1 0,-1 0 0,0 1 0,1-1 0,-1 1 0,0-1 0,0 1 0,1-1 0,-1 1 0,0-1 0,0 1 0,0-1 0,1 1 0,-1-1 0,0 1-1,0 0 1,0-1 0,0 1 0,0 20 78,0-16-48,-2 24 86,1-23-110,0 1 0,1-1-1,-1 0 1,2 1 0,-1-1-1,1 0 1,0 1-1,2 7 1,-3-14-13,1 1-1,-1 0 1,1 0-1,-1 0 0,1 0 1,0-1-1,0 1 1,-1 0-1,1 0 1,0-1-1,0 1 1,0-1-1,0 1 1,0-1-1,0 1 1,0-1-1,0 1 0,0-1 1,0 0-1,0 0 1,0 1-1,0-1 1,0 0-1,0 0 1,0 0-1,0 0 1,0 0-1,0-1 1,0 1-1,0 0 1,0 0-1,0-1 0,1 0 1,34-14 61,-36 15-64,29-17 60,-16 8-13,0 2 1,0 0-1,1 0 0,0 1 0,0 1 1,27-7-1,-40 12-40,0 0 1,0-1-1,0 1 1,0 0-1,0 0 0,0 0 1,0 0-1,0 0 1,0 0-1,0 0 0,0 1 1,0-1-1,0 0 1,0 1-1,0-1 1,-1 0-1,1 1 0,0-1 1,0 1-1,0-1 1,0 1-1,-1 0 0,1-1 1,1 2-1,-1-3 14,0-1 1,0 0-1,0 1 0,0-1 0,0 0 0,0 0 1,-1 0-1,1 1 0,0-4 0,15-40-473,-11 33 142,-1 0 1,0-1 0,0 1-1,-2-1 1,3-14 0,-5-2-155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9:59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7 16371,'-7'-6'1353,"8"6"-1041,6 1-272,9 4 2384,4 0-1767,4 2-193,6 3-80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99 279 19044,'0'-3'174,"-1"0"0,0 1 1,0-1-1,-1 0 0,1 0 0,0 1 0,-1-1 0,0 0 0,1 1 1,-1 0-1,-3-3 0,4 4-151,1 1-1,-1-1 1,1 1 0,-1-1 0,0 1-1,1 0 1,-1 0 0,1-1 0,-1 1 0,0 0-1,0 0 1,1 0 0,-1 0 0,0 0-1,1-1 1,-1 2 0,0-1 0,1 0 0,-1 0-1,-1 0 1,1 1 25,-1-1 0,1 1 0,0 0 0,0-1 0,-1 1 0,1 0 0,0 0 0,0 0 1,0 0-1,0 0 0,0 0 0,0 1 0,-1 1 0,-5 10-31,0 1 1,1 0 0,0 0-1,1 0 1,1 1-1,0 0 1,1 0 0,1 0-1,-1 29 1,3-39-24,0 1-1,0-1 1,0 0 0,3 11-1,-3-16 10,0 1 0,0 0-1,0 0 1,1 0-1,-1 0 1,0 0 0,1 0-1,-1 0 1,1-1 0,-1 1-1,1 0 1,-1 0-1,1-1 1,0 1 0,-1 0-1,1-1 1,0 1-1,-1-1 1,1 1 0,0-1-1,0 1 1,0-1 0,0 1-1,-1-1 1,1 0-1,0 1 1,0-1 0,0 0-1,0 0 1,0 0 0,0 0-1,0 0 1,0 0-1,0 0 1,0 0 0,0 0-1,1 0 1,3-2 20,0 0 0,0 0 0,0 0 0,-1 0 0,1-1 1,-1 0-1,1 0 0,-1 0 0,6-6 0,35-39 166,-34 36-133,123-156 708,-110 134-571,-3 0 0,-1-1 0,21-49 0,-32 55-17,-9 29-173,0 0 0,0 0 0,0 0 0,0-1 0,1 1-1,-1 0 1,0 0 0,0 0 0,0-1 0,0 1 0,0 0 0,0 0-1,0-1 1,0 1 0,0 0 0,0 0 0,0-1 0,0 1-1,0 0 1,0 0 0,0-1 0,0 1 0,0 0 0,0 0 0,0 0-1,-1-1 1,1 1 0,0 0 0,0 0 0,0 0 0,0-1 0,0 1-1,-1 0 1,1 0 0,0 0 0,0 0 0,0-1 0,-1 1-1,1 0 1,0 0 0,0 0 0,0 0 0,-1 0 0,1 0 0,0 0-1,0 0 1,-1 0 0,1-1 0,0 1 0,0 0 0,-1 0 0,-10 8 46,1 1-32,1 2 0,0-1 1,1 1-1,1 1 1,-1 0-1,-9 21 0,3 0 19,-14 50-1,24-70-23,1 1 1,0 0-1,1 0 0,-1 25 1,3-35-8,0-1 0,1 0 0,-1 1 1,1-1-1,-1 0 0,1 0 0,0 1 0,0-1 1,1 0-1,-1 0 0,4 5 0,-4-7-1,0 1 0,1-1 0,-1 0 0,1 1 0,-1-1 0,1 0 0,0 0 0,-1 0 0,1 0 0,0 0 0,0 0 0,0-1 0,0 1 0,0-1 0,-1 1 0,1-1 0,0 0 0,0 1 0,0-1 0,0 0 0,3-1 0,2 0 7,0 0-1,0 0 1,0-1 0,0 0 0,-1-1-1,1 0 1,-1 0 0,1 0 0,-1-1-1,10-7 1,6-6 30,25-26 0,2-11-3,-28 29-45,-16 21-24,-6 6-25,-11 20-6,-19 46 0,28-61 60,1 0 0,0 1 0,0 0 0,0-1 0,1 1 0,0 0 0,0 0 0,1-1 0,0 1 0,2 13 0,-1-20 5,-1 1 0,1 0-1,-1-1 1,1 1-1,0-1 1,0 0-1,0 1 1,0-1-1,0 0 1,0 1-1,0-1 1,0 0 0,1 0-1,-1 0 1,0 0-1,1 0 1,-1 0-1,1 0 1,-1-1-1,1 1 1,-1 0-1,1-1 1,-1 1 0,1-1-1,0 0 1,-1 1-1,1-1 1,0 0-1,3 0 1,3 0 15,1-1 0,0 0 0,0 0 0,11-3 0,8-4 27,0 0 0,28-14 0,-43 17-31,0-2 0,0 0-1,-1 0 1,1-1-1,-2-1 1,14-11 0,-24 19-14,0 0-1,0 0 1,0-1 0,1 1 0,-1 0 0,0-1 0,-1 1-1,1-1 1,0 1 0,0-1 0,-1 1 0,1-1 0,-1 1-1,1-1 1,0-2 0,-1 3 0,0 0-1,-1 0 1,1 0 0,0 1-1,0-1 1,0 0-1,-1 0 1,1 0 0,0 1-1,-1-1 1,1 0-1,-1 1 1,1-1 0,-1 0-1,1 1 1,-1-1 0,0 0-1,1 1 1,-1-1-1,0 1 1,1-1 0,-2 0-1,-1 0 0,0 0 0,-1-1-1,1 1 1,-1 0 0,1 0 0,-1 1-1,1-1 1,-1 1 0,0 0 0,1 0-1,-1 0 1,-7 2 0,2 0 2,0 0 1,1 1-1,-1 0 1,1 1 0,-1 0-1,1 0 1,-15 11-1,20-12-1,-1-1-1,0 1 0,1 0 1,0 0-1,0 1 0,0-1 1,0 0-1,0 1 0,1 0 1,-1 0-1,1 0 0,0 0 1,0 0-1,1 0 0,-1 0 1,1 0-1,0 1 0,-1 4 1,2-7-11,0-1-1,0 0 1,0 1 0,0-1 0,0 0 0,0 1-1,1-1 1,-1 0 0,0 1 0,1-1 0,-1 0-1,1 0 1,-1 0 0,1 1 0,0-1 0,0 0-1,-1 0 1,1 0 0,0 0 0,0 0 0,0 0-1,0 0 1,2 1 0,-1-1-33,0 0-1,1 0 1,-1 0-1,1-1 1,-1 1-1,1 0 1,-1-1-1,1 0 1,-1 0-1,1 0 1,3 0-1,3-1 63,-1 0 1,-1 0-1,1-1 0,0 0 0,0-1 1,13-6-1,-13 4-24,1 0 0,-1-1 1,0-1-1,-1 1 0,0-1 0,0 0 1,0-1-1,6-9 0,20-29-133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0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18996,'-20'6'1832,"2"12"-1239,3-2-273,7-4 872,7-1-1192,2-1 208,7-1-176,0-9-280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4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14835,'6'46'5253,"11"65"-3190,38 141-1,-42-209-1951,-7-24-61,0 0 1,-2 0-1,4 33 0,-8-51-55,1 0 0,-1 0 0,0 0 0,0 0-1,0 0 1,-1 0 0,1 0 0,0 0 0,0 0 0,0 0-1,-1 0 1,1 0 0,0 0 0,-1 0 0,1 0 0,-1 0-1,1 0 1,-2 1 0,2-2-3,-1 0 0,0 1 0,1-1 0,-1 0 0,1 0 0,-1 0 0,1 1 0,-1-1 0,0 0 0,1 0 0,-1 0 0,0 0 0,1 0 0,-1 0 0,1 0 0,-1 0 0,0 0 0,1-1 0,-1 1 0,1 0 0,-2-1 0,-3-1-74,-1-1 0,1 0 0,0-1-1,-8-6 1,9 7 26,-24-20-172,0-1 0,2-2 1,0 0-1,2-2 0,2 0 1,-39-63-1,59 87 268,0 1 0,0-1 0,1 0 0,-1-1 0,1 1 0,0 0-1,0 0 1,-1-9 0,2 11-22,0 1-1,0 0 1,1-1-1,-1 1 1,0-1-1,0 1 1,1 0 0,-1-1-1,1 1 1,-1 0-1,1-1 1,0 1-1,0 0 1,-1 0-1,1 0 1,0-1-1,0 1 1,0 0-1,0 0 1,0 0 0,0 1-1,1-1 1,-1 0-1,0 0 1,0 1-1,1-1 1,-1 0-1,0 1 1,1-1-1,1 1 1,17-4 19,0 0 0,0 2 0,0 1 0,39 2 0,-12-1-868,134 3-2371,-130-1 2353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2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13 14435,'5'-3'1003,"14"-6"705,-18 9-1656,-1 0-1,0 0 1,1 0-1,-1 0 1,1 0-1,-1 0 1,0 0-1,1 0 1,-1 0 0,0 0-1,1 0 1,-1 0-1,0 0 1,1 1-1,-1-1 1,0 0-1,1 0 1,-1 0 0,0 1-1,0-1 1,1 0-1,-1 0 1,0 1-1,0-1 1,1 0-1,-1 1 1,0-1 0,0 0-1,0 1 1,0-1-1,1 0 1,-1 1-1,0-1 1,0 0-1,0 1 1,0-1 0,0 0-1,0 1 1,0-1-1,0 0 1,0 1-1,0-1 1,0 0-1,0 1 1,0-1 0,0 1-1,-1-1 1,1 0-1,0 1 1,0-1-1,0 1 1,-6 26 756,-1 1 0,-1-1 0,-22 50 1,13-37-581,-2 9-123,-92 208-296,100-239-389,10-18 562,1 0-1,0 0 0,0 1 1,0-1-1,0 0 1,0 0-1,0 0 1,0 0-1,0 0 1,0 0-1,0 1 0,0-1 1,0 0-1,-1 0 1,1 0-1,0 0 1,0 0-1,0 0 1,0 0-1,0 0 0,0 0 1,-1 1-1,1-1 1,0 0-1,0 0 1,0 0-1,0 0 0,0 0 1,-1 0-1,1 0 1,0 0-1,0 0 1,0 0-1,0 0 1,0 0-1,-1 0 0,1 0 1,0 0-1,0 0 1,0-1-1,0 1 1,0 0-1,-1 0 1,1 0-1,0 0 0,0 0 1,0 0-1,0 0 1,0 0-1,0 0 1,0-1-1,0 1 0,-1 0 1,1 0-1,0 0 1,0 0-1,0 0 1,0 0-1,0-1 1,0 1-1,0 0 0,0 0 1,0 0-1,0 0 1,0 0-1,0-1 1,0 1-1,0 0 1,0 0-1,-1-13-788,4-16-559,1 1 1,2 0-1,11-37 0,36-82-1592,-48 133 2814,4-9 35,20-50 155,-26 67 124,0 0 1,1 0 0,0 0-1,0 0 1,0 0-1,0 1 1,1 0-1,6-6 1,-10 10-97,0 1 0,0-1 0,0 0 0,0 1 0,0-1 0,0 1 0,0-1 0,0 1 1,0-1-1,0 1 0,1 0 0,-1-1 0,0 1 0,0 0 0,0 0 0,0 0 0,0 0 0,1 0 0,-1 0 0,0 0 0,0 1 0,0-1 1,0 0-1,0 0 0,1 1 0,-1-1 0,0 1 0,0-1 0,0 1 0,0 0 0,0-1 0,-1 1 0,1 0 0,0 0 0,0-1 0,0 1 1,0 0-1,0 1 0,3 4 243,0 1 1,0-1 0,0 1-1,4 12 1,-7-18-277,17 53 812,-1 0-1,10 62 1,23 75 187,-48-186-1001,-1 0 0,1-1 0,1 1 0,-1-1 0,1 1-1,3 5 1,-6-11-35,0 1 0,0 0-1,0 0 1,0 0 0,0 0-1,0 0 1,0-1 0,0 1 0,0 0-1,0 0 1,0 0 0,0 0-1,1 0 1,-1 0 0,0-1-1,0 1 1,0 0 0,0 0-1,0 0 1,0 0 0,0 0-1,0 0 1,0 0 0,0-1 0,1 1-1,-1 0 1,0 0 0,0 0-1,0 0 1,0 0 0,0 0-1,0 0 1,1 0 0,-1 0-1,0 0 1,0 0 0,0 0-1,0 0 1,0 0 0,1 0 0,-1 0-1,0 0 1,0 0 0,0 0-1,0 0 1,0 0 0,1 0-1,-1 0 1,0 0 0,0 0-1,0 0 1,0 0 0,0 0-1,0 0 1,1 0 0,-1 0 0,0 1-1,-2-14 46,0 7-47,-1 0 0,1 0 0,-1 1 1,0-1-1,-1 0 0,1 1 0,-1 0 0,0 0 0,0 0 0,-8-7 0,-7-4-71,-27-19-1,26 22 34,15 11 57,0-1-1,0 0 1,0 0-1,1 0 1,-1-1-1,1 1 1,-6-8-1,10 11-12,-1-1 0,1 1-1,0-1 1,0 1 0,0-1 0,0 1-1,0 0 1,0-1 0,-1 1 0,1-1-1,0 1 1,1-1 0,-1 1 0,0-1 0,0 1-1,0-1 1,0 1 0,0-1 0,0 1-1,0-1 1,1 1 0,-1 0 0,0-1-1,0 1 1,1-1 0,-1 1 0,0 0-1,1-1 1,-1 1 0,0 0 0,1-1 0,15-10 162,-13 10-134,19-12 155,1 1 0,0 2 0,35-12 0,-45 18-144,1 1-1,0 0 0,0 1 1,0 0-1,0 1 0,0 1 0,25 2 1,-34-1-42,0-1 1,-1 2 0,1-1 0,0 0 0,-1 1-1,1 0 1,-1 0 0,0 0 0,0 1-1,0 0 1,0-1 0,0 1 0,0 0 0,-1 1-1,5 5 1,-2-2-4,-1 0 0,-1 1 0,1 0 1,-1 0-1,0 0 0,-1 0 0,3 11 0,-6-19 0,0 0-1,0 0 0,0 0 1,0 1-1,0-1 1,0 0-1,0 0 1,0 0-1,0 0 0,0 0 1,1 0-1,-1 1 1,0-1-1,0 0 1,0 0-1,0 0 0,0 0 1,0 0-1,1 0 1,-1 0-1,0 0 1,0 0-1,0 0 0,0 0 1,0 0-1,1 0 1,-1 0-1,0 1 1,0-1-1,0 0 1,0-1-1,1 1 0,-1 0 1,0 0-1,0 0 1,0 0-1,0 0 1,0 0-1,1 0 0,-1 0 1,0 0-1,0 0 1,0 0-1,0 0 1,0 0-1,0 0 0,1-1 1,-1 1-1,0 0 1,0 0-1,0 0 1,0 0-1,0 0 0,0 0 1,0 0-1,0-1 1,0 1-1,0 0 1,0 0-1,0 0 1,1 0-1,-1-1 0,0 1 1,0 0-1,0 0 1,0 0-1,0 0 1,7-14 33,-6 12-25,-1 1-8,0 0 0,1 0 0,-1-1 0,1 1 0,-1 0 0,1 0 0,0 0 0,-1 0 0,1 1 0,0-1 0,0 0 0,0 0 0,-1 0 0,1 0 0,0 1 0,0-1 0,0 0 0,0 1 0,0-1 0,1 1 0,-1-1 0,0 1 0,0 0 0,0-1 0,0 1 0,0 0 0,1 0 0,-1 0 0,0 0 0,0 0 0,0 0 0,0 0 0,1 0 0,-1 0-1,0 1 1,0-1 0,0 0 0,0 1 0,0-1 0,0 1 0,0-1 0,0 1 0,0 0 0,1 0 0,2 2-4,0 0-1,-1 1 1,0-1-1,0 1 1,0 0-1,0-1 0,0 1 1,-1 1-1,4 6 1,-2-1 3,-1-1-1,1 1 1,-1 0 0,-1 0 0,0 0 0,-1 0 0,1 13-1,-2-23 0,0 0-1,0 0 1,0 0 0,0 0-1,0 0 1,0 0-1,0 0 1,0 0-1,0 1 1,0-1-1,-1 0 1,1 0-1,0 0 1,0 0-1,0 0 1,0 0-1,0 0 1,0 0-1,0 0 1,0 0-1,0 0 1,0 0-1,-1 0 1,1 0-1,0 0 1,0 0-1,0 0 1,0 0-1,0 0 1,0 0 0,0 0-1,0 0 1,0 0-1,-1 0 1,1 0-1,0 0 1,0 0-1,0 0 1,0 0-1,0 0 1,0 0-1,0 0 1,0 0-1,0 0 1,0-1-1,0 1 1,-1 0-1,1 0 1,0 0-1,0 0 1,0 0-1,0 0 1,0 0-1,0 0 1,0 0-1,0 0 1,0-1-1,0 1 1,0 0 0,0 0-1,0 0 1,0 0-1,0 0 1,0 0-1,0 0 1,0 0-1,0 0 1,0-1-1,-3-9 258,1-1 1,0 0-1,0-17 0,1 18-183,-2-23 119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2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1 19524,'0'0'52,"0"-1"1,1 1-1,-1 0 0,0 0 1,1 0-1,-1 0 0,0 0 0,1 0 1,-1 0-1,0 0 0,1 0 0,-1 0 1,0 0-1,1 1 0,-1-1 1,0 0-1,1 0 0,-1 0 0,0 0 1,1 0-1,-1 0 0,0 1 0,0-1 1,1 0-1,-1 0 0,0 1 1,0-1-1,1 0 0,-1 0 0,0 1 1,0-1-1,0 0 0,0 0 0,1 1 1,-1-1-1,0 0 0,0 1 1,0-1-1,0 0 0,0 1 0,0-1 1,0 0-1,0 1 0,4 20 311,-4-15 78,5 41 40,-2 1 0,-7 86 1,5-116-387,-1-18-93,1 0 1,-1 0-1,0 0 0,0 1 0,0-1 1,0 0-1,0 0 0,1 0 0,-1 1 1,0-1-1,0 0 0,0 0 0,1 0 1,-1 0-1,0 0 0,0 0 1,1 0-1,-1 0 0,0 1 0,0-1 1,0 0-1,1 0 0,-1 0 0,0 0 1,0 0-1,1 0 0,-1 0 0,0 0 1,0 0-1,1 0 0,-1-1 0,0 1 1,0 0-1,1 0 0,2-2 12,0 0 0,0 0 0,1-1 0,-2 1 0,6-7 0,5-3-29,-11 10 9,0 0-1,0 1 1,1-1 0,-1 1 0,0 0 0,1-1 0,-1 1 0,0 0 0,1 0 0,-1 1 0,1-1 0,0 0 0,-1 1 0,1 0 0,-1-1 0,1 1 0,4 1 0,-5-1-3,0 1 0,0 0 0,0 0 0,1 0 0,-1 0 0,0 1 0,0-1 0,-1 1 0,1-1 0,0 1 0,0 0 0,-1-1 0,1 1 0,-1 0 0,1 0 0,-1 0 0,0 0 0,0 0 0,0 0 0,1 3 0,0-1 20,-1-1 0,1 1 0,-1-1 0,0 1 0,0 0 0,0-1 0,-1 1 0,1 0 1,-1 0-1,0-1 0,0 1 0,0 0 0,0 0 0,-1 0 0,0-1 0,1 1 0,-1 0 0,-1-1 0,1 1 0,0 0 0,-1-1 0,0 0 0,0 1 0,0-1 0,0 0 0,-1 0 0,-2 3 0,-1 0 74,0-1 0,-1 0-1,0 0 1,0 0-1,0-1 1,-1 0-1,1 0 1,-1-1 0,0 0-1,0 0 1,-12 2-1,7-2 40,0-1 0,-24 1 0,34-3-200,-1 0 1,1 0-1,0 0 1,0-1-1,-1 1 1,1-1-1,0 0 0,0 1 1,0-1-1,0-1 1,0 1-1,0 0 1,0-1-1,0 0 1,0 1-1,0-1 1,-2-3-1,5 5-25,-1-1-1,1 0 1,-1 0 0,1 0-1,-1 1 1,1-1 0,-1 0-1,1 0 1,0 0 0,-1 0-1,1 0 1,0 0 0,0 0-1,0 0 1,0 0 0,0 0-1,0 0 1,0 0-1,0 0 1,0 0 0,1 0-1,-1 0 1,0 0 0,0 0-1,2-1 1,15-22-1201,1 5 386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2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17772,'6'27'1800,"-6"6"-1064,-2 3-304,-1 1 777,-1 0-169,0-2-392,1-4-104,1-11-400,2-8-48,0-14-272,0-6-224,0-14-456,0-1-208,2-7-161,1 0 793,-2 0-232,0 3-248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11971,'38'15'5542,"22"1"-3580,-55-16-1898,0 1-1,0-1 1,0-1 0,-1 1 0,1-1-1,0 1 1,0-1 0,-1-1 0,1 1-1,-1-1 1,1 1 0,-1-1-1,0 0 1,1-1 0,-1 1 0,0-1-1,-1 0 1,1 0 0,0 0 0,3-5-1,8-9 351,-1 0 0,-1 0 0,14-24 0,-9 13 253,1 0 242,-65 79-486,33-34-400,1 1 1,2 0 0,-1 0-1,-9 28 1,15-35-14,1 0 0,1 0 1,0 1-1,1-1 0,0 1 1,1-1-1,0 1 1,0 0-1,3 16 0,-2-26-10,0 1 0,0-1 0,1 1 0,-1-1 0,1 0 0,-1 1 0,1-1 0,0 1 0,0-1 0,0 0 0,0 0 0,1 1 0,-1-1-1,1 0 1,-1 0 0,1 0 0,-1-1 0,1 1 0,0 0 0,0-1 0,0 1 0,0-1 0,0 1 0,1-1 0,-1 0 0,0 0 0,0 0 0,1 0 0,-1-1 0,1 1-1,-1-1 1,1 1 0,-1-1 0,1 0 0,-1 0 0,1 0 0,-1 0 0,6-1 0,0-1-161,0 0 0,0 0 0,0-1 0,0 0 0,0 0 0,0-1 1,-1 0-1,1 0 0,-1-1 0,9-7 0,-8 4-109,0 0-1,-1 0 1,-1 0 0,1-1-1,-1 0 1,-1 0 0,1-1 0,4-13-1,4-12-505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3.8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17804,'-1'17'855,"-1"-1"1,0 0-1,-8 27 1,-3 16-85,4-3-370,3 0 0,3 1 0,7 111 0,-4-166-387,7 34 184,-7-35-188,0 1 1,0-1 0,0 0-1,1 0 1,-1 0 0,0 0-1,1 0 1,-1 0-1,1 0 1,-1 0 0,1 0-1,-1 0 1,1 0 0,0-1-1,0 1 1,-1 0 0,1 0-1,0-1 1,0 1-1,0 0 1,0-1 0,0 1-1,0-1 1,0 1 0,0-1-1,0 1 1,1-1-1,-1 0-18,0 0 0,0-1 0,0 1-1,0 0 1,0-1 0,0 0 0,-1 1 0,1-1-1,0 1 1,0-1 0,0 0 0,-1 0-1,1 1 1,0-1 0,-1 0 0,1 0-1,-1 0 1,1 0 0,-1 0 0,0 1-1,1-1 1,-1 0 0,0 0 0,1-2-1,5-28-305,-6 26 246,3-18-377,-1-1 0,-1 0-1,-5-46 1,5 78 365,1-1 1,-1 1 0,2 0 0,-1-1 0,1 0 0,5 11-1,-7-16 89,0 0 1,0 0-1,1 0 0,-1 1 0,1-2 0,-1 1 0,1 0 0,0 0 0,0 0 0,0-1 0,0 1 0,0-1 1,0 0-1,0 0 0,1 1 0,-1-1 0,0-1 0,1 1 0,-1 0 0,0 0 0,1-1 0,-1 0 0,1 1 0,-1-1 1,1 0-1,-1 0 0,1 0 0,3-1 0,2-2 53,0 1 0,0-1 1,0 0-1,-1-1 0,1 0 0,-1 0 1,0 0-1,0-1 0,12-11 0,4-6 257,23-28 0,10-20 285,-56 70-600,0 0-1,0 0 1,0 0-1,0 0 1,0 1-1,0-1 1,0 0-1,0 0 1,0 0-1,0 0 1,0 0-1,0 0 1,0 0-1,1 0 1,-1 1-1,0-1 1,0 0-1,0 0 1,0 0-1,0 0 1,0 0-1,0 0 1,1 0-1,-1 0 1,0 0-1,0 0 1,0 0-1,0 0 1,0 0-1,1 0 1,-1 0-1,0 0 1,0 0-1,0 0 1,0 0-1,0 0 1,0 0-1,1 0 1,-1 0-1,0 0 1,0 0-1,0 0 1,0 0-1,0 0 1,0 0-1,0-1 1,1 1-1,-1 0 1,0 0-1,0 0 1,0 0-1,0 0 1,0 0-1,0 0 1,0 0-1,0-1 1,-2 13 39,-8 17 32,4-12-19,-8 30-1,13-43-46,0 0 0,1 1-1,-1-1 1,1 0 0,0 0 0,0 0-1,0 0 1,1 1 0,-1-1 0,1 0 0,0 0-1,3 8 1,-3-11-6,1 1 1,-1 0-1,0 0 0,1 0 1,0-1-1,-1 1 0,1-1 1,0 1-1,0-1 0,0 0 0,0 1 1,0-1-1,0 0 0,0 0 1,0-1-1,0 1 0,0 0 1,4 0-1,6 1 0,-1-1 0,19 0 0,-7 0 6,-11 0 1,1 1-1,-1 1 0,0 0 0,1 0 0,16 8 0,-24-9 13,0 0 0,-1 0 0,0 1 0,1-1 0,-1 1 0,0 0 0,0 0 0,-1 1 0,1-1 1,-1 1-1,1 0 0,-1-1 0,0 2 0,-1-1 0,1 0 0,3 8 0,-4-2 221,-5-9 136,-9-16 132,0-11-177,1 0 0,-14-53-1,-5-58-99,27 126-312,2 6 36,0-1-1,0 0 1,0 1 0,1-11 0,0 14-30,0 1 1,0 0-1,0 0 1,1 0-1,-1 0 0,0-1 1,1 1-1,-1 0 1,1 0-1,-1 0 0,1 0 1,-1 0-1,1 0 1,0 0-1,0 0 1,-1 0-1,1 0 0,0 1 1,0-1-1,0 0 1,0 0-1,0 1 0,0-1 1,0 1-1,0-1 1,0 1-1,2-1 1,25-10-2329,-20 7 1666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4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25 17348,'-2'10'1360,"17"-7"-1464,2-3 224,13-11 528,3-2-368,7 0-272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5.6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165 250 18020,'0'-1'105,"0"-1"1,-1 1-1,1-1 1,-1 1-1,1 0 1,-1-1-1,1 1 0,-1-1 1,0 1-1,0 0 1,0 0-1,0-1 1,0 1-1,0 0 0,0 0 1,0 0-1,0 0 1,-1 0-1,1 0 1,0 1-1,-1-1 1,1 0-1,0 1 0,-1-1 1,1 1-1,-1-1 1,1 1-1,-1-1 1,1 1-1,-1 0 1,1 0-1,-3 0 0,-1 0 61,1-1-1,-1 1 1,1 0-1,-1 0 1,1 1-1,-1-1 1,1 1-1,-1 0 1,1 1-1,-7 1 1,6 1-127,1-1 1,-1 0-1,1 1 1,-1 0 0,1 0-1,0 1 1,1-1 0,-1 1-1,1-1 1,0 1-1,0 0 1,0 0 0,1 1-1,0-1 1,0 0-1,-2 9 1,0 0-40,2 0 1,-1 0-1,2 1 0,0-1 0,1 22 0,0-31 2,1 0 0,0 0 0,0 1 0,0-1 1,0 0-1,4 7 0,-5-10 3,1-1 1,0 1-1,0-1 1,-1 0-1,1 1 1,0-1-1,0 0 1,1 1-1,-1-1 1,0 0-1,0 0 1,0 0-1,1 0 1,-1 0-1,1-1 1,-1 1-1,0 0 1,1-1-1,0 1 1,-1-1-1,1 1 1,-1-1-1,1 1 1,-1-1-1,4 0 1,0-1 13,0 1 1,-1-1-1,1 0 0,0 0 1,0-1-1,-1 0 0,1 1 1,0-2-1,-1 1 1,0 0-1,0-1 0,6-4 1,6-6 111,22-24 0,-35 34-113,34-35 396,62-86 0,-81 97-251,-1 0 0,-2-1 0,0-1 0,15-47 0,-26 66-113,-3 7-35,0 0 0,0 0 0,0 0 0,0 0 0,0 0 0,-1 0 0,1 0 0,-1 0 1,0-1-1,0 1 0,-1-6 0,1 9-15,0 0 0,0 0 1,0-1-1,0 1 0,0 0 1,0 0-1,0 0 0,0-1 1,0 1-1,0 0 0,0 0 1,0 0-1,0-1 0,0 1 1,-1 0-1,1 0 0,0 0 1,0 0-1,0-1 0,0 1 1,0 0-1,-1 0 0,1 0 1,0 0-1,0 0 0,0 0 1,-1 0-1,1 0 0,0-1 1,0 1-1,0 0 0,-1 0 1,1 0-1,0 0 0,0 0 1,0 0-1,-1 0 0,1 0 1,0 0-1,-1 0 0,-8 8-13,-8 15-39,6 1 7,0 1 0,2 1 0,1-1-1,1 1 1,1 1 0,1-1 0,2 1 0,-1 53 0,4-76 40,0-1 0,1 1-1,-1-1 1,1 1 0,0-1 0,-1 1-1,2-1 1,-1 1 0,0-1 0,1 0-1,-1 0 1,1 0 0,0 0-1,4 5 1,-4-6 5,0-1-1,-1 0 0,1 0 1,0 0-1,0 0 0,0 0 1,0 0-1,0 0 0,0-1 1,0 1-1,0-1 0,0 0 1,1 1-1,-1-1 0,0 0 1,0 0-1,0 0 0,0-1 1,0 1-1,1 0 0,-1-1 1,0 1-1,0-1 1,0 0-1,2-1 0,8-3-1,-1-1 1,0-1-1,0 1 0,-1-2 0,1 0 0,-2 0 0,11-11 1,60-70 32,-74 81-24,54-71 43,-57 75-51,-2 7-3,-6 16-7,-13 37-15,14-45 22,-1 2 5,-13 47 19,17-55-17,0-1 1,0 1 0,1 0 0,-1-1-1,1 1 1,0 0 0,1-1-1,-1 1 1,1 0 0,2 6 0,-3-10-4,0 0 1,1 0 0,-1 0 0,0-1 0,1 1 0,-1 0 0,1 0 0,0 0 0,-1-1 0,1 1-1,0 0 1,-1 0 0,1-1 0,0 1 0,0-1 0,-1 1 0,1-1 0,0 1 0,0-1-1,0 1 1,0-1 0,0 0 0,2 1 0,-1-1 0,0 0 1,1 0-1,-1 0 1,0 0-1,0-1 1,1 1-1,-1-1 1,0 1-1,0-1 1,2-1-1,4-2 5,0 0 1,-1 0-1,1-1 1,8-7-1,-11 8 14,0-1 0,-1 1-1,1-1 1,-1 0 0,-1 0 0,1-1 0,-1 1-1,4-7 1,-6 10-170,0 0-1,0 0 1,-1-1-1,1 1 0,0 0 1,-1 0-1,1 0 1,-1 0-1,0-1 1,0 1-1,0 0 1,0 0-1,0 0 1,0-1-1,-1 1 1,1 0-1,-1 0 0,1 0 1,-1 0-1,0 0 1,0 0-1,0 0 1,0 0-1,0 0 1,-1 0-1,1 0 1,-2-1-1,0 0 995,3 2 183,15-7-293,-11 4-638,0-1 0,0 1 0,0-1 0,0 0 0,-1 0 0,1 0 0,4-11 1,11-17-82,-13 26-31,-4 4 159,-8-4 43,2 6-99,-1 9-79,-7 12-12,11-19-56,-5-3-1684,6 1 1737,0 1 1,0 0-1,-1 0 0,1 0 0,0 0 0,0 0 0,0 0 1,-1 0-1,1 0 0,0-1 0,0 1 0,0 0 0,-1 0 1,1 0-1,0 0 0,0 0 0,0 0 0,-1 0 0,1 0 1,0 0-1,0 0 0,-1 1 0,1-1 0,0 0 0,0 0 1,0 0-1,-1 0 0,1 0 0,0 0 0,0 0 0,0 0 1,0 1-1,-1-1 0,1 0 0,0 0 0,0 0 0,-6 4-370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10 180 16107,'-3'11'1605,"-3"14"-187,6-23-1248,0-1 0,0 0 0,0 0-1,-1 0 1,1 0 0,1 0 0,-1 0 0,0 0 0,0 0 0,0 0 0,0 0 0,1 0 0,-1 0 0,0 0 0,1 0 0,-1 0 0,2 1 0,-1-1-78,0-1-1,0 1 1,-1-1 0,1 0 0,0 0 0,0 0 0,0 1-1,0-1 1,0 0 0,0 0 0,0 0 0,0-1 0,0 1-1,0 0 1,0 0 0,0 0 0,0-1 0,-1 1 0,1 0 0,0-1-1,0 1 1,0-1 0,0 1 0,-1-1 0,2 0 0,24-18 678,-23 17-602,85-75 1113,-77 66-1206,0 0 1,-1-1-1,-1 0 1,0-1-1,11-21 0,-19 33-70,-1-1 0,1 1 0,0 0 0,-1-1 0,1 0 0,-1 1 0,1-1 0,-1 1 0,0-1 0,0 1 0,0-1-1,0 0 1,0 1 0,0-1 0,0 1 0,-1-3 0,1 3-2,-1 0-1,1 0 1,-1 1-1,1-1 1,-1 0-1,1 0 1,-1 1-1,1-1 1,-1 1-1,0-1 1,0 0-1,1 1 1,-1-1-1,0 1 1,0 0-1,1-1 1,-1 1-1,0 0 1,0-1 0,0 1-1,-1 0 1,-1-1 0,-1 1 1,0 0 0,1 0-1,-1 0 1,1 1 0,-1-1-1,0 1 1,1 0 0,0 0-1,-1 0 1,1 0 0,-7 4-1,3-1 0,-1 1-1,1 0 0,1 1 1,-1 0-1,1 0 1,0 0-1,0 1 1,1-1-1,-7 11 0,9-12-5,0 1-1,0-1 0,1 0 1,0 1-1,0-1 0,0 1 1,0 0-1,1 0 0,0-1 1,1 1-1,-1 0 0,1 0 1,0 0-1,1 10 1,0-14-2,-1 0 1,1 0 0,-1 0 0,1 0 0,0 0 0,0 0 0,0 0 0,0 0 0,0 0 0,0 0 0,0 0 0,1-1 0,-1 1 0,1 0-1,-1-1 1,1 1 0,-1-1 0,1 0 0,3 2 0,-1-1-2,0-1 1,-1 0-1,1 0 1,0 0-1,-1 0 1,1 0-1,0-1 0,0 0 1,0 0-1,5 0 1,3-2-5,-1 0 1,0 0 0,0-1-1,0-1 1,0 0 0,17-8-1,33-26-11,-56 35 19,1-1 1,-1-1 0,0 1-1,0-1 1,-1 0 0,1 0 0,-1 0-1,5-9 1,-10 15-9,1 1 0,-1-1-1,1 1 1,-1 0 0,1-1 0,0 1 0,-1 0-1,1-1 1,0 1 0,0 0 0,0-1 0,1 1-1,-1 0 1,0-1 0,1 1 0,-1-1-1,1 1 1,-1 0 0,2 1 0,0 0 0,0 1 1,0-1 0,0 0-1,1 0 1,-1 1 0,1-2-1,0 1 1,5 4 0,-5-4 0,1-1 0,-1 1 0,1-1 0,0 0 0,0 1 0,0-2 1,0 1-1,1 0 0,-1-1 0,0 0 0,1 0 0,-1 0 0,1-1 1,-1 1-1,0-1 0,1 0 0,6-1 0,-4-1 4,-1 0-1,0-1 0,0 1 1,0-1-1,-1 0 1,1-1-1,-1 0 1,0 1-1,0-2 1,8-6-1,-5 1 16,1 0-1,-2 0 1,1-1-1,6-13 1,-13 22 23,-6 7-26,-4 9-3,4-5 4,1-3-5,1 0 0,-1 0 0,1 0 0,1 0 0,-1 1 0,1-1 1,1 1-1,-1 0 0,1-1 0,0 1 0,0 7 0,1-13-3,0-1 0,0 0 0,0 1 0,1-1 0,-1 1 1,0-1-1,0 1 0,0-1 0,1 0 0,-1 1 0,0-1 0,0 1 0,1-1 0,-1 0 0,0 1 0,1-1 0,-1 0 0,0 1 1,1-1-1,-1 0 0,1 0 0,-1 1 0,0-1 0,1 0 0,-1 0 0,1 0 0,-1 0 0,1 0 0,-1 0 0,1 1 1,-1-1-1,1 0 0,-1 0 0,0 0 0,1 0 0,-1-1 0,1 1 0,-1 0 0,1 0 0,-1 0 0,1 0 0,-1 0 1,1-1-1,-1 1 0,0 0 0,1 0 0,-1-1 0,0 1 0,1 0 0,-1 0 0,1-1 0,-1 0 0,25-17-8,-22 16 5,31-29 7,-23 20 1,0 1 0,1 0-1,0 1 1,15-9 0,-27 18-5,1-1-1,0 1 0,0-1 0,0 1 0,0-1 1,0 1-1,0 0 0,0 0 0,0-1 1,0 1-1,0 0 0,0 0 0,0 0 0,0 0 1,0 0-1,0 0 0,0 1 0,0-1 1,0 0-1,0 0 0,0 1 0,0-1 0,0 0 1,-1 1-1,1-1 0,0 1 0,0-1 1,0 1-1,0 0 0,-1-1 0,1 1 0,0 0 1,-1 0-1,1-1 0,0 1 0,-1 0 0,1 0 1,-1 0-1,0 0 0,1 0 0,-1-1 1,1 1-1,-1 0 0,0 0 0,0 1 0,3 8-98,-1 0-1,0 0 0,0 19 0,0-8-499,-1-19 567,-1-1 1,0 1 0,1 0 0,-1-1-1,1 1 1,-1 0 0,1-1 0,0 1-1,0-1 1,0 1 0,0-1 0,1 2 0,-2-3 30,1 0 0,-1 1 1,1-1-1,-1 0 1,1 0-1,-1 0 0,1 1 1,0-1-1,-1 0 1,1 0-1,-1 0 0,1 0 1,-1 0-1,1 0 1,0 0-1,-1 0 0,1-1 1,-1 1-1,1 0 1,-1 0-1,1 0 0,-1-1 1,1 1-1,0 0 1,-1 0-1,0-1 0,1 1 1,-1-1-1,1 1 1,-1 0-1,1-1 0,-1 1 1,0-1-1,1 1 0,-1-1 1,0 1-1,1-1 1,-1 0-1,11-14-270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7.3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10 15651,'0'0'68,"0"-1"1,1 1-1,-1 0 0,0-1 0,0 1 0,0 0 0,0 0 0,0-1 0,0 1 0,0 0 0,0-1 0,0 1 1,0 0-1,0 0 0,0-1 0,-1 1 0,1 0 0,0 0 0,0-1 0,0 1 0,0 0 0,0 0 0,0-1 1,-1 1-1,1 0 0,0 0 0,0-1 0,0 1 0,-1 0 0,1 0 0,0 0 0,0 0 0,-1 0 0,1-1 1,0 1-1,0 0 0,-1 0 0,1 0 0,0 0 0,-1 0 0,-4 13 1673,-3 34-9,8-42-1491,-6 31 287,-8 62 21,-3 126-1,17-218-528,0 0 0,0-1 0,1 1 0,0-1 0,0 1 0,3 10 0,-4-16-17,0 0-1,0 1 0,0-1 0,1 0 1,-1 0-1,0 1 0,0-1 0,0 0 1,1 0-1,-1 1 0,0-1 0,0 0 1,1 0-1,-1 0 0,0 1 0,1-1 1,-1 0-1,0 0 0,1 0 0,-1 0 1,0 0-1,0 0 0,1 0 0,-1 0 0,0 1 1,1-1-1,-1 0 0,1-1 0,-1 1 1,0 0-1,1 0 0,-1 0 0,0 0 1,0 0-1,1 0 0,-1 0 0,0 0 1,1 0-1,-1-1 0,0 1 0,1 0 1,-1 0-1,0 0 0,0-1 0,1 1 1,-1 0-1,0 0 0,0-1 0,0 1 1,1 0-1,-1-1 0,0 1 0,0 0 1,0 0-1,0-1 0,0 1 0,1-1 0,10-19 64,-5 2-32,-1 0-1,-1 0 0,3-24 0,-6 26-29,2 0 0,0 0 1,1 1-1,0 0 1,8-18-1,-11 33-5,-1-1 0,0 1-1,1 0 1,-1 0 0,0 0-1,0 0 1,1 0 0,-1-1-1,0 1 1,1 0 0,-1 0-1,0 0 1,1 0 0,-1 0 0,0 0-1,1 0 1,-1 0 0,0 0-1,1 0 1,-1 0 0,0 0-1,1 1 1,-1-1 0,0 0 0,0 0-1,1 0 1,-1 0 0,0 0-1,1 1 1,-1-1 0,0 0-1,0 0 1,1 0 0,-1 1-1,0-1 1,0 0 0,0 0 0,1 1-1,-1-1 1,0 0 0,0 1-1,0-1 1,0 0 0,1 1-1,13 19-28,-10-14 24,-1-2 8,0-1 0,0 1 0,0-1 0,0 0 0,0 0 0,1 0 0,-1 0 0,1-1 0,0 1 0,0-1 0,0 0 0,0 0 0,0-1 0,0 1 0,1-1 0,-1 0 0,1 0 0,-1 0 0,0-1 0,1 1 0,6-1 0,-3-1 21,-1 0-1,1-1 1,-1 0-1,1 0 1,-1-1 0,0 0-1,0 0 1,0-1-1,0 0 1,0 0 0,11-9-1,-6 2 42,0 0 0,-1-1 1,0 0-1,0-1 0,-1 0 0,-1 0 0,-1-1 0,0 0 0,0-1 0,-2 0 1,0 0-1,5-19 0,-10 31-38,0-1 0,0 0 1,-1 0-1,1 1 0,-1-1 0,0 0 1,0 0-1,-1-4 0,1 8-21,0 0 0,0-1 0,0 1-1,0 0 1,0-1 0,0 1 0,0 0 0,-1-1 0,1 1-1,0 0 1,0-1 0,0 1 0,-1 0 0,1 0 0,0-1-1,0 1 1,-1 0 0,1-1 0,0 1 0,0 0-1,-1 0 1,1 0 0,0-1 0,-1 1 0,1 0 0,0 0-1,-1 0 1,1 0 0,0 0 0,-2 0 0,1 0 1,0 0 1,0 1 0,-1-1 0,1 1-1,0-1 1,0 1 0,0 0 0,0 0-1,0-1 1,0 1 0,0 0-1,0 0 1,0 0 0,-1 1 0,-5 7 14,-1 0 0,2 0 0,-1 1 0,1 0 0,-6 15 0,-21 58 44,27-66-40,5-14-20,-26 81 136,25-76-113,1-1 1,-1 1 0,1 0 0,1 0-1,-1-1 1,1 1 0,1 0-1,0 0 1,1 8 0,-2-15-19,1 0 1,-1 0-1,1 1 0,-1-1 0,1 0 1,-1 0-1,1 0 0,-1 0 1,1 0-1,0 0 0,0 0 1,0 0-1,-1 0 0,1 0 1,0 0-1,0 0 0,0-1 0,0 1 1,1 0-1,-1-1 0,0 1 1,0-1-1,2 2 0,-1-2 6,1 0-1,0 0 1,-1 0-1,1 0 1,-1 0-1,1 0 1,-1 0-1,1-1 1,-1 0-1,1 1 0,2-2 1,6-3 30,0 0 1,0-1-1,17-13 1,19-19 28,-37 28-73,1 1-1,-1 0 1,2 1 0,-1 0-1,20-9 1,-30 16-3,0 1 0,-1 0 0,1 0 0,-1 0-1,1 0 1,-1-1 0,1 1 0,0 0 0,-1 0 0,1 0 0,-1 0-1,1 0 1,0 0 0,-1 1 0,1-1 0,-1 0 0,1 0 0,-1 0-1,1 0 1,0 1 0,-1-1 0,1 0 0,-1 1 0,1-1 0,-1 0-1,1 1 1,-1-1 0,0 1 0,1-1 0,-1 0 0,1 1 0,-1-1-1,0 1 1,0-1 0,1 1 0,-1 0 0,0-1 0,0 1 0,1-1 0,-1 1-1,0-1 1,0 1 0,0 0 0,0-1 0,0 1 0,0-1 0,0 1-1,0 0 1,0 0 0,-2 39-19,1-30 12,0 2 0,0-3 7,1 0 0,0-1 0,0 1 0,0 0 0,3 9 0,-3-17 2,0 1 0,1-1 0,-1 0 1,1 1-1,-1-1 0,1 1 0,-1-1 0,1 0 0,0 1 1,0-1-1,0 0 0,0 0 0,0 0 0,0 0 0,0 0 1,0 0-1,0 0 0,0 0 0,0 0 0,1 0 0,-1-1 1,0 1-1,1 0 0,-1-1 0,1 1 0,-1-1 0,0 0 1,1 1-1,-1-1 0,1 0 0,-1 0 0,1 0 0,-1 0 1,1 0-1,-1 0 0,3-1 0,5-1 9,0 0 0,1-1 0,-1 0 0,0-1 1,-1 0-1,1-1 0,10-6 0,55-42-906,-70 49 711,-27 9-6690,14-4 5623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7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2 19556,'-6'-2'1721,"2"7"-1265,1 5-176,0 5 848,-3 1-904,6 1-1392,-1-1 1072,5 0-248,5-2-136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4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18540,'2'21'1944,"0"16"-1159,1-2-393,-3 3 1800,0 5-1600,1-1-888,2-3 1544,4-2-1152,2-4 0,4-19-112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8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42 304 13803,'1'1'148,"0"-1"0,0 1 0,-1 0 0,1 0 0,0 0-1,0 0 1,-1 0 0,1 0 0,-1 0 0,1 0 0,-1 0 0,1 0 0,-1 0 0,0 0 0,1 0 0,-1 0 0,0 1 0,0-1 0,0 0-1,0 0 1,0 0 0,0 0 0,0 1 0,0-1 0,-1 0 0,1 0 0,0 0 0,-1 0 0,1 0 0,-1 0 0,0 1 0,-21 43 2910,13-28-2091,6-12-724,0 0-1,1 0 1,0 1-1,0-1 1,1 1-1,0 0 1,-2 10 0,3-15-235,1-1 0,-1 0 0,0 1 0,0-1-1,0 1 1,1-1 0,-1 1 0,0-1 0,1 0 0,-1 1 0,0-1 0,1 0 0,-1 1 0,1-1 0,-1 0 0,0 1 0,1-1 0,-1 0 0,1 0 0,-1 1 0,1-1 0,-1 0 0,1 0 0,-1 0 0,1 0 0,-1 0 0,1 0 0,-1 0 0,1 0 0,-1 0 0,1 0 0,-1 0 0,1 0 0,-1 0 0,1 0 0,-1 0 0,0 0 0,1-1 0,-1 1 0,1 0 0,0-1 0,21-7 45,0-4-37,0 0 1,-1-2 0,-1 0-1,0-2 1,-1 0 0,0-1-1,-1 0 1,-1-2 0,-1 0-1,-1-1 1,-1 0 0,0-1-1,19-44 1,-29 54-13,-1 0-1,0 0 1,-1-1-1,0 1 1,-1-1-1,0 1 1,-1-20-1,-1 27-3,1 1 0,-1 0 0,1 0 0,-1-1 1,0 1-1,0 0 0,0 0 0,-1 0 0,1 0 0,-1 0 0,1 0 0,-1 1 0,-4-5 1,4 5-3,1 1 0,-1-1 0,0 1 1,0 0-1,0 0 0,-1 0 1,1 0-1,0 1 0,0-1 1,0 0-1,-1 1 0,1 0 1,0-1-1,-1 1 0,1 0 1,0 0-1,-1 0 0,1 1 0,0-1 1,0 1-1,-1-1 0,-1 2 1,-4 0-3,1 1 0,0 1 0,0-1 0,0 1 0,0 1 0,0-1 0,1 1 0,0 0 0,0 1 0,0-1 0,1 1 0,-6 8 0,0 0-2,0 1 0,2 1-1,-1 0 1,-7 20 0,15-31 5,0 0 0,0 0 1,0 0-1,1 1 0,0-1 0,0 0 0,0 1 1,1-1-1,0 8 0,0-11 0,1 0-1,-1 1 1,1-1-1,-1 0 1,1 0 0,0 0-1,0 1 1,0-1 0,0 0-1,0 0 1,0 0-1,1-1 1,-1 1 0,1 0-1,-1 0 1,1-1-1,0 1 1,-1-1 0,1 1-1,0-1 1,0 0-1,0 0 1,0 0 0,3 2-1,16 3-42,0-1 0,0 0 0,1-2 0,42 2 0,30 5-89,-80-7 112,1 0 1,-2 1-1,1 1 0,0 0 1,25 13-1,-35-15-25,0-1 0,1 1 0,-2 0-1,1 0 1,0 0 0,0 1 0,-1-1 0,0 1 0,0 0-1,0 0 1,0 0 0,0 0 0,-1 1 0,0-1-1,0 0 1,0 1 0,-1 0 0,1-1 0,-1 1 0,1 8-1,-1-7-77,-1-5-49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8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39 17756,'0'-1'97,"1"0"0,-1 0 1,1 0-1,-1 0 0,1 1 1,-1-1-1,1 0 0,-1 0 0,0 0 1,0 0-1,0 0 0,1 0 1,-1 0-1,0 0 0,0 0 1,0 0-1,-1 0 0,1 0 0,0 0 1,0 0-1,0 0 0,-1 0 1,1 0-1,-1 0 0,1 0 0,-1 0 1,1 0-1,-2-1 0,1 1 38,-1 0 0,0-1-1,1 1 1,-1 1-1,0-1 1,0 0-1,0 0 1,0 1 0,0-1-1,0 1 1,0 0-1,0-1 1,-3 1-1,-4 0 225,0 0-1,-1 1 1,1 0-1,0 1 1,-15 3-1,10 1-288,-1 0-1,1 1 1,0 0 0,0 1-1,1 0 1,0 2 0,1-1-1,0 1 1,0 1 0,1 0-1,-15 20 1,25-30-78,0 0-1,1 0 1,-1 0 0,0 0 0,1 0-1,-1 0 1,1 0 0,-1 0-1,1 0 1,-1 0 0,1 0-1,0 0 1,-1 0 0,1 0-1,0 0 1,0 0 0,0 1 0,0-1-1,0 2 1,1-3 2,-1 1 1,0 0-1,1-1 1,-1 1 0,1-1-1,0 1 1,-1-1-1,1 1 1,-1-1-1,1 1 1,0-1-1,-1 0 1,1 1-1,0-1 1,-1 0-1,1 0 1,0 1 0,0-1-1,-1 0 1,1 0-1,0 0 1,1 0-1,7 0-35,1 0-1,0-1 1,17-3-1,-10 2-7,5 0 1,-1 1-1,1 0 1,34 6-1,-49-4 45,0 0 0,0 0 0,0 1 0,0 0-1,-1 0 1,1 1 0,-1 0 0,0 0 0,0 0 0,0 1 0,0 0 0,0 0 0,-1 1-1,0-1 1,6 7 0,-9-8 10,0 0-1,0-1 1,0 1-1,-1 0 1,1 0-1,-1 0 1,0 0 0,0 0-1,0 1 1,0-1-1,0 0 1,-1 0-1,1 1 1,-1-1-1,0 0 1,0 1-1,-1 5 1,0-4 20,0 0 0,-1 0 0,1-1 0,-1 1 0,0 0 0,-1-1-1,1 0 1,-1 1 0,0-1 0,-6 7 0,2-4 28,0-1 0,0 1 0,0-1 0,0-1 0,-1 1 0,0-1 0,-1-1-1,1 0 1,-1 0 0,1 0 0,-1-1 0,-11 2 0,15-4-72,-1 0 1,0-1 0,0 0-1,0 0 1,1 0-1,-1-1 1,0 1 0,0-1-1,1-1 1,-1 1 0,-5-3-1,8 3-75,1-1-1,-1 1 0,0-1 1,1 0-1,-1 1 1,1-1-1,-1 0 1,1-1-1,0 1 0,0 0 1,0-1-1,0 1 1,0-1-1,1 1 1,-1-1-1,1 0 1,-1 0-1,1 0 0,0 0 1,0 0-1,0-5 1,0 2-16,0-1 0,1 1 0,0-1-1,0 1 1,1-1 0,-1 1 0,2 0 0,2-11 0,13-20-580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9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16099,'1'0'89,"-1"0"-1,1 0 1,-1 0-1,0 0 0,1 1 1,-1-1-1,1 0 1,-1 0-1,0 1 0,1-1 1,-1 0-1,0 0 0,1 1 1,-1-1-1,0 0 1,1 1-1,-1-1 0,0 0 1,0 1-1,0-1 1,1 1-1,-1-1 0,0 0 1,0 1-1,0-1 0,0 1 1,0-1-1,0 0 1,1 1-1,-1-1 0,0 2 1,0 16 185,0-14 82,-10 156 3159,4-91-3124,3 0 0,10 115 0,-6-176-335,-1-2-6,0-1 0,1 1 0,-1-1 0,1 0 0,1 1 0,-1-1 0,1 0 0,0 0 0,0 0 0,1 0 0,-1 0 0,7 8 0,-9-13-44,1 1 0,-1-1 0,0 0-1,0 1 1,1-1 0,-1 0 0,0 0 0,0 1 0,1-1 0,-1 0-1,0 0 1,1 0 0,-1 0 0,0 1 0,1-1 0,-1 0 0,0 0-1,1 0 1,-1 0 0,0 0 0,1 0 0,-1 0 0,0 0-1,1 0 1,-1 0 0,0 0 0,1 0 0,-1 0 0,0 0 0,1 0-1,-1 0 1,1 0 0,-1-1 0,0 1 0,0 0 0,1 0 0,-1 0-1,1-1 1,5-15 73,-5-22-61,-4 22-26,0 0 0,-1 1-1,-1 0 1,0 0 0,-1 0-1,-1 0 1,-16-26 0,11 23 67,0 0 1,-2 1 0,0 0 0,-1 2 0,-20-18-1,34 30 164,10 4-164,18 7-238,-20-6 76,44 11-1695,85 10 0,-98-19 1102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09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106 129 17980,'-10'6'482,"1"1"0,-1 0 1,1 0-1,1 1 0,-14 14 0,18-17-296,0 0 0,0 0 0,0 1 0,1 0 0,0 0 0,0 0 0,0 0 0,1 1-1,0-1 1,-3 13 0,5-18-160,0 0-1,-1 1 1,1-1-1,0 0 1,0 0-1,0 0 1,0 0 0,0 0-1,0 0 1,0 0-1,0 0 1,1 0-1,-1 0 1,0 0-1,1 0 1,-1 0-1,1 0 1,-1 0-1,1 0 1,-1 0-1,1 0 1,0 0 0,0 1-1,0-2-6,0 1-1,0-1 1,0 0 0,0 1-1,1-1 1,-1 0 0,0 0-1,0 0 1,0 0 0,0 0-1,0 0 1,1 0 0,-1 0 0,0 0-1,0 0 1,0-1 0,0 1-1,1-1 1,8-3 58,0-1 1,0 0-1,15-10 1,-17 9-13,6-2-9,0 0 0,1 1-1,0 1 1,0 1 0,0 0-1,0 0 1,23-2 0,-32 6-52,-1 1 1,1 0 0,0 0-1,0 0 1,0 1 0,-1-1-1,1 1 1,0 1 0,-1-1-1,8 4 1,-9-3-6,-1 0 1,1 0-1,-1 0 0,1 1 0,-1 0 1,0-1-1,0 1 0,0 0 0,-1 0 1,1 1-1,-1-1 0,0 0 0,1 1 1,-2 0-1,1-1 0,1 6 0,-1-7 19,-1 2-1,-1-1 1,1 0-1,0 0 1,-1 0-1,0 0 1,1 5-1,0-29 589,4-28-193,-2 19-216,1 0-1,1 0 0,13-42 1,-18 72-203,0-1 0,1 0 0,-1 0 0,0 1 0,1-1 0,-1 0 1,0 1-1,1-1 0,-1 0 0,1 1 0,-1-1 0,1 1 0,-1-1 0,1 0 0,-1 1 1,1 0-1,0-1 0,-1 1 0,1-1 0,0 1 0,-1 0 0,1-1 0,0 1 1,0 0-1,-1 0 0,1-1 0,0 1 0,0 0 0,-1 0 0,1 0 0,0 0 0,0 0 1,-1 0-1,1 0 0,0 0 0,1 1 0,2 0-102,1 1 1,0 0-1,-1 1 1,0-1-1,5 4 1,12 6-700,-16-11 631,0 1 1,0-1-1,0 0 0,0-1 1,0 1-1,0-1 0,0 0 1,0 0-1,0 0 0,0-1 1,0 0-1,0 0 0,0 0 1,4-2-1,-1 0 17,0-1 0,0 0-1,0 0 1,0-1 0,-1 0 0,0 0-1,9-9 1,15-20-564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0.0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14539,'-1'0'105,"0"0"-1,-1 1 1,1-1-1,0 0 1,0 0-1,0 1 1,1-1-1,-1 0 1,0 1-1,0-1 1,0 1-1,0-1 1,0 1-1,0 0 1,1-1-1,-1 1 1,0 0-1,0-1 1,1 1-1,-1 0 1,0 0-1,1 0 1,-1 0-1,0 1 1,-12 28 507,12-28-470,-14 45 860,2 0-1,2 1 0,3 0 1,-4 50-1,11-80-860,-2 11 118,1 35 0,2-58-218,1 1 1,-1 0-1,1-1 1,1 1-1,-1-1 1,1 1-1,0-1 0,0 0 1,1 1-1,0-1 1,4 6-1,-6-10-18,1 0 0,0 0 0,0 0 0,-1 0 0,1 0 0,0-1 0,0 1 0,1 0 0,-1-1 0,0 0 0,0 0 1,1 1-1,-1-1 0,1-1 0,-1 1 0,1 0 0,-1-1 0,1 1 0,3-1 0,-1 0 9,0 0 0,0-1 0,0 1 0,0-1 0,0 0 0,0-1 1,-1 1-1,1-1 0,6-4 0,5-3 60,0-1-1,-1 0 1,-1-1 0,20-19-1,7-10-174,-2-2 0,-1-2-1,31-49 1,-90 113-66,7-1-57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0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18420,'12'24'1688,"8"-4"-1152,2-1-224,1-6 409,3-3-633,-2-10 152,-2-3-176,-4-6-224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0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17708,'1'4'239,"1"0"1,0 0 0,0 0-1,0 0 1,0 0 0,0 0-1,1-1 1,-1 1 0,1-1-1,0 0 1,0 0 0,1 0-1,-1 0 1,1 0 0,3 2-1,-2-3-98,-1 0-1,1-1 0,0 1 0,-1-1 0,1 0 0,0 0 0,0 0 0,0-1 0,0 0 0,0 0 0,0 0 1,0 0-1,7-2 0,-2 0-47,1-1-1,-1 0 1,0-1 0,0 0 0,0-1 0,0 0-1,-1 0 1,13-10 0,-17 12-64,0-1 1,0-1-1,0 1 0,0-1 1,-1 1-1,1-1 0,-1-1 0,-1 1 1,1 0-1,-1-1 0,0 0 1,0 0-1,0 0 0,-1 0 1,2-7-1,-4 12-21,1-1 0,-1 1 0,0 0 0,1-1 0,-1 1 1,0 0-1,0-1 0,0 1 0,0 0 0,0-1 0,0 1 0,0-1 0,-1 1 0,1 0 1,-1-1-1,1 1 0,0 0 0,-1 0 0,0-1 0,1 1 0,-1 0 0,0 0 0,0 0 0,0 0 1,0 0-1,1 0 0,-1 0 0,-1 0 0,1 0 0,0 0 0,0 1 0,0-1 0,0 0 1,-1 1-1,1-1 0,0 1 0,0-1 0,-1 1 0,1-1 0,0 1 0,-1 0 0,-1 0 1,-2 0 5,0 0 1,1 0-1,-1 1 1,0 0 0,1 0-1,-1 0 1,1 0 0,-1 1-1,1 0 1,-1 0-1,-4 3 1,1 0-10,1 1 0,-1 0-1,1 1 1,0-1 0,1 1 0,0 1-1,0-1 1,1 1 0,0 0 0,0 0 0,0 1-1,1-1 1,1 1 0,-1 0 0,2 0-1,-1 0 1,1 1 0,-1 13 0,3-20-3,-1-1 0,2 0 0,-1 1 0,0-1-1,0 1 1,1-1 0,-1 0 0,1 0 0,0 1 0,0-1 0,0 0 0,0 0 0,0 0 0,0 0 0,1 0 0,-1 0 0,0 0 0,1 0 0,0 0-1,-1-1 1,1 1 0,0-1 0,0 1 0,0-1 0,0 0 0,0 0 0,0 0 0,1 0 0,-1 0 0,0 0 0,0 0 0,1-1 0,-1 1 0,3-1-1,7 1 19,0 0-1,-1 0 1,1-2-1,0 1 0,16-4 1,112-29 145,-105 22-65,1 2-1,1 2 1,42-4 0,-70 11 80,-12 1 48,-16 0 95,13-2-274,0-1 1,0 0-1,0 0 1,0 0-1,1-1 1,-1 0 0,1 0-1,0 0 1,0 0-1,0-1 1,0 0-1,0 0 1,1-1-1,0 1 1,0-1-1,0 0 1,0 0-1,1 0 1,0 0 0,0-1-1,0 1 1,1-1-1,0 0 1,0 0-1,0 0 1,0-7-1,2 11-48,0 0 0,0 0 0,0 0 0,0 0 0,1 0 0,-1 0 0,1 0-1,-1 0 1,1 0 0,0 0 0,0 0 0,0 0 0,0 0 0,0 1 0,0-1-1,1 0 1,-1 1 0,1-1 0,-1 1 0,1-1 0,-1 1 0,1 0 0,0 0-1,0 0 1,-1 0 0,1 0 0,0 0 0,0 0 0,0 0 0,0 1 0,0-1-1,0 1 1,2-1 0,11-1-125,-1 0 0,0 1 0,26 0-1,-22 1-90,17 1-319,-24 0-67,0 0-1,0-1 0,0-1 0,0 0 0,0 0 0,0-1 1,10-3-1,-20 5 553,0 0 1,-1-1-1,1 1 1,0-1-1,-1 1 0,1 0 1,-1-1-1,1 1 1,0-1-1,-1 1 1,1-1-1,-1 1 1,1-1-1,-1 0 1,0 1-1,1-1 0,-1 0 1,0 1-1,1-2 1,0-17-1122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1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18708,'5'-2'1608,"9"-2"-1160,6 0-127,7 1 287,2 2-504,0-4 104,1-3-80,-4 1-216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1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17780,'-1'25'1800,"1"8"-1336,0 5-216,3 5 1113,1 3-945,2 1-336,4-2-824,0-8 1096,3-10-432,1-8-72,0-19-88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169 295 14531,'0'-2'104,"1"1"-1,-1 0 1,0-1-1,0 1 0,1 0 1,-1-1-1,0 1 1,0 0-1,0-1 1,0 1-1,-1 0 1,1-1-1,0 1 1,-1 0-1,1-1 1,0 1-1,-2-2 1,1 2-50,1 0 1,-1 1-1,0-1 1,1 0-1,-1 1 1,0-1-1,0 1 1,0-1-1,0 1 1,1-1-1,-1 1 1,0 0-1,0-1 1,0 1-1,0 0 1,0 0-1,0 0 1,0 0-1,-1 0 1,-2 0 70,0 0 1,-1 1 0,1 0-1,0 0 1,0 0 0,0 0 0,0 0-1,0 1 1,0 0 0,-4 2 0,0 2 15,-1 1 1,1-1 0,0 1 0,1 1-1,-1 0 1,1 0 0,-10 15 0,14-17-114,-1-1 1,1 1-1,0-1 1,0 1-1,1 0 1,0 0 0,0 1-1,0-1 1,1 0-1,0 1 1,0-1-1,1 1 1,0 10-1,0-16-11,0 0-1,0 1 1,0-1-1,1 0 1,-1 0-1,1 0 1,-1 0 0,1 0-1,-1 0 1,1 0-1,0 0 1,-1 0-1,1 0 1,0-1-1,0 1 1,-1 0-1,1 0 1,0 0-1,0-1 1,0 1-1,0-1 1,0 1-1,0-1 1,0 1-1,0-1 1,0 1-1,0-1 1,1 0-1,-1 0 1,0 1-1,0-1 1,0 0-1,0 0 1,0 0 0,1 0-1,-1-1 1,0 1-1,0 0 1,0 0-1,0-1 1,0 1-1,1-1 1,6-1 86,-1-1 1,0 1 0,0-2-1,0 1 1,8-5 0,6-6 134,-1-2 0,-1 1 0,0-2 0,-1-1 0,-1 0 0,0-1-1,-2-1 1,25-41 0,-30 43-108,-10 14-13,-5 8-71,-4 9-28,2-1-25,2 1 0,0-1 0,0 1 0,1 0-1,1 1 1,0-1 0,1 0 0,0 1 0,1 0 0,2 25-1,-1-37 9,0 0 0,0 0 0,0-1-1,1 1 1,-1 0 0,1 0-1,-1-1 1,1 1 0,-1 0-1,1-1 1,0 1 0,0-1 0,0 1-1,0-1 1,0 1 0,0-1-1,0 1 1,1-1 0,-1 0-1,0 0 1,1 0 0,-1 0-1,1 0 1,-1 0 0,1 0 0,0 0-1,-1 0 1,1-1 0,0 1-1,-1-1 1,1 1 0,0-1-1,0 0 1,0 0 0,-1 0 0,1 0-1,0 0 1,0 0 0,2-1-1,4 0 12,-1-2-1,0 1 0,0-1 0,0 0 1,0 0-1,0-1 0,-1 0 1,7-5-1,4-5 37,0 0 1,-1-1 0,-1-1-1,-1 0 1,0-1-1,-1-1 1,17-30 0,-16 23 23,-1-2 1,-1 0 0,-1 0 0,-2-1 0,7-33-1,-14 55-52,-1 0-1,0 0 0,0 0 1,-1 0-1,0 0 0,0 0 1,-2-11-1,2 17-19,0-1 1,0 1-1,-1-1 1,1 1-1,0 0 1,-1-1-1,1 1 1,0 0-1,-1-1 0,1 1 1,-1 0-1,1-1 1,-1 1-1,1 0 1,-1 0-1,1 0 0,0-1 1,-1 1-1,1 0 1,-1 0-1,0 0 1,1 0-1,-1 0 1,1 0-1,-1 0 0,1 0 1,-1 0-1,1 0 1,-1 0-1,1 0 1,-1 0-1,1 1 0,-1-1 1,1 0-1,0 0 1,-1 0-1,1 1 1,-1-1-1,1 0 0,-1 1 1,1-1-1,0 0 1,-1 1-1,1-1 1,0 1-1,-1-1 1,1 0-1,0 1 0,-1-1 1,1 1-1,0 0 1,-11 17 3,1 0 0,0 0 0,2 1-1,0 1 1,-8 32 0,10-32-5,-2 6-1,-7 38-1,13-54 3,1 0 1,0 0-1,1 0 0,0 1 0,0-1 0,4 19 0,-3-27-2,-1 1 0,1-1 0,0 0 0,0 0 0,0 1-1,0-1 1,0 0 0,0 0 0,0 0 0,1 0-1,-1 0 1,1 0 0,0 0 0,-1-1 0,1 1 0,0-1-1,0 1 1,0-1 0,3 2 0,-2-2-2,0 0 0,1 0 0,-1 0 0,1 0 0,-1 0 0,1-1 0,-1 0 0,1 0 0,-1 0 0,1 0 0,-1 0 0,4-2 0,3 0-7,-1-1-1,1 0 0,-1 0 0,1-1 0,-1 0 0,-1-1 0,1 0 0,9-8 0,-14 10 6,0-1 1,0 0 0,-1 0 0,1 0 0,-1 0-1,0 0 1,0-1 0,3-7 0,-5 11 1,-1 0 0,1 0 0,-1 0 0,1-1 0,-1 1 0,0 0-1,1 0 1,-1 0 0,0 0 0,0 0 0,0-1 0,0 1 0,0 0 0,0 0 0,0 0 0,0 0 0,0 0 0,-1-1 0,1 1 0,0 0 0,-1 0 0,1 0 0,-1 0 0,1 0 0,-1 0 0,0 0 0,1 0 0,-1 0 0,0 0 0,0 1 0,0-1 0,1 0 0,-1 0 0,0 1 0,0-1 0,0 0 0,0 1 0,0-1 0,0 1 0,-1-1 0,1 1 0,0 0 0,0-1 0,-2 1 0,-1-1-17,0 0 1,0 1-1,0 0 0,0-1 1,0 1-1,1 1 1,-1-1-1,0 0 1,0 1-1,0 0 0,0 0 1,1 0-1,-1 0 1,0 1-1,1-1 1,-1 1-1,1 0 1,0 0-1,0 0 0,-1 1 1,1-1-1,1 1 1,-6 6-1,1 1-75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5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433 26 16780,'-3'-3'304,"-1"0"1,0 1 0,0-1 0,0 1-1,0 0 1,0 0 0,-1 0 0,1 1-1,-1-1 1,1 1 0,-1 0 0,1 1-1,-1-1 1,1 1 0,-1 0 0,-6 0-1,-9 2 340,0 0 0,-26 7 0,46-9-634,-41 10 648,-48 17 0,72-20-588,0 0 0,0 1 1,0 1-1,1 0 0,-16 13 0,31-21-68,-1 0-1,0 0 1,1 0 0,-1 1-1,1-1 1,0 1 0,-1-1 0,1 1-1,0-1 1,0 1 0,0 0-1,0-1 1,0 1 0,0 0 0,1 0-1,-1 0 1,0 2 0,1-3-8,0 0 0,0 0 0,1 0 0,-1 0 0,0 0 0,1 0 0,-1 0 1,0 0-1,1 0 0,0 0 0,-1 0 0,1 0 0,-1-1 0,1 1 0,0 0 0,-1 0 0,1-1 1,0 1-1,0 0 0,0-1 0,0 1 0,1 0 0,6 3-58,0-1 0,0 0 0,1 0 0,-1-1-1,16 2 1,59 2-363,7 0 9,-81-5 386,-1 1 0,1 0-1,-1 0 1,0 1-1,0 0 1,0 0 0,14 9-1,-19-10 41,0 1 0,0-1 0,0 0-1,-1 1 1,1 0 0,-1-1 0,1 1 0,-1 0-1,0 0 1,0 1 0,0-1 0,-1 0 0,1 1-1,-1-1 1,0 1 0,0-1 0,0 1 0,0-1-1,0 1 1,-1 0 0,0-1 0,0 1 0,0 0-1,0 0 1,0-1 0,-1 1 0,0 0 0,-1 3-1,0 2 62,-1-1-1,-1 1 1,1-1 0,-1 0-1,-1 0 1,0 0-1,0-1 1,0 1-1,-1-1 1,-10 10-1,-4 0 168,0-1-1,0-1 0,-2-1 0,0 0 0,0-2 1,-1 0-1,-41 13 0,59-23-221,-37 9 146,40-11-209,-1 1-1,1-1 1,-1 0 0,1 1-1,0-1 1,-1 0-1,1 0 1,-1-1 0,1 1-1,-1 0 1,1-1-1,0 0 1,-1 1 0,-1-2-1,3 1-11,1 1 0,-1-1 0,1 1 0,0-1 0,0 0 0,-1 1-1,1-1 1,0 1 0,0-1 0,0 1 0,-1-1 0,1 0 0,0 1 0,0-1 0,0 0-1,0 1 1,0-1 0,0 1 0,0-1 0,1 0 0,-1 1 0,0-1 0,0 0 0,0 1-1,1-1 1,-1 1 0,0-1 0,0 1 0,1-1 0,-1 1 0,1-1 0,-1 1-1,0-1 1,1 1 0,0-1 0,19-20-703,-18 19 737,26-23-670,9-5-190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2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5 16396,'-9'-2'336,"0"1"0,1 0 0,-1 0 0,0 1 1,0 1-1,1-1 0,-1 1 0,0 0 0,1 1 1,-1 0-1,1 1 0,0 0 0,-10 4 1,6-2-122,0 1 0,1 1 0,0 0 0,1 0 1,-1 1-1,1 0 0,1 1 0,-11 12 1,17-18-173,0 1 1,0 0-1,1 0 1,-1 0-1,-2 7 1,5-10-38,0 0 0,-1-1 0,1 1 0,0 0 0,-1-1 1,1 1-1,0 0 0,0-1 0,0 1 0,0 0 0,0 0 0,0-1 0,0 1 0,0 0 0,0 0 0,0-1 1,0 1-1,0 0 0,0 0 0,1-1 0,-1 1 0,0 0 0,0-1 0,1 1 0,-1 0 0,1-1 0,-1 1 1,1-1-1,-1 1 0,1-1 0,-1 1 0,1-1 0,-1 1 0,1-1 0,-1 1 0,1-1 0,0 1 1,-1-1-1,1 0 0,0 0 0,-1 1 0,1-1 0,1 0 0,10 1 22,0 0 0,0-1-1,0-1 1,0 0 0,0 0 0,0-1-1,14-5 1,17-1 18,9 3-5,-48 5-37,0 0 1,0 0-1,0 1 1,0 0 0,0-1-1,0 1 1,0 1-1,0-1 1,0 1-1,5 2 1,-9-4 0,1 0 0,0 1 1,-1-1-1,1 1 1,0-1-1,-1 1 0,1-1 1,-1 1-1,1-1 0,-1 1 1,1-1-1,-1 1 0,1 0 1,-1-1-1,1 1 0,-1 0 1,0 0-1,1-1 1,-1 1-1,0 0 0,0 0 1,0-1-1,1 1 0,-1 0 1,0 0-1,0-1 0,0 1 1,0 0-1,0 0 0,-1 0 1,1 0-1,-1 1 22,0 1-1,0-1 0,0 0 1,-1 0-1,1 0 1,-1 0-1,1-1 0,-1 1 1,0 0-1,-2 2 1,-5 3 108,-1 0 0,0-1 0,-14 7 1,8-6-26,-1 0 0,0-1 0,-31 7 0,43-12-188,-1 0 0,1 0 0,-1 0 0,1-1 0,-1 1 0,1-2 0,-1 1 0,0 0 0,1-1 0,-1 0 0,1-1 0,-1 1 0,1-1 0,0 0 0,-10-5-1,6-4-262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3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149 230 18100,'-4'-1'234,"0"1"-1,0 0 1,0 0 0,0 1 0,0-1 0,0 1-1,0 0 1,1 0 0,-1 0 0,0 0-1,0 1 1,1 0 0,-1 0 0,1 0 0,-1 0-1,1 0 1,0 0 0,0 1 0,0 0-1,0 0 1,-5 5 0,0 2-36,0 0-1,1 0 1,0 1 0,1 0 0,-9 20-1,12-24-160,1 0-1,0 0 0,0 0 1,0 0-1,1 1 0,0 10 0,1-17-33,0 0-1,0 1 0,0-1 1,0 0-1,0 0 0,0 1 1,1-1-1,-1 0 0,1 0 1,-1 1-1,1-1 0,-1 0 1,1 0-1,0 0 0,-1 0 1,1 0-1,0 0 0,1 2 1,-1-3-2,1 1-1,-1-1 1,1 1 0,-1-1 0,0 1 0,1-1 0,-1 0-1,1 0 1,-1 1 0,1-1 0,-1 0 0,1-1 0,-1 1-1,1 0 1,-1 0 0,1-1 0,-1 1 0,0 0 0,1-1-1,1-1 1,10-3-6,-1-2 0,1 1-1,-2-2 1,1 0 0,-1 0-1,0-1 1,16-18 0,64-79 74,-82 94-42,74-101 165,-68 90-115,-1 0 1,-1-1-1,10-27 0,-23 51-74,-1 0 0,1 0-1,0 0 1,0 0 0,0 0-1,0 0 1,0 0 0,0 0 0,0 0-1,0 0 1,0 0 0,0 0 0,0 0-1,0-1 1,0 1 0,0 0 0,0 0-1,0 0 1,0 0 0,0 0 0,-1 0-1,1 0 1,0 0 0,0 0 0,0 0-1,0 0 1,0 0 0,0 0-1,0 0 1,0 0 0,0 0 0,0-1-1,0 1 1,0 0 0,0 0 0,0 0-1,0 0 1,0 0 0,0 0 0,0 0-1,0 0 1,0 0 0,1 0 0,-1 0-1,0 0 1,0 0 0,0 0-1,0-1 1,-7 9 36,-8 13-31,1 6-4,1 0-1,1 0 1,2 1-1,1 1 1,1-1-1,-8 56 0,15-78-6,1 0 0,-1-1-1,1 1 1,1 0-1,-1-1 1,1 1-1,0-1 1,0 1-1,1-1 1,1 6 0,-1-9 1,-1 0 1,0 0 0,0 0 0,1 0 0,-1 0 0,1 0 0,0 0 0,0-1 0,-1 1 0,1-1-1,0 1 1,0-1 0,1 0 0,-1 0 0,0 0 0,0 0 0,0 0 0,1 0 0,-1-1-1,0 1 1,1-1 0,-1 1 0,1-1 0,-1 0 0,3 0 0,5-1-1,1 0 1,-1 0-1,0-1 1,0-1-1,0 1 1,0-2 0,-1 1-1,1-1 1,-1-1-1,9-5 1,10-8 3,47-37 1,-72 51-2,6-2 6,0-1 1,0-1-1,-1 0 1,-1 0 0,1 0-1,-1-1 1,7-12-1,-13 20-7,-1 1 0,0 0 0,0 0 0,1-1 0,-1 1 0,0 0 0,0-1 0,0 1 0,1 0 0,-1-1 0,0 1 0,0 0 0,0-1 0,0 1 0,0 0 0,0-1 0,0 1 0,0 0 0,0-1 0,0 1 0,0-1 0,0 1 0,0 0 0,0-1 0,0 1 0,0 0-1,0-1 1,0 1 0,0 0 0,-1-1 0,1 1 0,0-1 0,-12 4 3,-15 15 7,15-6-5,0 0-1,-16 23 0,24-31-2,1 1 1,0-1-1,1 1 0,-1 0 0,1 0 0,0 0 1,0 0-1,0 1 0,1-1 0,0 0 0,0 1 1,-1 6-1,3-10 0,-1 0 0,0-1-1,0 1 1,1 0 0,-1-1 0,1 1 0,0-1 0,-1 1 0,1-1 0,0 1 0,0-1-1,0 0 1,0 1 0,0-1 0,0 0 0,0 0 0,1 0 0,-1 1 0,0-1 0,1-1 0,-1 1-1,1 0 1,-1 0 0,1 0 0,-1-1 0,1 1 0,-1-1 0,1 1 0,0-1 0,2 0-1,7 2 9,0-1 0,0 0 0,18-1 0,-16-1 0,90 6 23,-92-3-28,1 0 0,-1 0 0,0 1 0,1 0 0,-1 1 0,17 9 0,-28-13-3,0 0 0,0 1 0,1-1 0,-1 0 0,0 0 0,0 0 0,0 0 0,1 0 0,-1 0 0,0 0 0,0 0 0,0 0 0,1 1 0,-1-1 0,0 0 0,0 0 0,0 0 0,1 0 0,-1 0 0,0 0 0,0 0 0,1-1 0,-1 1 0,0 0 0,0 0 0,0 0 0,1 0 0,-1 0 0,0 0 0,0 0 0,0 0 0,0 0 0,1-1 0,-1 1 0,0 0 0,0 0 0,0 0 0,2-11 47,-8-18 9,4 23-38,-6-30-6,4 20-460,0-1-1,1 0 0,1 0 0,-1-27 0,4 43 384,-2 0 43,1 1 1,0-1-1,0 1 0,0 0 1,0-1-1,0 1 1,0-1-1,0 1 0,0-1 1,0 1-1,0 0 0,0-1 1,0 1-1,1-1 1,-1 1-1,0 0 0,0-1 1,0 1-1,0 0 0,1-1 1,-1 1-1,0 0 1,0-1-1,1 1 0,-1 0 1,0-1-1,1 1 0,-1 0 1,0 0-1,1-1 1,-1 1-1,0 0 0,1 0 1,-1 0-1,1-1 1,-1 1-1,0 0 0,1 0 1,-1 0-1,1 0 0,-1 0 1,0 0-1,2 0 1,13 4-600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 19428,'-6'1'1657,"2"20"-1177,-4 7-216,4 13 752,0 5-272,-2 11-480,2 2-176,4-3-312,0-4-256,0-11-528,0-3 112,-5-20 599,0-8-247,-11-16-136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4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13131,'1'-5'232,"0"1"-1,0-1 1,1 1 0,-1-1 0,1 1-1,0 0 1,0 0 0,1 0 0,-1 0-1,1 0 1,0 0 0,0 1 0,0-1-1,6-4 1,-3 3 101,0 1 0,1 0 0,0 0 0,0 1 0,0 0 0,0 0 0,0 0 0,9-1 0,8-1 313,0 2 1,0 0 0,0 2-1,42 3 1,-45-1-568,1 1 0,-1 0 0,0 2 0,0 1 0,-1 0 0,1 1 0,-1 2-1,0 0 1,34 20 0,-51-27-82,0 1 0,-1 0 0,1 1 0,0-1 0,-1 0 0,1 1 0,-1 0 0,0-1 0,0 1 0,0 0 0,2 4 0,-4-6 6,1 1-1,-1-1 1,1 1 0,-1 0-1,0-1 1,0 1-1,0 0 1,0 0-1,0-1 1,0 1-1,0 0 1,0-1 0,-1 1-1,1 0 1,-1-1-1,1 1 1,-1 0-1,1-1 1,-1 1 0,0-1-1,0 1 1,0-1-1,0 0 1,-2 3-1,-3 3 30,-1-1-1,0 1 0,-1-1 0,0-1 0,0 1 1,0-1-1,0-1 0,-1 1 0,-15 4 0,2-1 48,0-1 0,-44 6-1,57-11-135,4-1-108,0 0-1,1-1 1,-1 1-1,0-1 1,0 1-1,1-2 1,-1 1-1,0 0 1,1-1-1,-8-2 1,12 3 116,0 0 0,-1 0 0,1 0 1,0-1-1,0 1 0,0 0 0,0 0 0,0-1 1,0 1-1,0 0 0,0 0 0,0-1 1,0 1-1,0 0 0,0 0 0,0-1 0,0 1 1,0 0-1,0 0 0,0-1 0,0 1 0,0 0 1,0 0-1,0-1 0,0 1 0,1 0 1,-1 0-1,0-1 0,0 1 0,0 0 0,0 0 1,1 0-1,-1-1 0,0 1 0,0 0 0,0 0 1,1 0-1,-1 0 0,0 0 0,0-1 1,1 1-1,-1 0 0,0 0 0,0 0 0,1 0 1,-1 0-1,0 0 0,0 0 0,1 0 0,-1 0 1,0 0-1,0 0 0,1 0 0,-1 0 1,21-3-714,8-2-266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4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77 16259,'-1'7'511,"0"-1"0,-1 0-1,1 0 1,-1 1 0,-1-1 0,1 0-1,-1-1 1,-6 10 0,-7 18 1187,12-21-1366,0 0-1,1 1 0,-4 25 1,6-37-324,1-1 0,0 0 0,0 1 1,0-1-1,0 1 0,0-1 0,0 1 0,0-1 1,0 1-1,0-1 0,0 0 0,0 1 0,0-1 1,0 1-1,0-1 0,0 1 0,0-1 0,0 0 1,1 1-1,-1-1 0,0 1 0,0-1 0,0 0 1,1 1-1,-1-1 0,0 0 0,1 1 0,-1-1 1,1 1-1,8-9 164,10-19 25,-4-5 37,-1 0 0,12-42 1,1-4 203,-24 122-320,-2-37-120,-1 0 1,2 1-1,-1-1 1,1 0-1,0 1 1,0-1-1,5 8 1,-6-13 2,0 0 0,0 0 0,1 0 0,-1-1 0,0 1 0,1 0 0,-1-1 0,1 1 0,0-1 0,0 0 0,-1 1 0,1-1 1,0 0-1,0 0 0,0 0 0,0 0 0,0-1 0,0 1 0,0 0 0,0-1 0,1 0 0,-1 1 0,0-1 0,0 0 0,0 0 0,1 0 0,-1 0 0,0-1 0,2 1 1,5-3 13,0 1 0,-1-1 0,1-1 1,-1 0-1,0 0 0,0 0 1,0-1-1,-1 0 0,1-1 1,11-11-1,0-2 60,0-2 0,18-25 0,-47 59-71,0 2 0,1-1 0,1 1 0,0 1 0,1 0 0,1 0 0,0 0 0,1 0 0,1 1 0,-3 24 0,6-38-2,1-1 0,0 1 0,0-1 0,0 1 0,0-1 0,0 1 0,1-1 0,-1 1 0,1-1 0,-1 1 0,1-1 0,0 0 0,0 1 0,0-1 0,0 0 0,1 0 0,-1 1 0,3 1-1,-3-3 3,1 0-1,0 0 0,-1 0 0,1 0 0,0 0 0,0 0 0,0-1 1,-1 1-1,1-1 0,0 1 0,0-1 0,0 0 0,0 0 0,0 0 1,0 0-1,0 0 0,0 0 0,0 0 0,0-1 0,0 1 0,-1-1 1,1 1-1,0-1 0,2-1 0,7-3 16,0-1 0,0 1 0,-1-2 0,0 0-1,0 0 1,16-16 0,51-61 116,-55 58-91,48-53 138,-70 79-180,0 0-1,0 0 0,0-1 0,0 1 1,0 0-1,0 0 0,0 0 0,0 0 1,0-1-1,0 1 0,1 0 0,-1 0 0,0 0 1,0 0-1,0 0 0,0 0 0,0 0 1,1-1-1,-1 1 0,0 0 0,0 0 1,0 0-1,0 0 0,1 0 0,-1 0 1,0 0-1,0 0 0,0 0 0,1 0 1,-1 0-1,0 0 0,0 0 0,0 0 0,0 0 1,1 0-1,-1 0 0,0 0 0,0 0 1,0 0-1,0 1 0,1-1 0,-1 0 1,0 0-1,0 0 0,0 0 0,0 0 1,0 0-1,1 0 0,-1 1 0,0-1 1,0 0-1,0 0 0,0 0 0,0 0 0,0 1 1,0-1-1,0 0 0,0 0 0,0 0 1,0 0-1,0 1 0,0-1 0,1 0 1,-1 0-1,0 0 0,0 0 0,-1 1 1,1-1-1,0 0 0,-1 8 8,0-1-1,0 1 0,-1-1 1,-1 1-1,1-1 1,-1 0-1,-5 9 0,-3 11-16,6-16-63,3-5-84,0 0 0,0 0 0,0 0 0,1 0 0,0 0 0,-1 7 0,9-19-1491,3-10 1294,1-7-239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5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17732,'-8'6'1672,"-1"16"-1112,2 2-328,4 6 729,2-3-881,3-4 24,4-1-232,7-4-161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5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4 19716,'-3'-1'174,"-1"0"-1,1 1 0,-1-1 0,1 1 1,-1 0-1,1 0 0,0 0 1,-1 0-1,1 1 0,-1-1 0,1 1 1,0 0-1,-1 0 0,1 0 1,0 0-1,0 1 0,0-1 1,-4 4-1,-6 3 183,0 1 0,-18 16 0,31-25-347,-6 5 39,-28 26 93,33-29-143,-1-1 0,1 1 1,0-1-1,-1 1 0,1 0 0,0-1 1,0 1-1,0 0 0,0 0 0,0 0 1,0 0-1,1 0 0,-1 0 0,1 0 1,-1 0-1,1 4 0,0-5-2,0-1 0,1 1 0,-1 0 0,1-1 1,-1 1-1,1-1 0,-1 1 0,1-1 0,-1 1 0,1-1 0,-1 1 0,1-1 0,-1 1 0,1-1 0,0 0 0,-1 1 0,1-1 1,0 0-1,-1 0 0,1 1 0,0-1 0,0 0 0,-1 0 0,1 0 0,0 0 0,0 0 0,-1 0 0,2 0 0,28-2-67,-21 1 43,1 0 7,-1 1 1,1 0 0,0 1-1,0 0 1,-1 1 0,1 0 0,-1 0-1,12 5 1,-18-6 12,0 1 0,0-1 1,-1 0-1,1 1 0,-1 0 1,1-1-1,-1 1 0,1 0 1,-1 0-1,0 0 0,0 1 1,0-1-1,0 0 0,-1 1 0,1-1 1,-1 1-1,1 0 0,-1 0 1,0-1-1,0 1 0,0 0 1,0 0-1,-1 0 0,1 0 1,-1 0-1,1 0 0,-1 0 0,0 0 1,-1 0-1,0 6 0,0-5-6,0 0-1,-1 1 0,0-1 1,0 0-1,0 0 0,0 0 0,0-1 1,-1 1-1,0-1 0,1 1 1,-1-1-1,-1 0 0,1 0 1,0 0-1,-1 0 0,0-1 1,1 1-1,-1-1 0,0 0 0,0 0 1,0 0-1,-6 1 0,2 0-37,0-1 1,-1 1-1,1-2 0,-1 1 0,1-1 0,-1 0 0,0-1 1,0 0-1,1 0 0,-16-3 0,-10-9-69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6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8 17796,'-7'-2'171,"0"0"0,0 1 1,-1 0-1,1 0 0,0 0 0,0 1 1,-1 0-1,1 1 0,0-1 0,0 1 0,-1 1 1,1-1-1,0 1 0,0 1 0,0-1 1,1 1-1,-1 0 0,1 1 0,-1-1 1,1 1-1,-6 6 0,4-4-131,-1 2-1,1-1 0,0 1 1,1 1-1,0-1 0,0 1 1,1 0-1,0 1 0,1-1 1,0 1-1,0 0 0,1 1 1,-4 13-1,8-23-41,-3 23-47,3-23 48,0-1-1,0 1 1,0-1 0,0 1-1,0-1 1,1 1-1,-1-1 1,0 1-1,0-1 1,0 1-1,1-1 1,-1 1 0,0-1-1,1 1 1,-1-1-1,0 0 1,1 1-1,-1-1 1,0 0-1,1 1 1,-1-1-1,1 0 1,-1 1 0,1-1-1,-1 0 1,1 0-1,-1 0 1,1 1-1,-1-1 1,1 0-1,-1 0 1,1 0 0,-1 0-1,1 0 1,-1 0-1,1 0 1,-1 0-1,1 0 1,-1 0-1,1 0 1,-1 0 0,1-1-1,-1 1 1,1 0-1,0 0 1,7-3-7,0 0 0,0-1-1,0 1 1,-1-1 0,1-1 0,9-7 0,44-38-13,-47 37 23,9-8 10,29-24 53,-46 40-49,0 1 0,1 0 0,-1 0 0,1 0 0,-1 1 0,11-3 0,-16 5-13,-1 1 0,1 0 0,-1 0-1,1 0 1,-1 0 0,1 0 0,-1 0 0,1-1-1,-1 1 1,1 1 0,0-1 0,-1 0 0,1 0 0,-1 0-1,1 0 1,-1 0 0,1 0 0,-1 1 0,1-1-1,-1 0 1,1 0 0,-1 1 0,1-1 0,-1 0 0,0 1-1,1-1 1,-1 0 0,1 1 0,-1-1 0,0 1-1,1-1 1,-1 1 0,0-1 0,0 1 0,1-1 0,-1 1-1,0-1 1,0 1 0,0-1 0,0 1 0,1 0-1,-1 24 94,0-22-85,-20 131 282,20-132-278,0 1 0,0 0 0,0-1 1,0 1-1,1-1 0,-1 1 1,1-1-1,1 5 0,-2-7-8,0 1-1,1 0 0,-1-1 1,1 1-1,-1-1 1,1 1-1,-1-1 1,1 1-1,-1-1 1,1 1-1,-1-1 0,1 1 1,0-1-1,-1 0 1,1 0-1,0 1 1,-1-1-1,1 0 1,0 0-1,0 0 0,-1 1 1,1-1-1,0 0 1,-1 0-1,1 0 1,0 0-1,0 0 1,-1 0-1,1-1 0,0 1 1,-1 0-1,1 0 1,0-1-1,-1 1 1,1 0-1,1-1 1,11-6 68,0 0 0,0-1 0,-1-1 0,0 0 0,0-1 1,13-14-1,15-11 137,-25 22-128,4-2 51,27-18 0,-41 30-114,-1 0 0,1 0 0,0 1 0,-1 0 0,1 0 0,0 0 0,0 1-1,0-1 1,1 1 0,-1 1 0,0-1 0,7 0 0,-10 2-16,-1-1-1,1 1 1,-1-1 0,1 1 0,-1-1 0,1 1-1,-1 0 1,1-1 0,-1 1 0,0 0 0,0 0-1,1 0 1,-1 0 0,0 1 0,0-1 0,0 0-1,0 0 1,0 1 0,0-1 0,0 0 0,-1 1-1,1-1 1,0 1 0,-1-1 0,1 1-1,-1-1 1,0 1 0,1 0 0,-1-1 0,0 2-1,1 7 8,0-1 0,-1 1 0,-2 15 0,2-23-9,-14 80 347,14-82-341,0 0-1,0 1 0,-1-1 1,1 0-1,0 0 0,0 0 1,0 1-1,0-1 0,0 0 0,0 0 1,0 0-1,0 1 0,0-1 1,0 0-1,0 0 0,0 0 1,0 1-1,0-1 0,0 0 1,1 0-1,-1 0 0,0 1 1,0-1-1,0 0 0,0 0 0,0 0 1,0 0-1,0 1 0,1-1 1,-1 0-1,0 0 0,0 0 1,0 0-1,0 0 0,0 0 1,1 1-1,-1-1 0,0 0 1,0 0-1,0 0 0,1 0 0,-1 0 1,10-5 232,14-20 37,-19 20-210,7-7 95,1 0 1,29-21 0,-38 30-180,1-1 1,0 1-1,0 1 0,1-1 1,-1 1-1,0 0 1,1 0-1,0 1 1,-1 0-1,1 0 1,0 0-1,-1 0 0,7 1 1,-10 0-69,1 1 0,-1-1 0,1 1 0,-1 0 0,0-1 0,1 1 0,-1 0 0,0 1 0,0-1 0,1 0 0,-1 1 0,0-1 0,0 1 0,-1-1 0,1 1 0,0 0 0,-1 0 0,1 0 0,-1 0 0,3 3 0,-2 0-120,0 0 0,0-1 0,0 1-1,0 0 1,-1 0 0,0 0-1,0 0 1,1 9 0,-2-2-532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 12779,'0'0'44,"0"0"0,0 0 0,0 0 0,0 1 0,0-1 0,0 0 1,0 0-1,0 0 0,0 0 0,0 0 0,-1 0 0,1 0 0,0 0 0,0 0 1,0 0-1,0 0 0,0 0 0,0 0 0,0 0 0,0 0 0,0 0 0,0 0 1,-1 0-1,1 0 0,0 0 0,0 0 0,0 0 0,0 0 0,0 0 0,0 0 1,0 0-1,0 0 0,0 0 0,0 0 0,-1-1 0,1 1 0,0 0 0,0 0 1,0 0-1,0 0 0,0 0 0,0 0 0,0 0 0,0 0 0,0 0 0,0 0 0,0 0 1,0 0-1,0-1 0,0 1 0,0 0 0,0 0 0,0 0 0,0 0 0,0 0 1,0 0-1,0 0 0,0 0 0,0 0 0,0-1 0,0 1 0,0 0 0,0 0 1,0 0-1,-14 7 1772,-13 12 455,22-15-1938,-23 23 541,26-25-855,1 0 0,-1-1 1,1 1-1,-1 0 0,1 0 1,0 0-1,0 0 0,0 0 1,0 0-1,0 1 0,1-1 1,-1 0-1,0 3 0,1-4-19,1-1-1,-1 1 0,0-1 1,0 1-1,1-1 0,-1 1 1,0-1-1,1 1 0,-1-1 1,0 1-1,1-1 1,-1 0-1,1 1 0,-1-1 1,1 0-1,-1 1 0,1-1 1,-1 0-1,1 1 1,-1-1-1,1 0 0,0 0 1,-1 0-1,2 1 0,21 4-3,-10-2 8,-6 0-15,0 0 0,-1 0 0,1 0 0,-1 1 0,0 0 0,0 1 0,0-1 0,0 1 0,-1 0 0,0 1 0,0-1 0,0 1 0,-1 0 0,0 0 0,0 1 0,0-1 0,-1 1 0,0 0 0,0 0 0,2 8 0,-4-9 22,1-1 1,-1 1-1,0-1 1,-1 1-1,0-1 1,1 1 0,-2 0-1,1-1 1,-1 1-1,1-1 1,-2 1-1,1-1 1,-1 1-1,1-1 1,-1 0 0,-1 1-1,1-1 1,-1 0-1,0-1 1,0 1-1,0 0 1,-1-1-1,0 0 1,0 0 0,0 0-1,0 0 1,-5 3-1,7-6-25,0 1 0,0-1 0,0 0 0,-1 1 0,1-1 0,0-1 0,0 1 0,-1 0 0,1 0 0,-1-1 0,1 1 0,0-1 0,-1 0 0,1 0 0,-1 0 0,1 0 0,-1 0 0,1 0 0,-1-1 0,1 1 0,0-1 0,-1 0 0,1 0 0,-5-2 0,4 1-14,0 0 1,0 0-1,0-1 0,1 1 1,-1-1-1,0 0 1,1 1-1,0-1 1,0-1-1,0 1 1,0 0-1,0 0 1,1-1-1,-1 1 0,1-1 1,-1-3-1,-6-31-156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7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15971,'-28'99'2148,"14"-52"-1245,1 0 0,2 1 1,3 0-1,-4 55 0,12-96-776,0 0 0,1-1 0,0 1 0,1 7-1,-2-13-109,0-1 1,0 1-1,1 0 0,-1-1 0,0 1 0,0 0 0,1-1 0,-1 1 0,0-1 1,1 1-1,-1-1 0,1 1 0,-1-1 0,1 1 0,-1-1 0,1 1 0,-1-1 1,1 1-1,-1-1 0,2 1 0,-2-1-9,1 0 1,0 0-1,0 0 0,0 0 1,-1-1-1,1 1 0,0 0 1,0 0-1,0-1 0,-1 1 1,1 0-1,0-1 1,-1 1-1,1-1 0,0 1 1,-1-1-1,1 1 0,-1-1 1,1 1-1,0-1 0,-1 0 1,1 0-1,6-7 17,-1 0 0,-1-1 1,0 0-1,0 1 0,0-2 0,4-12 0,17-63 41,-20 65-63,-3 7 1,0 6-11,-1-1 1,0 0 0,0 0-1,-1 0 1,0 0 0,0-10-1,-1 18 7,0 0 0,0 0 0,0 0-1,0 0 1,0 0 0,0 0 0,0 0 0,0 0 0,0-1-1,0 1 1,0 0 0,0 0 0,0 0 0,0 0 0,0 0-1,0 0 1,0 0 0,0-1 0,0 1 0,0 0 0,0 0 0,0 0-1,0 0 1,0 0 0,0 0 0,0 0 0,0 0 0,0-1-1,0 1 1,0 0 0,0 0 0,0 0 0,0 0 0,0 0-1,0 0 1,0 0 0,0 0 0,0 0 0,-1-1 0,1 1-1,0 0 1,0 0 0,0 0 0,0 0 0,0 0 0,0 0-1,0 0 1,0 0 0,0 0 0,-1 0 0,1 0 0,0 0-1,0 0 1,0 0 0,0 0 0,0 0 0,0 0 0,0 0-1,-1 0 1,1 0 0,0 0 0,0 0 0,0 0 0,0 0-1,0 0 1,0 0 0,-6 10-7,-2 16 10,6-18 3,1 0-1,1 1 0,-1-1 0,1 0 1,1 0-1,-1 0 0,4 12 0,-4-19 0,0 1 0,1 0 0,0 0 0,-1-1 0,1 1 0,0 0 0,0-1 0,0 1 0,0-1 0,0 0 0,0 1 0,0-1 0,1 0 0,-1 1 0,0-1 0,1 0 0,-1 0 0,1 0 0,0 0 0,-1 0 0,1-1 0,-1 1 0,1 0 0,0-1 0,0 1 0,-1-1 0,1 0 0,0 1 0,0-1 0,0 0 0,-1 0 0,1 0 0,0-1 0,0 1 0,0 0 0,-1 0 0,1-1 0,0 0 0,2 0 0,14-6 43,-1-1 1,0-1-1,0 0 1,-1-1-1,0-1 0,22-19 1,12-8 123,-46 36-147,19-13 25,-23 15-45,0 0 0,0 0 0,0 1 0,-1-1 0,1 0 0,0 0-1,0 1 1,0-1 0,0 0 0,0 0 0,0 1 0,0-1-1,0 0 1,0 0 0,0 1 0,0-1 0,0 0 0,0 0-1,0 1 1,0-1 0,0 0 0,0 0 0,1 1 0,-1-1-1,0 0 1,0 0 0,0 1 0,0-1 0,0 0 0,1 0-1,-1 0 1,0 1 0,0-1 0,0 0 0,1 0 0,-1 0-1,0 0 1,0 0 0,0 1 0,1-1 0,-1 0 0,0 0-1,0 0 1,1 0 0,-1 0 0,0 0 0,0 0 0,1 0-1,-1 0 1,0 0 0,0 0 0,1 0 0,-1 0 0,0 0-1,0 0 1,1 0 0,-1 0 0,0 0 0,0-1 0,1 1-1,-1 0 1,0 0 0,1 0 0,-18 40 277,-7 20-42,23-55-215,-1 0-1,1 0 1,0 0-1,1 0 1,-1 0-1,1 0 1,0 1-1,0-1 0,2 9 1,-2-13-19,1 1-1,-1-1 1,1 1 0,-1-1-1,1 1 1,-1-1 0,1 1-1,0-1 1,0 0 0,0 1 0,0-1-1,0 0 1,0 0 0,0 0-1,0 0 1,0 1 0,0-2-1,1 1 1,-1 0 0,0 0 0,1 0-1,-1-1 1,1 1 0,-1 0-1,1-1 1,-1 0 0,1 1 0,-1-1-1,1 0 1,-1 0 0,1 1-1,0-1 1,-1-1 0,1 1-1,-1 0 1,1 0 0,-1 0 0,3-2-1,4 0 9,0 0 0,0-1 0,0-1 0,0 1 1,11-9-1,1 0 9,0-1 0,-1-1 0,-1-1 0,-1 0 0,0-1 0,-1-1 0,21-28 0,-36 44-24,-1 0 1,1 1-1,-1-1 1,1 1-1,-1-1 1,1 0-1,-1 1 1,0-1-1,1 0 1,-1 1 0,0-1-1,0 0 1,1 0-1,-1 1 1,0-1-1,0 0 1,0 0-1,0 1 1,0-1-1,0-1 1,-1 2-1,1 0 0,-1 0 0,1 0 0,-1-1 0,1 1 1,-1 0-1,1 0 0,-1 0 0,1 1 0,-1-1 0,1 0 0,-1 0 0,1 0 0,-1 0 1,1 0-1,-1 0 0,1 1 0,-1-1 0,1 0 0,-2 1 0,-28 20-33,24-16 18,1 0 1,0 1-1,0 0 0,0 0 1,1 0-1,0 0 0,0 1 0,1-1 1,-1 1-1,1 0 0,1 0 1,-1 0-1,1 0 0,1 1 1,-1-1-1,1 11 0,0-17-41,1 1-1,0-1 1,0 0-1,0 0 1,1 0-1,-1 0 1,0 0-1,0 0 1,1 0-1,-1 0 0,0 0 1,1 0-1,-1 0 1,1 0-1,-1 0 1,1 0-1,0 0 1,-1 0-1,1 0 1,1 1-1,-1-2-2,-1 0-1,1 0 0,0 1 0,0-1 1,-1 0-1,1 0 0,0 0 1,0 0-1,0 0 0,-1 0 1,1 0-1,0 0 0,0 0 1,-1-1-1,1 1 0,0 0 0,0 0 1,-1-1-1,1 1 0,0 0 1,0-1-1,4-2-107,-1 0-1,0 0 1,0-1 0,0 1-1,0-1 1,0 0-1,3-5 1,11-20-621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6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83 16003,'6'-5'690,"4"-4"991,-8 9-738,-4 7-2,-10 22-156,2 1 1,1 0 0,1 0 0,-6 61 0,14-89-755,-1 1 0,1-1 1,0 0-1,1 0 1,-1 1-1,0-1 0,1 0 1,-1 0-1,2 3 1,-2-5-15,0 1 0,1-1 0,-1 1 0,0-1 0,0 0 0,1 1 0,-1-1 0,0 1 0,1-1 0,-1 0 0,0 1 0,1-1 0,-1 0 0,1 1 0,-1-1 0,1 0 0,-1 0 0,0 0 0,1 1 0,-1-1 0,1 0 1,-1 0-1,1 0 0,-1 0 0,2 0 0,0 0 15,-1-1 1,1 0-1,0 1 1,0-1-1,-1 0 1,1 0 0,0 0-1,-1 0 1,1-1-1,-1 1 1,1 0-1,-1-1 1,0 1-1,0-1 1,1 1 0,-1-1-1,0 1 1,0-1-1,0-2 1,9-16 131,-1-1 0,-1-1 1,-1 0-1,-1 0 0,4-24 0,13-46 243,-22 90-394,0-1 0,0 0 0,0 1 0,0-1-1,0 1 1,0 0 0,1-1 0,-1 1 0,1 0 0,0 0 0,0 0 0,-1 0-1,1 0 1,0 0 0,1 1 0,-1-1 0,0 0 0,5-1 0,-3 2-9,1 0 0,-1 0 0,1 0 0,-1 1 0,1-1 0,-1 1 0,1 0 0,-1 1 0,1-1 0,7 3 0,-11-3-3,13 2-4,0 1 1,0 0 0,0 1 0,25 12 0,-36-15 2,-1 0-1,1 1 1,-1-1-1,0 1 1,1-1 0,-1 1-1,0 0 1,0 0 0,0 0-1,0 0 1,-1 1 0,1-1-1,0 0 1,-1 1-1,0-1 1,1 1 0,-1-1-1,0 1 1,0 0 0,-1-1-1,1 1 1,0 0 0,-1 0-1,0-1 1,0 1-1,1 0 1,-2 0 0,1 0-1,0-1 1,-1 1 0,1 0-1,-2 3 1,-14 42 10,10-32 0,1 0 1,-4 18-1,9-34-9,0 1 0,0-1 0,0 0 1,0 0-1,0 0 0,0 0 0,0 1 0,0-1 0,0 0 0,0 0 0,0 0 0,0 0 1,0 1-1,0-1 0,0 0 0,0 0 0,0 0 0,0 0 0,0 0 0,1 1 0,-1-1 0,0 0 1,0 0-1,0 0 0,0 0 0,0 0 0,0 0 0,1 1 0,-1-1 0,0 0 0,0 0 1,0 0-1,0 0 0,0 0 0,1 0 0,-1 0 0,0 0 0,0 0 0,0 0 0,0 0 0,1 0 1,-1 0-1,0 0 0,0 0 0,0 0 0,0 0 0,1 0 0,-1 0 0,0 0 0,0 0 1,0 0-1,0 0 0,1 0 0,-1 0 0,0-1 0,17-6 24,18-16-16,-3-5 12,-26 21-24,1 1 0,0 0 0,0 0 0,1 1 0,-1 0 0,1 0 1,0 1-1,10-4 0,-17 8 3,-1 0-1,1 0 1,0 0 0,-1 0 0,1 0 0,0 0-1,-1 1 1,1-1 0,0 0 0,-1 0-1,1 1 1,-1-1 0,1 0 0,0 1 0,-1-1-1,1 0 1,-1 1 0,1-1 0,-1 1-1,1-1 1,-1 1 0,1-1 0,-1 1 0,0 0-1,1-1 1,-1 1 0,0-1 0,1 1 0,-1 0-1,0-1 1,0 1 0,0 0 0,1 0-1,7 31-22,-6-23 27,-2-8-23,0 1 1,0-1-1,1 0 0,-1 1 0,1-1 1,-1 1-1,1-1 0,0 0 1,-1 1-1,1-1 0,0 0 0,0 0 1,0 0-1,0 1 0,0-1 0,0 0 1,0 0-1,0-1 0,0 1 0,1 0 1,-1 0-1,0 0 0,1-1 1,-1 1-1,0-1 0,1 1 0,-1-1 1,1 0-1,-1 1 0,1-1 0,-1 0 1,0 0-1,1 0 0,-1 0 0,1 0 1,-1 0-1,1 0 0,-1-1 0,1 1 1,-1-1-1,1 1 0,-1-1 1,0 1-1,3-2 0,1-1-253,1 0 0,-1 0 0,1-1 0,-1 0 0,0 0 0,0 0 0,0 0 0,-1-1 0,5-5 0,2-7-399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7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 17180,'-11'-7'1896,"-1"7"-1456,-1 8-448,2 4 1240,5 6-575,5 4-225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7.8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21 17820,'-4'-3'248,"0"0"0,0 1 0,-1 0 0,0 0 0,1 0 0,-1 0 1,0 1-1,0 0 0,0 0 0,0 0 0,-8 0 0,10 2-125,-1-1-1,1 1 1,-1 0 0,1 0-1,-1 0 1,1 1 0,0-1-1,-1 1 1,1-1 0,0 1-1,0 0 1,0 1 0,0-1-1,1 0 1,-1 1 0,-3 4-1,-24 32 496,29-37-605,0 0 1,0 0 0,0 0-1,0 0 1,0 1 0,0-1 0,0 0-1,1 0 1,-1 1 0,1-1-1,0 0 1,0 1 0,0-1 0,0 0-1,0 1 1,0-1 0,1 5-1,0-6-11,-1 0-1,1-1 1,-1 1-1,0 0 1,1 0-1,0-1 1,-1 1-1,1 0 0,-1 0 1,1-1-1,0 1 1,0-1-1,-1 1 1,1-1-1,0 1 1,0-1-1,-1 1 1,1-1-1,0 0 0,0 1 1,0-1-1,2 0 1,0 1-2,0-1-1,0 0 1,0 0 0,0 0 0,0-1 0,0 1 0,4-2-1,6-2-4,1 0-1,15-8 0,-24 9 10,171-85-88,-174 87 80,31-11-76,-32 11 75,0 1 0,0 0-1,0-1 1,0 1 0,0 0-1,0 0 1,0 0 0,0 0-1,0 0 1,0 0 0,0 0 0,0 0-1,0 0 1,0 1 0,0-1-1,0 0 1,0 1 0,0-1 0,0 0-1,0 1 1,-1-1 0,1 1-1,0 0 1,0-1 0,0 1-1,-1 0 1,1-1 0,0 1 0,-1 0-1,2 1 1,-1 1-1,0 0-1,0 0 1,-1 0-1,1 1 1,-1-1 0,0 0-1,1 0 1,-1 1-1,-1-1 1,0 5-1,-8 36 42,6-32-12,-61 226 1065,35-131-469,28-104-596,-41 134 589,35-119-573,0 0 0,-1-1-1,-2 1 1,1-1 0,-15 18 0,23-34-34,0 0 0,0 1 0,0-1 1,0 0-1,-1 0 0,1 0 0,0 0 0,0 0 0,-1 0 1,1 0-1,-1 0 0,1-1 0,-1 1 0,-2 0 0,4 0 2,-1-1-1,0 0 1,0 0 0,1 0-1,-1-1 1,0 1-1,0 0 1,0 0 0,1 0-1,-1 0 1,0-1-1,1 1 1,-1 0 0,0-1-1,1 1 1,-1-1-1,0 1 1,1-1-1,-1 1 1,0-1 0,0 0-1,-1-2 13,0 0-1,0-1 1,0 1 0,1 0-1,-1-1 1,1 1-1,0-1 1,0 1-1,0-1 1,0-7 0,0-7 18,1 0 1,0 0 0,2 0 0,0 0-1,1 0 1,1 1 0,7-24 0,0 12-264,0 0 1,2 1-1,24-39 1,-20 41-104,2 0 0,0 2 0,2 0 0,24-22 0,-2 8-163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68 14755,'0'0'59,"0"0"1,0 0-1,0 0 0,-1 0 0,1 0 1,0-1-1,0 1 0,0 0 0,-1 0 0,1 0 1,0-1-1,0 1 0,0 0 0,0 0 1,0 0-1,-1-1 0,1 1 0,0 0 1,0 0-1,0-1 0,0 1 0,0 0 1,0 0-1,0-1 0,0 1 0,0 0 0,0 0 1,0-1-1,0 1 0,0 0 0,0 0 1,0-1-1,0 1 0,0 0 0,1 0 1,-1-1-1,10-5 999,18-2 218,-26 8-1066,21-5 561,1 2-1,29-1 1,-43 4-671,0 0-1,0 1 1,0 0 0,0 0 0,-1 1 0,1 0-1,0 1 1,9 4 0,-17-6-88,1 0 0,-1 0 0,0 1 0,1-1 0,-1 1 0,0-1 0,0 1 0,0 0 0,0 0 0,-1 0 0,1 0 0,0 0 0,-1 0 0,1 0 0,-1 1 0,0-1 0,0 0 0,0 1 0,0-1 0,0 1 0,0 0 0,-1-1 0,1 1 0,-1-1 0,0 1 0,0 0 0,0-1 0,0 1 0,0 0 0,-1-1 0,1 1 0,-1-1 0,1 1 0,-1 0 0,-2 4 0,-3 7 15,-1 0-1,-1 0 1,0-1-1,-16 21 0,17-25 7,2 0 55,7-7 78,13-12 119,43-43 984,68-81-1,-84 88-459,-40 46-491,-2 6-205,-2 13-168,1-12 61,1-2-51,-1-1-1,1 1 1,0 0 0,1-1 0,-1 1 0,1-1 0,0 1 0,0-1 0,0 1 0,1-1 0,3 8 0,-4-10-36,1-1 0,-1 1 1,1 0-1,-1-1 0,1 0 0,-1 1 0,1-1 0,0 0 0,0 0 0,-1 0 0,1 0 1,0 0-1,0 0 0,0 0 0,0-1 0,0 1 0,0-1 0,1 0 0,-1 1 1,0-1-1,0 0 0,0 0 0,0 0 0,0-1 0,0 1 0,0 0 0,1-1 1,2 0-1,4-2-619,1 0 1,-1-1-1,0 0 1,0 0-1,16-11 1,40-33-1645,-64 47 2327,34-28-1364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18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16524,'-24'24'1620,"-23"27"374,43-47-1695,1 2 1,-1-1-1,1 0 0,0 1 0,0-1 0,0 1 0,1 0 0,-2 7 0,4-12-273,0-1-1,-1 1 1,1 0-1,0-1 1,0 1-1,0-1 0,0 1 1,0-1-1,0 1 1,0 0-1,0-1 1,0 1-1,0-1 1,0 1-1,0 0 1,0-1-1,1 1 0,-1-1 1,0 1-1,0-1 1,1 1-1,-1-1 1,0 1-1,1-1 1,-1 1-1,0-1 1,1 1-1,-1-1 0,1 1 1,-1-1-1,1 0 1,-1 1-1,1-1 1,-1 0-1,1 1 1,-1-1-1,1 0 1,-1 0-1,1 0 1,0 1-1,-1-1 0,1 0 1,-1 0-1,1 0 1,0 0-1,-1 0 1,1 0-1,0 0 1,35-7 341,-30 5-343,28-8 54,-4 1-34,2 0 0,-1 3 0,56-6 0,-83 12-41,0-1 1,-1 2-1,1-1 1,0 0-1,-1 1 1,1-1-1,-1 1 1,1 0-1,-1 0 1,1 1-1,-1-1 1,0 1-1,1-1 1,-1 1-1,0 0 1,0 0-1,0 1 1,-1-1-1,4 3 1,-4-1 11,1 0 0,-1-1 0,0 1-1,0 0 1,0 0 0,-1 1 0,1-1 0,-1 0 0,0 0 0,-1 1 0,1-1 0,-1 1 0,1-1 0,-2 9 0,1-9-6,0-3 8,0 1 0,-1 0 0,1 0 0,1 0 1,-1 0-1,0-1 0,0 1 0,0 0 0,1 0 0,0 2 0,7-1 117,7-9-11,1-5-12,-1 0 1,19-17 0,-25 19-61,2 0 0,-1 1 0,1 0 0,0 0 0,1 1 0,23-11 0,-34 18-49,0 0 0,-1 0 0,1-1 0,-1 1 0,1 0 0,0 0 0,-1 0 0,1 0 0,0 0 0,-1 0 0,1 0 0,-1 0 0,1 0 0,0 0 0,-1 0 0,1 0 0,0 0 0,-1 0 1,1 0-1,-1 1 0,1-1 0,0 0 0,-1 1 0,1-1 0,-1 0 0,1 1 0,-1-1 0,1 0 0,-1 1 0,1-1 0,-1 1 0,0-1 0,1 1 0,-1-1 0,0 1 0,1 0 0,-1-1 0,0 1 0,1-1 0,-1 1 0,0 0 0,0-1 0,0 1 0,0-1 0,0 1 0,0 0 0,0-1 0,0 1 0,0 0 0,0-1 1,0 2-1,0 3-19,-1 0 0,0 0 0,1 1 0,-5 8 0,-21 49-851,14-38 243,11-24 378,1-3-88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0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 17636,'1'-1'170,"0"0"0,0 0 1,0 0-1,0 0 0,0 1 1,1-1-1,-1 0 0,0 1 0,0-1 1,1 1-1,-1-1 0,1 1 1,-1 0-1,0-1 0,3 1 1,-4 1-86,1 0 1,0-1 0,0 1 0,0 0 0,0 0 0,0 0 0,-1 0 0,1 0-1,-1 0 1,1 0 0,0 0 0,-1 1 0,0-1 0,1 0 0,-1 0 0,0 0-1,1 1 1,-1-1 0,0 2 0,25 207 1373,-22-178-1383,-1 21-52,2 14 56,-1-59 48,2-15-47,2-23 10,-6 25-66,9-35 116,18-48-1,-24 77-124,1 1 0,0-1 0,0 1 0,1 0 0,1 0 0,-1 1 1,1 0-1,1 0 0,11-11 0,-14 17-16,0-1 1,0 1 0,0 1-1,1-1 1,-1 1-1,1-1 1,0 2-1,-1-1 1,11-1-1,-13 2-3,0 1 0,0-1-1,0 1 1,0 0 0,0 0-1,0 0 1,0 1-1,0-1 1,0 1 0,0-1-1,-1 1 1,1 0 0,0 0-1,0 0 1,0 1-1,-1-1 1,1 1 0,-1-1-1,1 1 1,3 3 0,-6-4 14,1 0 0,-1 0 0,0-1 0,1 1 0,-1 0 0,0 0 0,1 0 0,-1 0 1,0 0-1,0 0 0,0 0 0,0 0 0,0 0 0,0 0 0,0 0 0,0 0 1,0 0-1,-1 0 0,1 0 0,0 0 0,-1 0 0,1 0 0,-1 0 0,1-1 0,-1 1 1,1 0-1,-1 0 0,0 1 0,-24 26 292,18-21-228,-12 16-85,-1-2 0,-1-1 1,-35 27-1,53-47-1829,8-7 1336,11-10 184,7 0-295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1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16772,'-1'6'2221,"-13"50"-212,-22 55 0,28-92-1871,0 0 1,-1-1-1,-1-1 1,-1 1-1,0-2 0,-23 26 1,34-41-145,-1 0 0,1-1 1,-1 1-1,0 0 0,0-1 1,1 1-1,-1 0 0,0-1 0,0 1 1,0-1-1,1 1 0,-1-1 1,0 0-1,0 1 0,0-1 1,0 0-1,0 0 0,0 1 0,-2-1 1,3 0-12,-1-1 0,0 1 0,1 0 1,-1-1-1,1 1 0,-1 0 0,0-1 0,1 1 1,-1-1-1,1 1 0,-1-1 0,1 1 0,-1-1 1,1 1-1,0-1 0,-1 1 0,1-1 1,0 0-1,-1 1 0,1-2 0,-2-5-129,0-1 0,0 1 0,1 0 0,0-10 0,0 10 89,-5-71-443,9 79 498,0 1 0,-1-1 0,1 1 0,0 0 1,-1-1-1,5 5 0,11 8 3,2-1-1,-1 0 1,1-2 0,1 0 0,0-1 0,0-1-1,1-2 1,0 0 0,40 7 0,-61-13 1,1-1 1,-1 0 0,0 1-1,0-1 1,1 0 0,-1 0-1,0 0 1,0 0-1,1 0 1,-1 0 0,0 0-1,1 0 1,-1-1 0,0 1-1,0 0 1,1-1 0,-1 1-1,0-1 1,0 1 0,0-1-1,0 0 1,0 0-1,0 1 1,2-3 0,-3 2 5,0 0 0,0 0 0,0-1 1,0 1-1,0 0 0,0 0 0,-1-1 1,1 1-1,0 0 0,-1 0 0,1-1 1,-1 1-1,1 0 0,-1 0 0,0 0 1,1 0-1,-1 0 0,0 0 0,0 0 1,0 0-1,0 0 0,0 0 0,0 0 1,-1-1-1,-13-10 86,0-1 1,0 2-1,-1 0 0,0 1 1,-1 0-1,0 2 1,-1 0-1,0 0 1,-31-7-1,34 13-51,11 6 11,5-3-61,0 0 0,0 0 0,0 1 0,0-1 1,0 0-1,0 0 0,1-1 0,-1 1 0,0 0 1,0 0-1,1 0 0,-1-1 0,3 2 0,18 6-435,1-1 1,1-1-1,-1-1 0,1-1 0,35 2 0,-10-4-61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2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202 286 16564,'-1'-1'154,"0"0"0,-1 0 1,1 0-1,0 0 1,-1 0-1,1 0 1,-1 1-1,1-1 1,-1 0-1,1 1 1,-1-1-1,1 1 1,-1 0-1,1-1 1,-1 1-1,0 0 0,1 0 1,-1 0-1,1 0 1,-1 1-1,0-1 1,1 0-1,-1 1 1,-2 0-1,-4 1 344,-1 1 0,1 0 0,-11 5 0,9-2-273,0-1 0,0 2 0,0 0 0,1 0 0,-17 17-1,21-19-213,1-1-1,0 1 1,1 0-1,-1 0 0,1 1 1,0-1-1,0 1 0,0 0 1,1 0-1,0 0 0,0 0 1,-1 12-1,2-17-13,1 1 0,0 0 0,0-1 0,0 1 0,0 0-1,0 0 1,0-1 0,0 1 0,1 0 0,-1-1 0,1 1 0,-1 0 0,1-1-1,0 1 1,-1 0 0,1-1 0,2 3 0,-3-4-1,1 1 1,0 0-1,0-1 0,0 1 0,0 0 1,0-1-1,0 1 0,0-1 0,0 0 1,1 1-1,-1-1 0,0 0 1,0 0-1,0 1 0,0-1 0,0 0 1,0 0-1,1 0 0,1-1 1,1 0-2,1 0 1,-1 0-1,0-1 1,0 0-1,0 1 1,0-2-1,0 1 1,0 0-1,0-1 1,-1 1 0,6-7-1,-2 2 14,0-2 0,-1 1 0,0-1 0,0 0-1,5-11 1,-8 14 10,-1 0-1,1 0 0,-1 0 0,-1 0 1,1 0-1,-1-1 0,0 1 1,0 0-1,-1-11 0,-5 28 79,-1 10-83,5-16-11,-1 7 23,1 0 0,-1-1 0,2 1 0,0 0 0,0 0 0,1 0 0,4 21 0,-4-32-19,-1 0 1,0 0 0,0-1-1,0 1 1,1-1 0,-1 1 0,0 0-1,1-1 1,-1 1 0,1 0-1,-1-1 1,1 1 0,-1-1 0,1 1-1,-1-1 1,1 0 0,-1 1-1,1-1 1,-1 1 0,1-1 0,0 0-1,-1 1 1,1-1 0,0 0 0,-1 0-1,1 0 1,0 0 0,0 1-1,-1-1 1,1 0 0,0 0 0,-1 0-1,1 0 1,0 0 0,-1-1-1,1 1 1,0 0 0,0 0 0,-1 0-1,1-1 1,0 1 0,-1 0 0,1-1-1,-1 1 1,1 0 0,0-1-1,-1 1 1,1-1 0,-1 1 0,1-1-1,0 0 1,6-5 59,-1-1 0,1 1 0,6-10 0,-8 10-28,36-50 202,-26 36-155,21-26 0,-36 46-85,0 0 0,0 0 0,0 0 0,0 0 0,0-1-1,0 1 1,0 0 0,1 0 0,-1 0 0,0-1 0,0 1 0,0 0 0,0 0 0,0 0 0,0 0-1,1 0 1,-1 0 0,0-1 0,0 1 0,0 0 0,0 0 0,1 0 0,-1 0 0,0 0 0,0 0-1,0 0 1,1 0 0,-1 0 0,0 0 0,0 0 0,0 0 0,1 0 0,-1 0 0,0 0 0,0 0-1,0 0 1,1 0 0,-1 0 0,0 0 0,0 0 0,0 0 0,0 0 0,1 0 0,-1 0 0,0 0-1,0 1 1,0-1 0,0 0 0,1 0 0,-1 0 0,0 0 0,0 0 0,0 1 0,0-1-1,0 0 1,0 0 0,1 0 0,-1 19 28,-7 29-3,6-43-21,-2 8 2,2-6 5,-1-1 1,1 1 0,0 0 0,0 0-1,1 0 1,0 0 0,0 0 0,2 13-1,-1-19-8,-1-1 0,0 1 0,1-1 0,-1 1 0,1-1 0,-1 1 0,0 0 0,1-1 0,-1 0 0,1 1 0,-1-1 0,1 1 0,0-1 0,-1 0 0,1 1 0,-1-1 0,1 0 0,0 0 0,-1 1 0,1-1 0,-1 0 0,1 0 0,0 0 0,-1 0 0,1 0-1,0 0 1,-1 0 0,1 0 0,0 0 0,-1 0 0,1 0 0,0 0 0,-1-1 0,1 1 0,0 0 0,-1 0 0,1-1 0,-1 1 0,1 0 0,0-1 0,-1 1 0,1-1 0,0 0 0,25-20 118,-25 21-121,101-103 316,-86 93-316,-16 10-1,0 0-1,0 0 1,1 0 0,-1 0-1,0 0 1,1 0 0,-1 0-1,0 0 1,0 0 0,1 0-1,-1 0 1,0 0 0,0 0-1,1 0 1,-1 0 0,0 1-1,0-1 1,0 0 0,1 0-1,-1 0 1,0 0 0,0 1-1,0-1 1,1 0 0,-1 0-1,0 1 1,0-1 0,0 0-1,0 0 1,0 1 0,0-1-1,0 0 1,1 0 0,-1 1-1,0 3-4,1 1 0,-1-1 0,0 1 0,0-1-1,-1 7 1,0-1 1,-1 9-12,1-13 15,0 0 1,0 0-1,1 1 1,0-1-1,0 1 1,1-1-1,0 0 1,2 12 0,-2-17 2,-1 0 1,1-1-1,-1 1 1,0 0-1,1-1 1,-1 1-1,1-1 1,0 1-1,-1 0 1,1-1 0,-1 1-1,1-1 1,0 0-1,-1 1 1,1-1-1,0 1 1,0-1-1,-1 0 1,1 0-1,0 1 1,0-1 0,-1 0-1,1 0 1,0 0-1,0 0 1,0 0-1,-1 0 1,1 0-1,0 0 1,0 0-1,0 0 1,-1-1 0,1 1-1,0 0 1,0 0-1,-1-1 1,1 1-1,0-1 1,-1 1-1,1 0 1,0-1-1,-1 1 1,2-2 0,3-1 17,0-1 0,-1 0 0,1-1 0,5-6 0,11-14 30,-2-1 1,-2-1-1,0-1 1,14-33 0,41-124 58,-66 168-84,-1 0 0,-1 1-1,3-28 1,-12 50 27,-2 10-39,-7 20-5,3 0 0,1 1 0,2 0-1,1 0 1,2 1 0,1 0 0,3 0-1,0 0 1,3 0 0,12 70 0,51 199 73,-64-301-69,0 0 1,0 0-1,0 0 0,-1 0 0,0 1 0,-1 10 1,1-16-9,-1 0 0,1 0 0,0-1 1,0 1-1,-1 0 0,1 0 0,0-1 0,-1 1 1,1 0-1,-1 0 0,1-1 0,-1 1 1,1-1-1,-1 1 0,1 0 0,-1-1 1,0 1-1,1-1 0,-1 1 0,0-1 0,0 0 1,0 1-1,-1-1 3,1 0 0,-1 1 0,0-1 0,1-1 0,-1 1 0,0 0 0,1 0 1,-1 0-1,0-1 0,1 1 0,-1-1 0,1 0 0,-1 1 0,1-1 0,-3-1 0,-13-7 20,1-1 0,0-1 0,-26-22 1,37 28-35,-1 0 0,1-1 0,0 0 0,0 0 1,0 0-1,1-1 0,0 1 0,0-1 0,1 0 1,0 0-1,0-1 0,-2-8 0,4 10-1,1 1 0,0 0 0,0-1 0,1 1-1,-1 0 1,1-1 0,0 1 0,0 0 0,1 0 0,0 0-1,0 0 1,0 0 0,0 0 0,1 0 0,0 1 0,0-1-1,4-4 1,8-10-52,2 1 0,26-23 0,-28 26-57,123-114-4345,-110 101 3630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3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97 17036,'1'-3'250,"-1"-1"0,1 0-1,-1 0 1,0 1 0,-1-1 0,1 0 0,-1 0 0,0 1 0,1-1 0,-2 0 0,-1-6 0,2 9-139,-1-1 0,1 1 0,0-1 0,0 1 0,-1 0 1,1 0-1,0-1 0,-1 1 0,1 0 0,-1 0 0,0 0 0,1 1 0,-1-1 0,0 0 0,0 1 0,1-1 0,-1 1 1,0-1-1,0 1 0,0 0 0,1 0 0,-1 0 0,0 0 0,0 0 0,0 0 0,-3 1 0,-3 1 18,1 0-1,-1 0 0,1 1 1,-1 0-1,1 0 0,0 0 1,0 1-1,1 0 0,-1 1 1,1-1-1,0 1 0,0 1 1,-6 6-1,4-4-120,1 1 0,-1 0 0,2 1-1,-1 0 1,1 0 0,1 0 0,0 1 0,-5 12-1,9-18-10,-1-1 0,1 1-1,0-1 1,1 1-1,-1 0 1,1-1 0,0 1-1,0 5 1,0-9 1,0 0-1,1 0 1,-1 1 0,0-1-1,1 0 1,-1 0 0,1 0 0,-1 0-1,1 0 1,0 0 0,-1 0-1,1 0 1,0 0 0,0 0-1,-1 0 1,1 0 0,0-1-1,0 1 1,0 0 0,0-1 0,0 1-1,0-1 1,0 1 0,1-1-1,-1 1 1,0-1 0,0 1-1,0-1 1,0 0 0,1 0 0,-1 0-1,0 0 1,0 0 0,0 0-1,2 0 1,4-1-4,-1 0-1,0 0 1,0-1 0,0 1 0,0-2 0,0 1-1,0 0 1,-1-1 0,1 0 0,-1-1-1,10-6 1,4-6-17,28-28 1,-46 42 21,81-91 4,-32 35 24,-49 57-26,-1 0 0,1 0 0,-1 0 0,1 1 0,0-1 0,-1 0 0,1 1 0,0-1 0,0 1 0,0-1 0,-1 1 0,1-1 0,0 1 0,0-1 0,0 1 0,0 0 0,1-1 0,-1 1 0,-1 1 0,0-1 0,1 0 0,-1 0 0,0 1 0,1-1 1,-1 0-1,0 0 0,1 1 0,-1-1 0,0 0 0,0 1 0,1-1 0,-1 0 0,0 1 0,0-1 1,0 1-1,1-1 0,-1 0 0,0 1 0,0-1 0,0 1 0,0-1 0,0 1 0,0-1 0,0 1 1,-3 41 40,2-34-45,-20 130 145,-9 112 795,32-234-927,-2-15-49,0-1 0,0 1 1,0-1-1,0 1 1,0-1-1,0 0 0,0 1 1,0-1-1,1 1 1,-1-1-1,0 0 0,0 1 1,0-1-1,1 0 1,-1 1-1,0-1 0,1 0 1,-1 1-1,0-1 1,1 0-1,-1 1 0,0-1 1,1 0-1,-1 0 1,0 0-1,1 1 1,-1-1-1,1 0 0,0-1-29,-1 1 0,1-1 1,0 0-1,-1 1 0,1-1 0,-1 0 0,1 0 0,-1 1 0,0-1 0,1 0 0,-1 0 0,0 0 0,0 0 0,1 1 0,-1-1 0,0 0 1,0-1-1,1-3-173,4-8-300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3.5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0 18140,'1'0'48,"-1"0"0,1 1 0,-1-1 0,0 0 0,1 0 0,-1 0-1,1 0 1,-1 0 0,0 1 0,1-1 0,-1 0 0,0 0 0,1 0 0,-1 1 0,0-1 0,0 0 0,1 1 0,-1-1 0,0 0 0,0 1 0,1-1 0,-1 0 0,0 1-1,0-1 1,0 0 0,1 1 0,-1-1 0,0 1 0,0-1 0,0 0 0,0 1 0,0-1 0,0 1 0,0-1 0,0 0 0,0 1 0,0-1 0,0 1 0,0-1 0,0 0-1,-1 1 1,1-1 0,0 1 0,0-1 0,-1 1 0,-8 25 354,5-19 18,-18 46 671,13-34-941,0-1 0,2 1 1,0 0-1,2 1 0,0-1 0,-2 23 0,6-40-134,1-1 1,0 1-1,0 0 1,0-1-1,0 1 1,0-1-1,0 1 1,1 0-1,-1-1 1,0 1-1,1-1 1,-1 1-1,1-1 1,0 1-1,-1-1 1,1 1-1,0-1 1,0 1-1,0-1 0,0 0 1,0 0-1,0 0 1,2 2-1,-1-2 1,1 0-1,-1 0 1,0-1 0,0 1-1,0 0 1,1-1-1,-1 0 1,0 1-1,1-1 1,-1 0 0,0 0-1,0 0 1,1-1-1,3 0 1,3-1-135,0-1 1,1 0-1,-1 0 1,0-1-1,-1 0 1,15-10-1,-18 11 5,-1 0-1,0 0 1,0-1-1,0 1 1,0-1-1,0 0 0,-1 0 1,0 0-1,1 0 1,-2-1-1,1 0 1,0 1-1,2-8 1,-6-7-400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3.9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19324,'3'3'1496,"10"-3"-1135,4 0-169,9-2 584,2-2-376,12-5-776,2-5-400,-3-3 624,-5-3-97,-11-13-159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7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164 141 17916,'-1'0'100,"0"-1"1,1 1-1,-1-1 1,0 1 0,0-1-1,0 1 1,0 0-1,0 0 1,0-1-1,0 1 1,0 0-1,0 0 1,0 0-1,0 0 1,0 0-1,0 0 1,0 1-1,0-1 1,-1 0 0,-19 7 211,12-3-76,0 0-1,0 1 1,0 0 0,1 0-1,-1 1 1,1 0 0,1 1-1,-1-1 1,1 1 0,0 1-1,1-1 1,0 1 0,-9 14-1,15-21-207,-1 1 0,0-1 1,1 0-1,-1 0 0,1 1 0,-1-1 0,1 0 0,-1 1 0,1-1 0,0 0 0,0 1 0,0-1 0,0 0 0,0 1 0,0-1 0,0 0 0,0 1 0,1-1 0,-1 0 1,1 2-1,0-2-5,-1 0 0,1 0 0,0-1 0,0 1 0,0 0 0,-1-1 0,1 1 0,0-1 0,0 1 0,0-1 0,0 1 0,0-1 0,0 1 0,0-1 0,0 0 0,0 0 0,0 0 0,0 0 0,2 1 0,5-2 30,0 1 0,0-1-1,-1 0 1,1-1 0,12-4 0,-2-1-26,-1-1-1,0 0 1,-1-1-1,0-1 1,0-1-1,-1 0 1,-1-1-1,1 0 1,-2-1-1,0-1 0,-1 0 1,11-17-1,-20 29-17,-1-1-1,0 0 0,0 0 0,0 0 0,0 0 1,0 0-1,-1-1 0,1 1 0,-1 0 1,0-1-1,0 1 0,0-1 0,-1 1 0,1-1 1,-1 0-1,0 1 0,0-1 0,0-5 0,0 9-5,0-1-1,0 1 0,-1 0 1,1-1-1,0 1 0,0 0 0,0-1 1,0 1-1,0 0 0,0-1 1,-1 1-1,1 0 0,0-1 0,0 1 1,-1 0-1,1-1 0,0 1 1,0 0-1,-1 0 0,1 0 0,0-1 1,0 1-1,-1 0 0,1 0 1,0 0-1,-1 0 0,1-1 0,0 1 1,-1 0-1,1 0 0,-1 0 0,1 0 1,-12 7 40,-11 20-14,21-24-26,-4 6 2,-1 1 0,1 0 1,1 0-1,0 0 0,1 1 0,-6 19 0,8-25-3,1-1-1,0 1 1,1-1-1,-1 1 0,1-1 1,0 1-1,0-1 0,0 1 1,1-1-1,0 1 1,-1-1-1,2 1 0,-1-1 1,0 0-1,1 0 1,0 1-1,0-1 0,0 0 1,0-1-1,4 5 0,-3-5 1,0 0-1,0 0 1,0-1-1,0 1 1,1-1-1,-1 0 1,1 0-1,0 0 1,0-1-1,-1 1 1,1-1-1,0 0 1,0 0-1,0 0 1,0-1-1,0 0 1,0 1-1,1-1 1,-1 0-1,0-1 1,0 1-1,0-1 1,0 0-1,0 0 1,0 0-1,0 0 1,5-4-1,-2 3 7,0-2-1,0 1 1,0-1-1,-1 0 1,1-1-1,-1 1 1,0-1-1,-1 0 1,1-1-1,-1 1 1,0-1-1,0 0 1,7-13-1,-10 15 1,-1 1 0,0-1 0,0 1 0,0-1 0,0 1-1,0-1 1,-1 0 0,0 1 0,0-1 0,0-7 0,0 10-5,-1 1 0,1-1 0,0 0 0,0 0 0,0 1 0,-1-1 0,1 0 0,0 0 0,-1 1 0,1-1 0,-1 0 0,1 1 0,-1-1 0,1 0-1,-1 1 1,1-1 0,-1 1 0,0-1 0,1 1 0,-1-1 0,-1 0 0,1 1 1,0 0-1,-1 0 1,1 0-1,0-1 1,-1 1-1,1 0 1,0 1-1,-1-1 1,1 0-1,0 0 1,0 1-1,-1-1 1,1 0-1,0 1 0,0-1 1,-1 1-1,-1 1 1,2-1-2,-1-1 0,1 1 0,-1 0 0,1 0 0,-1 0 0,1 0 0,-1 0 0,1 0 1,0 1-1,0-1 0,0 0 0,0 1 0,0-1 0,0 0 0,0 1 0,0-1 0,0 1 0,1 0 0,-1-1 0,1 1 0,-1 0 0,1-1 1,-1 1-1,1 0 0,0-1 0,0 1 0,0 0 0,0 0 0,0-1 0,0 1 0,1 0 0,-1 0 0,1 1 0,0 0-1,1 0-1,-1 0 1,1 0-1,0 0 1,-1-1-1,1 1 1,0-1-1,1 1 0,-1-1 1,0 0-1,1 0 1,-1 0-1,1 0 1,0 0-1,0 0 1,-1-1-1,5 2 1,13 4 9,-1-1 0,1-1 0,-1-1 0,1-1 0,1-1 0,-1 0 0,0-1 0,39-5 0,-56 4 19,-1 0-1,1-1 0,-1 0 1,1 1-1,-1-1 0,1 0 1,-1 0-1,0 0 0,1 0 1,-1-1-1,0 1 0,0-1 1,0 1-1,0-1 1,0 0-1,0 1 0,0-1 1,2-4-1,-3 3 29,1-1 0,0 1 1,-1-1-1,0 1 0,0-1 0,0 0 1,0 1-1,-1-1 0,1 0 0,-1 0 1,0-5-1,-2-6 116,0-1 1,-1 0-1,-1 1 0,-10-28 1,-15-39-413,31 86 0,0-1 0,1 0 0,-1-1 0,1 1 0,0 0 0,0-1 0,0 1 0,6 2 0,33 21-500,-8-12 180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4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0 19092,'-1'10'444,"0"0"-1,-1 0 1,0-1 0,0 1-1,-6 12 1,-2 10-47,-108 328 1145,108-344-1345,8-25-103,8-33-164,18-61-277,10-57-480,-34 178 805,0 0 1,0 0 0,2 0-1,0-1 1,9 33-1,-7-34 96,1 0-1,1-1 0,0 0 0,1 0 0,1-1 0,0 0 1,1 0-1,0 0 0,1-2 0,0 1 0,1-1 0,16 13 0,-66-57 60,-24-19-29,2-3-1,-57-66 0,101 96 11,17 23-111,0 1 1,0 0-1,0 0 0,0-1 0,0 1 0,0 0 0,0 0 0,0-1 0,0 1 1,0 0-1,0 0 0,0-1 0,0 1 0,0 0 0,0 0 0,0-1 0,0 1 1,0 0-1,0 0 0,1-1 0,-1 1 0,0 0 0,0 0 0,0 0 0,0-1 0,0 1 1,1 0-1,-1 0 0,0 0 0,0 0 0,0-1 0,1 1 0,15-1 75,90 20-45,-68-11-527,-1-2 0,73 3 1,-70-10 206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4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0 829 16404,'1'1'129,"0"0"1,1 0 0,-1 0 0,0-1 0,0 1 0,1 0 0,-1-1-1,0 1 1,1-1 0,-1 0 0,0 1 0,1-1 0,-1 0 0,1 0 0,-1 0-1,1 0 1,-1 0 0,2 0 0,1-1 48,0 0 1,-1 0-1,1 0 0,-1-1 1,0 1-1,1-1 1,3-2-1,6-6 289,0 0 0,18-19 1,-21 20-130,24-26 183,0-2-1,-3-1 1,-1-1 0,28-50-1,-19 21 194,55-136 1,-82 174-534,-1 0 1,-2-1-1,-1-1 1,7-61 0,-14 90-168,-1 1-1,0-1 1,0 0 0,0 0 0,-1 0-1,1 0 1,0 1 0,-1-1 0,0 0-1,0 0 1,-1-2 0,2 5-13,0-1 0,0 1 0,-1 0 0,1 0 0,0-1 0,0 1 1,0 0-1,-1 0 0,1 0 0,0-1 0,0 1 0,-1 0 0,1 0 0,0 0 0,-1 0 0,1 0 0,0-1 0,0 1 0,-1 0 0,1 0 1,0 0-1,-1 0 0,1 0 0,0 0 0,-1 0 0,1 0 0,0 0 0,-1 0 0,1 0 0,0 0 0,-1 1 0,-12 12-3,6-1 0,0 0 1,0 1-1,2 0 0,-9 26 0,-11 62-33,15-51 19,-31 172 16,37-182-10,1 0 0,2 0 0,8 65 0,-6-99-25,0 0 1,0 0-1,1 0 0,0 0 0,0 0 0,5 8 1,-7-13 10,1 0 0,-1 0 0,1 0 1,-1-1-1,1 1 0,0 0 1,-1 0-1,1-1 0,0 1 0,0-1 1,-1 1-1,1 0 0,0-1 0,0 1 1,0-1-1,0 0 0,0 1 1,0-1-1,1 1 0,-1-2-23,0 1-1,1 0 1,-1 0-1,0-1 1,0 1 0,0-1-1,1 1 1,-1-1-1,0 1 1,0-1 0,0 1-1,0-1 1,0 0-1,0 0 1,0 0-1,-1 0 1,1 1 0,0-1-1,0 0 1,0-2-1,2-1-193,-1 0 0,0-1 0,0 0-1,0 1 1,0-1 0,-1 0 0,0 0-1,0 0 1,0 0 0,0 0 0,-1 0-1,0-7 1,0 6 126,1-9-502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5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89 16363,'0'0'56,"-1"-1"0,1 1-1,-1 0 1,1-1-1,-1 1 1,1 0-1,-1-1 1,1 1-1,-1 0 1,1 0-1,-1-1 1,0 1-1,1 0 1,-1 0-1,1 0 1,-1 0-1,0 0 1,1 0-1,-1 0 1,1 0-1,-1 0 1,0 0-1,1 0 1,-1 0-1,1 0 1,-1 1-1,0-1 1,1 0-1,-1 0 1,1 1-1,-1-1 1,1 0 0,-1 1-1,1-1 1,-1 0-1,1 1 1,-1-1-1,0 2 1,-17 17 756,12-8-586,1 0-1,0 0 0,1 1 1,0 0-1,1-1 0,0 1 1,1 0-1,0 0 0,1 1 0,0-1 1,1 0-1,1 0 0,-1 1 1,6 19-1,-6-30-195,1 0 1,-1 0 0,1 0-1,0 0 1,-1 0 0,1 0-1,0 0 1,1 0-1,-1 0 1,0-1 0,0 1-1,1 0 1,-1-1 0,1 1-1,-1-1 1,1 0 0,0 1-1,0-1 1,-1 0-1,5 2 1,-4-3-8,1 1 0,-1-1 1,1 0-1,-1 1 0,1-1 0,-1 0 1,1-1-1,-1 1 0,1 0 0,-1-1 0,0 1 1,1-1-1,-1 0 0,0 0 0,1 0 0,-1 0 1,0 0-1,3-3 0,7-4 36,0-1 0,-1-1 0,0 0 1,0-1-1,-2 0 0,1 0 0,10-18 0,51-93 344,-64 108-363,-20 82 136,12-59-171,-7 37 3,7-44-4,1 0 1,0 0 0,0-1-1,0 1 1,0 0 0,0-1-1,0 1 1,1 0 0,-1 0-1,0-1 1,1 1 0,-1 0-1,1-1 1,0 1-1,0-1 1,-1 1 0,1-1-1,0 1 1,0-1 0,0 0-1,2 2 1,-1-2 1,0 0 0,0 0 1,0-1-1,0 1 0,0-1 0,0 0 0,0 1 1,0-1-1,1 0 0,-1 0 0,0 0 0,0-1 1,0 1-1,0 0 0,0-1 0,2 0 0,38-15 44,-25 8-24,-2 3-21,0-1 0,0 2 0,1 0 0,0 1 0,22-2 0,-34 5-5,-1 0 0,1-1 0,0 2 0,-1-1 0,1 0 0,-1 1 0,1 0 0,-1-1 0,1 2 0,-1-1 0,1 0 0,-1 1-1,0-1 1,0 1 0,0 0 0,0 0 0,0 0 0,0 0 0,0 1 0,-1-1 0,1 1 0,-1 0 0,0-1 0,0 1 0,0 0 0,0 0 0,0 1 0,-1-1-1,3 6 1,-8-11 402,-1-10-257,1-10 99,1-1 0,1-34 0,2 48-251,0 1 0,1 0 1,0 0-1,1 0 0,-1 0 0,1 0 1,1 0-1,0 0 0,0 1 0,6-12 1,9 2-884,-16 16 791,0 0 0,-1-1 0,1 1 0,0-1 1,0 0-1,-1 0 0,1 1 0,-1-1 0,1 0 0,1-4 0,1-8-344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5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17284,'16'-2'1864,"10"2"-1272,7 0-736,7 0 3193,8 2-2913,5 0-40,-2-1-48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111 340 17476,'-70'89'3997,"68"-86"-3921,-24 44 475,24-43-532,0 0-1,0 0 1,1 0 0,-1 0 0,1 1-1,1-1 1,-1 0 0,0 0 0,1 8-1,0-11-18,0-1 0,0 1-1,0-1 1,0 1 0,0-1 0,0 1-1,1-1 1,-1 1 0,0-1-1,0 1 1,0-1 0,1 1-1,-1-1 1,0 0 0,1 1-1,-1-1 1,0 1 0,1-1-1,-1 0 1,1 1 0,-1-1-1,0 0 1,1 0 0,-1 1-1,1-1 1,-1 0 0,1 0-1,-1 0 1,1 1 0,-1-1-1,1 0 1,-1 0 0,1 0 0,-1 0-1,1 0 1,-1 0 0,1 0-1,-1 0 1,1 0 0,-1 0-1,1 0 1,-1-1 0,1 1-1,-1 0 1,1 0 0,-1 0-1,1-1 1,-1 1 0,0 0-1,1 0 1,-1-1 0,1 1-1,0-1 1,23-17-1,1-7 61,-1-1 1,32-46 0,34-65 336,-73 110-295,-8 14-47,118-205 1017,-138 244-1031,2 1 0,1 0-1,-8 44 1,8-36-26,6-28-16,-23 125 25,22-111-6,1 0 0,1 1 0,1-1 0,3 27 0,-3-44-10,0-1 1,1 1-1,0 0 0,0-1 1,0 0-1,0 1 0,0-1 1,0 1-1,1-1 0,0 0 1,0 0-1,0 0 0,0 0 1,0 0-1,0-1 1,1 1-1,-1 0 0,6 3 1,-5-5-1,-1 0 1,1 0 0,0-1-1,0 1 1,-1-1 0,1 1 0,0-1-1,0 0 1,0 0 0,0 0 0,-1 0-1,1-1 1,0 1 0,0-1-1,0 0 1,-1 0 0,1 0 0,0 0-1,-1 0 1,1 0 0,-1-1 0,1 1-1,3-4 1,14-10 49,0-1 0,-1-1 0,-1 0-1,-1-1 1,-1-1 0,19-27 0,-17 19 27,-1-1 1,-1 0-1,-2-2 1,16-44-1,-25 57 15,-8 22 11,-9 30-22,5-11-80,2 1 1,1-1-1,1 1 0,1 0 0,1 0 0,2 0 1,0 0-1,6 28 0,-7-49-9,1 0 0,0 0 1,0-1-1,1 1 0,-1 0 1,1-1-1,0 1 0,-1-1 0,2 0 1,-1 0-1,0 0 0,1 0 0,-1 0 1,1 0-1,0-1 0,3 3 0,-3-3 4,0-1-1,0 0 0,0 0 0,0 0 0,0 0 0,0 0 0,0-1 0,1 1 0,-1-1 0,0 0 0,0 0 0,1 0 0,-1 0 0,0-1 0,0 1 0,0-1 0,0 0 0,0 0 0,5-2 0,12-6 22,-1-1 0,-1 0 0,1-1 0,-2-1 0,22-19 0,76-78 131,-104 99-142,15-22 24,-24 30-25,-4 3-3,-13 15-3,12-12-6,-18 20 11,-22 34 1,38-51-5,1 0 0,0 0 1,0 1-1,0 0 1,1-1-1,0 1 0,1 1 1,0-1-1,0 0 0,0 10 1,2-17-5,0 0 0,-1 0 0,1 0 0,1 0 0,-1 0 0,0 1 0,0-1 0,0 0 0,1 0 0,-1 0 1,0 0-1,1 0 0,-1 0 0,1 0 0,-1 0 0,1 0 0,-1-1 0,1 1 0,0 0 0,0 0 0,-1 0 0,1-1 1,0 1-1,0 0 0,0-1 0,1 2 0,0-2 3,0 1 0,1 0 1,-1-1-1,1 1 0,-1-1 1,0 0-1,1 0 0,-1 0 0,1 0 1,-1 0-1,4-1 0,3-1-13,0 0 0,0 0 0,-1-1 0,1-1 0,13-6 0,-10 2-104,0 0 0,0-1 0,-1-1 0,-1 1 0,1-2 1,-2 1-1,1-1 0,-1-1 0,-1 0 0,0 0 0,10-23 0,2-10-185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18116,'-13'-5'1992,"9"5"-1384,4-2-352,2 2 1473,10-1-1313,-1 2-24,-1 2-360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59 107 15763,'-9'175'7622,"1"-101"-7358,-28 108 0,30-162-826,9-39-631,26-197-2413,-22 140 2800,1-113 1152,-7 239 379,1 1 1,3-1-1,2 0 1,22 83-1,-27-126-655,1 0 0,0 0 0,0 0 0,0 0 0,1-1 0,0 1 0,0-1 0,0 0-1,1 0 1,7 6 0,-9-10-33,0 0 0,-1 0-1,1 0 1,0 0 0,0-1 0,0 0-1,0 1 1,0-1 0,0 0-1,0-1 1,0 1 0,1-1 0,-1 1-1,0-1 1,0 0 0,1 0-1,-1 0 1,0 0 0,0-1 0,0 1-1,1-1 1,-1 0 0,0 0 0,0 0-1,0-1 1,5-2 0,2-2 35,0 0 0,0-1 0,-1-1 0,1 0 0,-2 0 0,1 0 0,-1-1 0,0-1 0,8-13 0,0-2 127,-1-1-1,19-45 1,-28 57-127,-2 0 0,1 0 0,-2 0 0,1-1 0,-2 1 0,0-1 0,-1 0 0,-1-29 0,-1 39-39,0-1 1,0 1-1,0 0 1,-1-1 0,1 1-1,-1 0 1,0 0-1,-1 0 1,1 1-1,-1-1 1,-6-8-1,6 10-8,0 0 0,-1 0 0,1 0 0,-1 1-1,0-1 1,0 1 0,1 0 0,-1 0 0,-1 0 0,1 1-1,0-1 1,0 1 0,-1 0 0,1 0 0,0 0-1,-7 1 1,10-1-35,-1 1 0,1 0 0,-1 0 0,1 0-1,-1 0 1,1 0 0,-1 0 0,1 0 0,-1 0 0,1 1-1,-1-1 1,1 1 0,-1-1 0,1 1 0,-1-1 0,1 1-1,0 0 1,-1 0 0,1 0 0,0 0 0,0-1 0,0 2 0,0-1-1,-1 0 1,0 2 0,1-1-91,1 0 1,-1-1-1,1 1 0,0 0 1,0 0-1,0 0 0,0 0 1,0-1-1,0 1 1,0 0-1,0 0 0,1 0 1,-1-1-1,1 1 0,-1 0 1,1 0-1,0-1 0,0 1 1,0-1-1,1 3 0,23 32-841,-8-17 295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7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111 140 18012,'-2'-2'219,"0"0"0,0 0 1,-1 0-1,1 0 0,-1 1 0,1-1 1,-1 1-1,0 0 0,1 0 0,-1 0 1,0 0-1,0 0 0,0 0 0,-4 0 1,5 1-134,0 1 0,0-1 0,0 0 1,0 1-1,0-1 0,0 1 0,0 0 0,0 0 1,1 0-1,-1 0 0,0 0 0,1 0 0,-1 0 1,0 0-1,1 1 0,-1-1 0,1 0 1,0 1-1,0-1 0,-1 1 0,1 0 0,-1 2 1,-3 5-28,1 1 0,0-1-1,1 1 1,0-1 0,0 1 0,1 0 0,0 0 0,1 0 0,0 0 0,1 1 0,0-1 0,0 0 0,1 0 0,3 14 0,-4-23-50,1 1 0,-1 0 0,1-1 0,-1 1 0,1-1 1,-1 1-1,1-1 0,0 1 0,0-1 0,0 1 0,0-1 0,0 0 0,0 0 0,0 1 1,0-1-1,1 0 0,-1 0 0,0 0 0,3 1 0,-3-2 3,1 1 1,-1-1-1,0 0 0,1 0 0,-1 0 1,1 0-1,-1 0 0,0 0 0,1 0 1,-1-1-1,0 1 0,1 0 0,-1-1 1,0 1-1,1-1 0,-1 0 0,0 1 1,2-2-1,3-3 42,0 1 0,0-1-1,-1-1 1,1 1 0,-1-1 0,8-12 0,7-11 92,-2-2-1,-1 0 1,-1-1-1,-2-1 1,-1 0-1,10-43 1,-21 61-70,-9 33-27,-4 22-10,-8 44-1,17-67-160,0 0 0,1 0 0,0-1-1,1 1 1,4 27 0,-4-42 37,1 0 1,-1 0-1,0-1 0,1 1 1,-1 0-1,1 0 0,0 0 1,0 0-1,-1-1 1,1 1-1,0 0 0,1-1 1,-1 1-1,0-1 0,0 1 1,1-1-1,-1 1 0,1-1 1,2 2-1,-2-2-43,-1-1-1,1 1 1,0-1 0,0 0 0,0 1-1,0-1 1,-1 0 0,1 0 0,0 0 0,0 0-1,0-1 1,0 1 0,0 0 0,-1-1-1,1 1 1,3-2 0,5-3-376,1-1 0,-1 0 0,0 0 0,17-16 0,19-18-639,2-7-125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8.3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148 287 13147,'-61'118'4297,"9"-21"-2140,45-82-1835,0 1 0,2-1-1,0 2 1,-4 22 0,9-38-296,-1 0 0,1 1 0,0-1 1,-1 0-1,1 1 0,0-1 0,0 0 1,0 1-1,0-1 0,1 0 0,-1 1 0,0-1 1,0 0-1,1 1 0,-1-1 0,1 0 0,-1 0 1,1 1-1,1 0 0,-2-1-10,1-1-1,0 1 1,0-1-1,-1 0 1,1 0-1,0 1 1,0-1-1,0 0 1,-1 0 0,1 0-1,0 0 1,0 0-1,0 0 1,-1 0-1,1 0 1,0 0-1,0 0 1,0 0-1,-1-1 1,1 1 0,0 0-1,0-1 1,0 1-1,6-4 49,0 0-1,0 0 0,-1-1 1,0 0-1,9-7 0,20-24 70,-1 0-1,-1-3 0,-3-1 0,-1-1 0,-2-1 1,-1-1-1,-3-2 0,27-72 0,-43 98-38,5-29 1,-10 42-75,-2 1 1,1-1 0,0 0 0,-1 0-1,0 0 1,-1 0 0,1 0 0,-1 1-1,-2-10 1,2 14-18,1-1 0,-1 1-1,0 0 1,0-1 0,1 1-1,-1 0 1,0-1 0,0 1 0,0 0-1,0 0 1,0 0 0,-1 0 0,1 0-1,0 0 1,0 0 0,-1 0-1,1 1 1,-1-1 0,1 0 0,0 1-1,-1-1 1,1 1 0,-1 0 0,1-1-1,-1 1 1,0 0 0,1 0-1,-1 0 1,1 0 0,-1 0 0,1 0-1,-1 0 1,1 1 0,-3 0 0,-3 1 4,0 0 1,1 0 0,0 1-1,-1 0 1,1 0 0,-9 6 0,2 1 13,0 0 0,1 0 0,0 1 0,1 1 0,1 0 0,0 0 0,0 1 0,1 0 0,1 1 0,0 0 0,-8 18 0,16-30-17,-1-1 0,1 1 1,-1-1-1,1 1 0,0-1 1,0 1-1,-1-1 0,1 1 1,0-1-1,0 1 0,0-1 1,1 1-1,-1 0 0,0-1 1,1 1-1,-1-1 0,1 0 1,-1 1-1,1-1 0,-1 1 1,1-1-1,0 0 0,0 1 1,0-1-1,0 0 0,0 0 1,0 0-1,0 0 0,0 0 1,0 0-1,1 0 0,-1 0 1,0 0-1,3 1 0,5 1 7,0 1-1,0-2 0,0 1 1,18 1-1,3 2-13,-20-2-3,0-1 1,-1 1 0,0 1-1,0-1 1,0 2 0,0-1-1,-1 1 1,0 0 0,0 1-1,-1 0 1,1 0 0,-1 1-1,-1 0 1,7 10 0,-6-7-128,-1 0 1,0 0 0,-1 0-1,0 1 1,-1 0-1,0 0 1,-1 0 0,-1 0-1,0 0 1,0 1 0,0 15-1,-4-6-149,2-22 273,0 0 0,0 0 1,0 0-1,0 0 1,0 1-1,0-1 1,0 0-1,0 0 1,-1 0-1,1 0 1,0 0-1,0 1 1,0-1-1,0 0 1,0 0-1,0 0 1,0 0-1,0 0 1,-1 0-1,1 0 1,0 0-1,0 1 1,0-1-1,0 0 1,0 0-1,0 0 1,-1 0-1,1 0 1,0 0-1,0 0 0,0 0 1,0 0-1,0 0 1,-1 0-1,1 0 1,0 0-1,0 0 1,0 0-1,0 0 1,-1 0-1,1 0 1,0 0-1,0 0 1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9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17884,'-3'5'206,"0"1"1,0 0-1,1-1 1,-1 1-1,1 1 1,1-1 0,-1 0-1,0 9 1,0-5-11,-17 190 1453,14-116-1331,-4 131 478,0 4 210,7-178-795,2-26-107,-1 0 0,-2 15 0,10-65 196,3 2 1,13-36-1,-5 26 20,28-49 1,-39 80-275,0 0 0,0 1-1,2 0 1,-1 1 0,1 0 0,1 0 0,0 1 0,21-17 0,-29 25-48,0 0 1,1 0 0,-1-1 0,0 1-1,0 0 1,0 1 0,1-1 0,-1 0 0,0 1-1,1-1 1,-1 1 0,1 0 0,-1 0 0,0 0-1,1 0 1,-1 0 0,1 0 0,-1 1-1,0-1 1,1 1 0,-1-1 0,4 3 0,-3-1-9,-1-1 0,0 1 1,0 0-1,0 0 0,0 0 1,0 0-1,0 0 0,-1 0 1,1 1-1,-1-1 0,1 1 1,-1-1-1,0 1 0,0-1 1,0 1-1,0 0 0,0 0 1,-1-1-1,1 6 0,0 1-18,-1 0-1,1 1 1,-2-1-1,-2 17 1,3-21 41,-1-1 1,0 1 0,0-1-1,-1 0 1,0 0 0,1 0-1,-1 0 1,0 0-1,-1 0 1,1 0 0,-1-1-1,-4 5 1,7-8-10,0 1 0,0-1 0,0 0-1,0 0 1,0 0 0,0 1 0,-1-1 0,1 0 0,0 0 0,0 0 0,0 1 0,0-1-1,-1 0 1,1 0 0,0 0 0,0 0 0,0 0 0,-1 0 0,1 0 0,0 1 0,0-1-1,0 0 1,-1 0 0,1 0 0,0 0 0,0 0 0,-1 0 0,1 0 0,0 0 0,0 0-1,-1 0 1,1 0 0,0 0 0,0 0 0,0 0 0,-1 0 0,1-1 0,0 1 0,0 0 0,-1 0-1,1 0 1,0 0 0,0 0 0,0 0 0,0-1 0,-1 1 0,1 0 0,0 0 0,0 0-1,0-1 1,0 1 0,0 0 0,-1 0 0,1 0 0,0-1 0,0 1 0,0 0 0,0 0-1,0 0 1,0-1 0,0 1 0,0 0 0,0 0 0,0-1 0,0 1 0,0 0 0,0-1-1,1-22 191,-1 19-173,9-74 286,4 1 1,24-79 0,-30 141-334,-6 15 20,-1 0 1,0 0 0,0-1 0,0 1 0,1 0 0,-1 0-1,0 0 1,0 0 0,1 0 0,-1 0 0,0 0 0,0 0-1,1 0 1,-1 0 0,0 0 0,0 0 0,1 0 0,-1 0-1,0 0 1,0 0 0,0 1 0,1-1 0,-1 0 0,0 0-1,0 0 1,0 0 0,1 0 0,-1 0 0,0 1 0,0-1-1,0 0 1,1 0 0,-1 0 0,0 1 0,14 27-631,-7-12 221,-5-12 252,1 1 1,-1-1-1,1 0 0,0 0 0,0 0 1,0 0-1,0-1 0,1 1 1,0-1-1,-1 1 0,1-1 0,0-1 1,1 1-1,-1-1 0,0 1 1,1-1-1,-1 0 0,1-1 1,8 3-1,19-5-545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7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16748,'-7'9'823,"1"0"-1,-1 0 1,2 1 0,-1 0 0,-7 20 0,11-26-612,1 0-1,-1 1 0,1-1 1,0 0-1,0 0 1,1 1-1,-1-1 0,1 1 1,0-1-1,0 1 0,0-1 1,1 0-1,0 1 1,0-1-1,0 0 0,0 1 1,3 5-1,-2-8-169,0 0 1,0 0-1,0 0 0,0 0 0,0 0 0,1 0 1,-1-1-1,0 1 0,1-1 0,0 0 0,-1 1 1,1-1-1,0-1 0,-1 1 0,1 0 0,0-1 1,0 1-1,0-1 0,0 0 0,-1 0 1,1 0-1,0 0 0,0 0 0,4-2 0,4 1-11,1-1 0,-1-1 0,0 0-1,19-9 1,22-14 28,-34 16-21,0 1 0,30-10 0,-47 18-30,-1 1 0,1 0-1,-1 0 1,1 0 0,0-1-1,-1 1 1,1 0 0,-1 0 0,1 0-1,0 0 1,-1 0 0,1 0-1,-1 0 1,1 0 0,0 0-1,-1 0 1,1 0 0,0 1-1,-1-1 1,1 0 0,-1 0-1,1 1 1,-1-1 0,1 0-1,-1 1 1,1-1 0,-1 0 0,1 1-1,-1-1 1,1 1 0,-1-1-1,1 1 1,-1-1 0,0 1-1,1-1 1,-1 1 0,0-1-1,0 1 1,1 0 0,-1-1-1,0 1 1,0-1 0,0 1-1,0 0 1,0-1 0,0 1 0,0 0-1,0-1 1,0 1 0,0-1-1,0 1 1,0 0 0,-1 0-1,0 8 50,0 0-1,-1 0 1,-4 11-1,1 0-96,4-6-192,2-11 144,-1 1 0,0-1 0,0 0 0,-1 1 0,1-1 0,-1 0 0,0 0 0,-1 6 0,-2-7-185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29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61 15995,'-13'5'478,"1"0"-1,0 1 0,0 0 0,1 1 0,-1 1 1,1-1-1,1 2 0,-12 11 0,16-14-358,-1 0 0,2 1 0,-1 0 0,1 0 0,0 1 0,0-1 0,1 1 0,0 0 0,0 0 0,1 1 0,0-1-1,1 1 1,-2 9 0,3-15-101,1 0-1,0-1 0,0 1 0,0 0 1,0 0-1,0 0 0,1 0 0,-1 0 1,3 4-1,-3-6-6,1 0-1,-1 0 1,1 0 0,-1 0-1,1 0 1,0 0 0,0 0 0,-1 0-1,1-1 1,0 1 0,0 0-1,0 0 1,0-1 0,0 1-1,0-1 1,0 1 0,0-1-1,0 1 1,0-1 0,0 0 0,0 1-1,0-1 1,0 0 0,1 0-1,-1 0 1,0 0 0,0 0-1,2 0 1,3-1 31,0 0 1,0-1-1,0 0 0,-1 0 0,1 0 0,-1 0 0,1-1 1,-1 0-1,0 0 0,0-1 0,0 1 0,6-7 1,6-6 201,28-33-1,-27 29-9,0-2 0,-2 0-1,-1-1 1,-1 0-1,0-1 1,14-38-1,-37 88-45,-28 91-485,32-97 22,1 0 1,1 1-1,0-1 0,1 23 0,7-19-6,4-15-75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3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238 166 18116,'-3'-3'222,"0"1"1,0 1-1,-1-1 1,1 0-1,-1 1 1,0 0 0,1 0-1,-1 0 1,0 0-1,1 0 1,-1 1-1,0 0 1,0 0-1,0 0 1,0 0-1,-5 1 1,3 1-36,0 0 1,0 0-1,0 0 0,0 1 1,0 0-1,0 0 1,1 0-1,0 1 1,-6 5-1,-2 3-67,0 0 0,1 1 0,1 1-1,0 0 1,1 1 0,-11 19 0,18-28-119,1-1 0,-1 0 0,1 1 0,0 0 0,1 0-1,0-1 1,-2 9 0,3-13-1,0-1-1,0 1 0,0 0 0,0-1 0,0 1 0,0 0 1,0-1-1,0 1 0,1-1 0,-1 1 0,0 0 0,0-1 0,0 1 1,1-1-1,-1 1 0,0 0 0,1-1 0,-1 1 0,0-1 1,1 1-1,-1-1 0,1 1 0,-1-1 0,1 0 0,-1 1 1,1-1-1,0 1 0,1-1-1,0 0 0,-1 0 0,1 0 0,0 0 0,0 0 0,-1-1 0,1 1 0,0 0 0,-1-1 0,1 1 0,-1-1 0,1 0 0,0 0 0,-1 0 1,0 1-1,2-3 0,50-36-44,-36 26 27,1-1 1,19-10-1,-32 21 17,0 1 0,0-1 0,0 1 0,1 0 0,-1 1 0,1-1 0,-1 1 0,1 0 0,-1 0 0,1 1 0,0-1 0,9 2 0,-11 0-5,0 0 1,-1 0 0,1 1 0,0-1 0,-1 1 0,1 0-1,-1 0 1,1 0 0,-1 1 0,0-1 0,0 1-1,0 0 1,0 0 0,-1 0 0,1 0 0,-1 0 0,0 0-1,0 1 1,0-1 0,0 1 0,0-1 0,-1 1 0,2 7-1,2 6-10,-1-1-1,-1 1 0,0 0 0,0 21 0,-3-16 51,0-1-1,-2 1 1,-1 0-1,0-1 1,-2 1-1,0-1 1,-15 38-1,-1-14 190,-1 0 0,-36 55 0,54-93-228,3-5-1,0-1 0,0 1-1,0 0 1,0-1 0,0 1-1,-1-1 1,1 0 0,0 1-1,-4 1 1,5-7-18,0 0 0,0 0 0,0-1-1,1 1 1,-1 0 0,3-7 0,8-23-46,2 1 1,24-45-1,45-62 84,-44 75-18,-23 40 7,18-29 35,-3-1 0,35-88 0,-58 109-44,-7 34 8,1 0-1,-1-1 0,0 1 0,0 0 0,0-1 0,0 1 0,0 0 0,0-1 0,0 1 0,-1 0 0,1-1 0,0 1 0,0 0 0,0-1 0,0 1 0,0 0 0,0-1 0,-1 1 0,1 0 0,0-1 0,0 1 1,-1 0-1,1 0 0,0-1 0,0 1 0,-1 0 0,1-1 0,-1 1-1,0 1 1,0-1 0,0 0-1,1 0 1,-1 0-1,0 1 1,0-1-1,1 0 1,-1 1-1,0-1 1,0 0 0,1 1-1,-1-1 1,0 1-1,1-1 1,-1 1-1,0 1 1,-5 3-4,0 1-1,0 0 1,1 1 0,0 0-1,0-1 1,1 1-1,0 1 1,0-1 0,1 1-1,-6 15 1,9-23 4,0 1 0,0 0 0,0 0 1,0 0-1,0 0 0,0 0 0,0-1 0,0 1 0,0 0 1,0 0-1,0 0 0,1 0 0,-1 0 0,0-1 0,1 1 1,-1 0-1,0 0 0,1-1 0,-1 1 0,1 0 1,-1 0-1,1-1 0,0 1 0,-1-1 0,1 1 0,0 0 1,-1-1-1,1 1 0,0-1 0,0 0 0,-1 1 0,1-1 1,0 0-1,0 1 0,0-1 0,-1 0 0,1 0 0,0 0 1,0 1-1,0-1 0,1 0 0,6 0 9,-1 0 0,1 0-1,14-2 1,-13 1 1,350-14 341,-359 15-348,1 0 1,-1 0 0,0 0 0,1 0-1,-1 0 1,0 0 0,1 0 0,-1 0-1,0 0 1,1 0 0,-1 0 0,0 0-1,1 0 1,-1-1 0,0 1 0,0 0-1,1 0 1,-1 0 0,0 0 0,1-1-1,-1 1 1,0 0 0,0 0 0,0 0-1,1-1 1,-1 1 0,0 0 0,0 0-1,0-1 1,1 1 0,-1-1-1,-4-10 150,-20-17 173,15 18-191,-7-11 267,-23-39-1,34 52-300,0 0 0,1-1 0,1 0-1,0 0 1,0 0 0,0 0-1,1 0 1,-1-13 0,3 22-100,-1-1 0,1 0-1,0 1 1,0-1 0,0 0 0,0 0 0,0 1 0,0-1 0,0 0-1,1 1 1,-1-1 0,0 0 0,0 1 0,0-1 0,1 0 0,-1 1-1,0-1 1,1 1 0,-1-1 0,1 0 0,-1 1 0,1-1 0,-1 1-1,1-1 1,-1 1 0,1 0 0,-1-1 0,1 1 0,-1-1 0,1 1-1,0 0 1,-1-1 0,1 1 0,0 0 0,-1 0 0,1 0 0,0 0-1,-1-1 1,1 1 0,0 0 0,-1 0 0,1 0 0,0 0 0,-1 0-1,1 1 1,1-1 0,4 1-184,1 1 0,-1 0-1,1 0 1,7 5 0,5 0-451,5 0 254,33 4 0,-14-6-99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0.13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22 695 11891,'-1'3'269,"-3"3"167,0 0 0,1 0 1,0 0-1,-3 13 1,6-19-395,0 0-1,0 0 1,0 1 0,1-1 0,-1 0 0,0 0 0,0 0 0,0 0-1,1 0 1,-1 1 0,0-1 0,0 0 0,1 0 0,-1 0-1,0 0 1,0 0 0,1 0 0,-1 0 0,0 0 0,1 0 0,-1 0-1,0 0 1,0 0 0,1 0 0,-1 0 0,0 0 0,0 0-1,1-1 1,-1 1 0,0 0 0,0 0 0,1 0 0,-1 0 0,0 0-1,0 0 1,0-1 0,1 1 0,-1 0 0,14-7 351,104-72 1086,178-155-1,-97 71-1071,-109 90-289,-37 28-585,2 3 0,90-53 0,-138 92 199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0.52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1322 10650,'14'12'1289,"9"-28"-593,9-16-232,14-19 1640,10-15-1328,22-23-87,17-14-49,24-15-112,4-1-88,6 2-120,-1 2-96,-2 6-256,-1 12-144,-12 15-224,-11 15-112,-24 11 384,-6 4-96,-15 8-120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0.8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1838 12611,'53'-27'1280,"23"-26"-656,11-15-200,25-25 576,10-9-167,28-18-121,9-10-80,19-19-248,10-2-72,1 1-136,-7 3-104,-9 14-160,-3 4-160,-20 17-280,-15 16-944,-31 23 1240,-18 10-209,-43 22-199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1.2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1680 11330,'30'-7'1369,"19"-19"-825,37-41 16,24-25 520,45-33-160,16-18-55,34-30-113,16-4-88,8 1-200,-3 3-112,-19 25-216,-12 20-128,-43 30-432,-22 20 1024,-44 35-600,-26 17 16,-45 29-32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1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1536 12211,'18'-1'1280,"37"-32"-560,23-22-272,31-37 1281,20-14-1073,38-36-64,10-14-32,21-12-88,7-2-96,-11 14-272,-14 11-216,-27 30-376,-20 14-112,-44 43 456,-19 21-104,-40 37-96</inkml:trace>
  <inkml:trace contextRef="#ctx0" brushRef="#br0" timeOffset="1">724 1504 11586,'-8'18'252,"3"-8"-95,1 0 1,0 0-1,1 1 1,0-1-1,0 1 1,-1 12-1,4-22-132,0-1 0,0 1 0,0 0 0,0 0 0,0 0 0,0 0 0,0 0 0,0 0 0,0 0 0,0-1 0,0 1 0,1 0 0,-1 0 0,0 0 0,1 0 0,-1-1 0,1 1 0,-1 0 0,1 0 0,-1-1 0,1 1 0,0 0 0,-1-1 0,2 2 0,-1-2 23,1 1 0,-1-1 0,1 1 0,-1-1 0,0 0 0,1 1 0,-1-1 0,1 0 0,-1 0 0,1 0 0,-1 0 0,1 0 0,2-1 0,6-2 218,0 0 0,0-1 0,16-8 0,31-20 534,-1-3 0,88-73 1,-97 72-500,866-736 1755,-653 545-3852,-230 205 1421,-24 20 171,-5 5-46,-13 19-364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2.1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0 681 12227,'17'27'1248,"22"-32"-584,10-20-184,21-28 792,10-11-431,19-16-81,9-5-32,9-5-200,1 4-104,-14 7-248,-9 12-136,-20 26-376,-11 14-168,-25 21 696,-13 9-288,-26 14-80,-13 6-48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2.52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10 587 14931,'-10'54'1064,"16"-28"-720,14-16-55,29-32 375,15-21-24,22-28-112,10-11-16,16-18-2080,0-8 1712,-5-18-216,-13 1-176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3.2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4067 391 13795,'1'0'81,"1"0"1,-1-1-1,1 1 1,-1-1-1,1 1 1,-1-1-1,0 1 1,1-1-1,-1 0 1,0 0-1,1 0 1,-1 0-1,0 0 1,0 0-1,0 0 1,0 0-1,0 0 1,0-1-1,0 1 1,0 0-1,-1-1 1,1 1-1,0 0 1,-1-1-1,1 1 1,-1-1-1,1 1 1,-1-1-1,0 1 1,0-3-1,1 1-26,-1 0 0,-1 1-1,1-1 1,0 0 0,-1 1 0,1-1-1,-1 1 1,0-1 0,0 1-1,0-1 1,0 1 0,0-1 0,0 1-1,-1 0 1,1 0 0,-1-1 0,-2-1-1,-3-2-45,0 0 0,-1 1 0,0 0-1,1 1 1,-1-1 0,-1 1 0,-12-3-1,-66-18-541,58 18 346,-907-192-2907,766 179 3240,0 8 1,0 8 0,-308 31-1,210 10 282,-434 118 1,562-115-130,-165 73 0,239-84-123,2 3 0,2 3 0,1 2-1,-87 70 1,132-94-108,1 1-1,0 0 1,0 1-1,2 1 1,0 0 0,1 0-1,0 2 1,-17 35-1,27-50-55,1 0 0,0-1 0,0 1 0,0 0 0,0 0 0,1 0-1,-1 0 1,1 0 0,-1 0 0,1 0 0,0 0 0,0 0 0,1 0 0,-1 0 0,1 0-1,-1 0 1,1 0 0,0 0 0,0-1 0,0 1 0,2 3 0,0-3-1,0-1-1,-1 1 1,2-1 0,-1 0 0,0 0 0,6 3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09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165 234 14411,'-12'1'543,"-1"1"0,0 1 0,1 0 0,0 1 0,0 0 0,0 0 0,-15 10 0,23-13-465,1 1 0,-1 0 0,1 0 0,0 0 0,0 1 0,0-1 0,0 1 0,1 0 0,-1 0 0,1 0 0,0 0 0,-1 0 0,1 0 0,1 1 0,-1-1 0,0 1 0,1-1 0,0 1 0,0 0 0,0-1 0,0 1 0,0 0 0,1 0 0,0 0 0,0-1 0,0 1 0,0 0 0,1 5-1,-1-7-55,1 1 0,0-1 0,-1 1-1,1-1 1,0 1 0,0-1-1,0 0 1,1 0 0,-1 1-1,1-1 1,-1 0 0,1 0-1,-1 0 1,1-1 0,0 1-1,0 0 1,0-1 0,3 3-1,-2-3 6,1 1 0,-1-1 1,1 0-1,-1 0 0,1 0 0,-1 0 0,1 0 0,0-1 0,0 0 0,-1 0 0,6 0 1,1-1 10,-1-1 0,1 0 0,-1 0 0,0-1 0,0 0 0,0 0 0,0-1 0,0-1 0,8-5 0,-2-1 20,0-1 0,-1-1 0,0 0 0,-1-1 0,0-1 1,-1 0-1,-1 0 0,11-22 0,-13 23 31,-1-1 0,-1-1 0,-1 1 0,0-1 0,-1-1 0,-1 1 0,0-1 1,-1 1-1,1-28 0,-4 39-28,-1-1 0,1 1 1,-1-1-1,0 1 0,-2-8 0,3 12-49,0 1 0,0-1-1,-1 1 1,1-1 0,0 1-1,0-1 1,-1 1 0,1-1-1,0 1 1,-1 0 0,1-1-1,0 1 1,-1-1 0,1 1 0,-1 0-1,1-1 1,-1 1 0,1 0-1,-1-1 1,1 1 0,-1 0-1,1 0 1,-1-1 0,0 1-2,0 1 0,0-1 0,0 0 0,0 0 0,0 1 0,0-1 0,0 1 0,0-1 0,1 1 0,-1-1 0,0 1 1,0-1-1,0 1 0,1 0 0,-1-1 0,1 1 0,-1 0 0,0 0 0,0 1 0,-3 4 14,-1 1-1,1 1 1,1-1-1,-1 1 1,1-1-1,1 1 1,-4 15-1,-7 61 26,13-80-44,-3 18 15,2 0 1,1 24-1,0-40-13,0 0-1,1-1 1,0 1 0,0-1-1,0 1 1,1-1 0,0 1-1,0-1 1,0 0 0,1 0-1,-1 0 1,1 0 0,7 8-1,-8-11 1,-1-1-1,1 1 1,0-1-1,0 0 1,0 1 0,0-1-1,0 0 1,0 0-1,0 0 1,1 0-1,-1-1 1,0 1-1,0-1 1,1 1-1,-1-1 1,5 0-1,-2 0 6,-1-1 0,1 1 0,-1-1 0,1 0-1,-1-1 1,1 1 0,-1-1 0,5-3 0,1 0 13,0-1 1,-1-1 0,0 0 0,0 0-1,-1 0 1,13-15 0,-10 9 10,-1-1 0,0 0 0,-1-1 0,-1 0 1,0 0-1,-1-1 0,9-29 0,-15 43-34,-1 0-1,0 0 1,0 0-1,0-1 1,0 1 0,0 0-1,0 0 1,0 0-1,-1 0 1,1 0 0,-1 0-1,0 0 1,0-2-1,0 4 0,1 0 0,0-1-1,0 1 1,0 0-1,0 0 1,0 0 0,-1-1-1,1 1 1,0 0-1,0 0 1,0 0 0,-1-1-1,1 1 1,0 0-1,0 0 1,-1 0 0,1 0-1,0 0 1,0 0-1,-1 0 1,1 0-1,0-1 1,0 1 0,-1 0-1,1 0 1,0 0-1,0 0 1,-1 0 0,1 0-1,0 0 1,0 1-1,-1-1 1,1 0 0,-1 1 0,0-1 0,0 1 0,0 0 0,0 0 0,0 0 1,0 0-1,1 0 0,-1 0 0,0 0 0,1 0 0,-1 0 0,1 0 1,-1 1-1,-2 6-3,0 0 1,0 1-1,1-1 1,0 0-1,0 1 1,1-1-1,0 1 1,1 0-1,0-1 1,0 1-1,3 13 1,-2-18 1,0 0 1,0 1-1,0-1 1,0-1-1,1 1 1,0 0-1,-1 0 1,1-1 0,1 1-1,-1-1 1,0 1-1,1-1 1,0 0-1,0 0 1,0 0-1,0 0 1,0-1-1,1 1 1,-1-1 0,1 0-1,-1 0 1,1 0-1,0 0 1,0-1-1,7 2 1,-4-2 0,0 0 0,-1 0 0,1-1 0,-1 0 0,1-1 0,0 1 0,-1-1 0,1 0 0,-1-1 0,1 0 0,7-3 0,8-5 22,37-21 1,-57 30-23,9-6 6,-1 0 0,0 0 0,-1-1 1,1 0-1,10-12 0,-16 15 8,0 0-1,0 0 1,-1 0-1,1-1 1,-1 1-1,0-1 1,-1 0-1,1 1 1,-1-2-1,0 1 1,1-11-1,-5 14 69,-4 6-57,-5 6-5,7-4-13,0 0 0,0 0 1,1 0-1,0 1 1,0-1-1,0 1 1,1 0-1,0 0 1,0 0-1,1 0 1,-1 0-1,0 7 0,1 0 6,-1 0-1,2 0 0,0-1 0,3 26 1,-3-34-28,1-1 1,-1 0 0,1 0-1,0 0 1,0 0 0,0 0-1,1 0 1,-1-1 0,0 1-1,1 0 1,0-1 0,0 1-1,0-1 1,0 1 0,0-1-1,0 0 1,1 0 0,-1 0-1,1 0 1,-1 0 0,1-1-1,0 1 1,-1-1 0,5 2-1,-4-3-43,0 1 0,0-1 0,-1 0 0,1 0 0,0 0 0,0 0 0,-1 0 0,1-1 0,0 0 0,0 1 0,-1-1 0,1 0 0,-1 0-1,1 0 1,-1 0 0,1-1 0,-1 1 0,0-1 0,1 0 0,-1 1 0,0-1 0,0 0 0,0 0 0,0 0 0,-1 0 0,1-1 0,1-2 0,16-33-265,-1-8-106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4.19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305 37 15939,'-4'-4'69,"0"1"1,0-1-1,0 1 0,-1 0 0,1 0 0,-1 1 0,0-1 0,0 1 0,0 0 0,0 0 0,0 1 1,0-1-1,-1 1 0,1 1 0,0-1 0,-1 1 0,1 0 0,-1 0 0,1 0 0,0 1 0,-1-1 0,1 1 1,-9 3-1,5-1-48,0 0 1,0 1-1,0 0 1,0 0 0,1 1-1,0 0 1,0 0-1,0 1 1,0 0 0,1 0-1,0 1 1,-9 11-1,8-7 4,1 0-1,0 0 1,1 0-1,0 1 1,0 0-1,1 0 1,1 1-1,0-1 1,-3 21-1,6-24-6,0 1 0,1-1-1,0 1 1,1 0 0,0-1-1,0 1 1,1 0 0,0-1-1,0 0 1,1 1 0,1-1-1,-1 0 1,9 12 0,13 18-5,49 59 1,-43-61-13,35 59 1,-56-80 57,-2 0 0,1 1 0,-2 0 0,-1 1-1,0-1 1,-1 1 0,4 27 0,-7-33 70,-2 0 0,0 0 1,0 0-1,-1-1 0,0 1 0,-1 0 1,0 0-1,-1-1 0,-1 1 1,0-1-1,0 0 0,-10 17 0,7-15 151,-1 0-1,-1-1 0,0 0 0,-1-1 1,-20 20-1,25-27-177,0 0-1,-1 0 1,1-1 0,-1 1 0,1-1 0,-1-1 0,-7 3-1,10-4-58,-1 0-1,1 0 0,0-1 1,-1 1-1,1-1 0,0 0 1,-1 0-1,1 0 0,0 0 1,-1-1-1,1 1 0,0-1 0,0 0 1,-5-2-1,4 1-81,0 0 0,1-1 0,0 1 0,-1-1 0,1 0 0,0 0 0,0 0 0,1 0 0,-1-1 0,1 1 0,-1-1 0,1 1 0,0-1 0,0 0 0,1 0 0,-1 0 0,1 0 0,0 0 0,0 0 1,0 0-1,0-9 0,0-5-293,0-1 1,1 0 0,4-28 0,5-17-116,7-10-149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5.26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97 0 16203,'-20'106'3440,"-2"11"-1728,5 202-367,19-246-1098,3 0-1,21 99 1,-24-159-204,-1-8-4,0-1 0,-1 1 0,2-1 0,-1 1 0,1-1 0,-1 0 0,4 6-1,-5-9-33,0-1-1,0 0 1,0 0-1,0 0 1,0 0-1,0 0 1,1 0-1,-1 0 1,0 0-1,0 0 1,0 0-1,0 1 1,0-1-1,0 0 1,0 0-1,0 0 1,0 0-1,0 0 1,0 0-1,0 0 1,0 0-1,0 0 1,0 0-1,1 0 1,-1 0-1,0 0 1,0 0-1,0 0 1,0 0-1,0 0 1,0 0-1,0 0 1,0 0-1,0 0 1,1 0-1,-1 0 1,0 0-1,0 0 1,0 0-1,0 0 1,0 0-1,0 0 1,0 0 0,0 0-1,0 0 1,1 0-1,-1 0 1,0 0-1,0 0 1,0 0-1,0 0 1,0 0-1,0 0 1,0 0-1,0 0 1,0 0-1,0 0 1,0-1-1,0 1 1,0 0-1,0 0 1,0 0-1,0 0 1,1 0-1,-1 0 0,2-12 172,-2-16 61,-6-32-9,-3 1 1,-3 0-1,-26-78 0,36 130-228,0 0 0,-1 1-1,0-1 1,-5-6 0,8 12-1,0 1 1,0 0 0,0 0-1,0 0 1,0-1 0,-1 1-1,1 0 1,0 0 0,0 0-1,0 0 1,0-1 0,0 1-1,0 0 1,-1 0 0,1 0-1,0 0 1,0 0 0,0-1-1,0 1 1,-1 0 0,1 0-1,0 0 1,0 0-1,0 0 1,-1 0 0,1 0-1,0 0 1,0 0 0,0 0-1,-1 0 1,1 0 0,0 0-1,0 0 1,0 0 0,-1 0-1,1 0 1,0 0 0,0 0-1,0 0 1,-1 0 0,1 0-1,0 0 1,0 0 0,0 0-1,-1 1 1,-1 21-23,6 8-23,1 0 0,1-1-1,1 0 1,2 0-1,17 37 1,-24-59 28,1-1 1,1 1-1,-1-1 1,1 0-1,0 0 0,0-1 1,9 10-1,-13-15 14,1 1-1,0 0 1,1 0-1,-1 0 1,0-1-1,0 1 1,0 0-1,0-1 1,1 1-1,-1-1 1,0 0-1,0 1 1,1-1-1,-1 0 1,0 0-1,1 1 1,-1-1-1,0 0 1,2-1-1,-1 1 4,0-1-1,0 0 0,0 0 1,0 0-1,-1 0 0,1 0 1,-1-1-1,1 1 0,-1 0 1,1-1-1,-1 1 1,0-1-1,1 1 0,-1-1 1,0 0-1,0 0 0,1-2 1,8-16 8,-1 0 0,-1-1 0,-1-1 1,8-38-1,8-93 197,-21 142-182,0-31 92,-3 39-78,0 5-2,-3 21 17,-5 129-17,10-124-31,0 0-1,2-1 1,9 42-1,-11-64-2,1-1 0,-1 0 0,1 1 0,-1-1 0,1 0 0,0 0 0,1 0 0,-1 0 0,1 0 0,0-1-1,6 7 1,-8-9 2,1 0-1,0 1 1,0-1-1,0 0 1,0 0-1,0-1 1,0 1-1,0 0 1,0-1-1,0 1 0,0-1 1,0 0-1,0 1 1,1-1-1,-1 0 1,0 0-1,0-1 1,0 1-1,0 0 1,1-1-1,-1 1 0,0-1 1,0 0-1,0 1 1,0-1-1,3-2 1,4-3 6,1-1-1,-1 1 1,-1-1 0,1-1 0,-1 0 0,-1 0-1,1-1 1,-1 1 0,10-19 0,1-3 44,25-62 0,-35 74-20,-1-1-1,-1 0 1,0 0-1,4-33 1,-11 35 30,-6 25-21,-7 27 1,8-17-36,0 0 0,2 1 0,0 0 0,1-1 0,1 1 0,0 0 0,2 1 0,2 24 0,-2-42-7,0 0 0,1-1 0,-1 1 0,1 0 0,-1-1 0,1 1 0,-1-1 0,1 1 0,0-1 0,0 1 1,-1-1-1,1 0 0,0 1 0,1-1 0,-1 0 0,0 0 0,0 0 0,0 0 0,1 0 0,-1 0 1,0 0-1,1 0 0,-1 0 0,2 0 0,1 0-1,-1-1 1,0 1 0,0-1-1,0 0 1,0 0-1,0 0 1,0 0 0,0-1-1,1 1 1,-1-1-1,5-1 1,6-4-2,-1 1 1,0-2-1,-1 0 1,18-12 0,-11 6 17,-1 0 1,-1-1-1,-1-1 1,0-1-1,21-25 1,-30 26 26,-7 15-42,0 0 1,0 0 0,0 0 0,0-1-1,0 1 1,0 0 0,0 0 0,0 0-1,0 0 1,0 0 0,-1 0 0,1-1 0,0 1-1,0 0 1,0 0 0,0 0 0,0 0-1,0 0 1,0 0 0,0 0 0,-1 0-1,1 0 1,0-1 0,0 1 0,0 0-1,0 0 1,0 0 0,0 0 0,-1 0 0,1 0-1,0 0 1,0 0 0,0 0 0,0 0-1,0 0 1,-1 0 0,1 0 0,0 0-1,0 0 1,0 0 0,0 0 0,0 0-1,-1 0 1,1 0 0,0 0 0,0 1-1,0-1 1,-2 1 3,0-1-1,0 1 1,0 1-1,0-1 1,0 0 0,1 0-1,-1 1 1,0-1-1,1 1 1,-3 3-1,-2 2 1,1 1 0,1 0 0,-1 0 0,1 0 0,1 1 0,0 0 0,-3 9 0,6-17-6,-1 1 1,1-1-1,0 1 0,-1-1 0,1 1 1,0-1-1,0 1 0,0 0 0,0-1 0,0 1 1,0-1-1,1 1 0,-1 0 0,0-1 1,1 1-1,-1-1 0,1 1 0,0-1 0,0 1 1,-1-1-1,1 0 0,0 1 0,0-1 1,0 0-1,0 0 0,0 0 0,1 0 0,-1 0 1,0 0-1,0 0 0,1 0 0,-1 0 1,1 0-1,-1-1 0,0 1 0,1 0 0,0-1 1,-1 0-1,1 1 0,-1-1 0,1 0 1,-1 0-1,1 1 0,0-1 0,-1-1 0,1 1 1,1 0-1,23-2-19,38-6 0,-36 3 21,40-1 0,-60 6 16,-1 0 0,1 1 0,0 0 0,-1 0 0,1 0 0,-1 1 1,1 1-1,-1-1 0,13 7 0,-20-9-8,1 0 0,-1 0 0,0 0 0,0 1 0,0-1 0,0 0 1,0 0-1,0 0 0,0 0 0,0 0 0,1 0 0,-1 0 0,0 0 0,0 0 1,0 0-1,0 0 0,0 0 0,0 0 0,1 0 0,-1 0 0,0 0 0,0 0 1,0 0-1,0 0 0,0 0 0,1 0 0,-1 0 0,0 0 0,0 0 1,0 0-1,0 0 0,0 0 0,0 0 0,0 0 0,1-1 0,-1 1 0,0 0 1,0 0-1,0 0 0,0 0 0,0 0 0,0 0 0,0 0 0,0-1 0,0-7 202,-6-15 13,4 19-141,-72-243 1341,73 247-1441,1-1 1,-1 0-1,1 0 1,0 0-1,-1 0 1,1 0-1,0 0 1,0 0-1,0 0 1,0 0-1,0 0 1,0 0-1,0 1 1,0-1-1,0 0 1,0 0 0,0 0-1,1 0 1,-1 0-1,0 0 1,1 0-1,-1 0 1,0 0-1,2 0 1,-1 0-72,1 1-1,-1 0 1,1-1 0,0 1 0,-1 0 0,1 0 0,0 1 0,-1-1 0,1 0 0,-1 0-1,1 1 1,0-1 0,-1 1 0,3 0 0,23 8-519,1-2 0,-1 0 0,34 2 0,-12-7 6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5.68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0 14995,'30'105'4291,"23"156"0,-32-125-2870,26 126 15,-46-254-1538,1 0 0,1 0 1,-1-1-1,1 1 1,8 13-1,-11-21 65,0 0-1,0 1 1,1-1-1,-1 0 1,0 0-1,0 1 1,0-1-1,1 0 1,-1 0-1,0 1 0,0-1 1,1 0-1,-1 0 1,0 1-1,1-1 1,-1 0-1,0 0 1,1 0-1,-1 0 1,0 0-1,1 0 1,-1 0-1,0 1 1,1-1-1,-1 0 1,0 0-1,1 0 1,-1 0-1,0 0 1,1-1-1,0 1 1,6-9-645,1-19 206,-8 26 440,10-36-474,1-8-213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6.0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61 18 17132,'-2'10'781,"0"0"0,-1 0 0,0 0 0,0-1 0,-11 19 0,-7 24 1201,17-41-1614,2 0 0,-3 21 1,4-30-343,1 0 1,0 0-1,0 0 1,0 0-1,0 1 1,0-1-1,0 0 1,0 0-1,1 0 1,-1 0-1,1 0 1,0 0 0,-1 0-1,1-1 1,0 1-1,0 0 1,0 0-1,0-1 1,1 1-1,-1 0 1,0-1-1,1 1 1,2 1-1,-3-2-23,1-1-1,-1 1 1,1-1-1,-1 0 0,1 1 1,0-1-1,-1 0 1,1 0-1,-1 0 0,1 0 1,-1 0-1,1-1 0,0 1 1,-1 0-1,1-1 1,-1 1-1,1-1 0,-1 0 1,0 1-1,1-1 1,2-2-1,27-22-7,-20 12 18,0 1-1,0-2 0,-1 1 0,-1-2 0,0 1 0,-1-1 0,-1 0 0,0-1 1,-1 0-1,5-19 0,-11 33-3,1-1-1,-1 0 1,1 1 0,-1-1-1,0 0 1,0 1 0,0-1-1,-1 0 1,1 1 0,-2-6-1,2 8-6,0 0 0,0 0 0,0-1 0,0 1 0,0 0 0,-1-1 0,1 1 0,0 0 0,0 0-1,0-1 1,-1 1 0,1 0 0,0 0 0,0-1 0,-1 1 0,1 0 0,0 0 0,-1 0 0,1 0 0,0-1 0,-1 1 0,1 0-1,0 0 1,-1 0 0,1 0 0,0 0 0,-1 0 0,1 0 0,0 0 0,-1 0 0,0 0 1,-1 1 1,1-1-1,0 1 1,0 0-1,0-1 1,-1 1-1,1 0 1,0 0-1,0 0 0,0 0 1,0-1-1,-1 3 1,-4 6-30,-1 0 0,2 1 0,-1-1 1,1 1-1,1 0 0,0 0 0,0 1 0,1-1 0,0 1 1,1 0-1,0 0 0,1 0 0,0 0 0,1 0 0,0 0 1,0 0-1,2 0 0,4 20 0,-6-29-30,1 0 0,-1-1 0,1 1-1,0 0 1,0-1 0,0 1 0,0-1 0,0 1-1,0-1 1,0 0 0,0 1 0,0-1 0,1 0-1,-1 0 1,1 0 0,-1 0 0,1 0 0,-1 0-1,1 0 1,-1-1 0,1 1 0,0 0 0,-1-1-1,1 0 1,0 1 0,0-1 0,-1 0 0,1 0-1,0 0 1,0 0 0,-1 0 0,1 0 0,3-1-1,1 0-209,1-1 0,-1-1-1,0 1 1,0-1 0,0 0-1,0 0 1,-1-1 0,7-4 0,1-2-19,-1-1 1,-1 0 0,0-1 0,0 0 0,11-16 0,15-28-788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6.5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122 366 14627,'-17'21'1165,"1"1"-1,0 1 1,2 0-1,1 1 0,-13 31 1,22-47-809,1 1-1,0 0 1,0 1-1,-2 16 1,5-25-331,-1 0 0,1 0 1,0 1-1,0-1 0,0 0 1,0 0-1,0 0 0,0 0 0,0 1 1,1-1-1,-1 0 0,0 0 1,1 0-1,-1 0 0,0 0 0,1 0 1,0 1-1,-1-1 0,1 0 0,-1-1 1,1 1-1,0 0 0,0 0 1,0 0-1,0 0 0,0 0 0,-1-1 1,1 1-1,0-1 0,1 1 1,-1 0-1,0-1 0,0 0 0,0 1 1,0-1-1,0 0 0,0 1 1,1-1-1,-1 0 0,0 0 0,0 0 1,0 0-1,0 0 0,1 0 0,-1 0 1,0-1-1,0 1 0,2-1 1,12-2-46,-1-1 0,0-1 0,0 0 1,20-10-1,-23 9-16,0 1 1,0 0-1,0 1 1,0 0-1,1 1 1,0 1-1,0-1 0,12 0 1,-22 3 36,0 0-1,0 0 1,-1 0 0,1 0-1,0 0 1,0 1 0,0-1 0,-1 0-1,1 1 1,0-1 0,-1 1-1,1 0 1,0 0 0,-1-1-1,1 1 1,-1 0 0,1 0 0,-1 0-1,1 1 1,-1-1 0,0 0-1,0 1 1,2 1 0,-2-1 5,0 0-1,-1 0 1,1 1 0,-1-1-1,1 1 1,-1-1 0,0 0-1,1 1 1,-1-1 0,-1 1 0,1-1-1,0 0 1,0 1 0,-2 4-1,-2 5 35,-1 0-1,0-1 1,0 1-1,-1-1 0,-9 13 1,13-21-48,-39 53 238,37-51-291,1-1 1,-1 0-1,-1 0 1,1 0-1,-1 0 1,1-1-1,-1 0 1,0 0-1,-9 4 1,14-7 55,-1 1 0,1-1 0,-1 0 0,1 0 0,-1 0 0,0 0 0,1 1 0,-1-1 0,1 0 0,-1 0 0,0 0 0,1 0 0,-1 0 0,1 0 0,-1-1 0,0 1 0,1 0 0,-1 0 0,1 0 0,-1-1 0,0 1 0,1 0 0,-1 0 0,1-1 0,-1 1 0,1 0 0,0-1-1,-1 1 1,1-1 0,-1 1 0,0-1 0,0-1 15,1 0 0,-1 0-1,0 0 1,1 0 0,-1 0-1,1 0 1,-1 0-1,1 0 1,0 0 0,0-2-1,1-9 0,0 0 0,4-17 1,-5 26-85,11-50-106</inkml:trace>
  <inkml:trace contextRef="#ctx0" brushRef="#br0" timeOffset="1">350 29 17028,'9'-24'1684,"-9"24"-1672,0 0 1,0-1-1,0 1 1,0 0-1,0 0 1,0 0-1,0 0 0,0 0 1,0 0-1,0 0 1,0 0-1,0-1 1,0 1-1,0 0 0,0 0 1,0 0-1,0 0 1,0 0-1,0 0 0,0 0 1,0-1-1,0 1 1,0 0-1,0 0 1,0 0-1,0 0 0,0 0 1,1 0-1,-1 0 1,0 0-1,0 0 1,0 0-1,0-1 0,0 1 1,0 0-1,0 0 1,0 0-1,0 0 1,0 0-1,1 0 0,-1 0 1,0 0-1,0 0 1,0 0-1,0 0 0,0 0 1,0 0-1,0 0 1,0 0-1,1 0 1,-1 0-1,0 0 0,0 0 1,0 0-1,0 0 1,0 0-1,0 0 1,0 0-1,0 0 0,1 0 1,-1 0-1,0 0 1,0 0-1,0 1 1,0-1-1,0 0 0,0 0 1,0 0-1,2 12 522,-4 24 322,2-30-605,-2 34 377,2 1 0,2-1 0,2 0 0,16 76 0,-15-97-572,1 0 0,0 0 0,2-1 1,0 0-1,1 0 0,1-1 1,0 0-1,1-1 0,1 0 1,1-1-1,0 0 0,17 14 0,3-1-122,-33-28 64,0 0-1,0 0 1,0 0 0,0 0 0,0 0 0,-1 0 0,1 0 0,0-1-1,0 1 1,0 0 0,0 0 0,0 0 0,-1 0 0,1 0 0,0 0-1,0 0 1,0 0 0,0 0 0,-1 0 0,1 0 0,0 0 0,0 0-1,0 0 1,0 0 0,0 0 0,-1 0 0,1 0 0,0 0 0,0 0 0,0 0-1,0 1 1,0-1 0,-1 0 0,1 0 0,0 0 0,0 0 0,0 0-1,0 0 1,0 0 0,0 0 0,0 1 0,-1-1 0,1 0 0,0 0-1,0 0 1,0 0 0,0 0 0,0 1 0,0-1 0,0 0 0,0 0-1,0 0 1,0 0 0,0 1 0,0-1 0,0 0 0,0 0 0,0 0 0,0 0-1,0 0 1,0 1 0,0-1 0,0 0 0,0 0 0,0 0 0,0 0-1,0 1 1,-8-4-29,-1 0-1,1 0 0,0-1 1,0 0-1,0-1 1,0 1-1,-8-8 0,-50-45-27,62 53 65,-8-7 53,1 0 1,0-1 0,1 0 0,1-1 0,-13-21 0,20 30-23,0-1-1,-1 1 1,1 0 0,0-1-1,1 1 1,-1-1 0,1 0-1,0 1 1,0-1 0,1 0-1,-1 0 1,1 0 0,0 1-1,0-1 1,1 0 0,0 0-1,-1 0 1,2 1 0,-1-1-1,0 0 1,1 1 0,3-6 0,-3 6-25,1 0 0,0 1-1,1-1 1,-1 1 0,0 0 0,1 0 0,0 0 0,0 1 0,0-1 0,0 1 0,0 0 0,7-2 0,7-3-188,34-6 0,-17 4 139,22-10-84,1-3-61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7.67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89 305 13827,'-1'-2'226,"-1"0"0,1 1 0,-1-1 0,1 1 0,-1 0 0,1-1 1,-1 1-1,0 0 0,0 0 0,0 0 0,0 0 0,-2-1 0,3 2-100,0 0 0,0 0-1,0 0 1,0 0 0,0 0 0,0 0 0,-1 0-1,1 0 1,0 0 0,0 1 0,0-1-1,0 0 1,0 1 0,0-1 0,0 1 0,0-1-1,0 1 1,0-1 0,0 1 0,0 0-1,0 0 1,1-1 0,-1 1 0,0 0 0,0 1-1,-4 4 104,1 0 1,0 1-1,1-1 0,-1 1 0,1 0 0,1 0 1,-1 0-1,1 0 0,1 1 0,-3 12 0,2 4-115,1 48 0,1-69-106,0 9 1,1 0 0,0 1 0,5 17 0,-6-28-2,1 1-1,0 0 1,0-1 0,0 1-1,1-1 1,-1 1 0,0-1 0,1 0-1,2 4 1,-3-5 2,0-1 0,0 1-1,0 0 1,1 0 0,-1-1 0,0 1-1,0 0 1,0-1 0,0 1 0,1-1-1,-1 0 1,0 1 0,0-1 0,1 0 0,-1 0-1,0 0 1,1 0 0,-1 0 0,0 0-1,1 0 1,0 0 0,2-1 14,0-1-1,-1 1 1,1 0 0,-1-1-1,0 0 1,1 0 0,-1 0 0,0 0-1,0-1 1,0 1 0,0-1-1,-1 1 1,1-1 0,3-5 0,4-6 103,15-28 1,-23 37-100,16-30 132,-2 0-1,-2-1 1,-1 0-1,-2-2 1,-2 1-1,-1-1 0,-1 0 1,-3-1-1,0-65 1,-4 97-125,-3-22 63,3 28-91,0 0 0,0 0 0,0 0 0,-1 0 0,1 1 0,0-1 0,-1 0 0,1 0 0,-1 0 0,1 0 0,-1 0 0,1 1 0,-1-1 0,1 0 0,-1 1 0,0-1 0,0 0 0,1 1 0,-1-1 0,0 1 0,0-1 0,0 1-1,0-1 1,0 1-3,1 0-1,-1 0 1,1-1-1,-1 1 1,1 1-1,-1-1 1,1 0-1,-1 0 1,1 0-1,-1 0 0,1 0 1,-1 0-1,1 0 1,-1 1-1,1-1 1,-1 0-1,1 0 1,0 1-1,-1-1 0,1 0 1,0 1-1,-1-1 1,1 0-1,0 1 1,-1-1-1,1 0 1,0 1-1,-1-1 1,1 1-1,0 0 0,-5 8 7,1 1 0,0-1-1,1 1 1,0 0 0,0 0-1,1 1 1,-1 18-1,-1 81 2,4-102-10,0 26 0,8 60-1,-6-83 1,0 0-1,1 0 1,0 0-1,0-1 1,1 1-1,1-1 1,0 0 0,0 0-1,9 12 1,-11-19 1,-1 1-1,1-1 1,1 0 0,-1 0 0,0 0 0,1-1 0,-1 1 0,1-1-1,0 0 1,0 0 0,0 0 0,0 0 0,0-1 0,0 1-1,1-1 1,-1 0 0,0 0 0,1-1 0,-1 0 0,1 1-1,-1-1 1,1-1 0,-1 1 0,0-1 0,1 1 0,-1-1-1,0-1 1,0 1 0,1 0 0,4-4 0,6-2 10,-1 0 0,0-2 1,-1 0-1,1 0 0,-2-1 1,23-23-1,-20 17 20,0 0 0,23-37-1,-32 44-8,-1 0-1,0-1 0,-1 1 1,1-1-1,-2-1 0,0 1 1,0 0-1,1-12 0,-3 21-18,-1 1 0,0 0 1,0-1-1,0 1 0,0-1 0,1 1 0,-1-1 0,0 1 0,0-1 0,0 1 0,0-1 0,0 1 1,0-1-1,0 1 0,-1-1 0,1 1 0,0-1 0,0 1 0,0 0 0,0-1 0,-1 1 0,1-1 1,0 1-1,0-1 0,-1 1 0,1 0 0,0-1 0,-1 1 0,1-1 0,-11 9 77,-10 25 18,11-14-58,2 0 0,-8 28 0,13-38-36,1 2 0,0-1 0,0 0 0,1 0 0,0 1 0,1 16 0,1-26-4,-1 1 1,0 0-1,1 0 0,0-1 0,-1 1 1,1-1-1,0 1 0,0 0 1,0-1-1,0 1 0,0-1 1,0 0-1,0 1 0,0-1 1,1 0-1,-1 0 0,0 0 0,1 1 1,-1-2-1,1 1 0,0 0 1,-1 0-1,1 0 0,-1-1 1,1 1-1,0-1 0,0 1 0,-1-1 1,1 0-1,0 0 0,0 1 1,0-1-1,1-1 0,8 1 1,0 0-1,0-1 1,21-5 0,-28 5-1,118-19 66,-36 7 374,-85 13-413,0-1 0,-1 1 1,1 0-1,0-1 0,0 1 1,-1-1-1,1 1 0,0-1 0,-1 1 1,1-1-1,-1 0 0,1 1 1,-1-1-1,1 0 0,-1 1 0,1-1 1,-1 0-1,0 1 0,1-1 1,-1 0-1,0 0 0,0 0 0,0 1 1,1-1-1,-1 0 0,0 0 1,0 0-1,0 0 0,0 1 0,0-1 1,0 0-1,-1 0 0,1 0 1,0 0-1,0 1 0,-1-2 0,-11-36 373,10 31-296,-80-209 622,81 215-771,0-1-1,1 0 1,-1 0 0,0 1 0,1-1 0,0 0-1,-1 0 1,1 0 0,0 0 0,0 0-1,0 1 1,0-1 0,0 0 0,2-4 0,-2 6-32,1-1 1,0 0-1,0 0 1,0 1-1,0-1 1,0 0-1,0 1 1,0-1-1,0 1 1,0-1-1,0 1 1,0 0 0,0 0-1,1-1 1,-1 1-1,0 0 1,0 0-1,0 0 1,0 0-1,0 0 1,1 0-1,-1 0 1,0 1-1,2-1 1,23 3-903,-1-1-1,29-2 1,-11-5 91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8.6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102 1 17804,'1'11'624,"0"0"-1,0-1 1,-1 1 0,0 0 0,-1 0 0,-3 18 0,1-11 335,-82 482 875,78-472-2245,4-24-178,2-6 271,0-11-214,30-218-3371,19 1 3560,-46 221 477,9-28 930,-11 37-1050,0 0 0,0 0 0,0 0 0,0 0 0,0-1 0,0 1 0,0 0 1,0 0-1,1 0 0,-1 0 0,0 0 0,0 0 0,0 0 0,0 0 0,0 0 0,0 0 1,0 0-1,0 0 0,0 0 0,0 0 0,1 0 0,-1 0 0,0 0 0,0 0 1,0 0-1,0 0 0,0 0 0,0 0 0,0 0 0,0 0 0,0 0 0,0 0 0,1 0 1,-1 1-1,0-1 0,0 0 0,0 0 0,0 0 0,0 0 0,0 0 0,0 0 1,0 0-1,0 0 0,0 0 0,0 0 0,0 0 0,0 0 0,0 1 0,0-1 0,0 0 1,0 0-1,0 0 0,0 0 0,0 0 0,0 0 0,0 0 0,0 0 0,0 0 1,0 1-1,0-1 0,0 0 0,0 0 0,0 0 0,0 0 0,0 0 0,0 0 0,0 0 1,0 0-1,0 0 0,1 11 382,0 110 1169,-2-58-1186,3 1 1,10 62-1,-11-121-359,16 77 312,-15-75-280,0 0 1,1 1-1,0-1 0,0 0 1,1-1-1,0 1 0,0-1 1,8 10-1,-11-15-40,0 0 1,-1 0-1,1-1 0,0 1 1,0 0-1,-1-1 0,1 1 1,0 0-1,0-1 0,0 1 0,0-1 1,0 0-1,0 1 0,0-1 1,0 0-1,0 1 0,2-1 1,-3 0-4,1 0-1,0 0 1,-1-1 0,1 1 0,-1 0 0,1 0 0,0-1 0,-1 1 0,1 0-1,-1-1 1,1 1 0,-1 0 0,1-1 0,-1 1 0,1-1 0,-1 1 0,1-1-1,-1 1 1,1-1 0,-1 0 0,2-2 17,-1 0-1,1 0 1,-1-1-1,0 1 1,0 0 0,-1-1-1,1 1 1,-1 0 0,1-5-1,-2-8 45,0 0-1,0 0 0,-2 0 1,0 0-1,-1 1 1,-11-30-1,1 13-43,-1 1 0,-21-33 0,31 55-37,8 11-26,-1-1 29,0 1-1,0-1 1,0 1 0,0-1 0,0 0-1,1 0 1,3 2 0,0-2-4,0 0 0,0 0 0,1-1 0,-1 0 0,0 0 0,0 0 0,0-1 1,9-2-1,47-16-31,-48 13 40,1 1-1,-1 1 1,18-3 0,-29 6 6,0 1 0,0 0 1,0 0-1,0 0 0,0 0 1,0 0-1,0 1 0,0 0 1,0-1-1,-1 1 0,1 0 0,0 0 1,0 1-1,0-1 0,-1 0 1,1 1-1,-1 0 0,1-1 0,-1 1 1,0 0-1,0 0 0,0 1 1,0-1-1,0 0 0,0 1 0,-1-1 1,1 1-1,-1-1 0,1 1 1,-1 0-1,0 0 0,1 5 1,3 9 33,-2 0 1,0 0-1,0 1 1,-1 26-1,-1-16 34,0-28-69,2 21 78,-3-21-77,0 0-1,0 0 1,0 1-1,0-1 0,0 0 1,0 1-1,0-1 1,1 0-1,-1 0 1,0 1-1,0-1 0,0 0 1,0 0-1,0 0 1,1 1-1,-1-1 1,0 0-1,0 0 1,0 0-1,1 1 0,-1-1 1,0 0-1,0 0 1,1 0-1,-1 0 1,0 0-1,0 0 1,1 0-1,-1 1 0,0-1 1,0 0-1,1 0 1,-1 0-1,0 0 1,1 0-1,-1 0 0,0 0 1,0 0-1,1-1 1,-1 1-1,0 0 1,0 0-1,1 0 1,-1 0-1,0 0 0,0 0 1,1 0-1,-1-1 1,0 1-1,0 0 1,0 0-1,1 0 0,-1 0 1,0-1-1,0 1 1,0 0-1,1 0 1,-1-1-1,0 1 1,0 0-1,0 0 0,0-1 1,0 1-1,0 0 1,0 0-1,0-1 1,0 1-1,0 0 1,0-1-1,12-19 58,-2 0 1,0-1-1,6-23 0,12-25 24,-21 53-62,-5 10-17,1-1 0,0 0 0,1 1 0,-1 0 0,1 0 0,0 0 0,1 0 0,6-7 0,-11 13-6,1 0 0,-1-1 1,0 1-1,1 0 0,-1 0 0,0-1 0,1 1 0,-1 0 0,1 0 1,-1 0-1,1 0 0,-1-1 0,0 1 0,1 0 0,-1 0 0,1 0 1,-1 0-1,1 0 0,-1 0 0,1 0 0,-1 0 0,1 0 1,-1 0-1,0 1 0,1-1 0,-1 0 0,1 0 0,-1 0 0,1 1 1,8 12-39,-1 22-78,-8-34 106,9 93-2431,-9-94 2433,0 0 0,0 0 0,0 0 0,0 0 0,0 0 0,0 1 0,0-1 0,0 0 0,0 0 0,0 0 0,0 0 0,0 0 0,0 0 0,0 0 0,0 0 0,0 0 0,0 0 0,0 1 0,0-1 0,0 0 0,0 0 0,0 0-1,0 0 1,0 0 0,0 0 0,0 0 0,0 0 0,1 0 0,-1 0 0,0 0 0,0 0 0,0 0 0,0 0 0,0 0 0,0 0 0,0 0 0,0 0 0,0 0 0,0 0 0,1 0 0,-1 0 0,0 0 0,0 0 0,0 0 0,0 0 0,0 0 0,0 0 0,0 0 0,0 0 0,0 0 0,0 0 0,1 0 0,-1 0 0,0 0-1,0 0 1,0 0 0,0 0 0,0 0 0,0 0 0,0 0 0,0 0 0,0 0 0,0 0 0,0 0 0,0 0 0,0-1 0,1 1 0,3-6-314,5-13-288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49.04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30 1 16428,'-9'123'3614,"0"-4"-1252,9-102-2079,0 0 0,2-1 0,0 1 0,1 0 0,4 15 0,-6-29-264,-1-1-1,1 1 0,0-1 0,0 0 1,0 1-1,0-1 0,1 0 0,-1 0 1,0 0-1,1 0 0,-1 0 0,1 0 1,0 0-1,0 0 0,0-1 0,0 1 1,0 0-1,0-1 0,0 0 0,1 0 0,-1 0 1,0 0-1,1 0 0,4 1 0,1-1-17,0-1 0,0 1 0,0-2 0,0 1 0,0-1 0,10-3 0,24-2-23,-41 6 25,0-1 1,1 1-1,-1 0 0,0 0 1,1 0-1,-1 0 1,0 0-1,0 0 1,1 0-1,-1 1 1,0-1-1,0 0 1,1 1-1,-1-1 1,0 1-1,0-1 1,0 1-1,0 0 1,0-1-1,1 1 1,-1 0-1,0 0 1,-1 0-1,1-1 1,0 1-1,0 0 0,0 0 1,0 0-1,-1 1 1,1-1-1,-1 0 1,1 0-1,-1 0 1,1 0-1,-1 1 1,0-1-1,1 0 1,-1 0-1,0 1 1,0-1-1,0 0 1,0 1-1,0-1 1,0 0-1,0 0 1,-1 2-1,0 3 62,-1 0-1,0 0 1,0 0 0,0 0-1,0-1 1,-1 1 0,0-1-1,-7 9 1,2-3 125,-2-1 0,1 0-1,-1-1 1,-22 17 0,26-22-175,0 0-1,0 0 1,-1-1-1,0 0 0,1 0 1,-1 0-1,0-1 1,-1 0-1,1 0 1,-13 0-1,19-1-87,-1-1 0,1 0 0,0 0 0,0 0 0,-1-1 0,1 1 0,0 0 0,0 0 1,0-1-1,0 1 0,-1 0 0,1-1 0,0 1 0,0-1 0,0 0 0,0 1 0,0-1 0,0 0 0,0 1 0,0-1 0,1 0 0,-1 0 0,0 0 0,0 0 0,1 0 0,-1 0 0,0-2 0,0 1-12,0-1 0,1 1-1,-1 0 1,1-1 0,-1 1 0,1-1-1,0 1 1,0-1 0,1 1 0,-1-1-1,0 1 1,2-4 0,6-18-675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50.08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0 528 19308,'2'1'190,"0"1"1,-1-1-1,1 1 0,-1-1 1,0 1-1,1 0 0,-1-1 0,0 1 1,0 0-1,0 0 0,0 0 1,0 0-1,-1 0 0,1 0 1,-1 0-1,1 0 0,-1 0 0,0 0 1,1 0-1,-1 3 0,-4 50 1262,3-39-877,0-15-556,-3 52 419,2 79 0,5-121-789,2-13-155,3-15-346,2-22-1659,6-48 0,-11 52 642,2 0-1,12-35 1,-19 68 1835,1 0 0,-1 0 0,1 0 0,0 0-1,0 0 1,0 0 0,0 0 0,0 1 0,0-1 0,1 0 0,-1 1 0,1-1-1,-1 1 1,3-2 0,-4 3 62,0 0 0,1-1 0,-1 1 0,0 0 0,1 0 0,-1 0 0,1 0 0,-1 0 0,0 0 0,1 0 0,-1 0 0,0 0 0,1 0 0,-1 0 0,0 0 0,1 1 0,-1-1 0,0 0 0,1 0 0,-1 0 0,0 0-1,1 0 1,-1 1 0,0-1 0,1 0 0,-1 0 0,0 1 0,9 16 1296,-7-9-832,0-1 0,1 0 1,0 1-1,0-1 0,1 0 0,6 9 0,-9-14-433,0 0-1,1-1 0,-1 1 0,1-1 1,-1 0-1,1 1 0,-1-1 0,1 0 0,0 0 1,0 0-1,-1 0 0,1 0 0,0-1 1,0 1-1,0 0 0,0-1 0,0 0 0,0 1 1,0-1-1,0 0 0,0 0 0,0 0 1,0 0-1,1 0 0,-1-1 0,0 1 1,0-1-1,0 1 0,-1-1 0,4-1 0,2-1 81,0-1 0,-1 0 0,1 0-1,-1-1 1,0 1 0,0-1 0,0-1 0,-1 1-1,9-13 1,-10 13 24,0 0-1,0-1 1,-1 1-1,0-1 1,0 0-1,0 0 1,-1 0-1,0 0 1,0-1 0,-1 1-1,1 0 1,-1-8-1,-1 13-138,0 1 0,1 0 0,-1-1-1,0 1 1,0-1 0,0 1 0,0-1 0,0 1 0,0-1-1,0 1 1,0-1 0,0 1 0,0 0 0,0-1 0,0 1-1,-1-1 1,1 1 0,0-1 0,0 1 0,0 0-1,-1-1 1,1 1 0,0-1 0,0 1 0,-1 0 0,1-1-1,0 1 1,-1 0 0,1-1 0,0 1 0,-1 0-1,1 0 1,-1-1 0,0 1 0,0 0 6,1 1 1,-1-1-1,0 1 1,0-1-1,0 1 1,0-1-1,0 1 1,0 0-1,0-1 1,1 1-1,-1 0 1,0 0-1,0 1 1,-22 34 261,17-23-272,1 0 0,1 0 0,0 1 0,1-1 0,1 1 0,0 0 0,1 0 0,0 0 0,1-1 0,3 24 0,-3-35-17,0 0 1,0 0 0,1 0 0,-1-1 0,1 1 0,0 0 0,-1 0 0,1-1-1,0 1 1,0-1 0,0 1 0,0-1 0,0 1 0,0-1 0,0 1 0,3 1-1,-3-2 2,0-1-1,0 1 0,1-1 0,-1 1 0,0-1 0,1 1 0,-1-1 1,0 0-1,1 0 0,-1 0 0,0 1 0,1-1 0,-1 0 0,0-1 1,1 1-1,-1 0 0,2-1 0,3-1 6,-1 0 0,1 0-1,-1-1 1,0 0 0,0 0 0,-1 0 0,1 0 0,-1-1-1,7-6 1,13-16 26,0-2 0,-2-1 0,-1-1 1,31-58-1,47-137 107,-96 218-139,10-25 48,-1-1-1,-2 0 1,13-67 0,-23 64 21,0 35-71,1 1-1,-1-1 0,0 1 0,0 0 0,0-1 0,0 1 0,-1 0 1,1-1-1,0 1 0,0 0 0,0-1 0,0 1 0,0 0 1,0-1-1,0 1 0,-1 0 0,1-1 0,0 1 0,0 0 0,0 0 1,-1-1-1,1 1 0,0 0 0,-1 0 0,1-1 0,0 1 1,0 0-1,-1 0 0,1 0 0,0 0 0,-1-1 0,1 1 0,0 0 1,-1 0-1,1 0 0,0 0 0,-1 0 0,1 0 0,0 0 0,-1 0 1,1 0-1,-1 0 0,-12 13 41,1 8-21,0 0 0,2 1 0,0 0 0,2 1 0,-6 25-1,5-10-2,1-1 0,-4 60 0,11-78-2,1 1-1,0-1 1,2 0 0,4 26-1,-4-37-16,0-1 0,0 1 0,1-1 0,0 0 0,0 0 0,0 0 0,1 0-1,0 0 1,1-1 0,-1 1 0,1-1 0,1-1 0,7 9 0,-12-14-5,-1 0 1,1 0 0,0 1-1,-1-1 1,1 0 0,0 0-1,-1 0 1,1 0 0,-1 0-1,1 0 1,0 0 0,-1 0-1,1 0 1,0 0 0,-1 0-1,1 0 1,0 0 0,-1 0-1,1-1 1,-1 1 0,1 0-1,-1-1 1,1 1 0,0 0-1,-1-1 1,1 1 0,-1 0-1,1-1 1,-1 1 0,0-1-1,1 1 1,-1-1 0,1 1-1,-1-1 1,0 1 0,1-2-1,17-28-28,-11 17 23,-5 10 13,0 1 0,0-1 0,1 1 1,-1-1-1,1 1 0,-1 0 0,1 0 0,-1 0 0,1 0 0,0 0 1,6-2-1,-1 1 24,-1 1 0,1 0 0,13-1 0,-16 3-9,-3-1-12,0 0 0,0 0 0,0 1 1,0-1-1,-1 0 0,1 0 0,0-1 0,-1 1 0,1 0 1,-1 0-1,1-1 0,-1 1 0,0-1 0,1 1 0,-1-1 1,0 0-1,1-1 0,-1 1 1,-1 1 1,1 0-1,0 0 0,-1 0 1,1-1-1,-1 1 0,1 0 1,-1-1-1,0 1 0,1 0 0,-1-1 1,0 1-1,0-1 0,0 1 1,0 0-1,0-1 0,0 1 1,-1-1-1,1 1 0,0 0 1,-1-1-1,1 1 0,-1 0 1,1 0-1,-2-2 0,2 3-4,0-1 0,0 1-1,0 0 1,-1 0 0,1-1 0,0 1 0,0 0-1,0 0 1,-1 0 0,1-1 0,0 1-1,0 0 1,-1 0 0,1 0 0,0 0-1,0 0 1,-1 0 0,1 0 0,0-1 0,0 1-1,-1 0 1,1 0 0,0 0 0,-1 0-1,1 0 1,0 0 0,0 0 0,-1 0-1,1 1 1,0-1 0,-1 0 0,1 0-1,0 0 1,0 0 0,-1 0 0,1 0 0,-1 1-1,-7 11 45,0 18 1,7-27-48,1-1 1,0 0-1,0 1 0,0-1 0,0 0 1,1 1-1,-1-1 0,1 0 0,-1 0 0,1 1 1,0-1-1,0 0 0,0 0 0,0 0 1,0 0-1,0 0 0,0 0 0,1 0 1,-1-1-1,1 1 0,-1 0 0,1-1 0,0 1 1,3 1-1,-2-1 1,0-1 0,0 0 0,0 0 0,0-1 0,1 1 0,-1-1 0,0 1 0,0-1 0,0 0 0,1 0-1,-1-1 1,0 1 0,0-1 0,0 1 0,0-1 0,0 0 0,5-2 0,13-8 3,-18 9 12,1 0 0,0 0 1,-1 0-1,1 0 0,0 1 0,0-1 0,0 1 0,0 0 1,0 0-1,0 1 0,0-1 0,6 1 0,-10-1 30,1 0-1,-1 0 0,1 0 0,-1 0 1,0 0-1,1 0 0,-1 0 0,0 0 1,0 0-1,1 0 0,-1 0 0,0 0 1,0 0-1,0 0 0,0 0 0,-1 0 1,1-1-1,-1-23 251,0 13-155,-1-3 24,1-1 0,2-22 1,-1 37-167,1 0 1,-1 1 0,0-1-1,1 0 1,-1 1 0,0-1-1,1 1 1,-1-1 0,1 1-1,-1-1 1,1 1 0,-1-1-1,1 1 1,-1-1 0,1 1-1,-1 0 1,1-1 0,0 1-1,-1 0 1,1 0 0,0-1-1,-1 1 1,1 0 0,0 0-1,-1 0 1,1 0 0,0 0-1,0 0 1,-1 0 0,1 0-1,0 0 1,-1 0 0,2 1-1,26 3-476,-23-2 292,36 6-2186,-38-9 1874,-1-1-177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50.47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32 22117,'-3'0'1768,"10"-1"-1320,2-3-304,3-2 1633,4 0-1121,0-1-272,0 0-80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23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168 746 12595,'-60'-4'1104,"10"1"-688,7-1-152,29-6 776,14-9-400,31-11 89,9-9-57,13-14-72,6-7-64,13-15-88,2-6-120,1-7-640,-2-1 392,-7-2-160,0-8-48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0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 18084,'-22'-3'1720,"14"8"-1184,3 1-232,10 1 649,7 1-769,8-3 120,2 1-168,11 5-264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55.91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1 529 17164,'5'-11'1600,"14"-15"-1232,21-14-128,13-13 560,19-10-336,2-3-136,7 1-87,-3 2-121,-6 15-256,-7 5-137,-22 18-263,-8 8-128,-16 11-248,-5 3-736,-12 3 1136,-1 0-233,-4 2-23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56.3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3 365 13243,'-3'23'1400,"7"-20"-640,7-9-280,10-14 745,8-9-313,14-8-152,8-6-80,11-3-224,1 0-232,0 5-528,-1 2-208,-8 7 328,-4 8 56,-17 8-120,-7 5-64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56.7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0 349 13579,'10'12'1424,"9"-17"-696,2-9-216,12-15 673,6-5-81,8-8-240,6-3-56,5-3-496,2 2-312,-7 8-1960,-4 5 1848,-15 17-352,-11 6-160</inkml:trace>
  <inkml:trace contextRef="#ctx0" brushRef="#br0" timeOffset="1">373 392 15203,'21'-10'1785,"5"-8"-1217,7-15-256,6-5 1160,11 1-960,3-3-168,4 6-480,1-1-328,-1 9-368,-1 2-456,-9 7 920,-5 1-240,-13 10-209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57.1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1 303 15443,'18'0'1833,"7"-13"-1201,14-14-184,9-6 728,14-7-352,4 0-224,1-2-568,-1 4-384,-7 8-2176,-10 5 2264,-14 15-432,-10 6-225</inkml:trace>
  <inkml:trace contextRef="#ctx0" brushRef="#br0" timeOffset="1">481 343 16732,'17'-11'1280,"10"-15"-1000,2-7-136,14-7 152,3-2-416,3 1 240,-3-2-88,-6 10-176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57.55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0 321 15259,'12'13'1217,"12"-18"-897,11-8-104,16-17 360,7-6-96,5-7-64,0-2-136,-2 1-312,-2 1-264,-13 8-384,-10 8 608,-20 16-208,-14 9-56</inkml:trace>
  <inkml:trace contextRef="#ctx0" brushRef="#br0" timeOffset="1">416 308 12099,'19'-5'1512,"2"-7"-976,5-11-328,1 0 1496,9-2-1600,1-3-1472,-1 3 1280,-1 3-200,-8 3-232</inkml:trace>
  <inkml:trace contextRef="#ctx0" brushRef="#br0" timeOffset="2">869 334 14475,'19'5'1240,"4"-13"-872,1-4-200,10-11 361,7-2-201,3-3-456,0-3-561,-3 6 585,-6 3-152,-7 11-160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57.91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2 100 11458,'-1'0'41,"1"0"0,0 0-1,0 0 1,0 0-1,0 1 1,0-1-1,0 0 1,0 0-1,0 0 1,0 1 0,0-1-1,0 0 1,0 0-1,0 1 1,0-1-1,0 0 1,0 0-1,0 0 1,0 1 0,0-1-1,0 0 1,0 0-1,0 0 1,0 1-1,0-1 1,1 0-1,-1 0 1,0 0 0,0 0-1,0 1 1,0-1-1,0 0 1,0 0-1,1 0 1,-1 0-1,0 0 1,0 0 0,0 1-1,1-1 1,-1 0-1,0 0 1,0 0-1,0 0 1,1 0 0,10-5 840,11-14 460,-18 15-1099,12-11 710,28-22 1,-40 34-858,0 0 1,1 0 0,-1 1-1,1-1 1,0 1 0,-1 0-1,1 0 1,0 1 0,0-1-1,0 1 1,1 0-1,8 0 1,-13 1-75,0 0 0,-1 0 0,1 0 0,0 0 0,0 0 0,-1 0 0,1 1 0,0-1 0,0 0 0,-1 0 1,1 1-1,0-1 0,-1 1 0,1-1 0,0 0 0,-1 1 0,1-1 0,-1 1 0,1 0 0,-1-1 0,1 1 0,-1-1 0,1 1 0,-1 0 0,0-1 0,1 1 0,-1 0 0,0-1 0,1 1 0,-1 0 0,0 0 0,0-1 0,0 1 0,0 1 1,-2 27 446,0-16-542,1-30 58,0-5-95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0:59.87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3796 2217 12323,'2'-9'1783,"0"-5"-1647,0 0 0,0 0-1,-2 0 1,1-1 0,-2 1 0,0 0 0,-1 0 0,0 0 0,-1 0 0,-1 0 0,-7-19 0,-8-11-184,-2 1 0,-27-44 0,15 29 162,-16-31-135,-164-277 53,171 304 5,-2 1 0,-3 3 1,-89-86-1,45 65-8,-4 4-1,-130-79 1,-225-97 77,255 154 303,-210-72 1,280 127-94,-1 5 0,-260-41 0,-47 52-98,1 35-561,406-8 292,-52 1-11,17-1-34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0.7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348 40 15531,'1'-1'62,"-1"0"0,0 0 0,1 0 0,-1 0 1,0 0-1,0-1 0,0 1 0,0 0 0,0 0 0,0 0 0,0-1 0,0 1 0,-1 0 0,1 0 0,0 0 0,-1 0 0,1 0 0,-1-1 0,1 1 0,-1 0 0,0 0 0,1 0 0,-1 0 0,0 1 0,1-1 0,-2-1 0,0 1 10,0-1 0,-1 1 0,1 0-1,0 0 1,0 1 0,-1-1 0,1 0-1,0 1 1,-1-1 0,1 1 0,-1 0-1,-2 0 1,-5 0 90,0 1 0,0 0 0,0 0 0,0 1 0,-14 5 0,7 0-96,1 0 1,-1 1-1,1 1 1,1 0 0,-1 2-1,-25 21 1,31-23-59,1 1 1,-1 0 0,2 0-1,-1 1 1,2-1 0,-1 2-1,1-1 1,1 1 0,0 0 0,-4 14-1,9-24-7,0 1-1,0-1 0,1 1 1,-1-1-1,0 1 1,1 0-1,0-1 1,0 1-1,0 0 0,0-1 1,0 1-1,0-1 1,1 1-1,-1 0 1,1-1-1,0 1 0,-1-1 1,1 1-1,0-1 1,1 1-1,-1-1 0,0 0 1,1 0-1,-1 0 1,4 4-1,-1-3 0,1 0 0,-1 0 0,1-1 0,0 1-1,0-1 1,0 0 0,0 0 0,0-1 0,1 1 0,-1-1 0,8 0 0,62 5-16,23 2 19,-89-6 0,0 0 0,-1 0 0,1 1 0,0 0 0,0 0 0,-1 1-1,16 9 1,-22-12 2,0 1-1,0 0 0,0-1 0,1 1 1,-2 0-1,1 0 0,0 0 1,0 1-1,-1-1 0,1 0 1,-1 1-1,0-1 0,0 1 1,0-1-1,0 1 0,0-1 0,0 1 1,-1 0-1,1-1 0,0 5 1,-2-2 4,1 0 0,-1 0 0,0 0 0,0 1 0,0-1 0,0 0 0,-1 0 0,0-1 0,0 1 0,-3 4 0,-7 10 38,-1 0 0,-1-1 1,-28 29-1,-57 47 224,83-81-245,0-1 0,-1-1 0,-1 0 0,-27 13 0,26-21-401,19-3 357,0 0 0,-1 0 0,1 0 0,-1 0 0,1 0 0,0 0 0,-1-1 0,1 1 0,-1 0 0,1 0 0,0 0 0,-1-1 0,1 1 0,0 0 0,0-1 0,-1 1 0,1 0 0,0-1 0,-1 1 0,1 0 0,0-1 0,0 1 0,0 0 0,-1-1 0,1-2-10,0 1 0,0-1 0,0 1 0,0-1-1,0 1 1,0-1 0,0 1 0,1-1 0,0 1 0,0-3-1,16-43-164,15-19-99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1.89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194 0 16275,'-7'37'769,"-2"0"-1,-1-1 1,-22 52-1,4-10 313,-52 212 945,70-237-1801,2 0-1,2 0 0,3 87 0,3-136-215,0 0-1,0 0 1,0 0-1,1 0 1,0 0-1,0 0 1,0 0-1,0 0 1,0 0 0,1 0-1,2 4 1,-4-8-9,0 0 1,0 0 0,1 0 0,-1 0 0,0 1-1,0-1 1,1 0 0,-1 0 0,0 0 0,0 0-1,1 0 1,-1 0 0,0 0 0,0 0 0,1 0-1,-1 0 1,0 0 0,0 0 0,1 0 0,-1 0-1,0 0 1,0 0 0,1 0 0,-1 0-1,0 0 1,0 0 0,0 0 0,1-1 0,-1 1-1,0 0 1,0 0 0,0 0 0,1 0 0,-1-1-1,0 1 1,0 0 0,0 0 0,1 0 0,-1-1-1,0 1 1,0 0 0,0 0 0,0 0-1,0-1 1,0 1 0,7-14 13,1-19 20,0 0 0,-3 0 0,0-1 1,-1-52-1,-3 57-25,1-24 68,-5-65 0,2 113-26,-1 9-32,-1 10 1,3 5-19,0 0 0,0 1 0,2-1 0,1-1 0,0 1 0,1 0 0,11 29 0,-15-46-3,1 0 0,0 0-1,0 0 1,0-1-1,0 1 1,0 0-1,0 0 1,0-1-1,0 1 1,1 0-1,-1-1 1,1 1-1,-1-1 1,1 0 0,0 1-1,-1-1 1,1 0-1,0 0 1,0 0-1,0 0 1,0-1-1,0 1 1,0 0-1,0-1 1,0 0-1,0 1 1,0-1-1,0 0 1,0 0 0,0 0-1,0 0 1,1 0-1,-1-1 1,0 1-1,0-1 1,0 1-1,0-1 1,3-1-1,6-3-2,-1-1 0,1 0 0,-1-1-1,0 0 1,0-1 0,-1 0-1,13-14 1,57-73 8,-62 73 4,52-73 127,-76 107-86,0 0 1,0 1 0,1 0-1,1 0 1,-5 20-1,-20 83 44,29-111-86,1-5-6,-14 72 56,14-65-50,-1-1-1,1 1 1,-1 0 0,2-1-1,-1 1 1,1 0 0,0 0-1,3 7 1,-4-12-4,0-1 1,1-1-1,-1 1 1,0 0-1,1 0 1,-1 0-1,1 0 1,0 0 0,-1 0-1,1 0 1,0-1-1,-1 1 1,1 0-1,0-1 1,0 1-1,0 0 1,-1-1-1,1 1 1,0-1-1,0 1 1,0-1-1,0 0 1,0 1-1,0-1 1,0 0-1,0 0 1,0 1-1,0-1 1,0 0-1,0 0 1,0 0-1,1 0 1,-1-1-1,0 1 1,0 0-1,0 0 1,0-1-1,0 1 1,0 0-1,0-1 1,-1 1-1,3-2 1,2-1 9,1 0 0,-1-1 1,1 1-1,-1-2 0,5-4 0,17-19 47,0-1 0,-2-2 0,30-46 0,50-108 175,-96 166-194,-9 19-37,-1 0 0,1 0 0,0 0 0,0 0 0,0 0 0,0 0 0,0 0 0,0 0 0,0-1-1,0 1 1,0 0 0,0 0 0,0 0 0,0 0 0,0 0 0,0 0 0,0 0 0,0 0 0,0 0-1,0 0 1,-16 31 65,-33 100-20,44-114-45,1 0 0,0 0 0,1 0 0,1 0 1,0 34-1,2-49-3,0-1 1,0 0 0,0 0 0,0 0-1,1 0 1,-1 0 0,0 0 0,0 0-1,1 0 1,-1 0 0,0 0 0,1 0 0,-1 0-1,1 0 1,0 0 0,-1 0 0,1 0-1,0 0 1,-1 0 0,1-1 0,1 2-1,-1-1 1,0-1 0,0 0-1,0 0 1,0 0-1,0 0 1,0 0 0,0 0-1,0 0 1,0 0 0,0 0-1,0 0 1,0 0 0,0-1-1,-1 1 1,1 0 0,0-1-1,0 1 1,0-1-1,1 0 1,4-4 4,0 1-1,0-1 1,0 0-1,8-12 1,10-14 19,31-53 0,11-16-6,-59 95-25,-5 11 4,-3 12-5,1-17 8,-10 52-16,6-32 9,0 0-1,1 1 1,1 31-1,2-52 8,0 1 0,0-1 0,0 0 0,0 1 0,0-1 0,0 0 0,0 1 0,1-1-1,-1 0 1,0 0 0,1 1 0,-1-1 0,1 0 0,-1 0 0,1 0 0,0 0-1,0 0 1,-1 1 0,1-1 0,0-1 0,0 1 0,1 1 0,-1-2-1,0 1 1,0-1 0,0 0 0,0 0-1,0 0 1,0 0 0,0 0-1,1-1 1,-1 1 0,0 0-1,0 0 1,0-1 0,0 1 0,0-1-1,0 1 1,-1 0 0,1-1-1,0 0 1,0 1 0,1-2 0,8-6-4,-1-1 1,-1 1-1,12-16 1,-16 19 1,19-22 7,-2-2 0,-1-1 0,-1 0 0,24-52-1,-35 51 43,-8 31-46,0-1 0,0 1 1,0-1-1,0 1 0,0 0 0,0-1 0,0 1 1,0-1-1,-1 1 0,1 0 0,0-1 0,0 1 0,0 0 1,0-1-1,0 1 0,-1 0 0,1-1 0,0 1 0,0 0 1,0-1-1,-1 1 0,1 0 0,0-1 0,-1 1 1,1 0-1,-1 0 0,0 0 1,0 0 0,1 0-1,-1 0 1,0 0 0,0 0 0,1 0-1,-1 0 1,0 0 0,0 1-1,1-1 1,-1 0 0,0 1-1,1-1 1,-1 0 0,0 1-1,1-1 1,-2 2 0,-3 2 2,0 1 0,0 0 0,0 0 0,1 1 0,-1-1 0,1 1 0,1 0 1,-5 8-1,6-9-6,0-1 0,0 0 1,0 1-1,0-1 0,1 1 1,0-1-1,0 1 0,0 0 0,1-1 1,-1 1-1,1 0 0,0 0 1,1 6-1,0-9 1,-1-1 0,1 1 0,0 0 0,0-1 0,0 1 0,0 0 0,0-1 1,1 0-1,-1 1 0,0-1 0,1 0 0,-1 1 0,1-1 0,-1 0 0,1 0 0,-1 0 0,1 0 0,0 0 0,-1-1 0,4 2 0,41 8-6,-32-8 6,1 0 1,22 3-1,0 2 1,0 2 0,-1 1 0,66 28 0,-85-33 70,-16-5-62,-1 0 0,0 0 0,1 0 0,-1 0 1,0 0-1,1 0 0,-1 0 0,0 0 0,1 0 0,-1-1 0,0 1 0,1 0 0,-1 0 1,0 0-1,0 0 0,1-1 0,-1 1 0,0 0 0,0 0 0,1 0 0,-1-1 1,0 1-1,0 0 0,0-1 0,0 1 0,1 0 0,-1-1 0,0-2 34,1 0 0,-1 0 0,0 0 1,0 0-1,0 0 0,-1 0 0,1 0 0,-1-3 0,0 0-46,-10-62 334,-17-148-328,28 215-65,0 0 0,0 1 0,0-1 0,0 1-1,0-1 1,0 1 0,1-1 0,-1 1 0,0-1 0,0 1 0,0-1 0,1 1-1,-1-1 1,0 1 0,0-1 0,1 1 0,-1-1 0,0 1 0,1-1 0,-1 1-1,1 0 1,-1-1 0,0 1 0,1 0 0,-1-1 0,1 1 0,-1 0 0,1-1-1,-1 1 1,1 0 0,-1 0 0,1 0 0,-1 0 0,1-1 0,0 1 0,-1 0 0,1 0-1,-1 0 1,1 0 0,0 0 0,27 4-882,-17-2 612,14-1-451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2.29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111 0 19444,'-8'24'1561,"-18"39"0,-3 5-185,17-30-776,1-1 0,-8 60 0,16-76-503,1 1 0,1-1 1,1 1-1,1 0 0,1-1 1,5 25-1,-5-41-92,-1 1 0,1-1 1,0 0-1,1 0 0,-1 0 0,1 0 1,0 0-1,0 0 0,1-1 0,-1 1 1,8 6-1,-9-9-65,0-1 0,0 1 0,-1-1 0,1 0 0,0 0 0,0 0 0,0 0 0,0 0 1,0 0-1,1 0 0,-1-1 0,0 1 0,0-1 0,0 1 0,1-1 0,-1 0 0,0 0 0,0 0 0,1 0 0,-1 0 0,0-1 0,0 1 0,1-1 0,-1 1 1,0-1-1,0 0 0,0 0 0,0 0 0,0 0 0,0 0 0,2-2 0,3-3-235,-1 0 0,0-1 0,0 0-1,0 0 1,-1 0 0,0-1 0,0 0 0,6-16 0,-10 23 264,11-21-741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0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11 18052,'5'-10'2942,"-20"29"-672,-35 38-1101,-64 95-1,96-126-846,-28 55-1,40-68-228,0 0 1,2 1-1,-1-1 1,1 1 0,1 0-1,-2 23 1,5-34-80,0 1-1,0-1 1,0 0 0,0 1 0,0-1-1,1 0 1,-1 0 0,1 0-1,0 0 1,0 1 0,0-1-1,1 0 1,-1 0 0,1-1-1,0 1 1,-1 0 0,1-1-1,0 1 1,1-1 0,-1 1 0,0-1-1,1 0 1,-1 0 0,1 0-1,0 0 1,0 0 0,-1-1-1,1 1 1,0-1 0,0 0-1,1 0 1,-1 0 0,5 1 0,2-1 3,1 0 1,0-1-1,0 0 1,0 0-1,0-1 1,0-1-1,15-3 1,1-2 10,46-19 1,-66 23-76,82-39-14,-81 38-216,0-1 0,0 0 0,-1-1 0,0 0-1,0 0 1,0-1 0,0 0 0,7-10 0,-13 15 116,0-1-1,0 1 1,0-1-1,0 1 1,0-1-1,0 1 1,-1-1 0,0 0-1,1 1 1,-1-1-1,0 0 1,0 1 0,0-1-1,-1 1 1,1-1-1,0 0 1,-1 1-1,0-1 1,0 1 0,0-1-1,0 1 1,0-1-1,-3-3 1,-11-17-977</inkml:trace>
  <inkml:trace contextRef="#ctx0" brushRef="#br0" timeOffset="1">3 275 18924,'-2'13'1992,"8"-6"-1375,20-7-273,9-6 824,16-2-440,2-4-264,7-7-832,-1 1-416,-3 2 680,-3 0-216,-15 6-120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2.67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23 52 15595,'0'3'395,"0"0"1,-1 0-1,1 0 0,-1-1 0,0 1 0,0 0 0,0 0 0,-3 4 0,-5 17 1460,5 19 141,4-40-1913,0 0 0,0 0 0,0 0 0,1-1 0,-1 1 0,1 0 0,0 0 0,-1-1 0,1 1 0,1 0 0,-1-1 0,0 1 0,2 2 0,-1-4-62,-1 0 0,0 0 1,0 0-1,0-1 0,0 1 0,1-1 1,-1 1-1,0 0 0,1-1 0,-1 0 1,0 1-1,1-1 0,-1 0 0,1 0 1,-1 0-1,0 0 0,1 0 0,-1 0 1,1 0-1,-1 0 0,0 0 0,1-1 1,-1 1-1,0-1 0,1 1 1,-1-1-1,0 1 0,2-2 0,4-1 19,-1-1 1,0 0-1,0 0 0,7-6 0,6-8 44,0-2 0,0 0 0,-2-1 0,-1-1 0,22-39 0,-36 56 32,-4 6-65,-7 10-3,-3 9 40,2 1 1,-10 24-1,17-37-96,0-1 0,1 0 1,0 1-1,1 0 0,-1-1 0,1 1 0,1 0 0,-1 0 1,2 0-1,0 9 0,-1-16-33,0 0-1,1 0 1,-1 0 0,0 0 0,1 0-1,-1 0 1,1 0 0,-1 0 0,1 0-1,0 0 1,-1 0 0,1-1 0,0 1-1,0 0 1,-1 0 0,1-1 0,0 1 0,0-1-1,0 1 1,0 0 0,0-1 0,0 0-1,0 1 1,0-1 0,0 1 0,0-1-1,0 0 1,0 0 0,0 0 0,0 0-1,0 0 1,0 0 0,0 0 0,0 0-1,1 0 1,-1 0 0,0-1 0,0 1-1,1-1 1,4 0 20,-1-1 0,1 0 0,-1-1 0,0 1 0,11-7-1,0-4-117,0 0 0,21-22 0,0-5-293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3.0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182 0 18220,'-52'41'2210,"-62"54"1188,113-93-3306,-1 0 0,0 0 0,0-1 0,1 1 0,-1 0 0,1 0 0,0 1 0,-2 2 0,3-5-78,0 0 0,0 1 0,0-1 1,0 0-1,0 0 0,0 0 1,0 1-1,0-1 0,0 0 1,0 0-1,0 1 0,0-1 1,0 0-1,0 0 0,0 0 0,0 1 1,1-1-1,-1 0 0,0 0 1,0 0-1,0 0 0,0 1 1,0-1-1,1 0 0,-1 0 1,0 0-1,0 0 0,0 0 1,0 1-1,1-1 0,-1 0 0,0 0 1,0 0-1,0 0 0,1 0 1,-1 0-1,0 0 0,0 0 1,0 0-1,1 0 0,-1 0 1,0 0-1,0 0 0,1 0 0,-1 0 1,0 0-1,7-1 72,0 0 1,0 0-1,0-1 0,7-2 1,-9 2-150,30-9 33,93-24-80,-111 31 98,0 2 0,0 0 1,0 1-1,0 0 0,28 4 1,-41-3 12,-1 1-1,1-1 1,0 1 0,-1 0 0,1 0 0,-1 0 0,1 1 0,-1-1-1,1 1 1,-1 0 0,0 0 0,0 0 0,3 3 0,-5-3 3,0-1 1,1 1-1,-1 0 1,0-1 0,-1 1-1,1 0 1,0 0-1,0-1 1,-1 1 0,1 0-1,-1 0 1,0 0-1,1 0 1,-1 0 0,0 0-1,0 0 1,0 0-1,0 0 1,-1 0 0,1 0-1,-1 0 1,1-1-1,-1 1 1,1 0 0,-1 0-1,-2 3 1,-1 3 22,-2 1 0,1-1 0,-1 0 0,0 0 0,-1-1 0,1 1 0,-2-2 1,1 1-1,-13 8 0,10-8-144,0 0 0,-1-1 0,0 0 0,0-1-1,0 0 1,-1 0 0,-15 3 0,24-8 29,0 1 0,0-1-1,0 1 1,0-1 0,0 0-1,0 0 1,0-1 0,0 1-1,0-1 1,0 1 0,-3-2-1,4 1 63,1 0-1,-1 1 1,1-1-1,-1 0 0,1 0 1,0 0-1,-1 0 1,1 0-1,0-1 1,0 1-1,0 0 0,0-1 1,0 1-1,0-1 1,0 1-1,1-1 1,-1 1-1,0-1 1,1 1-1,-1-1 0,1 1 1,-1-3-1,0-31-486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3.46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146 1 17796,'-1'33'1420,"-2"0"-1,-7 33 1,-3 15-90,8-28-610,2 63 0,3-98-691,2 0 0,0 0 1,1 0-1,0-1 1,2 1-1,0-1 1,10 23-1,0-18-706,-23-35-1264,-41-39 453,33 37 1693,1-1 1,1-1-1,1 0 0,-20-32 1,31 45-98,0 1 0,0-1 0,1 1 0,0-1 0,0 0 0,0 1 0,0-1 0,0 0 0,1 0 1,0 0-1,0 1 0,0-1 0,0 0 0,0 0 0,2-7 0,0 8-42,-1 0-1,0 0 1,1 0-1,0 0 1,-1 1-1,1-1 1,0 1 0,0-1-1,1 1 1,-1 0-1,0 0 1,1 0-1,-1 0 1,1 0 0,0 0-1,0 1 1,-1-1-1,1 1 1,5-2-1,6-1-112,1 0 0,-1 1 0,26-1 0,-24 2-16,0 0 0,0-1-1,17-5 1,8-9-104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4.3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210 296 20484,'-12'2'147,"1"0"-1,0 0 0,0 1 0,0 1 0,0 0 0,0 0 0,1 1 0,0 1 1,0 0-1,0 0 0,1 1 0,0 0 0,0 0 0,0 1 0,1 0 0,1 1 1,-1 0-1,1 0 0,1 0 0,-7 13 0,12-20-140,0 0 0,0 0 0,0 0 0,1 0 0,-1 1 0,1-1 0,-1 0 0,1 0 1,0 1-1,0-1 0,0 0 0,0 3 0,0-5-4,0 1 0,0-1 0,0 0 0,1 1 0,-1-1 0,0 0 0,0 0 0,0 1 0,0-1 0,1 0 0,-1 0 0,0 0-1,0 1 1,0-1 0,1 0 0,-1 0 0,0 0 0,0 1 0,1-1 0,-1 0 0,0 0 0,1 0 0,-1 0 0,0 0 0,0 0 0,1 0 0,-1 0 0,0 0 0,1 1 0,-1-1 0,1-1 0,16-7 65,-5-1-24,-1-1-1,-1 0 1,0-1 0,18-23-1,30-56 117,-45 68-101,133-254 714,-160 333-451,-3 0-300,3 1 0,3 1-1,-7 105 1,18-154-18,0 0-1,1 0 0,0 0 1,0 0-1,1 0 1,4 11-1,-6-19-2,1 0 1,0 1-1,0-1 0,0 0 0,0 0 0,1 0 0,-1 0 0,0 0 1,1 0-1,0 0 0,-1 0 0,1-1 0,0 1 0,0 0 0,0-1 1,0 0-1,0 1 0,0-1 0,0 0 0,0 0 0,1 0 0,-1 0 0,0-1 1,1 1-1,-1-1 0,1 1 0,-1-1 0,0 0 0,4 0 0,1-1 1,0 0-1,-1-1 0,1 0 0,-1 0 1,0 0-1,0-1 0,1 0 0,-2 0 1,1-1-1,0 0 0,-1 0 0,0 0 1,0 0-1,0-1 0,0 0 0,4-5 1,6-9 10,-1 1 0,-1-2-1,14-27 1,-20 35 0,-1 0 0,0-1-1,-1 1 1,0-1 0,-1 0-1,-1 0 1,3-19 0,-6 31-8,1 0 0,-1 0 1,0 1-1,0-1 0,0 0 1,0 1-1,0-1 0,0 0 1,0 0-1,0 1 0,0-1 1,0 0-1,0 0 0,0 1 0,-1-1 1,1 0-1,0 1 0,-1-1 1,1 0-1,0 1 0,-1-1 1,1 0-1,-1 1 0,1-1 1,-1 0-1,0 1 0,0 0-1,1 1 1,-1-1 0,0 0 0,0 0 0,1 1-1,-1-1 1,0 0 0,1 1 0,-1-1-1,0 1 1,1-1 0,-1 1 0,1-1 0,-1 1-1,0-1 1,1 1 0,-1 1 0,-23 33 54,15-16-34,0 1 1,2-1 0,0 1-1,2 0 1,0 1 0,-2 23-1,6-42-21,1 1 1,0-1-1,-1 1 0,1 0 0,0-1 1,1 1-1,-1-1 0,0 1 0,1 0 0,-1-1 1,1 1-1,0-1 0,0 1 0,0-1 1,0 0-1,3 4 0,-3-4 0,1-1 1,0 0-1,0 0 1,-1 0-1,1 0 0,0 0 1,0 0-1,0 0 1,0 0-1,0-1 0,0 1 1,0-1-1,0 1 0,0-1 1,0 0-1,0 0 1,0 0-1,1 0 0,-1 0 1,3-1-1,27-5 16,0-2 0,-1-1 0,44-18 0,0 0 18,-50 21-6,-20 5 15,1 0 1,-1-1-1,1 1 1,-1-1-1,8-4 1,-13 5-29,0 1 0,1 0-1,-1-1 1,0 1 0,0-1 0,0 1 0,0-1 0,1 1-1,-1 0 1,0-1 0,0 1 0,0-1 0,0 1 0,0-1-1,0 1 1,0-1 0,0 1 0,0-1 0,-1 1-1,1 0 1,0-1 0,0 1 0,0-1 0,0 1 0,-1-1-1,1 1 1,0 0 0,0-1 0,-1 1 0,1 0 0,0-1-1,-1 1 1,-15-20 290,9 11-162,4 6-102,-12-20 236,-15-26 0,27 43-288,0 1 0,1-1 1,-1 0-1,1 0 0,0 0 0,1 0 0,-1 0 0,1 0 0,1 0 0,-1 0 0,1-8 1,0 13-29,1 0 1,-1 0-1,0 0 1,1 0 0,-1 0-1,0 0 1,1 1-1,-1-1 1,1 0 0,0 0-1,-1 0 1,1 1-1,0-1 1,-1 0-1,1 1 1,0-1 0,0 0-1,0 1 1,0-1-1,-1 1 1,1-1 0,0 1-1,0 0 1,0-1-1,0 1 1,0 0 0,0 0-1,0 0 1,0 0-1,0 0 1,2 0 0,40 3-1096,-25-1 1047,24-1-327,7-7-138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5.10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78 15403,'0'0'56,"0"-1"0,0 1 0,0-1 0,0 1-1,0-1 1,1 1 0,-1 0 0,0-1 0,0 1-1,1-1 1,-1 1 0,0 0 0,1-1 0,-1 1-1,0 0 1,1-1 0,-1 1 0,0 0 0,1 0-1,-1-1 1,1 1 0,-1 0 0,1 0 0,-1 0-1,0-1 1,1 1 0,-1 0 0,1 0 0,-1 0-1,1 0 1,-1 0 0,1 0 0,-1 0 0,1 0 0,-1 0-1,1 0 1,-1 0 0,1 0 0,-1 1 0,0-1-1,1 0 1,-1 0 0,1 0 0,-1 1 0,1-1-1,-1 0 1,0 0 0,1 1 0,-1-1 0,0 0-1,1 1 1,-1-1 0,0 0 0,1 1 0,-1-1-1,0 1 1,0-1 0,0 1 0,1-1 0,-1 0-1,0 1 1,0-1 0,0 2 0,12 32 1896,0 38-175,6 101-1,-13 73-1512,-20-403-1839,-5-105 585,21 273 1092,2 29 194,9 44-1,-10-71-229,1-1-1,1 1 0,0-1 0,0 0 1,1 0-1,1 0 0,0-1 0,14 20 1,-18-28-26,1 0 1,-1-1-1,1 1 0,0-1 1,0 0-1,0 0 1,0 0-1,0 0 0,0 0 1,0 0-1,1-1 1,-1 0-1,1 0 1,-1 0-1,1 0 0,-1 0 1,1-1-1,-1 1 1,1-1-1,0 0 1,-1 0-1,1-1 0,0 1 1,-1-1-1,1 1 1,-1-1-1,1 0 0,-1-1 1,1 1-1,-1 0 1,0-1-1,0 0 1,0 0-1,0 0 0,0 0 1,0 0-1,0-1 1,-1 1-1,1-1 1,-1 0-1,3-4 0,3-4 77,0-1 1,-1-1-1,0 1 0,-1-1 0,-1 0 0,0-1 0,0 1 0,-2-1 0,4-22 0,-4 10 13,0 0 0,-2 0 0,-1 0 0,-5-36 0,5 58-119,-1-6 16,0-1 1,0 1-1,-2 0 0,1 0 1,-1 0-1,0 0 0,-1 0 1,-9-16-1,13 25-26,-1 0 1,1 0-1,-1 1 0,1-1 0,-1 0 0,1 0 1,-1 1-1,0-1 0,1 0 0,-1 1 0,0-1 0,0 0 1,1 1-1,-1-1 0,0 1 0,0 0 0,0-1 1,0 1-1,0 0 0,0-1 0,0 1 0,-1 0 1,1 0-14,0 0 0,0 1 0,1-1 1,-1 0-1,0 1 0,0-1 1,0 1-1,1-1 0,-1 1 0,0-1 1,1 1-1,-1 0 0,0-1 0,1 1 1,-1 0-1,1-1 0,-1 1 1,1 0-1,-1 1 0,-1 2-139,0 1-1,0 0 1,0 0-1,1 0 1,0 0-1,0 0 1,-1 5-1,1-2-109,1-1-1,0 1 1,0-1-1,1 1 0,0-1 1,0 1-1,4 12 1,2-4-426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5.51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36 96 16708,'-11'23'2143,"6"-13"-1360,0-1 0,1 1-1,-4 12 1,7-21-717,1 1 0,-1-1-1,1 1 1,0 0 0,-1-1-1,1 1 1,0-1 0,0 1 0,0-1-1,0 1 1,0 0 0,1-1 0,-1 1-1,0-1 1,1 1 0,-1-1-1,1 1 1,0-1 0,-1 1 0,1-1-1,0 0 1,0 1 0,0-1 0,0 0-1,0 0 1,0 1 0,2 0-1,-3-1-55,1-1-1,0 1 0,0-1 0,0 1 0,1 0 1,-1-1-1,0 0 0,0 1 0,0-1 0,0 0 1,0 0-1,0 1 0,1-1 0,-1 0 1,0 0-1,0 0 0,0 0 0,0 0 0,1-1 1,-1 1-1,0 0 0,0-1 0,0 1 0,1-1 1,1-1 9,0 1 0,-1-1 1,0 0-1,1 0 0,-1 0 1,0 0-1,0 0 0,0-1 1,2-3-1,1-3 79,1 0 0,-2 0 0,1-1 0,4-15 0,-7 16 17,1 0 1,-1 0-1,0 0 1,-1-1-1,0 1 0,0-1 1,-1 1-1,-1 0 1,1-1-1,-4-14 1,4 24-105,0-1 1,0 1 0,0-1 0,0 1-1,-1-1 1,1 0 0,0 1 0,0-1 0,0 1-1,-1 0 1,1-1 0,0 1 0,-1-1 0,1 1-1,0-1 1,-1 1 0,1 0 0,0-1 0,-1 1-1,1 0 1,-1-1 0,1 1 0,-1 0-1,1-1 1,-1 1 0,1 0 0,-1 0 0,1 0-1,-2-1 1,2 2-1,-1-1 1,0 0-1,0 1 0,0-1 0,1 1 0,-1-1 1,0 1-1,1-1 0,-1 1 0,0 0 0,1-1 0,-1 1 1,1 0-1,-1 0 0,0 1 0,-15 33 74,11-20-163,1 0 1,1 1-1,0-1 0,1 1 1,1-1-1,0 1 0,1-1 1,1 1-1,1 0 0,0-1 1,4 16-1,-5-28 36,-1-1 0,1 1 0,0-1 1,0 0-1,0 0 0,0 0 0,0 1 0,0-1 1,1 0-1,-1 0 0,1-1 0,-1 1 0,1 0 1,0 0-1,-1-1 0,1 1 0,0-1 0,0 1 1,0-1-1,0 0 0,1 0 0,-1 0 0,0 0 0,0 0 1,1-1-1,-1 1 0,0-1 0,1 1 0,2-1 1,0 0 20,0-1 0,-1 0 1,1 0-1,-1-1 1,0 1-1,1-1 1,-1 0-1,0 0 0,0 0 1,0-1-1,0 1 1,0-1-1,-1 0 0,5-4 1,26-27-351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5.93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67 265 16980,'-9'20'970,"-30"80"1589,34-86-2167,1 0 1,1 0 0,0 0-1,1 1 1,0 16 0,2-26-276,0 0-1,1 0 1,-1-1 0,1 1-1,0 0 1,0-1 0,2 5-1,-2-7-88,-1-1 0,1 0-1,0 1 1,0-1 0,-1 0-1,1 0 1,0 0 0,0 0-1,0 0 1,0 0 0,0 0-1,0 0 1,0 0 0,0 0 0,1 0-1,-1-1 1,0 1 0,0-1-1,1 1 1,-1-1 0,1 1-1,-1-1 1,0 1 0,1-1-1,-1 0 1,1 0 0,-1 0 0,3 0-1,3-2-3,0 1 0,0-1 0,0 0 0,-1-1-1,1 0 1,-1 0 0,0 0 0,0-1 0,0 0 0,0 0 0,0-1-1,6-6 1,9-9-20,31-40 0,-33 34 12,-1 1 1,-1-2 0,-1 0-1,13-32 1,-24 46 3,1 0 0,-2-1 1,0 1-1,-1-1 0,0 0 0,-1 0 0,0 0 0,-1 0 1,-1 0-1,0 0 0,-3-21 0,2 32-13,1-1 0,-1 1 0,0-1 0,0 1 0,0-1 0,-1 1 0,1 0 0,-1 0 0,0 0 0,1 0 0,-1 0 0,-1 0 0,1 0 0,0 1 0,-1-1 0,1 1 0,-1-1 0,0 1 0,0 0 0,0 0 0,0 0 0,0 1 0,0-1 0,0 1 0,-1-1 0,1 1 0,0 0 0,-1 1 0,1-1 0,-1 1 0,1-1 0,-1 1 0,1 0 0,-6 0 0,1 1-5,0 1 0,-1-1 0,1 2 0,0-1 0,0 1 0,0 0 0,1 0 0,-1 1 0,1 0 0,-1 1 0,1-1 0,1 1 0,-9 8 0,6-4-4,1 0-1,0 0 0,-8 13 0,14-19-1,0-1-1,1 1 1,-1 0-1,1 0 0,-1 0 1,1 0-1,0 1 1,0-1-1,0 0 0,1 0 1,-1 1-1,1-1 1,0 0-1,0 1 0,0-1 1,0 5-1,1-6-2,0 0-1,0 0 1,1 0 0,-1-1 0,0 1-1,1 0 1,-1-1 0,1 1-1,-1-1 1,1 1 0,0-1-1,-1 1 1,1-1 0,0 0-1,0 0 1,0 0 0,0 0-1,0-1 1,0 1 0,0 0-1,4 0 1,7 2-30,0-1 0,18 1 0,-19-2 12,15 2-59,-8-2 44,0 1 0,-1 1 1,1 0-1,26 10 0,-41-12 20,1 1 0,-1 0 0,0 0 1,0 1-1,0-1 0,0 1 0,0 0 0,0 0 0,-1 0 0,1 1 0,-1-1 0,0 1 0,0 0 1,0-1-1,-1 1 0,1 1 0,-1-1 0,0 0 0,0 1 0,-1-1 0,1 1 0,1 8 1,-2-1-381,1 0 0,-2 1 1,0-1-1,0 1 1,-1-1-1,-1 1 1,0-1-1,0 0 0,-2 0 1,1 0-1,-1 0 1,-7 12-1,5-13-560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6.45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76 0 18140,'-13'28'583,"1"0"-1,1 0 1,2 1 0,0 0-1,2 1 1,2-1 0,1 2-1,1-1 1,1 0 0,4 55-1,3-47-398,1-1 1,2 0-1,13 37 0,46 105 92,10 31 216,-85-231-124,-1-48-342,2 0-1,3 0 1,4 0 0,11-98 0,-10 157-39,1 0 0,0 1 0,0-1 1,1 1-1,0 0 0,6-10 0,-9 18 10,1 0 1,0-1-1,0 1 0,0 0 1,0 0-1,0 0 0,0-1 0,0 1 1,0 1-1,0-1 0,0 0 0,1 0 1,-1 0-1,0 0 0,1 1 0,-1-1 1,1 1-1,2-1 0,-2 1 2,0 0-1,0 0 1,0 0-1,0 1 1,0-1 0,0 1-1,0-1 1,0 1-1,0 0 1,0 0-1,0 0 1,-1 0-1,1 0 1,0 1-1,0-1 1,-1 0-1,3 4 1,4 3-5,0 0-1,0 1 1,-1 1 0,-1-1-1,0 1 1,9 18 0,21 67-20,-19-46 60,-17-48-31,0-1 0,0 1 1,0 0-1,0-1 0,1 1 0,-1 0 1,0-1-1,1 1 0,-1-1 0,0 1 0,1 0 1,-1-1-1,1 1 0,-1-1 0,1 1 1,-1-1-1,1 1 0,-1-1 0,1 0 0,1 1 1,-2-1 0,0 0-1,1 0 1,-1 0 0,1-1 0,-1 1 0,0 0 0,1 0-1,-1-1 1,0 1 0,1 0 0,-1 0 0,0-1 0,1 1 0,-1 0-1,0-1 1,0 1 0,1-1 0,-1 1 0,0 0 0,0-1 0,0 1-1,0-1 1,1 0 0,7-33 109,2-30 8,-2 1-1,-2-96 1,-5 147-117,1 10-21,5 17-109,1 2-131,-6-14 100,0 0 0,0 0 0,1 0 1,-1 0-1,1-1 0,0 1 0,0-1 0,0 1 1,0-1-1,0 0 0,1 0 0,-1-1 0,0 1 1,1 0-1,-1-1 0,1 0 0,0 0 1,-1 0-1,1-1 0,0 1 0,0-1 0,0 0 1,5 0-1,0-1-186,0-1-1,0 0 1,0 0 0,0-1 0,-1 0-1,1 0 1,-1-1 0,14-8 0,10-9-691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07.403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132 241 15259,'-5'2'323,"0"1"0,0 0 0,0 0 1,0 0-1,0 0 0,1 1 0,0 0 0,0 0 0,0 0 0,0 0 0,-6 9 0,-1 4 904,-18 35 0,24-41-920,0 0 1,0 1-1,1 0 1,1 0-1,0 0 0,0 0 1,0 19-1,2-29-270,1 0-1,0 0 1,0 0-1,1 0 0,-1 0 1,0 0-1,0 0 1,1-1-1,-1 1 1,1 0-1,0 0 1,1 3-1,-1-4-25,0-1 0,-1 1 1,1-1-1,0 1 0,0 0 0,-1-1 0,1 1 1,0-1-1,0 0 0,0 1 0,0-1 0,0 0 0,0 0 1,-1 1-1,1-1 0,0 0 0,0 0 0,0 0 1,0 0-1,0 0 0,0 0 0,0 0 0,0 0 0,0-1 1,0 1-1,0 0 0,0-1 0,-1 1 0,2-1 1,6-3-1,1 0 1,-2 0 0,1-1-1,0 0 1,-1 0 0,0-1 0,0 0-1,-1 0 1,1-1 0,6-9-1,6-9-18,25-46 0,-33 54-2,-3 3-20,1 0 1,-2 0-1,0 0 1,-1-1-1,0 0 1,3-16-1,-10 22-58,-4 11 20,-9 13-14,6 2 80,0-1 0,0 1 0,2 0-1,0 0 1,1 1 0,1 0 0,0 0 0,0 20 0,3-37 0,1 1 1,0 0-1,0 0 1,0-1 0,0 1-1,0 0 1,1 0 0,-1-1-1,0 1 1,1 0-1,-1-1 1,1 1 0,0 0-1,-1-1 1,1 1 0,0-1-1,0 1 1,0-1-1,0 0 1,0 1 0,1-1-1,-1 0 1,0 0 0,3 2-1,-2-2-8,0 0 1,0-1-1,1 1 0,-1-1 0,0 1 1,1-1-1,-1 0 0,0 0 0,1 0 0,-1 0 1,0 0-1,1-1 0,-1 1 0,0-1 1,0 1-1,1-1 0,-1 0 0,3-1 1,8-5-110,1 0 0,-1-1 0,0-1 0,-1 0 0,0-1 0,0 0 0,16-19 0,0-4-513,35-52 0,-17 10-20,-57 95 1131,1 0-1,1 1 1,0 0 0,-6 27 0,12-37-353,1 0 1,0 0-1,1 1 1,0-1 0,0 0-1,1 1 1,1-1 0,0 0-1,1 1 1,0-1-1,4 12 1,22 54 27,-15-44-133,-1 0 1,-1 1-1,-2 0 0,8 64 1,-16-79-18,0 0 0,-1 1 0,-5 32 0,5-47 8,-1-1 0,0 1 1,0-1-1,0 0 0,-1 1 0,1-1 1,-1 0-1,0 0 0,0 0 1,0 0-1,-1-1 0,1 1 0,-1-1 1,0 1-1,0-1 0,0 0 1,0 0-1,-1 0 0,1 0 0,-1-1 1,0 1-1,-5 1 0,7-3 0,1 0-1,-1-1 1,0 1-1,1-1 1,-1 0-1,0 1 1,0-1-1,1 0 1,-1 0-1,0 0 1,0 0-1,0 0 1,1-1-1,-1 1 1,0 0 0,1-1-1,-1 0 1,0 1-1,1-1 1,-3-1-1,2 0 1,0 1 1,0-1-1,0 0 1,0 0-1,0 0 1,0-1-1,1 1 0,-1 0 1,1-1-1,0 1 1,-2-5-1,0-3 11,0 0 0,0 0 0,2 0-1,-1 0 1,1 0 0,0-10 0,3-11-6,1 0 0,1 0-1,2 0 1,1 0 0,1 1 0,2 1 0,1-1-1,1 1 1,18-29 0,-5 12 85,3 2 1,2 1-1,1 2 0,62-63 1,-110 187 171,16-79-274,1 0 0,0 0 1,0 0-1,0 0 0,1 0 1,-1 0-1,1 0 0,0 0 1,0 0-1,1 0 0,-1 0 1,1 0-1,-1 0 0,1-1 1,1 1-1,-1-1 0,0 0 1,1 1-1,0-1 0,-1 0 1,1 0-1,1-1 0,-1 1 1,0-1-1,1 1 0,-1-1 1,1 0-1,-1-1 0,1 1 1,0 0-1,0-1 0,0 0 1,6 1-1,-1 0 2,-1-1 0,0 0 0,1 0 0,-1-1 0,1 0 0,-1 0 0,1-1 0,-1 0 0,0-1 0,1 0 0,-1 0 0,0-1 0,0 0 0,-1 0 0,13-7 0,-15 6 21,0 1 0,-1-1 0,0 1 0,0-1 0,0 0 0,0-1 0,0 1-1,-1-1 1,0 1 0,0-1 0,0 0 0,-1 0 0,3-7 0,-3 5 29,0-1 0,0 0 0,-1 0 0,0 0 0,-1 0-1,1 0 1,-1 0 0,-2-11 0,-3-5 119,0-1 1,-2 2-1,0-1 0,-21-43 0,26 64-168,1 0-1,0 0 0,-1 0 0,1-1 1,1 1-1,-2-6 0,2 8-11,0 1-1,0-1 0,0 1 0,0-1 1,0 0-1,1 1 0,-1-1 1,0 1-1,0-1 0,0 1 1,1-1-1,-1 1 0,0-1 1,1 1-1,-1 0 0,0-1 1,1 1-1,-1-1 0,0 1 1,1 0-1,-1-1 0,1 1 1,-1 0-1,1-1 0,-1 1 1,1 0-1,-1 0 0,1 0 1,-1-1-1,1 1 0,-1 0 1,1 0-1,-1 0 0,1 0 1,0 0-1,-1 0 0,1 0 1,-1 0-1,1 0 0,-1 0 1,1 0-1,-1 0 0,1 1 1,-1-1-1,2 0 0,2 1-113,9 2-97,-1-1 0,1-1 0,0 0-1,0-1 1,0 0 0,0-1 0,0 0 0,0-1 0,14-4-1,21-13-258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1.7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1 125 9402,'0'1'93,"-1"1"0,1-1 0,0 0 1,0 1-1,0-1 0,0 0 0,1 0 0,-1 1 0,0-1 0,0 0 0,1 1 1,-1-1-1,1 0 0,-1 0 0,2 2 0,-2-3-30,1 1 0,-1-1 0,1 1 1,0-1-1,-1 1 0,1-1 0,0 1 0,-1-1 0,1 0 0,0 1 0,0-1 0,-1 0 0,1 0 1,0 1-1,0-1 0,-1 0 0,1 0 0,0 0 0,1 0 0,4-1 209,0 0 0,0 0 0,0-1 0,-1 1 0,10-5 0,-1 1-59,72-28 716,-31 12-340,86-22 0,-133 41-543,1 0 0,0 1 0,0 0 0,-1 1 0,16 0 0,-20 1-32,-1-1 0,1 1 0,-1 0 0,1 0 0,-1 0 1,0 0-1,0 1 0,1 0 0,-1-1 0,0 1 1,0 0-1,0 0 0,-1 1 0,1-1 0,0 0 0,-1 1 1,3 3-1,3 8 18,-1 0-1,0 1 1,0 0 0,-1 0-1,-1 1 1,-1 0 0,4 26-1,9 28 9,-14-61-35,0 1 0,1 0 0,0-1 0,0 0 0,1 0 0,1 0 0,-1-1 0,13 15 0,-14-20-4,0 1 0,0-1 0,0 0 0,0 0 0,1 0 0,-1-1 0,1 0 0,-1 1 0,1-1 0,0-1 0,0 1 0,0-1 0,0 0 1,0 0-1,0-1 0,0 1 0,1-1 0,-1 0 0,7-1 0,4-2 3,0 0 0,-1-1 0,1 0 1,-1-1-1,0-1 0,24-13 0,86-59 57,-68 40-21,-21 15-11,20-13 63,82-39 1,-130 71-79,0 1 0,1 0 1,-1 0-1,0 1 0,1 0 0,16-1 1,-20 3-6,0 0 0,0 0 0,0 1 1,-1 0-1,1 0 0,0 0 0,-1 0 1,1 1-1,0 0 0,-1 0 0,0 0 1,1 0-1,6 6 0,4 5 21,0 1 0,-1 0 0,0 1 0,12 19 0,-13-17 7,1-1-1,0 0 1,31 27-1,-33-35-21,0 0 0,0-1 0,1 0 0,0-1 0,0 0 0,1-1 0,-1 0 0,20 3 0,-12-5 5,1 0 0,-1-1 0,1-2 0,40-3 0,0-7 32,-1-2-1,110-38 1,-29-1 21,82-25 50,-185 66-59,0 1 0,0 2 0,75-3 0,-91 10 1,-1 1 1,1 1-1,-1 2 1,0 0 0,37 12-1,-25-4 101,-2 2 1,60 33-1,-85-43-144,107 58 338,-96-54-301,0-1 0,0 0 0,0-2 0,35 7 0,-21-10-19,-1 0-1,1-2 0,-1-2 0,0-1 1,1-1-1,-1-1 0,52-17 0,-3-5-184,126-63 0,-93 33-262,-57 26-274,1 3-1,100-34 0,-145 58 535,-10 3 105,1 0 0,-1 0 0,1 0-1,-1 0 1,1 0 0,0 1 0,-1-1 0,1 1 0,0 0 0,-1 0 0,1 0 0,0 0 0,0 0 0,-1 0 0,1 1 0,0-1 0,-1 1 0,1 0 0,2 1 0,6 11-631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0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44 17020,'-17'20'1496,"-28"40"1401,42-55-2640,-1 1 0,1-1-1,1 1 1,-1 0 0,1 0 0,0 0 0,0 0 0,1 0-1,-1 8 1,2-13-229,0 0-1,-1-1 1,1 1-1,0 0 1,0 0-1,0 0 1,0 0 0,0 0-1,0-1 1,1 1-1,-1 0 1,0 0-1,0 0 1,0 0-1,1-1 1,-1 1-1,1 0 1,-1 0 0,0-1-1,1 1 1,-1 0-1,1-1 1,0 1-1,-1 0 1,1-1-1,0 1 1,0 0-1,1-1-7,-1 1-1,1-1 0,-1 0 1,0 0-1,1 0 0,-1 0 1,1 0-1,-1 0 0,1 0 1,-1-1-1,0 1 0,1 0 0,-1-1 1,3 0-1,5-4 4,1 0 0,-1 0 0,10-9 0,-17 13-6,13-12 7,-1-1 1,0 0-1,0-1 1,-2 0-1,0-1 1,-1-1-1,12-22 1,-7 6 37,-16 32-60,0 1-1,0 0 0,0 0 0,0 0 0,0 0 0,0 0 0,0-1 0,0 1 0,-1 0 0,1 0 0,0 0 0,0 0 1,0 0-1,0 0 0,0 0 0,0-1 0,-1 1 0,1 0 0,0 0 0,0 0 0,0 0 0,0 0 0,0 0 0,-1 0 1,1 0-1,0 0 0,0 0 0,0 0 0,0 0 0,-1 0 0,1 0 0,0 0 0,0 0 0,0 0 0,0 0 1,-1 0-1,1 0 0,0 0 0,0 0 0,0 0 0,0 1 0,0-1 0,-1 0 0,1 0 0,0 0 0,0 0 0,0 0 1,0 0-1,0 0 0,0 1 0,0-1 0,0 0 0,-1 0 0,0 3 10,-1 1-1,1-1 0,-1 1 1,1-1-1,0 1 1,0 4-1,-4 10 8,-6 14 11,-1-1 2,-6 32 0,16-55-30,1 1-1,-1 0 1,1 0 0,1-1-1,0 1 1,0 0 0,1 0-1,2 14 1,-2-21-11,-1-1 0,0 0 0,0 0 0,1 0 0,-1 0 0,1 1 0,-1-1 0,1 0 0,-1 0 0,1 0 1,0 0-1,-1 0 0,1 0 0,0 0 0,0 0 0,0-1 0,0 1 0,0 0 0,0 0 0,0-1 0,0 1 0,0-1 0,0 1 0,2 0 0,-2-1-38,1 0-1,0 0 1,0 0 0,0 0 0,0 0-1,-1 0 1,1-1 0,0 1-1,0-1 1,-1 0 0,1 1 0,0-1-1,-1 0 1,3-1 0,3-3-262,0 0 1,0 0-1,0-1 1,-1 0 0,8-9-1,5-9-338,-2-1 0,0 0 0,16-35 0,-8 4-286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2.4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19 514 15915,'-2'-2'41,"0"1"0,1-1 0,0 1-1,-1-1 1,1 0 0,0 0 0,-1 0-1,1 0 1,0 0 0,1 0-1,-1 0 1,0 0 0,1 0 0,-1 0-1,1 0 1,-1 0 0,1-1 0,0 1-1,0 0 1,0 0 0,0 0 0,0-1-1,1 1 1,-1 0 0,1 0 0,-1 0-1,1 0 1,0 0 0,0 0-1,0 0 1,0 0 0,2-3 0,7-10 41,0 0 0,1 1 0,0 0 0,1 1-1,20-17 1,77-55 17,-68 57-94,1 2-1,1 1 0,1 3 1,1 1-1,1 3 0,1 1 1,0 3-1,1 1 0,1 3 1,-1 2-1,96-4 0,59 15 2,118-4 25,-37-19-26,118-5 10,-347 24-26,0 2 0,60 10 0,-91-7 12,0 1-1,0 1 1,0 2 0,-1 0 0,0 1-1,0 1 1,24 15 0,-8 3 2,-1 1 0,-2 2 1,48 52-1,-28-27 19,-48-47-14,1-1 0,0 0 0,1-1 1,-1 0-1,2 0 0,-1-1 0,0 0 1,1-1-1,0 0 0,1-1 0,-1 0 1,0-1-1,1 0 0,0-1 0,0 0 1,0-1-1,0 0 0,0-1 0,0 0 1,24-4-1,-7-3 11,0-1-1,-1-1 1,0-1-1,41-22 1,102-66 48,-138 78-60,10-8-31,-30 18-41,0 1 0,1 1-1,0 0 1,0 0 0,1 2 0,0 0-1,18-5 1,-30 11 61,-1-1-1,0 2 1,0-1-1,1 0 1,-1 0-1,0 1 1,0-1 0,1 1-1,-1 0 1,0-1-1,0 1 1,0 0-1,0 0 1,0 0-1,0 1 1,0-1 0,-1 0-1,1 1 1,0 0-1,-1-1 1,1 1-1,-1 0 1,1-1-1,-1 1 1,0 0 0,0 0-1,0 0 1,0 0-1,1 4 1,-1-3-76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3.1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0 389 13243,'6'-8'145,"-1"0"0,1 0 0,1 1 0,-1-1 0,1 1 0,1 1 0,-1-1 0,1 1 0,0 1 0,0 0 0,1 0 0,17-8 0,8 0 82,0 2 0,41-9 1,-67 19-185,112-26 383,206-19 0,-238 41-350,1 3 1,-1 5-1,99 15 0,-64 2-41,56 9 11,-137-25-37,-1-1 1,58-5 0,-40-4 20,116-28 0,55-34 36,16-3 87,-192 58-47,0 3 1,89-5-1,-115 14-40,0 2-1,-1 1 1,0 1 0,1 2-1,-1 0 1,51 19-1,-35-7 42,-2 2 0,0 2-1,52 36 1,-59-35-59,1 0-1,1-2 1,40 16 0,-62-31-60,1 0 1,-1-1 0,1-1 0,-1 0 0,1-1 0,0 0 0,0-1 0,0-1 0,0-1 0,0 0-1,27-5 1,-14-2-94,-1-1 0,0-1 0,-1-1-1,0-2 1,0 0 0,25-19-1,-8 1-40,0-2 0,51-52-1,-44 32-78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3.6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1 707 14043,'55'-42'418,"1"2"0,3 3-1,1 2 1,96-40 0,-25 23-347,167-41 0,475-72 332,-365 87 576,-392 74-925,369-65 733,-315 60-728,-1 4 0,1 3 0,111 10 0,-138-1-36,1 2 0,-1 2 0,-1 2 0,0 2 0,-1 1 0,0 3 0,45 27 0,-43-21-85,1-2-1,78 28 0,-107-46 8,0-1 1,0 0-1,0-1 0,0-1 1,0-1-1,1 0 0,-1-1 1,0 0-1,1-1 0,-1-1 1,0-1-1,30-8 1,-17-1 152,0-2 0,-1 0 0,0-2 0,-2-1 1,32-26-1,2-3 2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4.2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24 674 14955,'-2'-1'36,"0"0"1,1 0-1,-1 0 0,1 0 0,-1 0 0,1-1 0,0 1 0,0 0 1,-1-1-1,1 1 0,0-1 0,0 0 0,0 1 0,1-1 1,-1 0-1,0 0 0,1 1 0,-1-1 0,1 0 0,-1 0 0,1 0 1,0 0-1,0 1 0,0-1 0,0 0 0,0 0 0,0 0 1,0 0-1,1 0 0,-1 1 0,1-1 0,-1 0 0,1 0 1,0 0-1,1-2 0,2-3-8,0 0 0,1 0 0,-1 0 0,1 1 1,1-1-1,-1 1 0,10-8 0,64-47 77,156-94 0,-150 106-41,129-54 0,-157 80-27,1 3 1,0 3 0,92-16-1,-124 30-27,0 0 0,0 2-1,0 1 1,1 1 0,-1 1 0,0 1-1,-1 2 1,1 0 0,-1 2-1,0 1 1,0 1 0,-1 0 0,38 23-1,30 24 18,45 25 19,-119-73-26,0 0 1,0-1-1,1-1 1,0-1-1,0-1 1,23 3-1,-14-6 11,1-1 0,-1-1 0,0-1 0,-1-2 0,1-1 0,52-16 0,162-74 151,-153 56-107,164-59 92,-182 74-79,119-24 0,-165 44-51,0 1 1,1 1-1,-1 1 1,0 1-1,1 1 1,-1 2-1,0 0 1,1 2 0,-2 0-1,1 2 1,42 18-1,-13-1 105,-12-5-395,52 16 1,-79-30 154,0-2-1,0 0 1,0 0 0,0-2 0,0 0 0,1 0 0,24-4 0,-23 1-13,33-11-1,13-9-198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4.8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1 370 10026,'47'-51'1045,"2"2"0,2 2 0,59-40 0,-84 69-911,1 1 0,1 1 0,1 2 0,0 0 0,1 2 0,0 1 0,1 2 1,55-10-1,-59 16-76,0 1 0,0 2 1,0 0-1,0 2 1,0 1-1,-1 1 1,38 10-1,12 10 29,85 39 1,-95-34-102,0-4 0,80 19 0,-91-33-5,1-4 0,0-1 0,0-3 1,90-7-1,224-45 25,-124 12 25,1 21 2,-214 16-11,1 2-1,-1 2 1,1 1 0,-1 1 0,-1 2 0,1 1 0,39 17-1,-41-12 32,0-2-1,45 11 0,-63-20-37,-1-1 0,1-1 0,-1 0 1,1 0-1,0-2 0,-1 1 0,1-1 0,0-1 0,18-5 1,-15 1-3,0 0 1,0-2 0,-1 1 0,0-2 0,0 0-1,-1-1 1,0 0 0,-1-1 0,0-1 0,20-23 0,18-26 6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5.44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279 435 10578,'-19'7'368,"-42"14"1129,-100 20-1,134-38-780,26-3-693,1 0 0,0 0 0,-1 0 0,1 0-1,0 0 1,-1 0 0,1 0 0,0 0 0,-1 0 0,1 0 0,0 0 0,-1 0-1,1 0 1,0 0 0,-1 0 0,1 0 0,0-1 0,-1 1 0,1 0 0,0 0-1,-1 0 1,1-1 0,0 1 0,0 0 0,-1 0 0,1-1 0,0 1 0,0 0-1,0 0 1,-1-1 0,1 1 0,0 0 0,0-1 0,0 1 0,5-13 397,14-9 25,13-5-46,1 1 1,37-22 0,79-39 111,-54 36-190,195-72 1,-212 97-299,2 3 0,0 4 1,93-10-1,-131 25-60,0 1 0,1 2 0,-1 2 0,1 2 0,-1 2 0,0 1 0,-1 2 0,0 3 0,0 1 0,-1 1 0,0 3 0,-1 1 0,-1 2 0,-1 1 0,55 41 0,21 33-97,32 23 224,-131-109-46,-1 1 1,1-2-1,0 0 1,1-1-1,0 0 1,0-1-1,0 0 1,0-2 0,1 0-1,18 1 1,-14-3 15,1-1 1,-1-1-1,0-1 0,1-1 1,-1-1-1,0-1 1,27-9-1,43-23 150,-2-4 0,98-62-1,69-32-419,-205 112 153,1 3-1,95-24 1,-112 37 215,0 1 0,0 2 0,1 2 0,0 0 0,54 6 0,-21 6-85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6.6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 5036 12403,'-2'-1'45,"1"1"-1,-1-1 1,1 1 0,-1-1 0,1 0 0,0 0 0,-1 0 0,1 1 0,0-1 0,0 0 0,-1 0 0,1-1 0,0 1-1,0 0 1,0 0 0,0-1 0,1 1 0,-1 0 0,0-1 0,0 1 0,1 0 0,-1-1 0,1 1 0,-1-1-1,1 0 1,0 1 0,-1-2 0,-1-8 18,1 0 0,0-20 1,2-8 185,2-1 0,1 1 1,3 0-1,12-43 0,60-158 346,48-76-167,13 6-1,285-460 1,-145 343-406,356-414 0,147-33 565,-11 152 1091,-627 609-1416,-115 92-485,2 1 1,53-26-1,-59 38 67,-26 7 151,1 1 0,-1 0 0,1 0-1,-1-1 1,0 1 0,1 0 0,-1 0-1,1 0 1,-1 0 0,1 0-1,-1 0 1,1 0 0,-1 0 0,1 0-1,-1 0 1,1 0 0,-1 0 0,1 0-1,-1 0 1,1 0 0,-1 0 0,1 1-1,-1-1 1,1 0 0,-1 0 0,1 0-1,-1 1 1,0-1 0,1 0 0,-1 1-1,0-1 1,1 0 0,-1 1-1,0-1 1,1 1 0,-10 21-227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7.17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92 0 17396,'-2'43'760,"-9"56"0,0-13-500,-10 127 123,-22 282 30,40-454-322,2 0-1,6 60 0,-5-97-65,1 0 0,-1 0 1,1 0-1,0 0 0,0 0 0,0-1 0,1 1 0,0 0 1,-1-1-1,1 1 0,0-1 0,1 1 0,-1-1 1,5 5-1,-5-7-3,-1 0 1,1 0-1,-1 0 1,1 0-1,-1 0 1,1-1-1,0 1 1,-1-1-1,1 1 1,0-1-1,0 0 1,-1 1-1,1-1 1,3 0-1,-1-1 17,0 1-1,0-1 1,0 0 0,0 0-1,-1-1 1,1 1 0,0-1-1,5-2 1,13-11 131,-1-1 0,0-1 0,-1 0 0,22-26 0,-18 18-40,182-182 823,142-140-1048,23 28-594,-249 229 431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8.19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337 129 16147,'1'-10'449,"-2"0"0,1-1 0,-1 1 0,-1 0 0,-3-17 0,3 24-354,1 0 0,0 0 0,-1 0 0,1 1-1,-1-1 1,0 0 0,0 1 0,0-1 0,0 1-1,0 0 1,-1-1 0,1 1 0,-1 0 0,0 1 0,1-1-1,-1 0 1,0 1 0,0-1 0,0 1 0,0 0-1,-6-1 1,3 1-16,-1 0 0,0 0 0,1 1 0,-1 0 0,0 1 0,0-1 0,1 1 0,-1 1 0,0-1 0,1 1 0,0 0 0,-1 0 0,1 1 0,0 0 0,0 0 0,0 1 0,1-1 0,-9 8 0,-1 1-33,-1 1 0,2 1-1,0 1 1,-23 31 0,31-39-42,0 1-1,1 1 1,0-1 0,1 1 0,-1-1-1,2 1 1,-1 0 0,1 1 0,1-1-1,-3 15 1,5-22-4,0 0 0,0 0 0,0 0 0,1 0-1,-1 0 1,0 0 0,1 0 0,-1 0 0,1 0 0,0 0-1,0 0 1,0-1 0,0 1 0,0 0 0,0-1 0,0 1-1,0 0 1,1-1 0,-1 0 0,1 1 0,-1-1 0,1 0 0,-1 0-1,1 1 1,0-1 0,0-1 0,-1 1 0,4 1 0,5 2 0,1-1 1,0 0 0,22 3 0,-17-3-10,12 2 25,0-1-16,-1 2 0,0 0 0,-1 2 0,30 12 0,-51-17 1,1-1-1,-1 1 0,1 0 1,-1 0-1,0 1 1,0 0-1,-1 0 0,1 0 1,-1 0-1,0 0 1,0 1-1,0 0 0,0 0 1,-1 0-1,0 0 1,0 1-1,-1-1 0,1 1 1,-1 0-1,0 0 1,-1-1-1,1 1 0,-1 0 1,0 10-1,-1-5 17,-1-1-1,0 0 0,-1 0 1,0 0-1,-1 0 0,0 0 1,-1-1-1,0 1 0,0-1 1,-1 0-1,0 0 1,-7 9-1,-6 7 123,-1-1 1,-40 37-1,54-56-136,-65 57 332,64-57-376,-1 0 1,0 0-1,0-1 0,0 0 0,0-1 1,-1 0-1,0 0 0,1 0 0,-10 1 1,16-4 18,0 0 1,0 1 0,0-1-1,0 0 1,0 0-1,1 0 1,-1 0 0,0-1-1,0 1 1,0 0-1,0 0 1,0 0 0,0-1-1,1 1 1,-1 0 0,0-1-1,0 1 1,0-1-1,1 1 1,-1-1 0,0 1-1,0-1 1,1 1 0,-1-1-1,1 0 1,-1 0-1,0 1 1,1-1 0,-1 0-1,1 0 1,0 1 0,-1-1-1,1 0 1,0 0-1,-1 0 1,1 0 0,0 0-1,0 0 1,0 1 0,0-1-1,0-2 1,0-3-35,0-1 1,0 1 0,1-1-1,3-12 1,12-35-313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19.38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1 17708,'-12'29'787,"1"1"-1,1 0 1,-9 55 0,7-26 108,-6 111 0,17-144-771,1 1-1,1-1 1,2 0-1,0 0 1,2 0 0,14 44-1,-18-65-70,1 0-1,0 0 1,0 0-1,0 0 1,1 0-1,0-1 1,0 1-1,0-1 0,0 1 1,1-1-1,5 5 1,-9-9-36,1 0-1,-1 1 1,1-1 0,-1 0-1,1 0 1,-1 1 0,1-1 0,-1 0-1,1 0 1,-1 0 0,1 0 0,0 0-1,-1 0 1,1 0 0,-1 0 0,1 0-1,-1 0 1,1 0 0,0 0 0,-1 0-1,1 0 1,-1-1 0,1 1-1,-1 0 1,1 0 0,-1-1 0,1 1-1,-1 0 1,1-1 0,-1 1 0,1 0-1,-1-1 1,0 1 0,1-1 0,-1 1-1,0-1 1,1 1 0,-1-1-1,0 1 1,0-1 0,1 1 0,-1-1-1,0 1 1,0-1 0,0 1 0,0-1-1,1 0 1,5-31 460,-6 31-456,2-27 115,-1 1-1,-1-1 1,-1 1-1,-1-1 0,-11-49 1,5 60-144,3 11 2,1 13 1,4 4 0,-1 0-1,1 0 1,1 0-1,0 0 1,1 0-1,0-1 1,0 1 0,1 0-1,1-1 1,0 1-1,0-1 1,1 0-1,9 13 1,-13-21 4,1 0 1,0 0-1,-1 0 0,1 0 1,0-1-1,0 1 1,1-1-1,-1 1 0,0-1 1,0 0-1,1 0 0,-1 0 1,0 0-1,1 0 1,-1-1-1,1 1 0,-1-1 1,1 1-1,-1-1 0,1 0 1,0 0-1,-1 0 1,1-1-1,-1 1 0,1 0 1,-1-1-1,1 0 1,-1 0-1,1 1 0,-1-1 1,5-3-1,1-1 2,1 0 0,-1-1 0,0 1 0,-1-2 0,1 1 0,-1-1 0,6-8 0,7-9 18,-2 0 0,-1-2 0,-1 0-1,-1 0 1,17-45 0,-27 54 4,-10 22-1,-13 27 4,5-2-10,-13 45-1,21-60-13,2 0-1,0 0 0,1 1 0,0-1 0,1 19 1,1-32 0,0 0 0,0 0 0,0 0 0,0-1 0,0 1-1,1 0 1,-1 0 0,1 0 0,-1 0 0,1-1 0,0 1 0,0 0 0,0-1 0,0 1 0,0 0 0,0-1 0,0 1 0,0-1 0,1 0 0,-1 1 0,0-1 0,1 0 0,-1 0 0,1 0 0,0 0 0,-1 0 0,1 0 0,0 0 0,-1-1 0,1 1 0,0-1 0,0 1 0,0-1 0,0 0 0,0 1 0,-1-1 0,1 0 0,0 0 0,0 0 0,0-1 0,0 1 0,2-1 0,6-1 8,-1 0 0,0-1 1,1 0-1,-1 0 0,0-1 1,15-8-1,-5-1 14,0 0 1,-1-2-1,-1 0 1,0-1-1,-1 0 0,16-22 1,-13 14 6,-2-1 1,-1-1-1,0 0 1,12-32-1,-24 48-22,-1 5 4,-1-1 1,0 0-1,0 0 0,0 0 0,2-12 0,-25 61 70,11-15-83,2 0 0,1 1 0,1 0 1,2 0-1,-2 54 0,6-81 0,0 0 0,0 0 0,0 0 0,0 0 0,1 0 1,-1 0-1,1 0 0,-1 0 0,1 0 0,0-1 0,-1 1 0,1 0 0,0 0 0,1 0 0,-1-1 0,0 1 0,0 0 0,1-1 0,-1 0 1,1 1-1,1 1 0,0-2 1,-1 0 0,0-1 0,0 1 1,0 0-1,1-1 0,-1 0 0,0 1 1,0-1-1,1 0 0,-1 0 0,0 0 1,0-1-1,1 1 0,-1 0 0,0-1 1,0 0-1,1 1 0,3-3 0,6-3 8,0-1 0,0 0-1,0 0 1,-1-2 0,0 1-1,-1-1 1,0-1-1,14-16 1,-1-2 25,38-62 0,-72 109-68,-13 34 0,20-41 22,0-1 1,1 0 0,0 1-1,0 0 1,0 21 0,2-31 11,1-1 1,0 1 0,0-1 0,0 0-1,0 1 1,1-1 0,-1 1-1,0-1 1,1 0 0,-1 1-1,0-1 1,1 0 0,0 1 0,-1-1-1,1 0 1,0 0 0,0 0-1,-1 1 1,1-1 0,0 0-1,0 0 1,0 0 0,0-1 0,3 3-1,-2-3 2,0 1 1,0 0-1,0-1 0,1 1 0,-1-1 0,0 0 0,1 0 0,-1 0 1,0 0-1,0 0 0,1-1 0,-1 1 0,4-2 0,7-2 13,-1-1 0,1 0 0,21-14-1,-13 6 6,-2-1-1,0 0 1,0-1-1,-1-1 1,-1-1-1,-1-1 1,-1 0-1,0-1 0,-1 0 1,-1-1-1,-1-1 1,-1 0-1,11-29 1,-20 45-16,-1 0 0,0 0 1,0 0-1,0 0 1,0 0-1,-1-1 1,0 1-1,0 0 1,-1-7-1,0 11-3,1 0 0,0 0 1,0 0-1,-1 0 0,1 0 0,0 0 0,-1 0 0,1 1 0,-1-1 1,1 0-1,-1 0 0,0 0 0,1 1 0,-1-1 0,0 0 1,1 1-1,-1-1 0,0 0 0,0 1 0,-1-1 0,0 0 0,1 1 0,0 0 0,-1 0-1,1 0 1,-1 0 0,1 0-1,-1 0 1,1 0 0,-1 1 0,1-1-1,-1 0 1,1 1 0,-1-1 0,1 1-1,0 0 1,-1-1 0,1 1-1,-2 1 1,-5 4-4,-1 0-1,1 1 1,0 0-1,0 1 0,1 0 1,0 0-1,-8 13 1,-2 5-16,-18 36 0,30-52 15,0 1 0,0 0 0,1 0 0,0 1 0,1 0 0,-2 13 0,5-23 3,-1 1-1,1-1 0,0 1 1,0-1-1,0 0 1,0 1-1,0-1 0,1 1 1,-1-1-1,1 1 1,0-1-1,0 0 0,-1 0 1,1 1-1,1-1 1,-1 0-1,0 0 0,1 0 1,-1 0-1,1 0 1,-1 0-1,1-1 0,0 1 1,0 0-1,0-1 1,0 1-1,0-1 0,0 0 1,0 0-1,0 0 1,0 0-1,1 0 0,-1 0 1,0 0-1,1-1 1,-1 1-1,3-1 1,23 2 8,0 0 1,0-3 0,0 0-1,0-1 1,28-7 0,17-1 22,105 0 120,-178 10-148,1 0 1,-1 0-1,0 0 0,1 0 0,-1 0 0,0 0 1,1 0-1,-1 0 0,0 0 0,1 0 0,-1 0 1,0 0-1,1-1 0,-1 1 0,0 0 0,1 0 1,-1 0-1,0 0 0,1-1 0,-1 1 0,0 0 1,1 0-1,-1 0 0,0-1 0,0 1 0,0 0 1,1-1-1,-1 1 0,0 0 0,0-1 0,0 1 0,0 0 1,1 0-1,-1-1 0,0 1 0,0-1 0,0 1 1,0 0-1,0-1 0,0 1 0,0 0 0,0-1 1,0 1-1,0-1 0,-6-17 50,3 13-29,-9-34-16,1 0 1,2 0-1,2 0 0,-4-61 1,11 98-62,0 0-1,-1 0 1,1 0 0,0 0 0,0 0-1,0 0 1,1 0 0,-1 0 0,0 0-1,1 0 1,-1 0 0,3-4-1,-3 6 15,1-1 0,0 1-1,0-1 1,0 1-1,0-1 1,0 1 0,0 0-1,0 0 1,0-1 0,0 1-1,0 0 1,0 0-1,0 0 1,0 0 0,0 0-1,0 0 1,0 0-1,0 1 1,0-1 0,-1 0-1,1 0 1,0 1-1,0-1 1,0 1 0,0-1-1,0 1 1,1 0 0,20 7-275,4-2-87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1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 18252,'0'0'100,"-1"1"0,0-1 1,0 1-1,0-1 0,0 1 1,1-1-1,-1 1 0,0 0 0,1 0 1,-1-1-1,0 1 0,1 0 1,-1 0-1,1 0 0,-1 0 0,1 0 1,0 0-1,-1-1 0,1 1 1,0 2-1,-3 3 156,-71 157 3296,66-142-3298,2 0 0,0 0-1,1 1 1,1 0 0,1 0 0,0 23 0,3-41-222,0 0 1,0 0 0,0 0-1,1 0 1,0 0-1,-1 0 1,2 0 0,-1 0-1,0-1 1,1 1 0,0 0-1,2 4 1,-3-7-32,1 1 0,-1-1-1,0 0 1,1 1 0,-1-1 0,1 0 0,0 0 0,-1 0 0,1 0 0,0 0 0,-1 0 0,1-1 0,0 1 0,0 0 0,0-1 0,0 0 0,0 1 0,0-1-1,0 0 1,-1 0 0,1 0 0,0 0 0,0 0 0,0-1 0,4 0 0,0-1-55,1 0-1,-1-1 1,1 1 0,-1-2 0,0 1-1,0 0 1,0-1 0,-1 0 0,1-1-1,5-5 1,8-10-270,21-26 1,-27 30 124,2 1 19,-14 16 183,-1-1 1,0 0-1,0 0 0,1 0 1,-1 1-1,0-1 0,0 0 1,0 0-1,0 0 0,1 1 0,-1-1 1,0 0-1,0 0 0,0 1 1,0-1-1,0 0 0,0 1 1,0-1-1,0 0 0,0 0 1,0 1-1,0-1 0,0 0 0,0 1 1,0-1-1,0 0 0,0 0 1,0 1-1,0-1 0,0 0 1,0 1-1,0-1 0,-1 0 0,1 1 1,-14 40 449,12-35-414,-8 19-188,2 0 1,1 0-1,-6 36 0,14-62 139,-1 1 0,0 0-1,0 0 1,0 0 0,0 0 0,0 0-1,0 0 1,0 0 0,0 0-1,1 0 1,-1 0 0,0 0-1,0 0 1,0 0 0,0 0 0,0 0-1,0 0 1,0 1 0,0-1-1,1 0 1,-1 0 0,0 0-1,0 0 1,0 0 0,0 0 0,0 0-1,0 0 1,0 0 0,0 0-1,0 0 1,0 0 0,0 0-1,1 1 1,-1-1 0,0 0 0,0 0-1,0 0 1,0 0 0,0 0-1,0 0 1,0 0 0,0 0-1,0 1 1,0-1 0,0 0 0,0 0-1,0 0 1,0 0 0,0 0-1,0 0 1,0 0 0,0 0-1,0 1 1,5-14-378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20.61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179 501 13627,'-3'-1'239,"0"-1"0,0 1 0,1 0-1,-1-1 1,0 2 0,0-1 0,0 0 0,-1 0 0,1 1 0,0 0 0,0 0-1,0-1 1,0 2 0,0-1 0,0 0 0,0 1 0,-1-1 0,-3 2 0,3 0 42,0 1 0,0-1 0,0 0 0,0 1 1,0 0-1,0 0 0,1 0 0,-1 0 1,1 1-1,-6 7 0,0 3 84,0 1 0,1 0-1,1 1 1,0 0 0,-7 26 0,10-32-280,1 0 1,1 0-1,0 1 1,0-1-1,1 1 1,0-1-1,1 1 1,0-1-1,2 15 1,-2-24-70,1 0 1,-1 0-1,0 0 1,0 0-1,1 0 1,-1 0 0,1-1-1,-1 1 1,1 0-1,-1 0 1,1 0 0,-1 0-1,1-1 1,0 1-1,-1 0 1,1 0 0,0-1-1,0 1 1,0-1-1,-1 1 1,1-1-1,0 1 1,0-1 0,0 1-1,2 0 1,-1-1 7,0 0 1,-1 0-1,1-1 0,0 1 1,0 0-1,0 0 0,0-1 1,0 1-1,0-1 0,-1 0 1,1 0-1,3-1 1,3-3 65,0-1 0,0 1 0,-1-1 0,10-11 0,8-11 108,-1-2-1,-2 0 0,-1-1 0,-1-1 0,-2-2 1,-1 1-1,18-57 0,-33 87-177,-1 0 1,0-1-1,-1 1 0,1 0 1,0-1-1,-1 1 0,0-1 1,0 1-1,-1-7 0,1 9-18,0 1 0,0 0 0,0 0 0,0 0 0,0 0 0,0-1-1,0 1 1,0 0 0,0 0 0,-1 0 0,1 0 0,0-1 0,0 1 0,0 0-1,0 0 1,0 0 0,0 0 0,-1 0 0,1 0 0,0 0 0,0-1 0,0 1-1,0 0 1,-1 0 0,1 0 0,0 0 0,0 0 0,0 0 0,-1 0 0,1 0-1,0 0 1,0 0 0,0 0 0,0 0 0,-1 0 0,1 0 0,0 0-1,0 0 1,0 0 0,-1 0 0,1 0 0,0 0 0,0 1 0,0-1 0,0 0-1,-1 0 1,1 0 0,0 0 0,-15 19 33,3 3-26,1 0 0,1 1 0,1 0 0,1 0 0,1 1 1,1 0-1,-5 49 0,10-69-6,1 1 1,0-1-1,0 1 1,1-1-1,-1 1 0,1-1 1,0 1-1,2 4 1,-3-8-3,1 0 1,0 0-1,-1 1 1,1-1-1,0 0 1,0 0-1,-1 0 1,1 0-1,0 0 1,0 0-1,0 0 1,0-1-1,0 1 1,0 0-1,1 0 1,-1-1-1,0 1 1,0-1-1,0 1 1,1-1-1,-1 1 1,0-1-1,1 0 0,-1 0 1,0 0-1,1 1 1,-1-1-1,0-1 1,1 1-1,-1 0 1,0 0-1,2-1 1,3 0 7,0-1 1,-1 0-1,1 0 0,0-1 1,-1 1-1,0-1 0,1 0 1,-1-1-1,8-6 1,39-42 84,-50 50-89,88-106 232,-76 88-155,-1 0 0,0-1 0,14-36-1,-23 42 124,-11 23-156,-13 27-45,5 1-8,-13 42-1,25-66 4,0 0-1,0 0 0,1 1 1,0-1-1,1 1 1,1-1-1,2 23 0,-2-33 3,0 0-1,0 0 0,0 0 0,1 0 0,-1-1 0,1 1 0,0 0 0,-1 0 0,1 0 0,0 0 0,0-1 0,0 1 0,0 0 0,0-1 0,0 1 0,1-1 0,-1 0 1,0 1-1,1-1 0,-1 0 0,1 0 0,0 1 0,-1-1 0,1 0 0,0-1 0,-1 1 0,1 0 0,0-1 0,0 1 0,0-1 0,0 1 0,0-1 0,0 0 1,0 0-1,0 1 0,0-2 0,0 1 0,-1 0 0,1 0 0,0-1 0,0 1 0,0-1 0,3-1 0,6-2 2,-1-1-1,0 0 1,0-1 0,-1 0-1,0-1 1,0 1 0,0-2-1,-1 0 1,15-16-1,-2-2 7,-1-1-1,18-33 1,-27 44-3,-2-1 0,0 0 1,-1-1-1,9-28 0,-16 35 0,-4 10-3,-7 14-3,3 2-6,1 0 1,0 0-1,1 0 1,0 1-1,1-1 1,1 1-1,1 0 1,0 0-1,1 31 0,1-46 7,0 0-1,1 1 0,-1-1 1,0 0-1,0 0 0,1 0 1,-1 1-1,1-1 0,-1 0 1,1 0-1,-1 0 0,1 0 0,0 0 1,-1 0-1,1 0 0,0 0 1,0 0-1,0 0 0,0 0 1,0-1-1,0 1 0,0 0 1,1 0-1,0 0 0,0-1 0,0 1 0,0-1 0,0 0 0,0 0 0,0 0-1,0 0 1,0 0 0,0 0 0,0-1 0,0 1 0,0 0 0,2-2 0,6-2 1,0 0 0,0 0 0,-1-2 1,12-7-1,11-10 8,-2-1-1,0-2 1,-2 0 0,-1-2 0,32-42 0,-29 28 0,-1-1 1,-3-1-1,33-73 1,-54 107-7,18-49 9,-22 55-14,0 0-1,0 0 1,0 0 0,0 0-1,0 0 1,-1 0 0,0-1 0,0 1-1,0 0 1,-1 0 0,-1-8-1,2 12 4,0 0 0,0-1 0,0 1-1,0 0 1,-1 0 0,1-1 0,0 1-1,0 0 1,0 0 0,-1 0 0,1 0-1,0-1 1,0 1 0,0 0 0,-1 0-1,1 0 1,0 0 0,0 0 0,-1 0-1,1-1 1,0 1 0,-1 0 0,1 0-1,0 0 1,0 0 0,-1 0 0,1 0-1,0 0 1,0 0 0,-1 0 0,1 0-1,0 0 1,0 1 0,-1-1 0,1 0-1,0 0 1,0 0 0,-1 0 0,1 0-1,0 0 1,0 1 0,-1-1 0,1 0-1,0 0 1,0 0 0,0 0 0,-1 1-1,1-1 1,0 0 0,0 0-1,0 1 1,0-1 0,-14 16-7,-11 24-10,1 0-1,2 1 0,2 1 0,2 1 0,-24 87 0,34-95 30,1 0 1,2 0-1,1 1 1,2-1-1,1 1 0,2-1 1,2 1-1,10 52 0,6-15 8,6 27 10,-23-88-27,0 1 0,-1 1 1,-1-1-1,0 0 0,-3 21 1,3-30-4,-1 0 0,0 0 0,-1 0-1,1 0 1,-1 0 0,0-1 0,0 1 0,0-1 0,0 1 0,-1-1 0,1 0 0,-1 0 0,0 0 0,-4 4-1,5-5 3,0-1 0,1 0-1,-1 0 1,0 0-1,0 0 1,1 0-1,-1-1 1,0 1-1,0 0 1,0-1-1,0 1 1,0-1 0,0 0-1,0 0 1,0 0-1,0 0 1,0 0-1,0 0 1,0 0-1,0-1 1,0 1-1,0-1 1,0 1-1,0-1 1,0 0 0,1 0-1,-1 0 1,0 0-1,0 0 1,1 0-1,-3-3 1,-1 0-2,0-1 0,1 0 0,0-1 0,0 1 0,1-1 0,0 0 0,-1 0 0,2 0 0,-1 0 0,1-1 0,0 1 0,0 0 0,0-9 1,-2-8 8,1 0 1,1-35-1,3 25-1,1 0 1,1 1-1,1-1 0,11-35 0,-12 55-74,1 0 0,0 1 0,1 0-1,0 0 1,1 0 0,1 0 0,0 1 0,0 0 0,1 1-1,0 0 1,1 0 0,0 0 0,13-9 0,-15 14-205,1 0 1,-1 1-1,1 0 1,0 1-1,1 0 1,-1 0-1,0 1 1,11-2-1,10 0-567,31 0-1,-39 2 643,28 0-780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21.12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45 16724,'17'-41'2733,"-17"41"-2710,0 0 0,0-1 0,0 1 0,0 0-1,0 0 1,0 0 0,0 0 0,0-1 0,1 1-1,-1 0 1,0 0 0,0 0 0,0 0 0,0 0-1,0 0 1,0-1 0,0 1 0,0 0 0,1 0-1,-1 0 1,0 0 0,0 0 0,0 0 0,0 0-1,0 0 1,0 0 0,1 0 0,-1-1 0,0 1-1,0 0 1,0 0 0,0 0 0,1 0-1,-1 0 1,0 0 0,0 0 0,0 0 0,0 0-1,0 0 1,1 0 0,-1 1 0,0-1 0,0 0-1,0 0 1,0 0 0,0 0 0,1 0 0,-1 0-1,0 0 1,0 0 0,0 0 0,0 1 0,4 11 997,-2 19 387,-8 64 675,-24 120 1,-2 25-1092,31-235-975,0 5 20,1 0-1,-1 0 1,2-1 0,-1 1 0,3 12 0,-2-20-31,-1-1 0,0 1 0,1-1 1,-1 1-1,1-1 0,0 1 0,-1-1 1,1 1-1,0-1 0,0 0 0,0 1 0,0-1 1,0 0-1,0 0 0,1 0 0,-1 0 1,0 0-1,1 0 0,-1 0 0,0 0 0,1 0 1,-1-1-1,1 1 0,-1 0 0,1-1 1,0 1-1,-1-1 0,1 0 0,-1 0 0,1 0 1,0 1-1,-1-1 0,1-1 0,0 1 1,-1 0-1,1 0 0,-1-1 0,3 0 0,5-1 13,-1-1 0,0 0-1,1 0 1,-1-1 0,0 0-1,0 0 1,11-10-1,49-44 101,-63 54-110,58-55 67,55-70 1,-85 88-282,-1-2 0,49-88 0,-76 122 75,-3 6 2,0-1 1,0 1 0,0-1 0,-1 1-1,1-1 1,-1 0 0,0 1 0,0-1 0,0 0-1,0 0 1,-1 0 0,1 0 0,-1-5-1,0 8 81,0 1-1,0 0 1,-1-1 0,1 1-1,0 0 1,0-1-1,0 1 1,0 0-1,0-1 1,0 1-1,-1 0 1,1-1 0,0 1-1,0 0 1,-1-1-1,1 1 1,0 0-1,0 0 1,-1-1-1,1 1 1,0 0 0,-1 0-1,1-1 1,0 1-1,-1 0 1,1 0-1,0 0 1,-1 0 0,1 0-1,0 0 1,-1 0-1,0-1 1,-14 6-526,-13 16-77,-2 7-237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21.53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17780,'19'24'1896,"2"2"-1152,4-3-320,-1-3 801,2-3-201,-3-8-896,0-5-600,-2-9 456,1-6-184,-1-4-192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21.93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248 0 17420,'-38'12'2144,"-56"28"0,82-35-1857,1 1 0,0 1 0,1-1 0,-1 2 0,2 0 0,-1 0 0,1 1 0,0 0 0,-8 10 1,17-18-271,-1-1-1,1 1 1,-1-1 0,0 1 0,1 0 0,-1-1 0,1 1 0,0 0 0,-1 0 0,1-1 0,-1 1 0,1 0-1,0 0 1,0-1 0,0 1 0,-1 0 0,1 0 0,0 0 0,0 0 0,0-1 0,0 1 0,0 0 0,0 0-1,0 0 1,1 0 0,-1-1 0,0 1 0,1 1 0,0-1-6,0 0 1,0-1-1,0 1 0,1-1 0,-1 1 1,0-1-1,0 0 0,1 1 0,-1-1 1,0 0-1,0 0 0,1 0 1,-1 0-1,0 0 0,0 0 0,2 0 1,10-2 2,-1-1 0,21-6 0,87-42 19,-89 36-26,0 2 1,1 0-1,66-15 0,-96 28-6,0-1 0,0 1 0,0 0 1,0-1-1,0 1 0,0 0 0,0 0 0,0 1 0,0-1 0,0 0 0,0 1 0,0-1 0,0 1 0,0 0 0,0-1 0,2 3 0,-3-2 3,0 0 1,0 0-1,0 0 1,0 0-1,0 1 0,-1-1 1,1 0-1,0 0 1,-1 1-1,1-1 1,-1 0-1,0 1 1,1-1-1,-1 1 0,0-1 1,0 1-1,0-1 1,0 0-1,0 1 1,0-1-1,0 1 1,0-1-1,-1 3 0,-15 54 302,11-45-134,1 0 0,1 0 0,-4 28 0,7-40-155,0-1-1,0 1 1,0 0 0,0 0 0,0 0-1,0-1 1,0 1 0,1 0 0,-1 0-1,0-1 1,0 1 0,0 0-1,1 0 1,-1-1 0,1 1 0,-1 0-1,0-1 1,1 1 0,-1 0 0,1-1-1,-1 1 1,1-1 0,0 1-1,-1-1 1,2 2 0,-1-2 2,1 1 0,-1-1 0,1 0 0,-1 1 0,1-1 0,-1 0 0,0 0 0,1 0 0,-1 0 0,1 0 0,-1 0 0,4-1 0,3-2 36,0 0 0,0 0 0,12-7 0,97-63 129,-78 47-219,59-31 0,-96 55 32,0 1 0,0 0 0,0 0 0,0 1-1,0-1 1,1 0 0,-1 1 0,0 0 0,0-1 0,1 1-1,-1 0 1,0 0 0,3 0 0,-4 0 3,-1 1-1,0-1 1,1 0 0,-1 0 0,1 0-1,-1 1 1,1-1 0,-1 0 0,0 1-1,1-1 1,-1 0 0,0 1 0,1-1-1,-1 0 1,0 1 0,0-1 0,1 1-1,-1-1 1,0 0 0,0 1 0,0-1-1,1 1 1,-2 18 25,-3-9 31,1-1 0,-11 18 1,10-21-12,1 0 0,0 1 0,0-1 0,0 1 0,1-1 1,0 1-1,0 0 0,1 0 0,-2 10 0,3-16-39,1-1 1,-1 1-1,0-1 0,0 1 1,0 0-1,0-1 0,0 1 1,1-1-1,-1 1 0,0-1 1,0 1-1,1-1 0,-1 1 1,0-1-1,1 1 0,-1-1 1,1 0-1,-1 1 1,0-1-1,1 1 0,-1-1 1,1 0-1,-1 1 0,1-1 1,-1 0-1,1 0 0,-1 0 1,1 1-1,0-1 0,-1 0 1,1 0-1,-1 0 0,1 0 1,-1 0-1,1 0 0,0 0 1,-1 0-1,1 0 0,-1 0 1,1 0-1,0-1 0,28-7 147,-28 8-149,132-64 179,-96 44-237,0 1 0,72-23 0,-103 40 30,1 0-1,0 1 1,0-1 0,8 1-1,-15 1 25,1 0-1,0 0 0,-1 0 1,1-1-1,0 1 1,0 0-1,-1 1 0,1-1 1,0 0-1,-1 0 1,1 0-1,0 0 0,-1 0 1,1 1-1,0-1 0,-1 0 1,1 1-1,0-1 1,-1 0-1,1 1 0,-1-1 1,1 1-1,-1-1 0,1 1 1,-1-1-1,1 1 1,-1-1-1,0 1 0,1 0 1,-1-1-1,1 1 1,-1 0-1,0-1 0,0 1 1,0 0-1,1-1 0,-1 1 1,0 0-1,0-1 1,0 1-1,0 0 0,0-1 1,0 1-1,0 0 0,0 0 1,0-1-1,-1 1 1,1 0-1,0-1 0,-1 2 1,-5 15-74,-1 0-1,-1-1 1,-13 22 0,8-15-2473,13-23 2533,0 0-1,0 0 0,0 0 0,-1 0 1,1 0-1,0 0 0,0 0 0,0 0 1,0 0-1,0 1 0,0-1 0,0 0 1,0 0-1,0 0 0,0 0 0,0 0 1,0 0-1,0 0 0,0 0 0,0 0 0,0 1 1,0-1-1,0 0 0,0 0 0,0 0 1,0 0-1,0 0 0,0 0 0,0 0 1,0 0-1,0 1 0,0-1 0,0 0 1,0 0-1,0 0 0,1 0 0,-1 0 1,0 0-1,0 0 0,0 0 0,0 0 0,0 0 1,0 0-1,0 0 0,0 1 0,0-1 1,0 0-1,0 0 0,1 0 0,-1 0 1,0 0-1,0 0 0,0 0 0,0 0 1,0 0-1,0 0 0,0 0 0,0 0 1,1 0-1,-1 0 0,0 0 0,0 0 1,0 0-1,0 0 0,0 0 0,0 0 0,1-1 1,7-1-398,7-4-429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22.58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31 20 16636,'2'-3'270,"9"-14"3162,-8 17-1332,-5 12-392,-15 40 640,11-33-2143,0 0-1,1 0 1,1 0-1,-2 23 1,6-40-195,-1-1 0,1 1 0,0 0 0,0-1 0,0 1 0,1 0 0,-1-1 0,0 1 0,1-1 0,-1 1 0,1 0 0,-1-1 0,1 1 0,0-1 0,-1 1 0,1-1 0,0 0 0,0 1 0,0-1 0,0 0 0,3 2 0,-2-1-2,0-1 1,0 0-1,0-1 1,0 1-1,1 0 1,-1 0-1,0-1 0,0 0 1,1 1-1,-1-1 1,0 0-1,1 0 0,3-1 1,7-1 13,0 0 0,-1-1 0,1-1 0,15-7 0,-27 11-18,135-65 110,-95 43-115,84-32 0,-124 54-2,1-1 0,-1 1 0,0-1 0,0 1 0,1 0 0,-1-1 0,0 1 0,1 0 0,-1 0 0,0 0 0,1 0 1,-1 0-1,0 0 0,1 1 0,2 0 0,-4-1 1,0 0 0,1 1-1,-1-1 1,0 1 0,1-1 0,-1 0 0,0 1 0,0-1-1,1 1 1,-1-1 0,0 1 0,0-1 0,0 1 0,0-1-1,1 1 1,-1-1 0,0 1 0,0-1 0,0 1 0,0-1 0,0 1-1,0-1 1,-1 1 0,1-1 0,0 1 0,0-1 0,0 1-1,-3 7-16,0-1 0,-1 0 0,1 0 1,-6 7-1,3-5 13,-8 12-6,-10 20 26,22-38-8,0 0-1,1 0 0,0 1 1,-1-1-1,1 0 0,0 1 1,1-1-1,-1 1 0,0 5 1,1-9-5,1 0 1,-1 1 0,0-1 0,0 0-1,0 1 1,0-1 0,0 0 0,1 1-1,-1-1 1,0 0 0,0 1 0,0-1-1,1 0 1,-1 0 0,0 1 0,0-1-1,1 0 1,-1 0 0,0 0 0,1 1 0,-1-1-1,0 0 1,1 0 0,-1 0 0,0 0-1,1 0 1,-1 0 0,0 0 0,1 1-1,-1-1 1,0 0 0,1 0 0,-1 0-1,1-1 1,14-1 15,4-4-8,-1-1-1,1-1 0,-2-1 0,34-22 1,-17 10-31,-10 6-10,-7 4-17,0 1-1,0 1 0,1 0 0,0 2 0,22-8 1,-39 15 44,-1 0 1,1 0 0,-1-1-1,1 1 1,-1 0 0,1 0 0,-1 0-1,1 0 1,0 0 0,-1 0-1,1 0 1,-1 0 0,1 0-1,0 0 1,-1 0 0,1 0 0,-1 0-1,1 0 1,-1 0 0,1 1-1,-1-1 1,1 0 0,-1 0-1,1 1 1,-1-1 0,1 0 0,-1 1-1,1-1 1,-1 1 0,1-1-1,-1 0 1,0 1 0,1-1 0,-1 1-1,0-1 1,1 1 0,-1-1-1,0 1 1,0-1 0,1 1-1,-1 0 1,0-1 0,0 1 0,0-1-1,0 1 1,0-1 0,0 1-1,0 0 1,0-1 0,0 1-1,0-1 1,0 1 0,0 0 0,-1-1-1,1 1 1,0-1 0,0 1-1,0-1 1,-1 2 0,-16 33-87,17-35 90,-22 35-62,13-21-343,1 0 1,0 0-1,-11 25 0,19-38 347,0 0 0,-1-1 0,1 1 0,0 0-1,0-1 1,-1 1 0,1 0 0,0-1 0,0 1-1,0 0 1,0 0 0,0-1 0,0 1 0,0 0-1,0 0 1,0-1 0,0 1 0,0 0-1,0-1 1,1 1 0,-1 0 0,0 0 0,1-1-1,-1 1 1,1 0 0,0 0 26,-1-1 0,1 0 0,0 0 0,0 0 0,0 0 0,-1 0 0,1 0 0,0 0 0,0 0 0,0 0 0,-1-1 1,1 1-1,0 0 0,0 0 0,-1-1 0,1 1 0,0 0 0,-1-1 0,1 1 0,0-1 0,0 0 0,18-12-679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23.16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69 76 19788,'1'7'831,"-1"-5"-539,1 0-1,-1 0 1,0 0 0,1 0 0,-1 0-1,1 0 1,-1 0 0,1 0-1,0 0 1,1 2 0,-1-3-228,0 0 0,0-1-1,0 1 1,0-1 0,0 1 0,0-1 0,0 1 0,0-1 0,0 0 0,0 1 0,1-1 0,-1 0-1,0 0 1,0 0 0,0 0 0,0 0 0,0 0 0,1 0 0,-1 0 0,0-1 0,0 1-1,2-1 1,3 0 30,0-1-1,1 0 0,-1 0 0,0-1 0,-1 0 0,1 0 0,0 0 0,8-8 1,-10 9-80,-1-1 0,0 0 0,0 0 0,0 0 0,-1 0 1,1 0-1,-1-1 0,1 1 0,-1-1 0,0 1 1,-1-1-1,1 0 0,-1 0 0,2-6 0,-3 9-10,1 0-1,-1 0 1,0 1-1,0-1 0,0 0 1,0 0-1,0 0 1,0 0-1,0 1 1,0-1-1,0 0 0,0 0 1,0 0-1,-1 1 1,1-1-1,0 0 0,-1 0 1,1 1-1,0-1 1,-1 0-1,1 0 1,-1 1-1,1-1 0,-1 1 1,1-1-1,-1 0 1,-1 0-1,1 0 2,0 1 1,-1 0-1,1-1 0,-1 1 1,1 0-1,-1 0 0,1-1 1,-1 1-1,0 0 0,1 1 1,-1-1-1,1 0 0,-3 1 1,-4 1 7,1 1 0,0-1-1,0 2 1,0-1 0,-9 6 0,6-2-2,0 1 0,0 1 0,1 0 0,0 0 0,1 0 0,0 1 0,0 0 0,1 1 0,0 0 0,1 0-1,0 0 1,1 1 0,0 0 0,1 0 0,-3 15 0,6-25-8,1 0-1,-1 1 1,1-1-1,0 0 1,0 1-1,0-1 1,0 0-1,0 1 1,1-1-1,-1 0 1,1 1-1,0-1 1,-1 0-1,1 0 1,0 0-1,0 0 1,0 0-1,0 0 1,1 0-1,-1 0 1,1 0-1,2 2 1,-1-2 1,0 0 0,0 0 0,0 0 0,0-1 0,1 0 0,-1 1 1,0-1-1,1-1 0,-1 1 0,1 0 0,0-1 0,-1 0 0,5 0 0,8 0 9,1-2 1,-1 0-1,1-1 0,-1-1 1,19-6-1,113-53 58,-59 22-25,-87 40-37,0 0 0,0 0-1,0 1 1,0-1 0,0 1-1,0-1 1,0 1 0,0-1 0,0 1-1,4 0 1,-6 0-5,0 0 1,1 1-1,-1-1 1,0 0-1,0 0 1,1 0-1,-1 0 1,0 1-1,0-1 1,0 0-1,1 0 0,-1 0 1,0 1-1,0-1 1,0 0-1,0 0 1,1 1-1,-1-1 1,0 0-1,0 1 1,0-1-1,0 0 0,0 0 1,0 1-1,0-1 1,0 0-1,0 1 1,0-1-1,0 0 1,0 0-1,0 1 1,0-1-1,0 0 0,0 1 1,0-1-1,0 0 1,0 0-1,-1 1 1,1-1-1,0 0 1,-4 8 105,0-1 0,0 0 0,-10 12 0,4-5 39,7-10-83,-16 31 234,18-34-290,1-1 0,-1 1-1,1 0 1,0-1 0,0 1-1,-1 0 1,1-1 0,0 1 0,0 0-1,0-1 1,-1 1 0,1 0-1,0 0 1,0-1 0,0 1-1,0 0 1,0-1 0,0 1 0,1 0-1,-1 0 1,0-1 0,0 1-1,0 0 1,1-1 0,-1 1-1,0-1 1,1 1 0,-1 0 0,1-1-1,-1 1 1,1-1 0,-1 1-1,1-1 1,-1 1 0,1-1-1,-1 1 1,1-1 0,-1 1 0,1-1-1,0 0 1,-1 0 0,1 1-1,0-1 1,-1 0 0,2 1-1,4-1 16,1 0 0,-1 0 0,0 0-1,0-1 1,0 0 0,0 0 0,0-1-1,11-3 1,50-25-5,-47 20-28,39-20-76,-30 15-62,-1 1-1,2 1 1,45-14 0,-73 27 131,-1 0-1,0-1 1,0 1 0,1 0 0,-1 0 0,0 0 0,0 0 0,1 0-1,-1 0 1,0 0 0,0 0 0,1 0 0,-1 0 0,0 1-1,0-1 1,0 1 0,1-1 0,1 2 0,-3-2 6,1 1 0,0 0 1,-1 0-1,1 0 0,-1-1 1,1 1-1,-1 0 0,1 0 1,-1 0-1,0 0 0,0 0 0,1 0 1,-1 0-1,0 0 0,0 0 1,0 0-1,0 0 0,0 1 0,-1 7-14,0-1-1,-1 1 0,0-1 0,-6 13 0,2-3-2,5-13-62,0 1-1,0-1 1,0 0 0,1 1 0,-1-1-1,1 7 1,0-11 68,1-1-1,-1 1 1,0-1 0,0 1-1,0 0 1,0-1 0,0 1-1,1-1 1,-1 1 0,0-1 0,0 1-1,1-1 1,-1 1 0,0-1-1,1 1 1,-1-1 0,1 1-1,-1-1 1,1 0 0,-1 1-1,1-1 1,-1 0 0,1 1-1,0 0 1,0-1 18,1 0 0,-1 0 0,0-1-1,1 1 1,-1 0 0,0 0 0,1-1 0,-1 1-1,0 0 1,1-1 0,-1 1 0,0-1 0,0 0 0,0 1-1,0-1 1,2-1 0,21-16-191,2-6-71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23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151 1 18884,'-7'21'2201,"-6"10"-1465,0 7-344,1 7 1192,4 5-832,2 3-176,6 0 625,-1-3-945,-1 0-104,-4-3 16</inkml:trace>
  <inkml:trace contextRef="#ctx0" brushRef="#br0" timeOffset="1">7 854 23925,'-2'18'1961,"-1"-15"-1609,1-4-312,2-12 24,3-4 512,-3-6-552,-3 0-168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40.95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45 69 10242,'-32'10'1975,"31"-9"-1924,1-1 0,-1 0 0,1 0-1,-1 0 1,1 0 0,-1 0 0,1 0 0,-1 0 0,1 0 0,-1 0 0,1-1 0,-1 1 0,1 0-1,0 0 1,-1 0 0,1 0 0,-1-1 0,1 1 0,-1 0 0,1 0 0,0-1 0,-1 1-1,0-1 1,1 0 1,0 0-1,0 1 0,0-1 1,0 0-1,0 0 0,0 0 1,0 0-1,0 1 0,0-1 1,0 0-1,0 0 0,1 0 1,-1 1-1,0-1 0,0 0 1,1 0-1,-1 1 0,1-1 1,-1 0-1,1 0 0,1-2-5,1 0-1,-1 0 0,0 1 0,1-1 0,0 1 0,0 0 0,0-1 0,0 1 0,0 1 0,0-1 0,0 0 0,0 1 0,1-1 0,-1 1 1,1 0-1,-1 0 0,1 1 0,-1-1 0,8 1 0,8-1-20,0 0-1,28 5 1,-37-4-3,295 45 1109,-219-34-1007,-1-4 1,113-4-1,-74-3-78,-60-3-14,0-2 1,98-20 0,-95 13-22,-36 8 4,1 2 1,-1 1-1,60 7 0,-67-4-4,5-2-14,0-2 0,0-1 0,-1 0 0,32-10 0,-33 8 17,9-4 103,-26 6-69,1 0 0,0 1 0,-1 0 0,1 1 0,0 0 0,18 1 0,-23 2-67,-3 3-63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46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8 497 13091,'-1'0'30,"1"0"1,-1-1 0,1 1 0,-1 0-1,1-1 1,-1 1 0,1 0-1,0-1 1,-1 1 0,1-1 0,-1 1-1,1 0 1,0-1 0,0 1-1,-1-1 1,1 1 0,0-1-1,0 1 1,0-1 0,-1 0 0,1 1-1,0-1 1,0 1 0,0-1-1,0 1 1,0-1 0,0 0-1,1-1-11,-1 1-1,1 0 0,-1 0 0,1 0 0,0 0 0,-1 0 0,1 0 0,0 0 0,0 0 0,0 0 0,-1 1 0,3-2 0,33-19 92,19-2-153,0 2-1,2 2 1,113-21 0,-79 26-74,172-2 0,200 17 23,189-3 103,1032-4 40,-918 16 31,-1-45-8,-33-39-39,-93 8 25,1393-7-9,-1241 119-39,-77-1 4,86-44 175,1-20 276,-303 6-308,1382-79-107,-1180 54-62,-1 49 28,-482 5 51,389 23 443,-93-4-101,-490-33-442,28 3-15,65-1 0,-64-10 17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1:5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1 473 11939,'0'-1'62,"0"-1"0,0 1 0,0-1 0,0 1 0,0 0 0,0-1 0,1 1 0,-1-1 0,0 1 0,1 0 1,-1-1-1,1 1 0,0 0 0,-1-1 0,1 1 0,1-2 0,0 2-53,0 0 0,-1 0 1,1 0-1,0 0 0,0 0 0,0 0 0,0 1 1,0-1-1,0 1 0,0 0 0,0-1 0,2 1 0,157-6 528,-13 2-424,140-35-82,-8 2-25,-193 29 0,109 5 0,-53 9 4,459 2 82,-138-29 302,121-6-70,44-42-28,-201 17-190,828-10 161,-384 7 139,-663 37-259,204 2 427,88-10 102,-473 23-650,-13 0-38,-1 1 0,1 1 0,0 0 0,-1 1 0,17 2 0,-29-1-3,-1-1 0,1 0 0,-1 0 0,0 1 0,1-1 0,-1 1 0,0-1 0,0 1 0,1 0 0,-1-1 0,0 1-1,0 0 1,0 0 0,0 0 0,0 0 0,0 0 0,0 0 0,0 0 0,0 0 0,0 0 0,0 1 0,-1-1 0,1 0 0,0 0 0,-1 1 0,1-1-1,-1 0 1,0 1 0,1 2 0,-3 9-131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1 21149,'-24'27'993,"0"2"0,3 0 0,-36 65 0,47-75-891,1 1 1,1 0-1,1 0 1,1 1-1,1 0 1,0 1-1,2-1 0,-1 23 1,3-38-93,1-1-1,1 1 1,-1-1-1,1 1 1,-1-1 0,2 1-1,-1-1 1,1 0 0,-1 1-1,1-1 1,6 9 0,-7-11-8,1-1 0,0 0 0,0 0 0,-1-1 0,1 1 0,1 0 0,-1-1 0,0 1 1,0-1-1,1 1 0,-1-1 0,0 0 0,1 0 0,-1 0 0,1-1 0,0 1 0,-1 0 1,1-1-1,0 0 0,-1 0 0,1 0 0,0 0 0,-1 0 0,1 0 0,0 0 0,-1-1 0,4 0 1,5-3-4,1 1-1,-1-1 1,1-1 0,-1 0 0,-1-1 0,1 0 0,-1 0 0,14-12 0,74-73-29,-24 20-25,-74 71 54,0-1 1,0 1 0,0 0-1,1 0 1,-1 0-1,0-1 1,0 1-1,0 0 1,1 0-1,-1 0 1,0 0-1,0-1 1,1 1-1,-1 0 1,0 0-1,1 0 1,-1 0 0,0 0-1,0 0 1,1 0-1,-1 0 1,0 0-1,0 0 1,1 0-1,-1 0 1,0 0-1,1 0 1,-1 0-1,0 0 1,0 0 0,1 0-1,-1 0 1,0 0-1,0 1 1,1-1-1,-1 0 1,0 0-1,0 0 1,1 0-1,-1 1 1,0-1-1,0 0 1,0 0-1,1 0 1,-1 1 0,0-1-1,0 0 1,0 0-1,0 1 1,1-1-1,3 20-19,-1-7 19,-3-11 1,1-1 0,0 1 1,0-1-1,0 1 0,0-1 1,0 1-1,1-1 0,-1 0 1,0 0-1,1 0 0,-1 0 1,0 0-1,1 0 0,0 0 1,-1 0-1,1 0 0,2 0 1,0 0-14,-1 0 1,1 0 0,0-1 0,0 0 0,0 0 0,0 0 0,6-1 0,6-1-97,-1-2 0,0 0 1,16-7-1,-22 8 13,51-23-441,-45 18 295,1 1 1,0 1-1,1 0 0,21-4 0,-38 10 239,1 0-1,-1 0 1,1 0-1,-1 0 0,1 0 1,-1 0-1,1 0 0,-1 0 1,0 0-1,1 1 0,-1-1 1,1 0-1,-1 0 1,0 0-1,1 1 0,-1-1 1,1 0-1,-1 0 0,0 1 1,1-1-1,-1 0 0,0 1 1,0-1-1,1 1 1,-1-1-1,0 0 0,0 1 1,0-1-1,1 1 0,-1-1 1,0 0-1,0 1 0,0-1 1,0 1-1,0-1 1,0 1-1,0-1 0,0 1 1,0-1-1,0 1 0,0-1 1,0 0-1,0 1 0,0-1 1,0 1-1,0-1 1,-1 1-1,1-1 0,0 0 1,-1 1-1,-9 31 260,8-26-201,-9 27 271,2 0 0,1 1-1,2 0 1,-2 48 0,6-28-28,3 0-1,8 57 1,-6-91-278,3 48-25,-6-63 0,0 0 1,0 0 0,-1 0-1,0 0 1,0 0 0,0 0 0,0 0-1,-1-1 1,1 1 0,-5 7 0,4-10 7,1 0 0,-1 0-1,0 0 1,0 0 0,0 0 0,0-1 0,0 1 0,0-1 0,0 1 0,0-1 0,-1 0 0,1 0 0,-1 0 0,1 0 0,0 0 0,-1 0 0,0-1 0,1 1 0,-1-1 0,1 0 0,-1 0 0,0 0 0,1 0 0,-1 0 0,1 0 0,-1-1-1,1 0 1,-1 1 0,-4-3 0,3 2 15,0-1-1,0 0 1,-1 0-1,1 0 1,0 0 0,1-1-1,-1 0 1,0 1-1,1-2 1,-1 1-1,1 0 1,0-1-1,0 1 1,1-1-1,-1 0 1,-3-6-1,3 1 3,0 0-1,1-1 0,0 1 1,1 0-1,0-1 0,0 1 0,1-1 1,0 1-1,1 0 0,0-1 1,1 1-1,0 0 0,5-18 1,1 6-57,0 1 1,1-1-1,1 2 1,23-35-1,-16 30-228,1 1-1,1 1 0,1 1 0,1 0 1,0 2-1,44-31 0,-11 19-109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2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23 13043,'6'-7'743,"10"-8"2021,-10 16-889,-4 12 354,-7 50-1103,-2 1 0,-25 95 0,-49 121-982,80-275-120,-28 89 26,-44 131-17,70-214-49,1-6-51,1 0 1,-1-1 0,0 1-1,-1-1 1,1 1 0,-6 6-1,8-10 45,0-1 0,0 0 0,0 0 0,-1 1 0,1-1 0,0 0-1,0 0 1,0 0 0,-1 1 0,1-1 0,0 0 0,0 0-1,-1 0 1,1 0 0,0 0 0,0 1 0,-1-1 0,1 0 0,0 0-1,-1 0 1,1 0 0,0 0 0,0 0 0,-1 0 0,1 0 0,0 0-1,-1 0 1,1 0 0,0 0 0,-1 0 0,1 0 0,0 0 0,0-1-1,-1 1 1,1 0 0,0 0 0,0 0 0,-1 0 0,1 0 0,0-1-1,0 1 1,-1 0 0,1 0 0,0 0 0,0-1 0,0 1-1,0 0 1,-1 0 0,1-1 0,0 1 0,0 0 0,0-1 0,0 1-1,0 0 1,0 0 0,0-1 0,0 1 0,-1 0 0,1-1 0,0 1-1,0 0 1,0 0 0,1-1 0,-1 1 0,0 0 0,0-1 0,-3-28-469,2 27 496,0-52-404,1-10-111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3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1 414 16371,'3'-1'329,"0"0"-1,0 0 1,0 0-1,0 0 0,0-1 1,-1 1-1,1-1 0,0 0 1,3-3-1,2-1 285,21-13 48,-2-1-1,-1-2 1,0 0 0,23-29-1,81-111 206,-108 129-722,-16 22-78,1 1 0,0 0 1,0 1-1,12-12 0,-15 22 9,-3 7-33,0 12 7,-1-18-40,-2 111 28,-1-45-370,4 1 0,10 78 0,-11-142 289,1 1 0,0-1 0,0 0 0,0 0 0,1 0 0,0 0 0,0 0 0,0 0 0,5 8 0,7-7-244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4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17508,'-7'0'178,"-1"1"1,0 0 0,1 1 0,-1 0-1,1 0 1,-1 0 0,1 1-1,0 0 1,0 1 0,0-1 0,0 1-1,1 1 1,0-1 0,0 1 0,0 0-1,0 0 1,1 1 0,0 0-1,-9 12 1,1 2-14,0 0 0,2 1 0,0 1 0,2-1 0,-9 28-1,17-46-155,-22 78 183,21-74-168,1 1 1,0 0-1,0 0 0,1-1 1,0 1-1,0 0 1,1 0-1,2 11 0,-3-18-17,1 0-1,-1 0 0,0 0 0,1 1 0,-1-1 0,1 0 0,0 0 0,-1 0 0,1 0 0,0 0 0,0 0 0,0 0 0,0 0 0,0 0 0,0 0 1,0-1-1,0 1 0,0 0 0,0-1 0,0 1 0,0-1 0,1 1 0,-1-1 0,0 1 0,0-1 0,1 0 0,-1 0 0,0 1 0,0-1 0,1 0 0,-1 0 1,0 0-1,1-1 0,-1 1 0,0 0 0,0 0 0,1-1 0,-1 1 0,2-1 0,4-2 35,1 0-1,-1 0 0,0-1 1,-1 0-1,11-7 1,3-5 141,0-2-1,0 0 1,30-39 0,39-67 1310,-101 164-801,3-17-654,1 0 1,1 1-1,1 1 0,1-1 1,1 1-1,0 25 0,4-48-37,0-1 0,0 1 0,0 0 0,0 0 0,0-1 0,0 1 1,1 0-1,-1-1 0,1 1 0,-1 0 0,1-1 0,0 1 0,0-1 0,-1 1 0,1-1 0,0 1 0,0-1 0,1 1 0,1 1 0,-1-2 1,-1 0 0,0-1 0,1 1 0,-1-1-1,1 1 1,0-1 0,-1 0 0,1 1 0,-1-1 0,1 0 0,-1 0-1,1 0 1,-1 0 0,1 0 0,0-1 0,-1 1 0,3-1 0,3-2 4,0 0 0,0 0-1,0 0 1,0-1 0,-1 0 0,0 0 0,9-8 0,10-13 111,-1-1-1,-1-1 1,-2-1 0,-1 0-1,30-56 1,-62 127 200,-10 72 1,20-106-316,1 1 0,0-1 0,1 1-1,1 14 1,-1-23 1,0 0-1,0-1 1,0 1-1,0 0 1,0-1-1,0 1 1,0-1-1,1 1 0,-1 0 1,0-1-1,0 1 1,1-1-1,-1 1 1,0-1-1,1 1 1,-1-1-1,1 1 1,-1-1-1,1 1 1,-1-1-1,1 0 1,-1 1-1,1-1 1,-1 0-1,1 1 1,-1-1-1,1 0 1,-1 0-1,1 1 0,0-1 1,-1 0-1,1 0 1,0 0-1,-1 0 1,1 0-1,-1 0 1,1 0-1,0 0 1,-1 0-1,1 0 1,0 0-1,-1 0 1,2-1-1,23-13 66,-11 2-27,-1-1 0,0 0 0,0 0 0,11-18 1,38-64 203,5-5 101,-66 100-339,-1-1 1,0 1 0,0-1-1,0 1 1,1-1-1,-1 1 1,0-1-1,1 1 1,-1 0 0,1-1-1,-1 1 1,0 0-1,1-1 1,-1 1 0,1 0-1,-1 0 1,1-1-1,-1 1 1,1 0-1,-1 0 1,1 0 0,-1-1-1,1 1 1,1 11 51,-10 24-31,7-32-14,-13 49 0,3-13-64,-13 78 1,24-114-21,0-1 0,-1 1 0,1-1 0,0 0 0,1 1 1,-1-1-1,0 1 0,1-1 0,-1 1 0,1-1 0,1 4 0,-2-6 34,1 1 0,-1-1-1,0 0 1,0 1-1,1-1 1,-1 0 0,0 1-1,1-1 1,-1 0 0,0 0-1,1 1 1,-1-1-1,1 0 1,-1 0 0,0 0-1,1 0 1,-1 1 0,1-1-1,-1 0 1,0 0-1,1 0 1,-1 0 0,1 0-1,0 0 1,15-9-385,0-7 27,2-4-95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1 19724,'0'0'44,"0"0"-1,0 1 0,0-1 1,0 0-1,0 0 1,0 0-1,0 0 1,0 1-1,-1-1 0,1 0 1,0 0-1,0 0 1,0 0-1,0 0 0,0 0 1,0 0-1,-1 0 1,1 1-1,0-1 0,0 0 1,0 0-1,0 0 1,-1 0-1,1 0 1,0 0-1,0 0 0,0 0 1,-1 0-1,1 0 1,0 0-1,0 0 0,0 0 1,0 0-1,-1 0 1,1 0-1,0 0 0,0-1 1,0 1-1,0 0 1,-1 0-1,1 0 1,0 0-1,0 0 0,0 0 1,0 0-1,0 0 1,0-1-1,-1 1 0,1 0 1,0 0-1,0 0 1,0 0-1,0 0 1,0-1-1,0 1 0,0 0 1,-9 21 525,-46 245 2888,46-217-3231,-8 54 38,5 0 0,4 1 0,6 133 0,11-161-174,0 21 486,-13-165-124,-17-97 0,4 50-307,11 70-103,2 25-35,1 0 0,1-1 1,2-32-1,0 53-6,0-1-1,0 1 1,0-1 0,0 0-1,0 1 1,1-1 0,-1 1 0,0 0-1,0-1 1,0 1 0,1-1-1,-1 1 1,0-1 0,1 1 0,-1-1-1,0 1 1,1 0 0,-1-1-1,1 1 1,-1 0 0,0-1-1,1 1 1,-1 0 0,1 0 0,-1 0-1,1-1 1,-1 1 0,1 0-1,-1 0 1,1 0 0,-1 0 0,1 0-1,-1 0 1,1 0 0,-1 0-1,1 0 1,-1 0 0,1 0-1,-1 0 1,1 0 0,-1 0 0,1 0-1,-1 1 1,1-1 0,-1 0-1,1 0 1,0 1 0,30 16-7,-22-12 2,4 2-103,1 0-1,0-1 1,0 0 0,27 5 0,-37-10 15,1 0 0,-1 0 0,1 0 0,-1-1 0,1 0 0,-1 0 0,1 0 0,-1-1 0,1 0 0,-1 0 0,1 0 0,-1 0 0,0 0 0,0-1 0,0 0 0,1 0 0,-2 0 1,1 0-1,0-1 0,0 1 0,3-5 0,11-17-364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86 16027,'7'-44'2724,"-6"42"-2578,-1 0 0,0 0 0,0 0 0,0 0 0,0 0 0,0 0 0,-1 0 0,1 0 0,-1 0 0,1 0 0,-1 0 0,0 1 0,1-1 0,-1 0 0,0 0 0,0 1 0,0-1 0,0 0 0,-1 1 0,0-2 0,1 3-67,0-1 0,0 1 0,0 0 0,0 0 1,0 0-1,0-1 0,0 1 0,0 0 0,0 0 0,0 0 1,0 1-1,0-1 0,0 0 0,0 0 0,0 0 0,1 1 1,-1-1-1,0 1 0,0-1 0,0 1 0,0-1 0,0 1 1,1-1-1,-1 1 0,0-1 0,0 1 0,1 0 1,-1 0-1,1-1 0,-2 2 0,-18 25 712,19-26-721,-14 22 299,2 0 0,-20 47 0,27-55-334,1 1-1,0 0 1,1 0 0,1 0-1,-2 31 1,5-46-32,-1 0-1,1 1 1,0-1 0,0 0-1,0 0 1,0 0 0,0 1-1,0-1 1,1 0 0,-1 0-1,0 0 1,0 0 0,1 1-1,-1-1 1,1 0 0,-1 0-1,1 0 1,-1 0 0,1 0-1,0 0 1,0 0 0,-1 0-1,1 0 1,0 0 0,0-1-1,0 1 1,0 0 0,0-1-1,0 1 1,2 0 0,-1 0 1,0-1 0,1 0 1,-1 0-1,1-1 0,-1 1 1,1 0-1,-1-1 0,0 0 1,1 1-1,-1-1 1,0 0-1,0 0 0,0 0 1,4-3-1,45-34 44,-43 31-40,1 0 1,-1 0-1,1 1 0,0 0 1,1 1-1,-1 0 0,1 0 0,17-5 1,-25 10-10,0 0 1,0-1 0,0 1 0,0 0 0,0 0-1,0 0 1,0 0 0,0 1 0,0-1-1,0 0 1,0 1 0,0-1 0,0 1-1,0 0 1,-1 0 0,1 0 0,0 0-1,3 2 1,-3-1 0,0 1 1,1-1-1,-1 1 0,0-1 0,0 1 1,0 0-1,0 0 0,-1 0 0,1 0 1,0 4-1,2 7-1,0 0 1,-1 0-1,-1 0 1,0 16-1,-1-28 0,1 42 0,-2 1-1,-2-1 0,-15 88 1,3-65 123,-44 123 1,54-181-98,-14 34 79,18-42-94,-1 1 0,0 0-1,0-1 1,0 1 0,0-1-1,0 1 1,0-1 0,0 0 0,-1 1-1,1-1 1,0 0 0,-1 0 0,1 0-1,-1 0 1,1 0 0,-1 0 0,0 0-1,1 0 1,-1-1 0,-2 1 0,3-1-7,1 0 1,-1 0 0,0 0-1,1 0 1,-1-1 0,0 1 0,0 0-1,1-1 1,-1 1 0,1 0-1,-1-1 1,0 1 0,1-1 0,-1 1-1,1-1 1,-1 1 0,1-1 0,-1 0-1,1 1 1,-1-1 0,1 1-1,0-1 1,-1 0 0,1 1 0,0-1-1,-1-1 1,-5-23 42,4-1-38,0 0-1,2 1 1,1-1-1,1 0 1,9-46-1,-1 32-32,1-1 1,31-71-1,-30 86 12,1 1-1,1 0 1,18-23 0,-25 39 7,0-1 0,1 2 1,0-1-1,0 1 1,1 0-1,0 1 0,0 0 1,1 0-1,20-10 1,-29 17 3,0-1 1,-1 1 0,1 0 0,0 0 0,0-1 0,-1 1 0,1 0 0,0 0 0,0 0-1,-1 0 1,1 0 0,0-1 0,0 2 0,-1-1 0,1 0 0,0 0 0,0 0 0,-1 0 0,1 0-1,0 1 1,0-1 0,-1 0 0,1 0 0,0 1 0,0 0 0,0 0-2,0 0 0,0 0 0,-1 0 1,1 0-1,-1 0 0,1 0 0,-1 0 0,1 1 1,-1-1-1,0 0 0,0 0 0,1 0 0,-1 1 1,0 1-1,0 6-7,-1 0-1,0 1 1,-3 12 0,3-15 23,0 0-30,3-6 9,7-14 11,8-23 23,-1-4 181,-1 0-1,15-67 1,-31 109-158,-2 12 38,1-1 1,0 1 0,1-1 0,0 1-1,2 18 1,-1-29-87,1-1 0,-1 1 0,0-1 0,1 1 0,0-1 0,-1 1 1,1-1-1,0 1 0,0-1 0,0 0 0,1 1 0,-1-1 0,1 0 0,-1 0 0,1 0 0,0 0 0,-1 0 0,1 0 0,0-1 0,0 1 0,0-1 0,1 1 0,-1-1 0,0 0 0,0 0 0,1 0 0,-1 0 1,1 0-1,-1 0 0,1-1 0,-1 1 0,1-1 0,-1 0 0,1 1 0,0-1 0,-1-1 0,1 1 0,4-1 0,4 0 5,-1-2 1,1 1-1,-1-1 0,1 0 1,17-10-1,49-30 9,-55 29-20,0 1 1,31-12-1,-49 23 4,0 1 1,0-1-1,0 1 1,0 0 0,0 0-1,1 1 1,-1-1-1,0 1 1,7 1-1,-9-1 1,-1 0 0,0 1-1,0-1 1,1 0 0,-1 1-1,0 0 1,0-1-1,1 1 1,-1 0 0,0-1-1,0 1 1,0 0 0,0 0-1,0 0 1,0 0 0,0 0-1,0 0 1,-1 0-1,1 1 1,0-1 0,-1 0-1,1 0 1,-1 1 0,1-1-1,-1 0 1,1 0 0,-1 1-1,0-1 1,0 1-1,0-1 1,0 2 0,-1 53 3,-1-46 4,2 0-1,-1 0 1,1 0 0,1 0 0,0 0 0,3 18-1,-4-28-6,1 1 0,-1 0-1,0-1 1,0 1-1,1-1 1,-1 1-1,0-1 1,0 1 0,1-1-1,-1 1 1,0-1-1,1 0 1,-1 1 0,1-1-1,-1 1 1,1-1-1,-1 0 1,1 0-1,-1 1 1,1-1 0,-1 0-1,1 0 1,-1 1-1,1-1 1,-1 0 0,1 0-1,0 0 1,-1 0-1,2 0 1,18-7-14,16-20-56,7-18-220,-32 32-209,1 1 0,1 0 0,0 0-1,24-16 1,-36 27 428,0 1-1,0-1 0,0 1 0,0-1 1,0 1-1,0-1 0,0 1 0,0-1 1,0 1-1,0 0 0,0 0 0,0-1 1,0 1-1,0 0 0,0 0 0,0 0 1,0 0-1,0 0 0,0 0 0,0 1 1,0-1-1,0 0 0,0 0 0,0 1 1,0-1-1,0 1 0,0-1 0,2 2 1,-1 0-37,0 0-1,-1 1 1,1-1 0,0 1 0,-1 0 0,0-1 0,1 1 0,0 5-1,3 3-377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6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242 243 17260,'1'0'39,"-1"0"-1,0 0 1,0 0 0,0 0 0,0-1 0,0 1 0,0 0 0,0 0-1,1 0 1,-1 0 0,0 0 0,0 0 0,0 0 0,0 0 0,0 0 0,0-1-1,0 1 1,0 0 0,0 0 0,0 0 0,0 0 0,0 0 0,0 0-1,0-1 1,0 1 0,0 0 0,0 0 0,0 0 0,0 0 0,0 0 0,0 0-1,0-1 1,0 1 0,0 0 0,0 0 0,0 0 0,0 0 0,0 0-1,0 0 1,0 0 0,0-1 0,0 1 0,0 0 0,0 0 0,-1 0 0,1 0-1,0 0 1,0 0 0,0 0 0,0 0 0,0 0 0,0 0 0,0-1-1,0 1 1,-1 0 0,1 0 0,0 0 0,0 0 0,0 0 0,0 0 0,-1 0-1,-11 4 941,-14 10 308,0 5-338,0 1 0,-31 32 0,44-39-800,2 0 0,-1 1 0,1 0 0,1 1 0,-15 30 0,23-41-107,0 1 1,0 0-1,1 0 0,0 0 1,-2 9-1,3-13-34,0 0 1,0 0-1,0 0 0,0 0 1,0 0-1,0 0 0,0 1 1,0-1-1,0 0 0,1 0 1,-1 0-1,0 0 0,1 0 1,-1-1-1,1 1 0,-1 0 1,1 0-1,-1 0 0,1 0 0,0 0 1,0-1-1,-1 1 0,1 0 1,0 0-1,0-1 0,0 1 1,-1-1-1,1 1 0,0-1 1,0 1-1,0-1 0,0 1 1,0-1-1,0 0 0,2 1 1,2-1 0,0 0 1,0 0 0,-1 0-1,1-1 1,0 1 0,0-1-1,-1 0 1,1-1 0,0 1 0,-1-1-1,1 0 1,7-5 0,4-2 7,30-24 1,-12 4 7,0-1 0,-2-2 0,-2 0 0,-1-3 0,-1 0 0,-2-2 0,-2-1 1,-1 0-1,29-71 0,-41 74 31,-11 20 8,0 15-61,0 0 1,-1 0-1,1 0 0,0-1 0,0 1 0,-1 0 1,1 0-1,0 0 0,0-1 0,-1 1 0,1 0 0,0 0 1,-1 0-1,1 0 0,0 0 0,0 0 0,-1 0 1,1 0-1,0 0 0,-1 0 0,1 0 0,0 0 0,-1 0 1,1 0-1,0 0 0,-1 0 0,1 0 0,0 0 0,0 0 1,-1 0-1,1 0 0,0 1 0,-1-1 0,1 0 1,0 0-1,0 0 0,-1 1 0,-3 1 17,0 1 1,0 0-1,0 0 1,1 0-1,-1 0 0,1 1 1,-1-1-1,1 1 0,-3 4 1,-23 42 154,22-36-115,-14 26 179,-27 72 0,41-91-175,0 1 1,2 1-1,0-1 0,2 1 1,-2 29-1,5-46-98,0-1 1,1 1-1,-1-1 0,1 1 1,0-1-1,1 0 0,-1 1 1,1-1-1,0 0 0,1 0 1,-1 0-1,5 6 0,-6-9-2,0-1 0,0 1 0,1-1-1,-1 0 1,1 1 0,-1-1 0,1 0-1,-1 0 1,1 0 0,0 0 0,-1 0-1,1-1 1,0 1 0,0 0 0,0-1 0,2 1-1,-2-1 15,1 0-1,0 0 1,-1 0 0,1-1-1,-1 1 1,1-1 0,0 1-1,-1-1 1,1 0-1,-1 0 1,1 0 0,-1 0-1,0-1 1,4-2-1,20-19-271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7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87 17236,'-1'0'108,"0"0"0,0 0 1,1 0-1,-1 0 1,0 1-1,0-1 0,0-1 1,1 1-1,-1 0 1,0 0-1,0 0 0,1 0 1,-1 0-1,0-1 0,1 1 1,-1 0-1,0-1 1,0 1-1,1 0 0,-1-1 1,1 1-1,-1-1 1,0 1-1,1-1 0,-1 0 1,1 1-1,-1-1 1,1 1-1,-1-1 0,1 0 1,0 1-1,-1-1 0,1 0 1,0 0-1,0 1 1,-1-2-1,1 1 34,1-1-1,-1 1 1,1-1-1,-1 1 1,1 0 0,-1 0-1,1-1 1,0 1 0,-1 0-1,1 0 1,0 0-1,0-1 1,0 1 0,0 0-1,0 0 1,0 0-1,0 1 1,0-1 0,1 0-1,0 0 1,3-2 13,0 0 1,-1 1-1,1 0 0,0 0 1,0 1-1,0-1 0,0 1 1,1 0-1,-1 0 0,0 1 1,0-1-1,1 1 0,-1 0 1,9 2-1,-10-1-131,0 0 0,-1 0 0,1 0 0,0 1 0,-1-1 0,1 1 0,-1 0 0,1 0 0,-1 0 0,0 0 0,0 1 0,0-1 0,0 1 0,0 0 0,-1 0 0,1 0 0,-1 0 0,0 0 0,1 1 0,1 4 0,0 2-17,0 1 1,-1-1-1,-1 0 0,0 1 1,0 0-1,0 11 1,-1 67 11,-2-68-18,1-17-1,0-1 0,0 0 0,0 0-1,1 1 1,-1-1 0,1 0 0,1 6 0,-1-8 0,-1 0 0,1-1 0,-1 1 1,1 0-1,-1 0 0,1-1 0,0 1 0,-1 0 0,1-1 0,0 1 0,-1 0 0,1-1 0,0 1 1,0-1-1,0 0 0,0 1 0,-1-1 0,1 1 0,0-1 0,0 0 0,0 0 0,0 0 0,0 0 1,0 1-1,0-1 0,0 0 0,0-1 0,0 1 0,0 0 0,0 0 0,0 0 0,1-1 0,6-2 10,1 0-1,-1 0 1,0-1-1,0 0 1,0 0-1,0-1 1,-1 0-1,1 0 1,9-11-1,6-6 120,27-34 0,-39 43-36,-1 1 0,0-1 0,-1-1 0,0 0 0,11-27 0,-21 47-419,-1 0 0,1 0 0,1 0 0,-1 0 0,1 1 0,0-1 0,0 0 0,2 8 0,-2-13 218,1 1 1,-1 0-1,0-1 1,1 1-1,-1 0 1,1-1-1,0 1 0,-1-1 1,1 1-1,0-1 1,0 1-1,0-1 0,0 0 1,0 0-1,0 1 1,0-1-1,1 0 1,-1 0-1,0 0 0,1 0 1,-1 0-1,1 0 1,-1-1-1,1 1 1,-1 0-1,1-1 0,-1 1 1,1-1-1,0 1 1,-1-1-1,1 0 0,0 0 1,-1 0-1,1 0 1,0 0-1,-1 0 1,1 0-1,0-1 0,-1 1 1,1-1-1,-1 1 1,3-2-1,5-1-531,0-1 0,0 0 0,0-1 0,0 0 0,-1-1 0,0 1-1,0-2 1,0 1 0,-1-1 0,10-12 0,-5 4 1289,0 0 0,-1-1 0,0 0 0,12-27 1,-24 43-591,1 0 1,0 0-1,0 0 1,0 0-1,0 1 1,0-1-1,0 0 1,0 0-1,0 0 1,0 0-1,-1 0 1,1 0-1,0 0 0,0 0 1,0 0-1,0 0 1,0 0-1,0 0 1,-1 0-1,1 0 1,0 0-1,0 0 1,0 0-1,0 0 1,0 0-1,0 0 1,-1 0-1,1 0 1,0 0-1,0 0 1,0 0-1,0 0 1,0 0-1,0 0 1,0 0-1,-1 0 1,1 0-1,0 0 1,0-1-1,0 1 1,0 0-1,0 0 1,0 0-1,0 0 1,0 0-1,0 0 1,0 0-1,-1 0 1,1-1-1,0 1 1,0 0-1,0 0 1,0 0-1,0 0 1,0 0-1,0 0 1,0-1-1,0 1 1,0 0-1,0 0 1,-7 9 468,1 1 0,-1-1 0,2 2 0,-1-1 0,2 0 0,-8 22 1,10-27-412,-2 7 71,1-8-120,1 1 0,0-1 0,1 1 0,-1 0 0,1-1 0,0 1 0,0 0 0,1 0 0,-1 0 0,1 0 0,0 5 0,1-9-55,-1-1-1,0 1 0,0-1 1,1 1-1,-1-1 0,0 1 1,1-1-1,-1 0 0,0 1 1,1-1-1,-1 0 0,1 1 1,-1-1-1,0 0 0,1 1 1,-1-1-1,1 0 0,-1 0 1,1 1-1,-1-1 0,1 0 0,-1 0 1,1 0-1,-1 0 0,1 0 1,-1 0-1,1 0 0,-1 0 1,1 0-1,0 0 0,-1 0 1,1 0-1,-1 0 0,1 0 1,-1-1-1,1 1 0,-1 0 1,1 0-1,-1-1 0,0 1 1,1 0-1,0-1 0,26-16 276,-22 14-220,22-17 121,-5 3-81,0 2 0,0 1 0,2 0 0,-1 2 0,37-14 0,-57 25-104,-1 0 0,1 1 0,-1-1 0,1 1 0,0 0 0,-1-1 0,1 1 0,-1 0 0,1 0 0,0 1 0,-1-1 0,1 1 0,-1-1 0,1 1 0,-1 0 0,1 0 0,-1 0 0,4 2 0,-4-2-1,0 1 0,0 0 1,-1-1-1,1 1 1,-1 0-1,0 0 0,1 0 1,-1 0-1,0 0 1,0 0-1,0 0 0,-1 0 1,1 1-1,0-1 1,-1 0-1,1 0 1,-1 1-1,0-1 0,0 0 1,0 5-1,-7 47 84,4-43-57,1 1-1,1 0 0,0 15 1,0-27-29,1 0 1,0 1-1,0-1 0,0 1 1,0-1-1,0 0 1,0 1-1,1-1 1,-1 1-1,0-1 1,0 0-1,0 1 1,0-1-1,0 1 1,1-1-1,-1 0 1,0 1-1,0-1 1,0 0-1,1 1 1,-1-1-1,0 0 1,1 1-1,-1-1 1,0 0-1,1 0 1,-1 0-1,0 1 1,1-1-1,-1 0 1,0 0-1,1 0 1,-1 0-1,1 1 1,-1-1-1,0 0 1,1 0-1,-1 0 0,1 0 1,-1 0-1,0 0 1,1 0-1,-1 0 1,1 0-1,-1 0 1,0-1-1,1 1 1,-1 0-1,1 0 1,-1 0-1,0 0 1,1-1-1,-1 1 1,0 0-1,1-1 1,23-15 92,39-42 40,-37 33-144,46-35 1,-46 46-165,-26 14 150,1 0 0,-1 0 0,1-1 1,0 1-1,-1 0 0,1 0 0,0 0 0,-1 0 0,1 0 0,0 0 0,-1 0 0,1 0 0,0 0 0,-1 0 1,1 1-1,-1-1 0,1 0 0,0 0 0,-1 1 0,1-1 0,-1 0 0,1 1 0,-1-1 0,1 0 0,-1 1 0,1-1 1,-1 1-1,1-1 0,-1 1 0,1-1 0,-1 1 0,0-1 0,1 1 0,-1-1 0,0 1 0,1 0 0,-1-1 1,0 1-1,0-1 0,0 1 0,0 0 0,1 0 0,-1 7-374,1-1 1,-1 1-1,0-1 0,-1 1 0,-2 13 1,0-7-262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8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6 18892,'-1'-6'3051,"-5"21"-1615,-6 27 125,0 49-560,-2 106 0,11-5-4738,3-197 3242,-1 0-1,-1 0 1,1 0 0,-1 0 0,-2-4-1,1-1 58,-12-27-681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8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6 214 13923,'-2'-8'372,"0"-1"1,1 0-1,0-1 0,1 1 1,0 0-1,1 0 0,2-16 1,-2 20-149,1 0 0,-1 0 0,1 0 0,1 0 1,-1 1-1,1-1 0,-1 1 0,1 0 0,0-1 0,1 1 1,-1 1-1,1-1 0,0 0 0,0 1 0,6-5 0,2 1 190,1 0-1,0 0 1,0 1-1,1 1 1,-1 1-1,1-1 1,0 2-1,0 0 0,28-2 1,-29 4-297,-1 1 0,1 0 0,0 1-1,-1 0 1,0 1 0,1 1 0,-1 0 0,0 0 0,0 1 0,0 0 0,18 11 0,-24-12-103,-1 1 0,0-1 0,0 1 0,-1 0 1,1 0-1,-1 1 0,1 0 0,-2-1 0,1 1 1,0 1-1,-1-1 0,0 0 0,0 1 0,-1 0 1,1-1-1,-1 1 0,2 10 0,-3-9 1,0 0 0,-1 0 0,0 0-1,0 0 1,-1 1 0,0-1 0,0 0-1,0 0 1,-1 0 0,0 0 0,-1-1 0,0 1-1,0 0 1,0-1 0,-4 7 0,-4 3 2,0 0 0,-1-1 1,0-1-1,-1 1 0,-1-2 1,0 0-1,-1-1 0,-25 17 1,38-28-143,0 0 0,-1 1 0,1-1 1,0 0-1,-1 0 0,0-1 0,1 1 0,-5 0 1,7-1 98,-1 0 0,1 0 1,0 0-1,-1 0 0,1 0 1,0 0-1,0 0 0,-1 0 1,1 0-1,0 0 0,-1 0 1,1 0-1,0-1 0,0 1 1,-1 0-1,1 0 0,0 0 1,0 0-1,-1-1 0,1 1 1,0 0-1,0 0 1,0-1-1,-1 1 0,1 0 1,0 0-1,0-1 0,2-14-325,8-5-133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9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62 17092,'-1'7'338,"0"0"0,0 0 0,0-1 0,-1 1 1,0 0-1,0-1 0,0 1 0,-1-1 0,0 0 1,-1 0-1,-6 10 0,-7 14 1025,10-16-726,-20 44 1131,25-53-1639,0 1 1,1-1-1,-1 0 1,1 0-1,0 1 1,1-1-1,-1 0 0,1 11 1,0-15-121,0 0 0,0-1 0,0 1 0,0-1 0,1 1 0,-1 0 0,0-1 1,0 1-1,0-1 0,0 1 0,1 0 0,-1-1 0,0 1 0,0-1 0,1 1 0,-1-1 0,1 1 0,-1-1 0,0 0 1,1 1-1,-1-1 0,1 1 0,-1-1 0,1 0 0,-1 1 0,1-1 0,-1 0 0,1 0 0,1 1 0,-1-1-2,0 0-1,0 0 0,0-1 0,0 1 0,1 0 1,-1-1-1,0 1 0,0-1 0,0 1 1,0-1-1,0 1 0,0-1 0,2-1 1,29-31 20,-21 19 29,-1-2 0,0 1 0,-1-1 0,-1 0 0,0-1 0,-1 0 1,-1 0-1,0-1 0,-2 1 0,0-1 0,3-30 0,-8 40 213,-3 14-154,-2 15-36,5-13-72,0 1-1,1-1 1,0 0 0,0 1 0,1-1 0,0 1-1,2 9 1,-2-15-8,0-1 0,0 1 0,-1-1 0,2 1 1,-1-1-1,0 1 0,0-1 0,1 0 0,-1 1 0,1-1 0,0 0 0,0 0 0,0 0 0,0-1 0,0 1 0,0 0 0,0-1 1,1 1-1,-1-1 0,0 0 0,1 0 0,-1 0 0,1 0 0,-1 0 0,1 0 0,4 0 0,1-1 4,1 0-1,-1 0 0,0-1 1,1-1-1,-1 1 0,0-1 1,0-1-1,0 1 1,0-1-1,-1-1 0,1 1 1,-1-1-1,11-8 0,3-3 19,-1 0-1,0-2 1,18-20-1,-32 32-5,0-1 0,-1 0 0,0 0 0,0 0 0,-1-1 1,1 1-1,-2-1 0,7-14 0,-10 21-13,0 0 0,0 0 0,0 0 0,1-1 0,-1 1 0,0 0 0,0 0 0,0-1 0,0 1 0,0 0 0,0 0-1,1-1 1,-1 1 0,0 0 0,0 0 0,0-1 0,0 1 0,0 0 0,0 0 0,0-1 0,0 1 0,0 0 0,0 0 0,0-1 0,-1 1 0,1 0 0,0 0 0,0-1 0,0 1 0,0 0 0,0 0 0,0-1 0,-1 1 0,1 0 0,0 0-1,0 0 1,0-1 0,0 1 0,-1 0 0,-10 6 47,-11 16-15,13-10-3,0 0-1,1 1 0,1 0 1,-7 14-1,10-18-12,1-1-1,0 1 1,1-1-1,-1 1 1,1 0-1,1 0 1,-1 16-1,2-24-14,0 0 0,0 1 0,0-1 0,0 0 0,0 1-1,1-1 1,-1 0 0,0 1 0,1-1 0,-1 0 0,1 1 0,-1-1-1,1 0 1,0 0 0,-1 0 0,1 0 0,0 1 0,0-1-1,0 0 1,0-1 0,0 1 0,0 0 0,0 0 0,0 0-1,0 0 1,0-1 0,0 1 0,1-1 0,-1 1 0,0-1 0,0 1-1,1-1 1,-1 0 0,0 1 0,1-1 0,-1 0 0,0 0-1,3 0 1,3-1 9,-1 1 0,1-1 0,-1-1-1,1 1 1,-1-1 0,11-5 0,19-12 4,-1 0-1,-2-3 1,0-1 0,41-36 0,0-1 17,-65 57-32,-11 11-1,-12 18 1,11-21-1,-10 19-6,-15 40 0,25-57-96,0 1 0,1 0 0,0 0 0,1 0 0,-1 0-1,1 1 1,1-1 0,0 0 0,1 12 0,-1-19 56,0 0 0,0 0 0,0 0 0,0 0 0,1 0 0,-1 0 0,0 0 0,1 0 0,-1 0 0,0 0 0,1 0 0,-1 0 0,1 0 0,0-1 0,-1 1 0,1 0 0,0 0 0,-1-1 0,1 1 0,0 0-1,0-1 1,-1 1 0,1 0 0,0-1 0,0 1 0,0-1 0,0 0 0,0 1 0,1-1 0,0 0 6,1 0-1,-1 0 1,0 0 0,0-1-1,0 1 1,1 0 0,-1-1-1,0 0 1,0 0-1,0 0 1,0 0 0,2-1-1,25-16-502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2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0 19876,'-3'2'213,"-5"2"224,0 1-1,0 0 1,0 1 0,-12 12-1,19-17-428,0 0-1,0 0 0,0 0 1,0 0-1,0 0 1,0 0-1,1 0 1,-1 0-1,0 1 1,1-1-1,-1 0 0,1 1 1,-1-1-1,1 0 1,0 1-1,0-1 1,-1 0-1,1 1 1,0-1-1,0 1 0,0-1 1,1 0-1,-1 1 1,0-1-1,0 1 1,1-1-1,-1 0 1,1 1-1,-1-1 0,1 0 1,-1 0-1,1 0 1,0 1-1,0-1 1,0 0-1,0 0 1,0 0-1,0 0 0,0 0 1,0 0-1,2 1 1,4 3-100,1 0 0,1 0 0,-1 0 0,1-1 0,9 3 0,-10-4 93,1 1-1,0 0 1,-1 0 0,13 10 0,-20-13 44,0-1 0,0 1 0,0 0 0,-1 0 0,1 0 0,0-1 0,-1 1 0,1 0 0,-1 0 0,1 0 0,-1 0 0,1 0 0,-1 0 1,0 0-1,1 1 0,-1-1 0,0 0 0,0 0 0,0 0 0,0 0 0,0 0 0,0 0 0,0 0 0,0 0 0,0 1 0,-1-1 0,1 0 0,0 0 0,-1 0 0,1 0 1,-1 0-1,1 0 0,-1 0 0,1 0 0,-1-1 0,0 1 0,1 0 0,-1 0 0,0 0 0,0-1 0,-2 2 0,-3 5 256,-1-1-1,-1-1 0,-13 9 1,17-11-205,-3 1 59,-6 4-339,1 0 1,-2-1 0,1 0-1,-20 6 1,27-14-192,10-5-17,12-7-165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09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18284,'-11'33'1800,"4"-2"-1288,3 1-576,7-1 873,10-2-553,4-7-32,6-9-320</inkml:trace>
  <inkml:trace contextRef="#ctx0" brushRef="#br0" timeOffset="1">202 245 16564,'-2'5'564,"0"0"-1,-1 0 1,0 0 0,0 0 0,0 0 0,0-1 0,-1 1 0,-6 5 0,5-5-5,1-1-1,0 1 0,0 0 0,1 0 0,0 0 1,-4 8-1,6-13-548,1 1 0,0-1 0,0 0 0,0 1 0,0-1 0,0 0 1,0 1-1,0-1 0,0 0 0,1 1 0,-1-1 0,0 0 0,0 1 0,0-1 0,0 0 1,0 1-1,0-1 0,1 0 0,-1 1 0,0-1 0,0 0 0,1 1 0,-1-1 0,0 0 1,0 0-1,1 0 0,-1 1 0,0-1 0,1 0 0,-1 0 0,0 0 0,0 1 0,1-1 1,-1 0-1,1 0 0,-1 0 0,0 0 0,1 0 0,-1 0 0,0 0 0,1 0 0,-1 0 1,0 0-1,1 0 0,-1 0 0,0 0 0,1 0 0,-1 0 0,0 0 0,1-1 0,24-1-235,-22 1 238,8-1-68,0 1 0,0 1 0,-1 0 0,1 0 0,12 2 0,-19-1 73,-1-1 0,1 1-1,-1 0 1,1 0 0,-1 0 0,1 0 0,-1 1 0,0 0 0,1-1 0,-1 1 0,0 0 0,0 1 0,0-1 0,-1 0-1,1 1 1,-1-1 0,1 1 0,3 6 0,-5-7 18,-1 0-1,1-1 1,0 1-1,-1 0 1,0 0-1,1 0 1,-1 0-1,0 0 1,0 0-1,0 0 1,-1 0-1,1 0 1,0 0-1,-1 0 1,1 0-1,-1 0 1,1 0-1,-1 0 1,0-1-1,0 1 1,0 0-1,0 0 1,0-1-1,0 1 1,-1-1-1,1 1 1,-3 1-1,-4 5 130,0 0 0,-1 0 0,-13 8-1,18-14-110,-4 4 90,-39 24-540,43-29 319,1 1 1,0-1-1,0 1 1,0-1-1,-1 0 0,1-1 1,-1 1-1,1 0 1,-1-1-1,1 0 1,-1 0-1,1 0 1,-5-1-1,-4-5-246,7-8-152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10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177 115 15555,'3'-4'354,"-1"0"-1,1 0 1,-1 0 0,1 0-1,-1-1 1,-1 1-1,1-1 1,-1 1-1,1-1 1,-1 0-1,-1 1 1,1-1-1,-1 0 1,1 0 0,-2-5-1,1 8-196,0 0 0,-1 0 0,1 0 0,0 1 0,-1-1 0,0 0 0,1 1 0,-1-1 0,0 1 0,0-1 0,0 0 0,0 1-1,0 0 1,0-1 0,-1 1 0,1 0 0,-2-2 0,1 2-37,-1 0 0,1 0 0,0 0 0,0 0 0,0 0-1,-1 1 1,1-1 0,0 1 0,-1 0 0,1 0 0,-1 0 0,1 0-1,0 0 1,-1 0 0,1 1 0,-4 0 0,-1 1-32,1 0 1,0 1-1,0 0 1,0 0-1,0 0 1,0 0-1,1 1 1,-1 0-1,1 0 1,0 1-1,0 0 1,1-1-1,0 1 1,-1 1-1,-5 10 1,2-4-67,1 1-1,1 0 1,0 0 0,1 1 0,1 0-1,-5 18 1,8-27-24,0 0 0,0 0 0,1-1 0,0 1 0,0 0 1,0 0-1,0 0 0,1 0 0,-1 0 0,1 0 0,1-1 0,-1 1 0,1 0 0,-1-1 0,4 7 0,-3-9 3,0 0-1,0 0 1,0 0-1,0 0 1,1 0-1,-1 0 1,0 0 0,1-1-1,0 1 1,-1-1-1,1 1 1,0-1-1,-1 0 1,1 0-1,0-1 1,0 1 0,0 0-1,0-1 1,0 0-1,0 0 1,0 0-1,0 0 1,0 0 0,0 0-1,0-1 1,5-1-1,4-1 4,1-1 0,-1 0 0,0 0 0,0-2 0,-1 1 0,0-1 0,13-10 0,71-60 22,-30 22 42,-65 54-68,1-1 1,-1 1 0,0 0 0,1-1-1,-1 1 1,0 0 0,1-1 0,-1 1 0,0 0-1,1 0 1,-1 0 0,1-1 0,-1 1-1,0 0 1,1 0 0,-1 0 0,1 0 0,-1 0-1,1 0 1,-1 0 0,0 0 0,1 0-1,-1 0 1,1 0 0,-1 0 0,1 0 0,-1 0-1,1 0 1,-1 0 0,1 1 0,1 12 28,-11 30 26,7-35-42,0 2 9,1-7-11,0 1-1,0 0 1,0-1 0,0 1-1,1 0 1,-1 0-1,1-1 1,0 1 0,1 0-1,-1 0 1,0 0-1,2 3 1,-1-6-6,-1 0 0,1-1 0,-1 1 0,1-1 0,-1 0 0,1 1 0,0-1 0,-1 1 0,1-1 0,0 0 0,-1 1 0,1-1 0,0 0 0,-1 0 0,1 0 0,0 0 0,0 0 0,-1 1 0,1-1 0,0 0-1,0-1 1,-1 1 0,1 0 0,0 0 0,0 0 0,-1 0 0,1 0 0,0-1 0,-1 1 0,1 0 0,0-1 0,1 0 0,23-14 94,23-23 41,20-15-20,-60 47-121,0 1 0,0 1 0,1-1 1,0 2-1,0-1 0,14-3 0,-21 6 1,-1 1-1,0 0 0,0-1 0,1 1 0,-1 0 0,0 0 0,1 0 0,-1 0 1,0 0-1,1 0 0,-1 0 0,0 1 0,0-1 0,1 0 0,-1 1 0,0-1 1,0 1-1,1-1 0,-1 1 0,0-1 0,0 1 0,0 0 0,0 0 0,0 0 1,0-1-1,0 1 0,0 0 0,0 0 0,-1 0 0,1 1 0,0-1 0,0 0 1,-1 0-1,1 0 0,-1 0 0,1 1 0,-1-1 0,0 0 0,1 0 1,-1 1-1,0-1 0,0 0 0,0 2 0,0 8 13,0 1 0,0-1-1,-1 0 1,-4 15 0,2-2 86,2-23-98,1-1-1,0 1 0,0-1 1,0 1-1,0-1 0,0 1 1,0-1-1,0 1 1,0-1-1,0 1 0,0-1 1,0 1-1,0-1 1,1 1-1,-1-1 0,0 1 1,0-1-1,0 1 1,1-1-1,-1 1 0,0-1 1,0 1-1,1-1 1,-1 0-1,1 1 0,-1-1 1,0 0-1,1 1 1,-1-1-1,1 0 0,-1 1 1,0-1-1,1 0 0,-1 0 1,1 0-1,-1 1 1,1-1-1,-1 0 0,1 0 1,-1 0-1,1 0 1,-1 0-1,1 0 0,0 0 1,-1 0-1,1 0 1,-1 0-1,1 0 0,-1 0 1,1-1-1,2 0-253,-1 1 0,0-1 0,0 0-1,0 0 1,0 0 0,0 0 0,0-1-1,0 1 1,-1-1 0,3-1 0,16-23-1096,-9 11 574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11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196 240 18156,'1'-1'94,"0"1"-1,-1-1 1,1 0 0,-1 1-1,1-1 1,-1 0 0,0 0-1,1 1 1,-1-1 0,0 0-1,1 0 1,-1 1 0,0-1 0,0 0-1,0 0 1,1 0 0,-1 0-1,0 1 1,0-1 0,0 0-1,0 0 1,-1 0 0,1 1-1,0-1 1,0 0 0,0 0 0,-1 0-1,1 1 1,0-1 0,-1 0-1,1 0 1,-1 1 0,1-1-1,-1 0 1,1 1 0,-1-1-1,1 1 1,-1-1 0,0 1 0,1-1-1,-1 1 1,0-1 0,0 1-1,-1-1 1,0 0 80,-1 0 0,1 1 0,-1-1 0,1 1 0,-1 0 1,0-1-1,1 1 0,-1 0 0,0 1 0,1-1 0,-1 0 0,1 1 0,-5 1 0,-2 2-55,1 0 0,0 0 0,-1 1 0,2 0 1,-1 0-1,1 1 0,0 0 0,0 1 0,-6 7 0,4-4-84,0 1 1,1-1-1,1 2 0,0-1 1,-9 22-1,15-31-33,-8 27 35,9-28-35,0-1 1,0 1-1,0 0 1,0-1 0,0 1-1,0 0 1,0-1-1,0 1 1,0 0 0,0-1-1,0 1 1,0 0-1,0-1 1,0 1 0,1 0-1,-1-1 1,0 1 0,1 0-1,-1-1 1,0 1-1,1-1 1,-1 1 0,1-1-1,-1 1 1,0-1-1,1 1 1,-1-1 0,1 1-1,0-1 1,-1 0-1,1 1 1,-1-1 0,1 0-1,0 0 1,-1 1 0,1-1-1,0 0 1,-1 0-1,1 0 1,1 0 0,2 0 7,0 0 0,1 0 1,-1-1-1,0 0 0,0 0 0,0 0 1,1 0-1,-1-1 0,0 0 1,5-3-1,40-27 71,-41 26-65,27-20 86,-2-2 0,-1-2 0,-1-1 0,-2-1 0,-1-2-1,-1 0 1,33-59 0,-44 61 32,-15 31-127,-1 1-1,1-1 1,-1 0 0,0 1 0,0-1 0,1 0 0,-1 1 0,0-1 0,0 0 0,0 1 0,0-1 0,0 0 0,0 1 0,0-1 0,0 0 0,0 0 0,0 1 0,0-2 0,-9 4 78,-12 16-30,-7 20-4,1 1 0,3 1 0,0 1 0,-21 56 1,44-95-51,-4 10 5,0-1 1,1 1-1,0 0 0,-2 15 1,5-26-5,1 1 1,-1 0-1,1 0 1,0 0-1,0 0 0,0 0 1,0 0-1,0 0 1,0 0-1,1 0 1,-1 0-1,1 0 1,-1 0-1,1 0 1,0 0-1,-1 0 1,1-1-1,0 1 1,0 0-1,1 0 1,-1-1-1,0 1 1,0-1-1,1 1 1,-1-1-1,1 0 1,-1 1-1,1-1 1,0 0-1,-1 0 1,1 0-1,0 0 1,3 1-1,2-1 1,0 0 0,0 0 1,0 0-1,0-1 0,0 0 0,0-1 1,0 1-1,0-1 0,-1 0 0,1-1 1,0 0-1,6-3 0,10-3 10,0-2 0,23-14 0,-10 3 37,-1-2 0,0-1 0,36-34 0,-71 58-49,0 0-1,0 0 1,0 0-1,0 0 1,0 0 0,0 0-1,0 0 1,0 0-1,0 0 1,0 0-1,0 0 1,0 0-1,0 0 1,0 0-1,1 1 1,-1-1-1,0 0 1,0 0-1,0 0 1,0 0-1,0 0 1,0 0-1,0 0 1,0 0-1,0 0 1,0 0-1,0 0 1,0 0 0,0 0-1,1 0 1,-1 0-1,0 0 1,0 0-1,0 0 1,0 0-1,0 0 1,0 0-1,0 0 1,0 0-1,0 0 1,0 0-1,0 0 1,0 0-1,0 0 1,1 0-1,-1 0 1,0 0-1,0-1 1,0 1-1,0 0 1,0 0 0,0 0-1,0 0 1,0 0-1,0 0 1,0 0-1,0 0 1,0 0-1,0 0 1,0 0-1,0 0 1,-3 9 9,-6 12-10,7-18 1,-17 40 2,18-41 5,1 1-1,-1 0 0,0 0 0,1-1 0,-1 1 0,1 0 0,0 0 0,0 0 0,0 0 1,0 0-1,1 0 0,-1-1 0,2 5 0,-1-6-2,0 1 1,0-1-1,0 0 0,0 0 0,0 0 0,0 0 1,1 0-1,-1 0 0,0 0 0,1-1 1,-1 1-1,0 0 0,1-1 0,-1 1 0,1-1 1,-1 1-1,1-1 0,0 0 0,-1 0 1,1 1-1,-1-1 0,1 0 0,-1-1 1,1 1-1,0 0 0,-1 0 0,1-1 0,1 0 1,10-1 28,0-2 1,15-5 0,-24 8-20,60-23 89,-35 12-77,2 0 0,-1 3 0,2 0 1,52-7-1,-80 16-28,0 0 0,0 0 0,0 0 0,0 1 0,0 0 0,0-1 0,0 1-1,0 1 1,-1-1 0,1 0 0,0 1 0,-1 0 0,1 0 0,-1 0 0,0 0 0,0 1 0,5 3 0,9 7-13,-13-11 9,0 0 1,0 0 0,0 0 0,0-1-1,0 1 1,0-1 0,0 0-1,0 0 1,1-1 0,-1 1 0,0-1-1,1 0 1,-1 0 0,0-1 0,5 0-1,10-2-34,-1-2 0,22-7-1,-14 4-80,7-3-19,39-9-183,-67 18 268,1 2 1,0-1-1,0 0 1,0 1-1,0 0 1,-1 0-1,1 1 1,0 0-1,11 3 1,-15-3 34,1 0 1,-1 0 0,0 1 0,0-1-1,0 1 1,0 0 0,0 0 0,0-1-1,0 1 1,-1 0 0,1 1 0,-1-1-1,1 0 1,-1 0 0,0 1 0,0-1-1,0 0 1,0 1 0,0-1 0,-1 1-1,1-1 1,-1 1 0,0 0 0,1 3-1,-1 9-1,1 1 0,-2-1 0,-2 16 0,1-15 7,0 24 26,1 0-1,3 0 1,1 0-1,1-1 1,3 1-1,1-1 1,24 70-1,-29-103 2,-1 0 0,0 1 0,-1-1 0,0 0 0,0 1 0,0 10 0,-1-15-8,0-1 1,0 1 0,0-1 0,-1 1-1,1-1 1,-1 1 0,1-1 0,-1 1-1,0-1 1,1 0 0,-1 1 0,0-1-1,0 0 1,0 0 0,0 1 0,0-1-1,0 0 1,0 0 0,-1 0-1,1 0 1,0 0 0,0 0 0,-1-1-1,1 1 1,-1 0 0,1-1 0,-1 1-1,1-1 1,-1 0 0,1 1 0,-1-1-1,1 0 1,-2 0 0,-7 1 8,1-1 0,-1 0-1,1-1 1,-1 0 0,1-1 0,-1 0 0,1 0 0,0-1-1,0 0 1,0 0 0,1-1 0,-1-1 0,1 1 0,0-1 0,0-1-1,0 1 1,-13-14 0,13 12-21,1-1 0,-1 0 0,1 0 1,0-1-1,1 0 0,0 0 0,1 0 0,0-1 0,0 0 0,1 0 1,0 0-1,1 0 0,0-1 0,0 1 0,-1-17 0,4 21 3,1 0-1,-1 1 1,1-1-1,0 0 1,1 0-1,-1 1 1,1-1-1,0 1 1,1-1-1,-1 1 0,1 0 1,0 0-1,0 0 1,1 0-1,-1 1 1,1-1-1,0 1 1,0 0-1,1 0 1,-1 0-1,10-5 1,8-4-7,0 0 0,1 2 0,41-14 1,-49 19 0,49-18 2,105-44 12,-148 58-2,-1-1 0,0-1 0,-1 0 0,0-2 0,28-25 0,-42 34 0,-1 0 0,1-1 0,-1 1 1,0-1-1,-1 0 0,1 0 0,3-10 0,-6 15-1,-1-1 0,1 1 0,0-1 0,-1 0 0,0 0 0,1 1 0,-1-1 0,0 0 0,0 1 0,0-1 0,0 0 0,0 0 0,0 1 0,0-1 0,-1 0 0,1 0 0,-1 1 0,1-1 0,-1 0-1,0 1 1,1-1 0,-1 1 0,0-1 0,0 1 0,0-1 0,0 1 0,0 0 0,-1 0 0,1-1 0,0 1 0,-1 0 0,1 0 0,-3-1 0,0 0-1,-1 0 0,1 1-1,-1-1 1,0 1 0,0 0 0,0 0 0,0 1 0,0 0-1,1 0 1,-1 0 0,0 0 0,0 1 0,0-1 0,0 1-1,0 0 1,0 1 0,1-1 0,-1 1 0,-6 4-1,3-3 7,0 2-1,0-1 0,1 1 0,0 0 1,-1 1-1,2 0 0,-1 0 0,1 0 0,-11 14 1,16-18-6,-1 1 1,0-1 0,1 1 0,0-1 0,-1 1 0,1 0 0,0-1-1,0 1 1,1 0 0,-1 0 0,1 0 0,-1 0 0,1 0 0,0 4-1,0-6 1,1 1 0,-1-1 0,1 1 0,0-1 0,-1 1 0,1-1 0,0 0 0,0 1 0,0-1 0,0 0 0,0 0 0,0 0 0,0 0 0,0 0-1,1 0 1,-1 0 0,0 0 0,1 0 0,-1 0 0,0-1 0,1 1 0,-1 0 0,1-1 0,-1 1 0,1-1 0,-1 0 0,1 0 0,2 1 0,11 1 22,0-1 0,1-1 1,-1 0-1,0 0 1,19-5-1,80-18 49,-57 10-46,-20 5-2,-6 0 18,1 2 1,-1 1-1,44-1 1,-73 6-26,1 0 0,-1 0 0,0 0 0,1 1 0,-1-1 0,1 1 0,-1-1-1,0 1 1,0 0 0,1 0 0,2 2 0,-4-2-2,0-1-1,0 1 0,-1 0 1,1 0-1,-1 0 0,1 0 1,0-1-1,-1 1 0,0 0 1,1 0-1,-1 0 1,1 0-1,-1 0 0,0 0 1,0 0-1,0 1 0,0-1 1,0 0-1,0 0 1,0 0-1,0 0 0,0 0 1,0 0-1,0 0 0,-1 0 1,1 0-1,-1 1 1,1-1 0,-1 0 1,1 0 0,0-1 0,-1 1-1,1 0 1,0 0 0,0 0 0,0-1 0,0 1-1,0 0 1,0 0 0,0 0 0,0-1-1,0 1 1,0 0 0,1 0 0,-1 0 0,0-1-1,0 1 1,1 0 0,-1 0 0,0-1-1,1 1 1,-1 0 0,1-1 0,-1 1 0,2 1-1,-1-2-1,1 1 0,-1 0-1,1-1 1,-1 1 0,1-1-1,-1 0 1,1 1 0,-1-1-1,1 0 1,-1 0 0,1 0-1,-1 0 1,4-1 0,7-1 11,0-1 0,24-8 1,-28 9 0,48-18 3,-31 10-51,1 1 0,0 1-1,0 1 1,28-2 0,-52 8 5,0 1 1,0 0-1,0 0 1,-1 0-1,1 0 1,0 1-1,0-1 1,0 0-1,0 1 1,0-1-1,3 2 1,-5-1-14,1-1 0,0 1 1,-1-1-1,1 1 1,-1-1-1,1 1 0,-1-1 1,1 1-1,-1 0 0,1-1 1,-1 1-1,1 0 1,-1-1-1,0 1 0,1 0 1,-1 0-1,0-1 0,0 1 1,1 1-1,-2 3-133,1-1-1,0 1 1,-1-1-1,0 1 1,0-1 0,-1 0-1,-2 8 1,-2 6-64,4-2-161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1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0 278 12723,'3'2'98,"0"1"0,1-1 1,-1 1-1,1-1 0,-1 0 1,1 0-1,0 0 0,0-1 1,0 1-1,0-1 1,0 0-1,0 0 0,0-1 1,0 1-1,1-1 0,4 0 1,8-1 121,0 0 1,29-8-1,-15 3 99,31-4 175,36-7 168,143-6 0,763 25-455,-521-23-82,-5-50 321,192-17 751,2 57-786,-404 23-372,95 0 43,-332 9-55,0 2 0,0 2 0,57 14 0,-66-15 88,0-2 0,0-1 0,0 0 0,0-1 0,0-2 0,39-7 0,-25 4-8,42-1-1,-86 6-296,-1-2 1,1 1-1,-1-1 1,-10-4-1,-3 0 62,-8-1-66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5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41 250 15579,'-34'15'49,"28"-13"-24,21-9 11,34-15-18,1 3 1,1 2 0,0 2-1,2 2 1,71-7-1,-19 10 27,192 7 0,195 5 90,2-23-77,316 8-11,-259 9-86,-489 3 37,830-15-53,-745 13 204,0-7 1,0-6-1,143-35 1,-288 50 147,-7-1-235,-6-1-119,-8 2 7,-35 2 0,21 2-12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1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6 280 17060,'-5'14'1648,"12"-16"-175,18-24 269,48-61 201,63-68-472,-135 154-1458,20-16 106,-21 16-116,1 1 0,-1 0 0,0-1 0,1 1 0,-1 0 0,0-1 0,1 1 0,-1 0 0,1-1 0,-1 1 0,1 0 0,-1 0 0,0 0 0,1-1 0,-1 1 0,1 0 0,-1 0 0,1 0 0,-1 0 0,1 0 0,-1 0 0,1 0 0,-1 0 0,1 0 0,-1 0 0,1 0 0,-1 0 0,1 0 0,-1 1 0,1-1 1,-1 0-1,1 0 0,-1 0 0,1 1 0,-1-1 0,0 0 0,1 1 0,-1-1 0,1 0 0,-1 1 0,0-1 0,1 0 0,-1 1 0,0-1 0,0 1 0,1 0 0,0 4 7,0 1 0,0 0 0,-1 0 0,1-1-1,-2 1 1,1 0 0,-1 6 0,-10 47 28,6-35-30,-5 26-9,4-22-244,1-1 0,1 1 0,-1 53 0,5-78 151,0-1 1,0 0-1,1 1 1,-1-1-1,1 0 1,-1 0-1,1 1 0,2 3 1,-3-5 69,1-1 0,-1 1-1,1 0 1,0 0 0,-1-1 0,1 1-1,0 0 1,0-1 0,-1 1 0,1-1 0,0 1-1,0-1 1,0 0 0,0 1 0,0-1 0,0 0-1,-1 1 1,1-1 0,0 0 0,0 0 0,0 0-1,0 0 1,0 0 0,1 0 0,16-3-439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19156,'-1'12'1832,"2"-4"-1231,-1-3-305,3-3 664,1 3-896,1-7 184,3-9-208,1-11-264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0 19468,'-13'16'4988,"-12"17"-3997,-96 149-489,47-68-2493,88-152-1428,0 4 2181,87-185-1050,-89 205 3035,-12 14-726,0 0 0,1 0-1,-1 0 1,0 0-1,0 0 1,1 0 0,-1 0-1,0 0 1,0 0-1,0 0 1,1 0 0,-1 0-1,0 0 1,0 1-1,0-1 1,1 0 0,-1 0-1,0 0 1,0 0-1,0 0 1,0 1 0,1-1-1,-1 0 1,0 0-1,0 0 1,0 1 0,0-1-1,0 0 1,0 0-1,1 0 1,-1 1-1,0-1 1,0 0 0,0 0-1,0 1 1,0-1-1,0 0 1,0 1 0,1 34 1083,-1-28-1057,-1 79 460,4 111-259,-2-172-167,-3-18 71,-3-14 41,3 1-127,-8-19 637,1-1 0,1-1-1,-7-47 1,15 73-665,0 0 0,-1 0-1,1 1 1,0-1 0,0 0-1,0 0 1,1 1 0,-1-1 0,0 0-1,0 0 1,0 1 0,0-1-1,1 0 1,-1 1 0,0-1 0,1 0-1,-1 1 1,0-1 0,1 0-1,-1 1 1,1-1 0,-1 1 0,1-1-1,-1 1 1,1-1 0,0 1-1,-1-1 1,1 1 0,0-1 0,-1 1-1,1 0 1,0-1 0,-1 1 0,1 0-1,0 0 1,0 0 0,-1 0-1,1-1 1,1 1 0,3 0 70,1 0 1,-1 1-1,1-1 0,9 3 1,1 0-33,6-3-47,-1 0 1,0-2-1,1 0 0,-1-1 0,36-11 1,-11 3-12,-45 11-17,1-1 0,-1 1 0,1 0 1,-1-1-1,1 1 0,-1 0 0,1 0 1,-1 0-1,1 0 0,-1 0 0,1 1 1,-1-1-1,0 0 0,1 1 0,-1-1 1,3 2-1,-3-1 1,0 0 0,0 0 0,0 1 0,0-1 0,0 1 0,0-1 0,0 0 0,0 1 0,0 0-1,-1-1 1,1 1 0,-1-1 0,1 1 0,-1 2 0,0-3 2,1 0 0,-1 1 0,1-1 0,-1 0 0,1 0-1,-1 0 1,1 0 0,-1 1 0,1-1 0,0 0 0,0 0 0,0 0 0,-1 0-1,1 0 1,0 0 0,0-1 0,0 1 0,0 0 0,1 0 0,-1-1 0,0 1-1,0-1 1,0 1 0,1-1 0,0 1 0,3 0 9,0-1-1,0 0 1,0 0 0,0 0-1,7-1 1,-7 0-3,-1 1 0,0-1-1,0 1 1,1 0 0,-1 1 0,0-1 0,5 1-1,-8 0-5,0-1 0,0 1-1,1 0 1,-1-1-1,0 1 1,0 0 0,0 0-1,0 0 1,0-1-1,0 1 1,0 0 0,-1 0-1,1 0 1,0 1 0,0-1-1,-1 0 1,1 0-1,-1 0 1,1 0 0,-1 1-1,1-1 1,-1 0-1,0 1 1,0-1 0,0 0-1,1 0 1,-2 3-1,1 33-314,0-35 262,0-1-1,0 1 1,-1 0 0,1 0-1,-1 0 1,1 0 0,-1 0 0,0-1-1,0 1 1,0 0 0,0 0-1,0-1 1,0 1 0,0-1-1,-1 1 1,-1 1 0,3-3 41,-1 1 1,1-1-1,0 0 0,-1 0 1,1 1-1,0-1 0,-1 0 1,1 0-1,-1 0 1,1 0-1,0 0 0,-1 0 1,1 0-1,-1 0 1,1 0-1,0 0 0,-1 0 1,1 0-1,-1 0 1,1 0-1,0 0 0,-1 0 1,0 0-1,-9-11-243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119 139 19396,'0'-2'181,"0"1"-1,0 0 1,0 0-1,-1-1 1,1 1-1,0 0 1,0 0 0,-1-1-1,1 1 1,0 0-1,-1 0 1,-1-2-1,2 2-113,0 1-1,0 0 1,-1 0-1,1-1 1,0 1 0,0 0-1,-1 0 1,1 0-1,0 0 1,-1-1-1,1 1 1,0 0-1,-1 0 1,1 0-1,0 0 1,-1 0 0,1 0-1,0 0 1,-1 0-1,1 0 1,0 0-1,-1 0 1,1 0-1,0 0 1,-1 0-1,1 0 1,0 0 0,-1 1-1,-1 0 97,0 0 0,0 1 1,0-1-1,0 0 0,1 1 0,-1 0 0,0-1 0,1 1 0,-1 0 1,1 0-1,-2 4 0,-3 4-114,1 0 1,1 1-1,-1-1 1,2 1-1,-1 0 1,2 0-1,0 1 1,0-1-1,1 0 0,0 19 1,1-30-50,0 1-1,0 0 1,0-1 0,0 1 0,0 0 0,0 0-1,0-1 1,0 1 0,1 0 0,-1-1 0,0 1-1,1-1 1,-1 1 0,0 0 0,1-1-1,-1 1 1,1-1 0,-1 1 0,1-1 0,-1 1-1,1-1 1,-1 1 0,1-1 0,0 1-1,-1-1 1,1 0 0,-1 1 0,1-1 0,0 0-1,-1 0 1,1 0 0,0 1 0,0-1-1,-1 0 1,1 0 0,0 0 0,-1 0 0,2 0-1,3-1 5,0 0 0,0 0 0,0-1 0,9-4 0,-11 5-4,-1 0 1,1-1 0,0 1 0,0 0-1,-1 0 1,1 1 0,0-1 0,0 0-1,0 1 1,0 0 0,0 0 0,0 0 0,4 0-1,-5 2-2,-1-1 0,1 0 0,-1 1 0,0-1-1,1 1 1,-1-1 0,0 1 0,0 0 0,0-1 0,0 1-1,0 0 1,0 0 0,-1 0 0,1 0 0,-1 0 0,1 0-1,-1 0 1,0 0 0,0 0 0,0 2 0,1 46-43,-2-42 41,-2 36 158,-2 0 0,-2 0 0,-2 0 0,-2-1 0,-2-1 0,-35 79 0,26-85 246,22-34-382,-1-1-1,0 0 0,-1 0 1,1 0-1,0 0 1,0 0-1,0 0 1,0 0-1,-1-1 1,1 1-1,-2 0 0,2 0-9,1-1 0,-1 0 0,0 0 0,1 0 0,-1 0 0,0 0 0,1 0 0,-1 0 0,0 0 0,1-1 0,-1 1-1,1 0 1,-1 0 0,0 0 0,1-1 0,-1 1 0,1 0 0,-1-1 0,0 1 0,1 0 0,-1-1 0,1 1 0,-1-1 0,1 1-1,0-1 1,-1 0 0,-1-2 1,0 1 0,1-1-1,0 0 1,0 0-1,-1 0 1,2 0 0,-1 0-1,0-1 1,1 1-1,-1 0 1,1 0 0,0 0-1,0-1 1,0 1 0,0 0-1,2-5 1,-1-1-2,2-1 0,-1 0 1,1 1-1,5-11 0,13-19-28,1 1 0,2 1 0,1 1 0,33-34 0,19-28 18,-60 75 4,-1 3 16,-1-1 1,-1 0 0,-1-1 0,17-41-1,-29 61-9,0 0 0,0-1-1,-1 1 1,0 0 0,1-1-1,-1 1 1,0-1 0,0-2-1,0 5-5,0-1 0,0 1 0,-1-1 0,1 1 1,0 0-1,0-1 0,0 1 0,-1-1 0,1 1 0,0 0 0,-1-1 0,1 1 0,0-1 0,-1 1 0,1 0 0,0-1 0,-1 1 0,1 0 0,-1 0 0,1-1 1,0 1-1,-1 0 0,1 0 0,-1 0 0,1 0 0,-1-1 0,1 1 0,-1 0 0,1 0 0,-1 0 0,1 0 0,-1 0 0,1 0 0,-1 0 0,1 0 1,-1 0-1,1 1 0,-1-1 0,1 0 0,0 0 0,-1 0 0,1 0 0,-1 1 0,1-1 0,-1 0 0,1 0 0,0 1 0,-1-1 0,0 1 0,-6 4 11,-1-1 0,0 1 0,1 1 0,0 0 0,1 0 0,-1 0-1,1 1 1,0 0 0,-7 11 0,1 1 15,1-1 0,-17 39-1,24-48-36,1-1-1,1 0 0,-1 1 0,2-1 0,-1 1 0,1 0 0,0-1 1,1 12-1,0-17-28,0 0 0,0-1 0,1 1 0,-1 0 0,1-1 0,0 1 0,0-1 0,0 1 0,0-1 0,0 1 0,0-1 0,1 0 0,-1 0 0,1 1 0,-1-1 0,1 0 0,0 0 0,0-1 0,0 1 0,0 0 0,0-1 0,1 1 0,-1-1 0,0 0 0,1 1 0,-1-1 0,1 0 0,-1-1 0,1 1 0,-1 0 0,5 0 0,1-1-218,0 1-1,-1-1 1,1-1-1,0 0 1,0 0-1,0 0 1,-1-1-1,1 0 0,-1-1 1,0 1-1,1-1 1,-1-1-1,0 1 1,8-7-1,2-2-628,-1 0 0,0-1 1,-1 0-1,20-23 0,-16 13-200,0-1 1,-2-1-1,0-1 1,15-33-1,-23 40 1268,-1-1-1,0 0 0,-2 0 1,0-1-1,-1 0 0,3-37 1,-8 57-38,1 0 1,-1 0 0,0-1 0,0 1 0,0 0 0,0 0-1,0 0 1,0 0 0,0 0 0,0-1 0,-1 1 0,1 0-1,0 0 1,-1 0 0,1 0 0,-1 0 0,1 0 0,-1 0 0,1 0-1,-2-1 1,2 2-36,-1 0 0,0 0 0,1 0-1,-1 0 1,0 0 0,1 0 0,-1 0-1,1 0 1,-1 0 0,0 1 0,1-1-1,-1 0 1,0 0 0,1 1 0,-1-1-1,1 0 1,-1 1 0,1-1 0,-1 0-1,1 1 1,-1-1 0,1 1 0,-1-1-1,1 1 1,-5 5 462,0-1-1,0 1 0,1 0 0,-6 10 1,2 3-73,0-1 0,2 1 0,-8 30 0,12-37-467,0-1-1,1 1 1,0 0-1,0 0 1,1 0-1,1 0 1,2 15-1,-3-25-46,1 1 0,-1-1-1,1 0 1,0 1 0,-1-1 0,1 0-1,0 0 1,0 0 0,1 0 0,-1 0-1,0 0 1,1 0 0,-1 0 0,1-1-1,-1 1 1,1 0 0,0-1 0,0 1-1,0-1 1,0 0 0,2 2 0,0-2-46,-1-1 1,1 1 0,-1 0-1,1-1 1,-1 0 0,1 0-1,0 0 1,-1 0 0,1 0-1,-1-1 1,1 0 0,-1 0-1,5-1 1,-4 1 9,4-2-173,1 1 0,0 0 1,-1 0-1,17-1 0,-23 3 201,0 0 0,0 0 0,0 1 0,0-1-1,0 0 1,0 1 0,-1-1 0,1 1 0,0-1-1,0 1 1,0 0 0,-1 0 0,1 0 0,0 0-1,-1 0 1,1 0 0,-1 1 0,1-1 0,-1 0-1,0 1 1,1-1 0,-1 1 0,0-1 0,0 1-1,0 0 1,0-1 0,1 5 0,0 2 162,0 0 0,0 0 0,-1 0 0,0 0 0,-1 0 0,0 1 0,0-1 0,-1 0 0,0 0 0,0 0 0,-1 0 0,0 0 0,0 0 0,-4 9 1,3-11-35,1-1 1,-1 0 0,0 0 0,0 0-1,0-1 1,-1 1 0,0-1 0,1 1-1,-8 4 1,8-7-80,0 1-1,0-1 1,0-1 0,0 1-1,-1 0 1,1-1-1,-1 0 1,1 0-1,-1 0 1,1 0 0,-1 0-1,1-1 1,-1 0-1,0 1 1,-5-2 0,7 1-64,1 0 0,0 0 1,-1 0-1,1 0 1,0 0-1,-1 0 0,1-1 1,0 1-1,-1 0 1,1-1-1,0 0 0,0 1 1,-1-1-1,1 1 1,0-1-1,0 0 0,0 0 1,0 0-1,0 0 1,0 0-1,0 0 1,0 0-1,1 0 0,-1 0 1,0 0-1,1 0 1,-1 0-1,0-1 0,1 1 1,-1 0-1,1-1 1,0 1-1,0 0 0,-1-1 1,1 1-1,0 0 1,0-1-1,0 1 0,0 0 1,0-1-1,1 1 1,-1 0-1,0-1 0,1-1 1,1-4-206,1 0 0,-1 0 0,1 0 0,1 1 0,-1-1 0,1 1 0,5-6 0,11-11-442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4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122 302 16163,'0'-2'2844,"-8"2"-1784,-15 6 688,16-2-1428,1 0 0,-1 1 0,1 1 0,0-1 0,0 1 0,0 0 0,1 0 0,0 0 1,0 1-1,-7 12 0,9-13-280,1-1 1,-1 0-1,1 1 1,0 0-1,0 0 1,0 0 0,1 0-1,0 0 1,0 0-1,1 0 1,-1 0-1,1 0 1,1 0 0,1 12-1,-1-16-30,-1 0 0,1 0 0,-1 0 0,1 0 0,0 0-1,0-1 1,0 1 0,0 0 0,0 0 0,1-1 0,-1 1 0,0 0 0,1-1-1,-1 1 1,1-1 0,0 0 0,-1 0 0,1 1 0,3 0 0,-2-1 1,0 0 0,-1 0 0,1-1 0,0 1 0,0-1 0,0 0 0,1 1 0,-1-1 1,0-1-1,0 1 0,0 0 0,3-2 0,3 0 15,-1-1-1,0 0 1,0 0 0,0-1 0,0 0-1,0 0 1,-1-1 0,10-8 0,-5 2-2,-2 0 1,1 0-1,-2-1 0,1-1 1,-2 0-1,0 0 1,0 0-1,-1-1 1,-1 0-1,0 0 1,-1-1-1,-1 0 1,0 0-1,3-29 0,-7 41-34,0 1-1,0-1 1,0 1-1,0-1 1,0 0-1,-1 1 0,0-1 1,1 1-1,-1-1 1,-2-3-1,3 5 7,0 1 0,-1-1 0,1 1 0,0 0 0,0-1 0,0 1 0,-1 0 1,1 0-1,0-1 0,-1 1 0,1 0 0,0 0 0,-1-1 0,1 1 0,0 0 0,-1 0 0,1 0 0,0 0 0,-1-1 0,1 1 0,-1 0 0,1 0 0,0 0 0,-1 0 1,0 0-1,0 0-3,0 1-1,1-1 1,-1 1 0,0-1 0,0 1 0,0-1 0,1 1 0,-1-1 0,0 1 0,1 0 0,-1-1 0,1 1 0,-1 0 0,1 0 0,-1-1 0,0 2 0,-2 4-3,0 0 0,1 0-1,0 1 1,0-1 0,0 1 0,0-1 0,1 1 0,1-1 0,-1 1 0,1 9 0,0-14 16,0 0 0,0 0 0,1 1 1,-1-1-1,1 0 0,-1 0 0,1 1 0,0-1 1,0 0-1,0 0 0,0 0 0,0 0 0,1 0 1,1 2-1,-2-3 5,1 0 1,-1 0 0,0 0 0,1 0-1,-1 0 1,1-1 0,0 1 0,-1 0-1,1-1 1,0 0 0,-1 1-1,1-1 1,0 0 0,-1 0 0,1 1-1,0-1 1,-1-1 0,1 1 0,0 0-1,0 0 1,2-2 0,4 0 42,0-1 0,0 0 0,-1-1 1,1 0-1,-1 0 0,0 0 0,0-1 1,0 0-1,-1-1 0,0 1 0,7-9 1,4-6 154,0-1 0,16-26 1,17-40 296,-44 74-429,0 0 0,-1 0 0,-1 0 1,0 0-1,2-17 0,-6 18-36,-6 19-32,-6 19-28,6-7 10,1 0 1,0 1-1,2-1 1,0 1-1,2-1 1,0 1-1,3 36 1,1-31-3,0 1 0,2-1 1,1 0-1,1-1 0,16 38 1,-19-54-17,-4-6 8,1 1 0,0-1 0,0 1 0,0-1 0,0 0 0,0 1 0,1-1 0,-1 0 0,1 0 0,0 0 0,-1 0 0,1 0 0,0-1 0,3 3 0,-2-6-94,-4-7 44,-5-9-56,-16-26-156,-1 1 1,-51-70-1,73 112 279,1 1 4,0 0 0,0 0 0,0 0 0,0 0 0,0 0 0,0 0 0,0 0 0,0-1 0,0 1 0,0 0 0,0 0 0,-1 0 0,1 0 0,0 0 0,0 0 0,0 0 0,0-1 0,0 1 1,0 0-1,0 0 0,0 0 0,0 0 0,0 0 0,0 0 0,0-1 0,0 1 0,0 0 0,0 0 0,0 0 0,0 0 0,0 0 0,0 0 0,1 0 0,-1-1 0,0 1 0,0 0 0,0 0 0,0 0 0,0 0 0,0 0 0,0 0 0,0 0 0,0 0 0,0 0 0,1 0 0,-1-1 0,0 1 0,0 0 1,0 0-1,0 0 0,0 0 0,0 0 0,0 0 0,0 0 0,1 0 0,11 1-3,27 8-553,-17-4-459,-12-4 651,-1 1-1,1-2 1,-1 1-1,1-2 1,16-1-1,-3-4-393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2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19228,'11'0'2585,"-2"0"-1577,4 2-472,-2-2 2345,9 0-1921,-1 0-352,2-5-1264,4 2 752,-7 2-240,0 0-112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4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14707,'-8'12'8718,"3"10"-6154,5-18-2604,0 1 1,0-1 0,0 1 0,0-1 0,1 1 0,-1-1-1,1 0 1,3 9 0,7 8-204,26 38 0,-25-42 259,0 1-1,13 30 1,-25-47-3,1 1-1,-1-1 0,1 1 0,-1-1 0,0 0 0,0 1 0,0-1 1,0 1-1,0-1 0,0 1 0,0-1 0,0 1 0,-1-1 0,1 0 1,0 1-1,-1-1 0,1 0 0,-1 1 0,0-1 0,1 0 1,-1 1-1,0-1 0,0 0 0,0 0 0,0 0 0,0 0 0,0 0 1,0 0-1,0 0 0,0 0 0,0 0 0,-1-1 0,1 1 0,0 0 1,-1-1-1,1 1 0,-3 0 0,-7 3-72,0 0-1,0-1 1,-20 4 0,21-5-319,6-2 228,1 1 1,-1 0 0,1-1 0,-1 0 0,1 0-1,-1 0 1,0 0 0,1 0 0,-1-1-1,1 1 1,-1-1 0,1 0 0,-1 0-1,1 0 1,0-1 0,0 1 0,-1-1 0,1 0-1,-4-4 1,-9-17-591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18700,'1'0'130,"-1"0"0,1 1 0,-1-1 0,1 0 0,-1 1 0,0-1 0,1 1 0,-1-1 0,0 1 0,1-1 0,-1 1 0,0-1 0,0 1 0,1-1 0,-1 1 0,0 0 0,0-1 0,0 1 0,0-1 1,0 1-1,0-1 0,0 1 0,0 1 0,1 19 432,-1-17-52,-2 33 227,-1 0 0,-2 0 1,-18 65-1,17-76-440,-9 34 295,4-18 290,-11 82-1,21-121-819,1 1 0,0 0-1,0 0 1,1 0 0,-1-1-1,1 1 1,-1 0 0,3 5 0,-2-8-43,-1 0 0,1 0 0,-1 0 0,1 0 0,-1 0 1,1 0-1,0-1 0,-1 1 0,1 0 0,0-1 0,0 1 1,0 0-1,-1-1 0,1 1 0,0-1 0,0 1 0,0-1 1,0 1-1,0-1 0,0 0 0,0 0 0,0 1 0,0-1 1,0 0-1,0 0 0,0 0 0,0 0 0,0 0 0,0 0 1,0 0-1,0-1 0,0 1 0,0 0 0,0-1 0,0 1 1,0 0-1,0-1 0,1 0 0,6-3 58,0 0 1,-1 0-1,1-1 0,-1 0 1,-1 0-1,10-9 0,36-42 261,-40 43-250,54-66 316,-4-3 0,65-113 0,-124 188-1497,-4 5 361,-14 9 33,-21 21 107,34-26 438,-18 14-418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6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17 238 17804,'-4'20'1240,"-7"49"960,10-63-1855,1 1-1,0-1 0,0 0 1,0 1-1,1-1 1,0 0-1,0 0 0,3 9 1,-3-14-292,-1 1 0,1-1 1,0 1-1,0-1 0,0 0 0,0 1 0,0-1 1,1 0-1,-1 0 0,0 0 0,0 1 1,1-1-1,-1-1 0,1 1 0,-1 0 1,1 0-1,-1 0 0,1-1 0,-1 1 0,1-1 1,0 1-1,-1-1 0,1 0 0,0 0 1,0 1-1,-1-1 0,1 0 0,0-1 0,-1 1 1,1 0-1,0 0 0,-1-1 0,1 1 1,1-2-1,7 0-54,-1-2 1,0 1-1,0-2 1,12-6-1,2-3-11,0-2-1,0 0 0,25-25 1,-35 29 36,-1-1 1,0 0-1,-1-1 1,-1 0 0,0 0-1,11-22 1,-21 36-18,0-1-1,1 1 1,-1 0 0,0-1 0,0 1 0,1-1 0,-1 1 0,0 0 0,0-1 0,0 1-1,1-1 1,-1 1 0,0-1 0,0 1 0,0-1 0,0 1 0,0-1 0,0 1-1,0-1 1,0 1 0,0-1 0,0 1 0,0-1 0,0 1 0,-1 0 0,1-1 0,0 1-1,0-2 1,-13 7 142,-14 18 48,17-11-118,1 0 1,-9 16-1,16-26-70,0 1 0,0 1 0,0-1 0,1 0 0,0 0 0,0 0 0,0 1 0,0-1 1,0 1-1,1-1 0,-1 0 0,1 1 0,0-1 0,0 1 0,1 6 0,0-8-4,0-1 0,-1 1 1,1-1-1,0 0 0,0 1 1,1-1-1,-1 0 0,0 0 1,0 0-1,0 0 0,1 0 1,-1 0-1,1 0 0,-1 0 0,1 0 1,-1-1-1,1 1 0,-1 0 1,1-1-1,0 1 0,-1-1 1,1 0-1,0 0 0,-1 0 1,1 0-1,0 0 0,-1 0 0,1 0 1,3-1-1,2 0 14,1 0 0,-1 0 0,1-1 0,-1-1 0,9-3 0,0-1 24,-1-1 0,0-1-1,0 0 1,-1-1 0,-1-1 0,0 0-1,14-16 1,-9 8 120,-1-2 1,-2 0-1,26-45 0,-41 63 45,-3 6-146,-7 7-20,-8 20 78,-22 50-1,35-69-93,0 1-1,1 0 1,1 0 0,0 0-1,0 1 1,2-1 0,-2 25-1,3-35-18,0 0 1,0 0-1,1 0 0,-1 1 0,1-1 0,-1 0 1,1 0-1,-1 0 0,1 0 0,0 0 0,0 0 0,0-1 1,0 1-1,1 0 0,-1 0 0,0-1 0,1 1 1,-1-1-1,1 1 0,-1-1 0,1 0 0,2 2 0,-2-2 1,0 0 0,0-1 0,1 1-1,-1 0 1,0-1 0,1 0-1,-1 1 1,0-1 0,1 0-1,-1 0 1,0 0 0,1-1-1,-1 1 1,0-1 0,1 1 0,-1-1-1,0 0 1,0 0 0,1 0-1,1-1 1,1-1 2,-1 0-1,1-1 1,0 1 0,-1-1-1,0 0 1,0 0 0,0-1-1,-1 1 1,4-6 0,4-5-8,1 6-193,-11 8 179,0 0 1,0 0 0,1 0-1,-1 0 1,0 0 0,0 0-1,0 0 1,0 0 0,0 0 0,0 0-1,1-3 1,8-13 12,2 0-1,0 0 1,1 1 0,1 1-1,0 0 1,1 1 0,23-17-1,4 2 92,-41 29-73,6 19 6,-4 6-24,-1 1-1,-1 0 0,-1-1 0,-1 1 1,-1-1-1,-7 30 0,2-9 33,8-38 166,5-14-9,6-17 64,3-19 0,-1-1 0,-3 0 0,-1-1 1,7-79-1,-18 123-255,1 0 0,0-1 0,0 1 0,0-1 1,0 1-1,0 0 0,0-1 0,0 1 0,0 0 0,0-1 1,0 1-1,0-1 0,0 1 0,0 0 0,0-1 0,0 1 1,0-1-1,0 1 0,0 0 0,1-1 0,-1 1 1,0 0-1,0-1 0,0 1 0,1 0 0,-1 0 0,0-1 1,0 1-1,1 0 0,-1-1 0,0 1 0,1 0 0,-1 0 1,7 10-40,2 5 9,-5-12 24,0 0 0,0 0 1,1-1-1,-1 1 0,1-1 0,-1 0 0,1-1 1,0 1-1,-1-1 0,1 0 0,0 0 0,0 0 1,0 0-1,0-1 0,0 0 0,5-1 0,12 0-65,0-2-1,25-5 1,-27 3 3,18-4-61,-36 8 113,1 1 0,-1-1-1,0 1 1,1 0-1,-1 0 1,0 0 0,1 0-1,-1 1 1,0-1 0,0 1-1,5 1 1,-7-2 11,1 1 1,-1-1 0,1 1-1,-1-1 1,1 1 0,-1-1-1,1 1 1,-1-1-1,0 1 1,1 0 0,-1-1-1,0 1 1,0 0-1,1-1 1,-1 1 0,0 0-1,0-1 1,0 1 0,0 0-1,0-1 1,0 1-1,0 0 1,0-1 0,0 1-1,0 0 1,0 0-1,-1 0 1,-6 22-42,6-20 37,-23 49-83,16-39 94,2 0-1,0 0 1,0 1-1,1 0 0,1 1 1,0-1-1,-3 28 0,7-39 4,0-1 0,0 0-1,0 0 1,1 1 0,-1-1-1,1 0 1,-1 0-1,1 0 1,0 0 0,-1 1-1,1-1 1,1 0 0,-1-1-1,0 1 1,0 0 0,1 0-1,-1 0 1,1-1-1,-1 1 1,1-1 0,0 1-1,-1-1 1,1 1 0,0-1-1,0 0 1,0 0-1,0 0 1,0 0 0,0-1-1,1 1 1,-1 0 0,0-1-1,0 0 1,4 1-1,1 0 9,1-1-1,0 0 1,0 0-1,0-1 0,-1 0 1,1-1-1,0 1 0,13-6 1,-4 0 3,-1 0 1,0-2-1,-1 0 1,0 0-1,0-2 1,-1 0-1,18-17 1,-25 22-7,0-2 0,0 1 1,-1-1-1,0 0 0,-1 0 1,1-1-1,-1 1 0,-1-1 1,0 0-1,0-1 1,-1 1-1,0-1 0,0 1 1,1-16-1,-4 22-4,0 0 0,-1 0 1,1 0-1,-1 0 0,0 0 0,1 1 0,-1-1 1,0 0-1,-1 1 0,1-1 0,0 0 0,-1 1 1,-3-5-1,5 6-4,-1 0-1,0 1 1,1-1 0,-1 0 0,0 0 0,1 1 0,-1-1 0,0 1 0,0-1-1,0 0 1,1 1 0,-1-1 0,0 1 0,0 0 0,0-1 0,0 1 0,0 0-1,0 0 1,0-1 0,0 1 0,0 0 0,0 0 0,0 0 0,0 0-1,0 0 1,0 0 0,0 1 0,0-1 0,0 0 0,0 0 0,0 1 0,0-1-1,0 1 1,1-1 0,-1 0 0,0 1 0,0 0 0,0-1 0,1 1 0,-1 0-1,-1 0 1,2 0-2,-1 0 1,0-1-1,1 1 0,-1 0 0,1 0 0,-1-1 1,1 1-1,-1 0 0,1 0 0,0 0 0,-1 0 1,1 0-1,0 0 0,0 0 0,0 0 0,0 0 1,-1 0-1,1 0 0,1 0 0,-1 0 0,0-1 1,0 1-1,0 0 0,0 0 0,1 0 0,-1 0 1,0 0-1,1 0 0,-1 0 0,1 0 0,-1-1 1,1 1-1,-1 0 0,1 0 0,0-1 0,0 2 1,2 0-4,-1 1 1,0-1 0,1 0 0,0 0 0,0 0 0,-1 0-1,1 0 1,0-1 0,4 2 0,3 0 5,0-1-1,1 0 1,-1-1 0,0 0-1,1-1 1,-1 0 0,1 0-1,-1-1 1,1-1 0,-1 1-1,0-2 1,0 1-1,15-7 1,-8 2 13,0-1-1,0 0 0,0-1 1,-1-1-1,0-1 1,22-20-1,-34 28-10,0 0-1,-1 0 1,0 0-1,0-1 1,0 1-1,0-1 1,0 0-1,-1 0 1,1 0 0,-1 0-1,2-5 1,-4 9-4,0 0 1,0 0-1,0-1 1,0 1-1,0 0 0,0 0 1,0-1-1,0 1 1,0 0-1,0 0 1,0 0-1,0-1 1,0 1-1,-1 0 1,1 0-1,0 0 1,0-1-1,0 1 1,0 0-1,0 0 1,0 0-1,0-1 1,-1 1-1,1 0 1,0 0-1,0 0 0,0 0 1,0 0-1,-1-1 1,1 1-1,0 0 1,0 0-1,0 0 1,-1 0-1,1 0 1,0 0-1,0 0 1,0 0-1,-1 0 1,1 0-1,0 0 1,0 0-1,-1 0 1,1 0-1,0 0 1,0 0-1,0 0 1,-1 0-1,1 0 0,0 0 1,0 0-1,0 0 1,-1 0-1,1 0 1,0 0-1,0 1 1,0-1-1,-1 0 1,1 0-1,0 0 1,0 1-1,-17 7 17,10-2-10,0 0 0,0 0 0,0 1-1,1 0 1,0 0 0,0 1 0,0-1 0,1 2-1,1-1 1,-1 0 0,1 1 0,1 0 0,0-1-1,0 2 1,0-1 0,-1 14 0,3-16-83,0-1 1,0 1 0,1 0 0,-1 0-1,2 0 1,-1 0 0,1 0 0,0-1-1,0 1 1,1 0 0,0-1 0,0 1-1,1-1 1,-1 1 0,2-1-1,-1 0 1,0 0 0,1-1 0,0 1-1,1-1 1,-1 0 0,1 0 0,8 7-1,-10-10 38,1 0-1,-1 0 0,1 0 1,-1 0-1,1 0 0,0-1 1,-1 0-1,1 1 0,0-2 1,0 1-1,0 0 0,0-1 1,0 1-1,0-1 0,0 0 0,0-1 1,0 1-1,6-2 0,33-10-414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7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90 12155,'3'-6'1195,"0"0"0,0-1 0,0 1 0,-1-1 0,2-12 0,-4 19-1134,0 0-1,0 0 0,0 0 0,0 0 0,0 0 0,0 0 0,0 0 1,0-1-1,0 1 0,0 0 0,0 0 0,0 0 0,0 0 0,0 0 1,-1 0-1,1 0 0,0 0 0,0 0 0,0 0 0,0 0 0,0 0 0,0 0 1,0 0-1,0 0 0,-1 0 0,1 0 0,0 0 0,0 0 0,0 0 1,0 0-1,0 0 0,0 0 0,0 0 0,-1 0 0,1 0 0,0 0 1,0 0-1,0 0 0,0 0 0,0 0 0,0 0 0,0 0 0,0 0 0,0 0 1,-1 0-1,1 0 0,0 0 0,0 0 0,0 1 0,0-1 0,0 0 1,0 0-1,0 0 0,-3 3 259,1 1 1,-1 0-1,1-1 1,0 1 0,0 0-1,0 0 1,0 0-1,-1 6 1,-8 39 675,10-43-853,-5 20 307,-2 50 0,7-66-356,1-1 0,1 0-1,0 0 1,0 1-1,0-1 1,1 0-1,1 0 1,0 0 0,4 9-1,-6-16-53,0 1 0,0-1 0,0 0-1,1 0 1,-1 0 0,1 0 0,0 0 0,0 0-1,-1 0 1,1 0 0,0-1 0,0 1 0,1-1 0,-1 1-1,0-1 1,0 0 0,1 0 0,-1 0 0,5 1-1,-4-2 7,0 1 0,1-1-1,-1 0 1,0 0 0,1-1-1,-1 1 1,0-1 0,0 1-1,1-1 1,-1 0 0,0-1-1,0 1 1,0 0 0,0-1-1,3-2 1,3-2 46,0-1 0,0-1 0,-1 0 0,0 0 0,-1 0 0,0-1-1,0 0 1,-1 0 0,0-1 0,8-17 0,-6 9-16,-1 0 0,-1 0 0,0 0 0,-1-1 0,3-27 0,-11 20-33,-2 21-35,-3 14-23,6-7 14,1 1-1,0-1 1,0 1 0,0-1-1,0 1 1,0 0 0,1-1-1,-1 1 1,1 0-1,0-1 1,0 1 0,0 0-1,0-1 1,0 1 0,0 0-1,1-1 1,-1 1 0,1 0-1,0-1 1,2 5 0,-2-6 2,0 1 0,0 0 0,1-1 1,-1 1-1,1-1 0,0 0 1,-1 1-1,1-1 0,0 0 1,0 0-1,0 0 0,0 0 0,0 0 1,0 0-1,0-1 0,0 1 1,0-1-1,0 0 0,0 1 1,0-1-1,1 0 0,-1 0 0,0 0 1,0 0-1,0-1 0,3 0 1,3-1 3,1 0 1,-1 0-1,0-1 0,1-1 1,-2 1-1,1-1 1,0-1-1,-1 1 1,0-1-1,13-12 0,-15 13 2,0-1 0,0 0 0,-1 0 0,1 0 0,-1-1-1,0 1 1,-1-1 0,1 0 0,-1 0 0,0 0-1,-1 0 1,0-1 0,0 1 0,2-11 0,-4 16-7,0 0 0,0 0 0,1 0 0,-1 0 0,0 0 1,0 0-1,-1 0 0,1 0 0,0 0 0,0 1 0,0-1 0,-1 0 0,1 0 1,0 0-1,-1 0 0,1 0 0,0 1 0,-1-1 0,0 0 0,0-1 0,1 2-1,-1 0 0,0-1-1,1 1 1,-1 0 0,0 0-1,1-1 1,-1 1-1,0 0 1,0 0 0,1 0-1,-1 0 1,0 0-1,1 0 1,-1 0 0,0 0-1,0 0 1,1 0-1,-1 0 1,-1 1 0,-2 1-7,0-1 0,1 1 0,-1 0 1,0 0-1,1 0 0,0 1 0,-6 4 1,2 0-1,1-1 0,0 1 0,1 0 0,-1 0 0,2 1 0,-1-1 0,1 1 0,-6 14 0,9-20 9,0 0 0,1 1 0,-1-1 1,1 0-1,-1 1 0,1-1 0,0 1 1,0-1-1,0 0 0,0 1 0,0-1 1,0 1-1,1-1 0,-1 0 0,1 1 1,0-1-1,0 0 0,0 1 0,0-1 1,0 0-1,0 0 0,1 0 0,-1 0 1,0 0-1,1 0 0,0 0 0,-1-1 1,1 1-1,0-1 0,0 1 0,0-1 1,0 0-1,0 1 0,0-1 0,5 1 1,5 3 0,1-1 0,-1 0 0,1-1 0,-1 0 0,16 0 0,68 1-10,-12-1 8,-82-3-3,0 0 1,0 1-1,0-1 1,0 0 0,0 1-1,0-1 1,-1 1-1,1 0 1,0 0 0,0 0-1,0-1 1,1 3-1,-3-3 5,1 1-1,-1-1 0,1 1 0,-1 0 1,1-1-1,-1 1 0,0 0 0,0-1 0,1 1 1,-1 0-1,0-1 0,0 1 0,0 0 1,1 0-1,-1-1 0,0 1 0,0 0 0,0-1 1,0 1-1,-1 0 0,1 0 0,0-1 1,0 1-1,0 0 0,-1-1 0,1 1 0,0 0 1,0-1-1,-1 1 0,0 0 0,-5-19 274,6-25-38,-1 4-491,5-41 0,-4 79 150,1 0 0,-1 0 0,0 1-1,1-1 1,-1 0 0,0 0-1,1 1 1,-1-1 0,1 0 0,-1 1-1,1-1 1,-1 0 0,1 1 0,-1-1-1,1 1 1,0-1 0,-1 1 0,1 0-1,0-1 1,-1 1 0,1-1 0,0 1-1,0 0 1,0 0 0,-1-1-1,1 1 1,0 0 0,0 0 0,0 0-1,-1 0 1,1 0 0,1 0 0,34 4-1909,-27-2 1747,20 2-827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8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25 20620,'-1'-2'197,"0"0"-1,0 1 0,0-1 0,0 0 0,0 1 0,-1 0 0,1-1 0,-1 1 0,1 0 0,-1 0 1,0-1-1,1 1 0,-1 0 0,0 1 0,0-1 0,0 0 0,0 1 0,1-1 0,-1 1 1,0-1-1,0 1 0,0 0 0,0 0 0,0 0 0,0 0 0,0 0 0,-3 1 0,-1-1-33,0 1 0,1 0 0,-1 0 0,0 0 0,0 1 0,1 0 0,-11 5 0,14-6-209,1 0-1,0-1 0,-1 1 1,1 0-1,0 0 1,0 0-1,0 0 0,0 0 1,0 0-1,0 0 1,0 0-1,0 0 1,0 1-1,0-1 0,1 0 1,-1 0-1,1 1 1,-1-1-1,0 2 0,1-2-15,0 1-1,0-1 1,0 0-1,1 0 1,-1 0-1,0 0 1,1 0-1,-1 0 0,0 1 1,1-1-1,-1 0 1,1 0-1,0 0 1,-1 0-1,1 0 1,0-1-1,0 1 0,1 1 1,4 3-159,1 0-1,-1 0 1,1-1 0,0 0 0,12 4 0,106 38-631,-64-25 784,-61-21 76,1 0 1,0 0 0,0 0-1,-1 1 1,1-1 0,0 0-1,-1 0 1,1 1 0,0-1-1,-1 0 1,1 1 0,-1-1-1,1 1 1,-1-1 0,1 0-1,-1 1 1,1 0 0,-1-1-1,1 1 1,-1-1 0,1 1-1,-1-1 1,0 1 0,1 1-1,-1-2 2,-1 1 1,1 0-1,0-1 0,-1 1 0,1-1 0,-1 1 1,1 0-1,-1-1 0,1 1 0,-1-1 0,1 1 1,-1-1-1,1 0 0,-1 1 0,1-1 0,-1 1 1,0-1-1,1 0 0,-2 1 0,-46 14 350,38-13-271,-158 46 214,156-47-1022,15-8-113,19-9 23,-21 15 842,25-17-649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8.6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119 308 18532,'-25'17'1944,"9"-7"-637,-27 23 0,40-30-1174,0 0 1,0 0-1,0 0 1,0 1-1,0-1 1,1 1-1,0 0 1,0-1-1,0 1 1,0 0-1,0 0 1,1 0-1,-2 7 1,3-10-106,0 0 0,0 0 0,-1 0 0,1 0 0,0 0 0,0 1 0,0-1 0,1 0 1,-1 0-1,0 0 0,0 0 0,1 0 0,-1 0 0,0 0 0,1 0 0,-1 0 0,1 0 1,-1 0-1,1 0 0,0 0 0,-1 0 0,1 0 0,0-1 0,1 3 0,0-2-6,0 0 0,0 0-1,0-1 1,1 1-1,-1 0 1,0-1 0,0 1-1,0-1 1,0 1 0,1-1-1,3 0 1,3-1 6,0 0 1,0 0-1,0-1 0,-1 0 1,12-4-1,-5 0 46,-1-2 1,1 1-1,-2-2 1,1 0-1,-1 0 1,0-1-1,-1-1 1,0 0-1,-1-1 1,0 0-1,-1-1 1,11-16-1,-13 17-11,-1 0 0,0-1-1,-1 1 1,-1-1-1,0-1 1,0 1-1,-1-1 1,-1 1 0,0-1-1,-1 0 1,-1 0-1,0 0 1,-1 0-1,-2-20 1,2 30-56,-1 0 1,0 0-1,0 0 1,0 1-1,0-1 1,0 0-1,-1 1 0,0-1 1,0 0-1,0 1 1,0 0-1,0 0 1,-1-1-1,1 1 0,-1 1 1,0-1-1,0 0 1,0 1-1,0-1 1,-5-2-1,4 4-3,1-1 1,-1 1-1,0 0 0,0 0 1,0 1-1,0-1 0,0 1 1,0 0-1,0 0 0,0 0 1,0 0-1,0 1 0,0-1 0,0 1 1,1 0-1,-1 0 0,0 1 1,0-1-1,1 1 0,-5 2 1,0 1 0,0 0 0,0 1 0,0 0 0,1 0 0,0 1 0,0 0 0,1 0 0,-6 8 0,8-10-4,1 0 0,-1 1 0,1-1 0,0 1 0,1-1-1,-1 1 1,1 0 0,0 0 0,1 0 0,-1 1 0,1-1-1,0 0 1,1 8 0,0-11-5,1 1-1,0-1 1,0 0-1,0 1 1,0-1-1,1 0 1,-1 1-1,1-1 1,0 0-1,0 0 0,0 0 1,0-1-1,0 1 1,1-1-1,-1 1 1,1-1-1,0 0 1,0 1-1,0-1 1,0-1-1,0 1 1,6 2-1,8 3-63,1 0-1,-1-1 0,21 3 0,-24-5 36,1-1-2,-6-1-11,0 0-1,-1 0 1,1 1 0,-1 0-1,13 7 1,-19-8 43,0-1 0,0 0 0,-1 1 1,1-1-1,0 1 0,0 0 1,-1 0-1,0 0 0,1 0 0,-1 0 1,0 0-1,0 0 0,0 0 1,0 0-1,0 0 0,0 1 0,-1-1 1,1 0-1,-1 0 0,1 1 1,-1-1-1,0 1 0,0-1 0,0 0 1,0 1-1,-1 1 0,-1 9-3,-1-1 0,-1 0-1,0 0 1,-6 12 0,-6 20-1403,15-33 320,1-11 1066,0 0 0,0 0-1,1 0 1,-1 0-1,0 0 1,0 1 0,1-1-1,-1 0 1,0 0-1,1 0 1,-1 0 0,0 0-1,0 0 1,1 0 0,-1 0-1,0 0 1,0 0-1,1 0 1,-1 0 0,0-1-1,0 1 1,1 0-1,-1 0 1,0 0 0,0 0-1,1 0 1,-1 0-1,0-1 1,0 1 0,1 0-1,-1 0 1,0 0-1,0-1 1,0 1 0,0 0-1,1 0 1,-1 0-1,0-1 1,0 1 0,0 0-1,0 0 1,0-1 0,0 1-1,15-15-652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9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 18236,'3'5'2192,"-3"2"-1359,-6 5-305,1 2 1192,-3 5-768,0 1-216,2 1-784,5 1-464,2-6-1176,3-5 1432,6-7-336,1-4-224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37 325 15907,'0'0'158,"0"1"-1,0 0 1,0-1-1,0 1 0,0 0 1,0-1-1,0 1 1,0 0-1,0-1 1,0 1-1,0 0 0,0-1 1,0 1-1,0-1 1,0 1-1,1 0 0,-1-1 1,0 1-1,1-1 1,-1 1-1,0 0 1,1-1-1,-1 1 0,1-1 1,-1 1-1,0-1 1,1 1-1,1 0 1,-1 0 155,1-1 1,0 1-1,0 0 1,0 0 0,0-1-1,0 1 1,0-1 0,0 0-1,3 0 1,4 0 205,-1 0 0,0-1 0,16-3 0,-18 2-415,1 0 0,-1 0-1,0-1 1,0 0 0,9-6-1,-13 7-78,1 1 0,-1-1 0,0 0 0,1 0 0,-1 0 1,0 0-1,0 0 0,-1-1 0,1 1 0,0-1 0,-1 1 0,1-1 0,-1 0 0,2-4 0,-3 6-19,0 0 1,0 0-1,1 0 0,-1 0 1,0 0-1,0 0 1,0 0-1,-1 0 0,1 0 1,0 0-1,0 0 0,0 0 1,-1 0-1,1 0 0,0 0 1,-1 1-1,1-1 0,-1 0 1,1 0-1,-1 0 1,1 1-1,-1-1 0,0 0 1,1 0-1,-1 1 0,0-1 1,0 1-1,1-1 0,-1 1 1,0-1-1,0 1 1,0-1-1,0 1 0,0 0 1,0-1-1,0 1 0,0 0 1,1 0-1,-1 0 0,0-1 1,-1 1-1,-3 0 4,0 0-1,0 0 1,0 0 0,0 0-1,1 0 1,-11 3 0,7 0-1,0 1-1,1 0 1,-1 0 0,1 1 0,-1 0 0,1 0 0,1 0-1,-1 1 1,1 0 0,0 0 0,0 1 0,1 0 0,0 0-1,0 0 1,-4 9 0,7-12 9,-1 1 0,1 1 1,0-1-1,0 0 0,1 0 0,0 1 0,-1-1 0,2 1 0,-1-1 1,1 1-1,0 5 0,0-7 1,1-1 0,0 1 0,0-1 0,0 1 0,0-1 0,0 1 0,1-1 0,0 0 0,-1 0 1,1 0-1,0 0 0,0 0 0,1 0 0,-1 0 0,1-1 0,-1 1 0,1-1 0,3 3 0,-2-3-46,-1 0 0,1 1-1,-1-1 1,1-1 0,0 1-1,0 0 1,0-1 0,0 0 0,0 0-1,0 0 1,0-1 0,0 1-1,0-1 1,0 0 0,1 0-1,-1 0 1,0-1 0,0 1 0,0-1-1,0 0 1,4-2 0,-3 1-35,0 0 1,0-1 0,0 1-1,0-1 1,-1 0 0,1-1-1,-1 1 1,0-1 0,0 0-1,0 0 1,-1 0 0,1-1 0,-1 1-1,0-1 1,3-5 0,6-21-299</inkml:trace>
  <inkml:trace contextRef="#ctx0" brushRef="#br0" timeOffset="1">13 4 19988,'-7'-2'2217,"11"2"-1433,8-1-320,6 1 1352,7 3-1007,2 5-329,4 4-208,-3 1-320,-2 5-112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19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14579,'-6'23'1477,"-1"0"-1,-12 26 1,9-24 271,-9 37 1,14-43-1316,2 0 0,0 1-1,1-1 1,1 39 0,2-53-383,-1 0 0,1 0 0,0 0 1,0 0-1,1 0 0,-1-1 0,1 1 1,0 0-1,1-1 0,4 8 0,-5-9-68,0-1-1,0 0 0,1 0 0,-1 0 0,1 0 1,-1 0-1,1 0 0,0-1 0,-1 1 0,1-1 1,0 0-1,0 0 0,0 0 0,0 0 1,0 0-1,0-1 0,1 1 0,5-1 0,-3 0-93,0-1-1,0 0 0,0 0 1,0-1-1,0 0 0,0 0 1,0 0-1,0 0 0,-1-1 1,1 0-1,-1 0 0,9-8 1,-8 7 27,-55 47 1809,34-32-1248,-1-1 1,-24 12-1,34-19-445,0 0 0,0-1 0,0 0-1,0 0 1,0-1 0,-1 0 0,1 0 0,0 0 0,-1-1 0,-12 0-1,18 0-87,1 0-1,-1 0 0,0 0 0,1 0 0,-1-1 0,0 1 1,0 0-1,1 0 0,-1-1 0,1 1 0,-1 0 0,0-1 1,1 1-1,-1 0 0,1-1 0,-1 1 0,0-1 0,1 1 1,-1-1-1,1 1 0,0-1 0,-1 0 0,1 1 0,-1-1 1,1 0-1,0 1 0,0-1 0,-1 0 0,1 0 11,0 0 0,0 0 0,0 0 0,1 0 0,-1 0 0,0 0 0,0 0 0,1 0 0,-1 0 0,0 0 0,1 0 0,-1 0 0,1 0 0,-1 0 0,1 1 0,0-1 0,-1 0 0,1 0 0,0 1 0,-1-1 0,2 0 0,16-11-581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0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36 17212,'17'-32'3231,"-17"28"-1804,-6 8-139,-6 9 291,4 0-1299,0 1 0,1-1 0,1 1 0,0 1 0,0-1 0,2 1 0,0 0-1,0 0 1,2 0 0,-2 26 0,3-4-1145,2 0 0,1 0 0,9 46 0,-12-80-1315,-4-6 1369,-3-7 72,8 9 702,-41-77-2575,6-4 3398,34 79-604,0 1 1,0-1 0,0 0 0,0 0-1,1 0 1,-1 0 0,1 0-1,0 0 1,0 0 0,1-5-1,-1 7-93,0 0-1,1 0 0,-1 0 0,1 0 0,0 0 0,-1 0 0,1 1 1,0-1-1,0 0 0,-1 0 0,1 0 0,0 1 0,0-1 0,0 1 1,0-1-1,0 0 0,0 1 0,0-1 0,0 1 0,0 0 0,0-1 1,0 1-1,0 0 0,0 0 0,0 0 0,1 0 0,-1 0 0,0 0 1,0 0-1,0 0 0,2 0 0,13 2-14,1 1 1,-1 0-1,0 1 1,25 9-1,-15-4-218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2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6 17940,'0'-1'80,"1"1"0,-1 0-1,1-1 1,-1 1 0,1-1 0,-1 1 0,1 0 0,-1-1 0,1 1 0,-1 0-1,1 0 1,-1-1 0,1 1 0,-1 0 0,1 0 0,0 0 0,-1 0 0,1 0 0,-1 0-1,1 0 1,0 0 0,-1 0 0,1 0 0,-1 0 0,1 0 0,0 0 0,-1 0-1,1 0 1,-1 1 0,1-1 0,-1 0 0,1 0 0,-1 1 0,1-1 0,-1 0-1,1 1 1,-1-1 0,1 1 0,-1-1 0,1 0 0,-1 1 0,0-1 0,1 1-1,-1-1 1,0 1 0,0-1 0,1 1 0,-1 0 0,0-1 0,0 1 0,0-1 0,1 1-1,-1 0 1,0-1 0,0 1 0,0-1 0,0 1 0,0 0 0,1 8 531,-1 0 1,0 0 0,-1 11-1,0-11-15,0 26 281,0 116 629,1-149-1504,0 0 0,0 1 1,0-1-1,1 0 0,-1 0 0,0 0 0,1 0 0,0 0 1,0 0-1,-1 0 0,1 0 0,0 0 0,1-1 1,-1 1-1,0 0 0,0-1 0,1 1 0,-1 0 1,1-1-1,-1 0 0,1 1 0,0-1 0,3 2 0,-3-2-21,1-1-1,0 1 0,-1-1 0,1 1 0,0-1 1,0 0-1,-1 0 0,1 0 0,0-1 0,-1 1 1,1 0-1,0-1 0,-1 0 0,1 0 0,-1 0 1,1 0-1,4-3 0,-2 2-37,-1-1 1,1 1-1,0 0 1,0 0-1,0 0 1,10-1-1,-14 3 52,-1 0 0,1 0 0,0 0 0,0 0-1,-1 0 1,1 0 0,0 0 0,-1 0 0,1 1 0,0-1-1,-1 0 1,1 0 0,0 1 0,-1-1 0,1 1-1,-1-1 1,1 0 0,-1 1 0,1-1 0,-1 1 0,1-1-1,0 2 1,0-1 16,-1 1-1,1 0 1,0-1-1,-1 1 1,1 0-1,-1-1 0,0 1 1,0 0-1,1 0 1,-1 0-1,0-1 1,-1 5-1,0-2 36,0 1-1,0-1 1,0 0-1,-1 1 1,0-1-1,1 0 1,-2 0-1,1 0 1,0 0-1,-1 0 1,0-1-1,-3 4 1,2-1 41,-2-1 0,1 0 0,0 0 0,-1-1 0,0 0 1,-12 7-1,11-8-41,0 0 1,0 0 0,0-1 0,0 0-1,-1 0 1,1-1 0,-1 0-1,1 0 1,-1-1 0,0 0 0,-14-2-1,19 2-129,0-1 0,-1 0 0,1 0 0,0 0 0,-1 0 0,1-1-1,0 1 1,0-1 0,0 0 0,0 1 0,0-1 0,1-1 0,-1 1 0,0 0-1,1-1 1,0 1 0,0-1 0,-1 0 0,1 0 0,1 0 0,-1 0 0,0 0-1,1 0 1,0 0 0,0 0 0,0-1 0,-1-4 0,1 3-94,1 0 1,0 1 0,0-1-1,0 0 1,1 1 0,-1-1-1,1 0 1,0 1-1,0-1 1,1 1 0,0-1-1,-1 1 1,1 0 0,1 0-1,3-6 1,14-11-739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0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24 17292,'-1'-11'4542,"-10"22"-2937,10-9-1714,-10 10 150,2 1 0,-16 24 0,23-33-105,0 0 0,0 0-1,1 0 1,-1 1 0,1-1 0,0 1 0,0-1 0,0 1 0,0-1 0,1 1 0,0-1 0,0 1 0,0 0 0,2 5-1,-1-2-37,0 0-1,0 1 0,0-1 1,-1 0-1,-1 0 0,-1 9 0,2-12 82,-1-1 0,0 1 0,0-1 0,0 1-1,-1-1 1,0 0 0,0 0 0,0 0-1,0 0 1,-1 0 0,1 0 0,-5 4 0,4-6-84,4-7 54,8-9-11,19-9 13,0 2 0,2 1 0,48-26 0,26-16 602,-88 51-188,-1-1 0,0-1 0,-1 0 0,15-16 0,-28 28-310,-1 1 0,1-1 0,-1 1 0,1-1 0,0 1 0,-1-1 0,1 1 0,-1-1 0,0 0 0,1 1 0,-1-1 0,1 0 0,-1 1 0,0-1 0,0 0 0,1 0 0,-1 1 0,0-1 0,0 0-1,0 0 1,0 1 0,0-1 0,0-1 0,-1 2-10,1 0 0,-1 1-1,0-1 1,0 0-1,0 1 1,1-1-1,-1 1 1,0-1 0,0 1-1,1-1 1,-1 1-1,0 0 1,1-1 0,-1 1-1,1 0 1,-1-1-1,1 1 1,-1 0 0,0 1-1,-3 6 34,-1 0-1,1 0 1,0 0-1,1 1 1,-1-1-1,2 1 1,-1 0-1,1 0 1,1 0-1,0 0 1,0 13-1,1-18-40,0 0-1,0 0 0,0 0 0,1 0 0,0 0 0,0 0 0,0 0 0,0-1 1,1 1-1,-1 0 0,1-1 0,0 1 0,0-1 0,0 0 0,1 1 0,-1-1 0,1 0 1,0 0-1,0-1 0,0 1 0,0-1 0,0 1 0,0-1 0,1 0 0,-1 0 1,1 0-1,0-1 0,5 3 0,-7-3-84,0-1 0,0 1-1,0 0 1,0-1 0,0 1 0,1-1 0,-1 0-1,0 0 1,0 0 0,0 0 0,0 0 0,0 0 0,0 0-1,0-1 1,1 1 0,-1-1 0,0 1 0,0-1-1,-1 0 1,1 0 0,0 0 0,0 0 0,0 0 0,0 0-1,-1-1 1,1 1 0,-1-1 0,1 1 0,-1-1 0,1 1-1,-1-1 1,0 0 0,2-3 0,0-2-218,-1 0 0,0 0 0,0 0 1,0 0-1,-1-1 0,0 1 0,0 0 0,-1-12 1,0-12-526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1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18340,'3'7'1784,"1"-3"-1184,3 2-304,4 3 449,4 2-577,8 4 120,5 2-192,8 3-320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1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111 356 17644,'-7'1'393,"1"0"0,-1 1 0,0 0 0,1 0 0,-1 0 0,1 1 0,0-1 0,-1 2 0,-5 3 0,9-5-274,0 0 1,0 0-1,0 0 1,1 0 0,-1 0-1,1 1 1,0-1-1,0 1 1,0 0 0,0-1-1,0 1 1,0 0-1,1 0 1,-1 0 0,1 0-1,0 1 1,0-1-1,0 0 1,1 0 0,-2 6-1,3-8-84,-1 1 1,0 0-1,1-1 0,-1 1 1,1 0-1,-1-1 0,1 1 0,0-1 1,0 1-1,0-1 0,0 1 1,0-1-1,0 0 0,0 1 0,0-1 1,0 0-1,1 0 0,-1 0 0,0 0 1,1 0-1,-1 0 0,1 0 1,-1-1-1,1 1 0,-1 0 0,1-1 1,0 1-1,-1-1 0,1 0 1,0 1-1,3-1 0,3 1 20,0 0 0,-1-1 1,1 0-1,0 0 0,0-1 0,7-1 0,-1-2-5,-1 0 0,0-1-1,0 0 1,0-1 0,-1 0-1,0-1 1,0-1 0,-1 0 0,0 0-1,0-1 1,-1 0 0,0-1-1,-1-1 1,10-11 0,-1-3 4,-1 0-1,-1-2 1,-2 0 0,0 0 0,13-40-1,-23 57-29,0-1-1,0 1 0,-2-1 0,1 0 1,-1 0-1,0 0 0,-1 0 1,-1-1-1,0 1 0,-1-14 0,1 24-21,-1 0 0,1-1 0,0 1 0,0 0 0,-1 0 0,1 0 0,0 0 0,-1 0 0,1 0 0,-1-1 0,0 1 0,1 0 0,-1 0 0,0 1 0,0-1 0,1 0 0,-1 0 0,0 0 0,-2-1 0,3 2 0,-1 0 1,0-1-1,0 1 0,0 0 0,0 0 1,0 0-1,0 0 0,0 0 0,0 0 1,0 0-1,0 0 0,0 0 0,0 1 1,0-1-1,0 0 0,1 1 0,-1-1 1,0 0-1,-1 1 0,-3 3 5,0-1 0,1 0 0,-1 1 0,1 0 0,0 0 0,-7 9 0,0 1-16,0 1 0,1 1 0,1 0 0,1 0 0,0 1 0,-10 30-1,15-35-22,0-1-1,1 0 1,1 1-1,0-1 0,0 1 1,1 0-1,0-1 0,1 1 1,1-1-1,0 1 1,6 20-1,9 8-290,-10-24 197,0 0 0,5 20 0,-11-33-92,0 1 0,0-1 0,-1 1 0,1-1 0,-1 1 0,0 0 0,0-1 0,0 1 0,-1 0-1,1-1 1,-1 1 0,0-1 0,0 1 0,0-1 0,-3 7 0,3-8 109,-1 0 1,0 0-1,1 0 1,-1 0 0,0 0-1,0 0 1,0-1-1,0 1 1,0-1-1,0 0 1,0 1 0,-4 0-1,-10 3-714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2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20316,'-6'33'1744,"-3"5"-255,-5 74 1,14-110-1476,0-1 1,-1 1 0,1 0 0,0-1 0,0 1-1,0-1 1,1 1 0,-1 0 0,0-1 0,1 1-1,-1-1 1,1 1 0,-1-1 0,1 1 0,0-1-1,-1 0 1,1 1 0,0-1 0,0 0 0,0 1-1,0-1 1,0 0 0,0 0 0,1 0-1,-1 0 1,2 1 0,-1-1-2,1-1 1,-1 1-1,0-1 0,0 0 1,1 0-1,-1 0 0,0 0 0,0 0 1,1-1-1,-1 1 0,0-1 1,0 1-1,1-1 0,-1 0 1,0 0-1,0 0 0,3-2 0,10-6 91,0-1 0,-1 0 0,18-18 0,-18 15 75,0 1 1,29-17-1,-43 28-170,1 1-1,-1-1 1,1 1 0,0-1 0,-1 1-1,1 0 1,-1-1 0,1 1 0,0 0-1,-1-1 1,1 1 0,-1 0-1,1 0 1,0 0 0,-1 0 0,1 0-1,0-1 1,0 1 0,-1 0 0,1 0-1,0 1 1,-1-1 0,1 0 0,0 0-1,-1 0 1,1 0 0,0 1-1,-1-1 1,1 0 0,-1 0 0,1 1-1,0-1 1,-1 1 0,1-1 0,-1 0-1,1 1 1,-1-1 0,1 1-1,-1-1 1,1 1 0,-1 0 0,0-1-1,1 1 1,-1-1 0,0 1 0,0 0-1,1-1 1,-1 1 0,0 0-1,0-1 1,0 2 0,1 5 22,0-1 0,-1 1 0,0 0 0,-1 10 0,0-3-27,1-1-5,0-9-6,0 0-1,0 0 1,0 0 0,0 1 0,1-1 0,-1 0 0,1 0 0,2 5-1,-3-9-15,0 1-1,1 0 1,-1-1 0,1 1-1,-1 0 1,1-1-1,-1 1 1,1-1-1,0 1 1,-1-1-1,1 1 1,-1-1-1,1 1 1,0-1-1,0 0 1,-1 1 0,1-1-1,0 0 1,0 0-1,1 1-73,1-1 1,-1 0-1,0 0 0,0 0 0,0 0 0,0-1 0,0 1 1,0-1-1,0 1 0,2-2 0,11-3-383,-2-1 0,1-1 0,15-10 1,-16 9 207,22-12-432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2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16 18180,'-18'11'1571,"-36"26"1340,50-34-2619,-1 1 0,1 0 0,0 1 0,0-1 1,1 1-1,-1 0 0,1-1 0,-5 10 0,8-13-262,-1 0 1,1 1 0,-1-1-1,1 0 1,-1 0 0,1 0-1,-1 1 1,1-1 0,0 0-1,0 0 1,0 1 0,0-1-1,0 0 1,0 0 0,0 1-1,0-1 1,0 0 0,1 0-1,-1 1 1,0-1 0,1 0-1,-1 0 1,2 2 0,-1-2-15,0 0 0,1 1-1,-1-1 1,0-1 0,1 1 0,-1 0 0,1 0 0,-1 0-1,1-1 1,-1 1 0,1-1 0,-1 1 0,1-1 0,0 0-1,2 1 1,3-1-7,0 0 0,0 0-1,0-1 1,0 0 0,0 0-1,0 0 1,10-5 0,-9 3 12,-1-1 0,1 0 0,-1 0 0,0-1 0,-1 0 0,1 0 0,-1-1 0,11-12 0,-14 15-4,0-1 0,0 0 1,0 0-1,-1 0 0,1 0 0,-1-1 1,0 1-1,0-1 0,-1 1 0,1-1 1,-1 0-1,0 1 0,0-1 1,-1 0-1,0 0 0,0-7 0,0 12-16,0-1 0,1 1 0,-1 0 0,0-1 0,-1 1 0,1 0 0,0-1 0,0 1-1,0 0 1,0 0 0,0-1 0,0 1 0,0 0 0,0-1 0,0 1 0,-1 0 0,1 0 0,0-1-1,0 1 1,0 0 0,-1 0 0,1-1 0,0 1 0,0 0 0,0 0 0,-1 0 0,1 0-1,0-1 1,0 1 0,-1 0 0,1 0 0,0 0 0,-1 0 0,1 0 0,-1 0 0,-9 6 6,-8 16-28,15-16-103,0 0 0,0 1 0,0-1 1,1 1-1,0 0 0,1 0 0,0 0 0,0 0 0,-1 11 0,2-17 45,0 1 1,0 0-1,0 0 0,0-1 0,0 1 0,1 0 0,-1 0 0,0-1 0,1 1 0,0 0 0,-1-1 1,1 1-1,0 0 0,-1-1 0,1 1 0,0-1 0,0 0 0,0 1 0,1-1 0,-1 0 0,0 1 0,0-1 1,1 0-1,-1 0 0,1 0 0,-1 0 0,1 0 0,-1 0 0,1-1 0,0 1 0,-1-1 0,1 1 0,0-1 1,-1 1-1,1-1 0,0 0 0,0 0 0,-1 0 0,1 0 0,0 0 0,0 0 0,2-1 0,23-5-661,4-5-199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3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104 374 11634,'-29'33'1771,"18"-22"-946,0 1-1,1 1 1,0 0-1,1 0 0,-11 23 1,19-35-760,1-1-1,-1 1 1,1 0-1,0 0 1,-1 0-1,1 0 1,0 0 0,0 0-1,-1 0 1,1 0-1,0 0 1,0 0-1,0 0 1,0 0 0,0 0-1,0 0 1,1 0-1,-1 0 1,0 0-1,0 0 1,1 0 0,-1 0-1,1 0 1,-1 0-1,1 0 1,-1 0-1,1 0 1,-1-1 0,1 1-1,0 0 1,0 0-1,-1-1 1,1 1 0,0 0-1,0-1 1,0 1-1,0-1 1,0 1-1,-1-1 1,1 0 0,0 1-1,0-1 1,0 0-1,0 1 1,0-1-1,0 0 1,0 0 0,0 0-1,0 0 1,2 0-1,5 0 139,-1 0 0,1 0 0,0-1 0,0 0-1,11-3 1,-7 0 1,1 0 0,-1 0-1,0-1 1,0-1 0,0 0 0,-1-1 0,0 0-1,11-9 1,-7 3-33,-1-1-1,0 0 1,-1-1-1,20-28 1,-9 3 83,-2-1 1,-1 0-1,26-80 1,-44 114-215,0-1 32,1-1 1,-1 0 0,-1 0 0,1-1 0,-2 1 0,1 0 0,-1-1-1,-1 1 1,0-18 0,0 26-63,0 0 1,0 0-1,-1 1 0,1-1 0,0 0 0,0 0 0,-1 1 1,1-1-1,0 0 0,-1 1 0,1-1 0,0 0 1,-1 1-1,1-1 0,-1 0 0,1 1 0,-1-1 0,1 1 1,-1-1-1,0 1 0,1-1 0,-1 1 0,0-1 1,1 1-1,-1 0 0,0-1 0,-1 1 0,1 0-2,-1 0 0,1 0-1,-1 0 1,1 0 0,-1 1 0,1-1-1,-1 0 1,1 1 0,0-1 0,-1 1-1,1 0 1,0 0 0,-2 0-1,-5 5 4,1-1 0,0 1 0,-11 11-1,-11 16-12,-42 60-1,59-75-4,1 0-1,0 1 0,2 0 1,0 1-1,-8 30 1,15-46 5,2 0 0,-1 0 0,0-1 1,1 1-1,-1 0 0,1 0 1,0 0-1,0-1 0,1 1 0,-1 0 1,1 0-1,1 4 0,-1-6 0,0 0 0,0-1 0,0 1 0,0 0-1,0-1 1,1 1 0,-1-1 0,1 1 0,-1-1 0,1 0-1,-1 1 1,1-1 0,-1 0 0,1 0 0,0 0-1,0 0 1,0-1 0,0 1 0,-1 0 0,1-1-1,0 1 1,0-1 0,4 0 0,8 1-28,0-1 0,1 0 0,18-4 0,-24 2 2,1 1-1,-1 0 1,1 1 0,0-1 0,-1 2 0,1-1 0,-1 2 0,1-1 0,16 6-1,-24-7 8,-1 1 0,1 0 0,0 0 0,-1 0-1,1 0 1,-1 1 0,1-1 0,-1 0-1,1 1 1,-1-1 0,0 1 0,0-1 0,0 1-1,0 0 1,0-1 0,0 1 0,0 0-1,0 0 1,-1 0 0,1 0 0,-1 0 0,0-1-1,1 1 1,-1 0 0,0 0 0,0 0-1,0 0 1,0 0 0,-1 3 0,0 4-204,-1 0 1,-1 0 0,0 0-1,-6 14 1,8-21 206,-5 10-237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4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119 415 19876,'-7'2'170,"0"1"-1,1-1 0,-1 1 1,1 1-1,-1-1 0,1 1 0,0 0 1,0 0-1,1 1 0,-1 0 1,1 0-1,0 0 0,0 0 1,1 1-1,0 0 0,0 0 1,0 0-1,1 0 0,-1 1 1,2-1-1,-1 1 0,1 0 0,-2 8 1,4-14-156,-1 0 0,1 0-1,0-1 1,0 1 0,0 0 0,0 0 0,0 0 0,0-1 0,0 1-1,0 0 1,0 0 0,1 0 0,-1-1 0,0 1 0,0 0 0,1 0-1,-1-1 1,1 1 0,-1 0 0,0-1 0,1 1 0,-1 0 0,1-1 0,0 1-1,-1-1 1,1 1 0,-1-1 0,2 1 0,0 0 15,-1-1-1,1 1 1,0-1 0,-1 1 0,1-1-1,0 0 1,0 0 0,0 0 0,-1 0-1,1 0 1,0-1 0,2 1 0,3-2 60,1 0 1,-1-1 0,0 1-1,-1-2 1,12-5-1,0-5 64,1-1 0,-2-1 0,0-1 0,-1-1 0,0 0 0,-2-1 0,0 0 0,-1-1 0,-1-1 0,15-36 0,-23 48-69,-1 0 0,0 0 0,-1 0-1,3-16 1,-7 15 51,-3 11-25,-7 16-9,7-6-84,-1 0 0,2 1 1,0 0-1,0 0 1,1 0-1,1 1 1,0-1-1,1 1 1,0-1-1,2 24 1,-1-34-6,0-1 0,0 1 0,0 0 0,1-1 0,-1 1 0,1-1 0,-1 1 0,1-1 0,0 1 0,-1-1 0,1 1 0,0-1 0,0 1 0,0-1 0,0 0 0,0 0 1,0 1-1,1-1 0,-1 0 0,0 0 0,1 0 0,-1 0 0,3 1 0,-1-2 8,-1 1 0,1-1 1,-1 0-1,1 0 0,-1 0 1,1 0-1,-1 0 0,1 0 0,-1-1 1,1 1-1,-1-1 0,0 0 1,1 0-1,1-1 0,6-3 57,0 0 0,0-1 1,-1 0-1,0 0 0,0-1 0,7-8 0,0-2 31,0-2 0,-1 1 0,-2-2 0,0 0 0,11-23-1,-8 9 41,-1 0-1,15-55 1,-28 83-134,0-1 2,0 0 0,0 0 0,0 0 0,-1-1 1,0 1-1,0-1 0,-1 1 0,0-1 1,-1-8-1,1 16-16,0 0 1,0-1-1,0 1 0,-1-1 1,1 1-1,0 0 1,0-1-1,0 1 0,0 0 1,-1-1-1,1 1 1,0 0-1,0-1 0,-1 1 1,1 0-1,0 0 1,-1-1-1,1 1 0,0 0 1,-1 0-1,1 0 1,0-1-1,-1 1 0,1 0 1,0 0-1,-1 0 1,1 0-1,-1 0 0,1 0 1,0 0-1,-1 0 1,1 0-1,-1 0 0,1 0 1,0 0-1,-1 0 1,1 0-1,0 0 0,-1 0 1,1 0-1,-1 0 1,1 1-1,0-1 0,-1 0 1,1 0-1,0 0 1,-1 1-1,1-1 0,0 0 1,0 0-1,-1 1 1,1-1-1,0 0 0,-1 1 1,-18 19 1,16-17-1,-5 8-13,7-9 17,-1 0-1,1 0 1,0 0 0,-1 0 0,1 0-1,-1 0 1,0 0 0,0 0-1,0-1 1,0 1 0,0-1 0,0 1-1,0-1 1,-4 2 0,5-3-1,1 0 1,-1 0-1,1 0 0,0 0 1,-1 0-1,1 0 1,-1 0-1,1-1 0,-1 1 1,1 0-1,0 0 1,-1 0-1,1-1 0,-1 1 1,1 0-1,0 0 1,-1-1-1,1 1 1,0 0-1,-1-1 0,1 1 1,0 0-1,0-1 1,-1 1-1,1-1 0,0 1 1,0 0-1,0-1 1,-1 0-1,-2-3-27,-9 10-14,7 0 25,0-1 0,0 1 0,0 0 0,1 0 0,0 1 0,0 0 0,0-1 0,1 1 0,0 0 0,0 0 0,1 1 0,-2 9 1,-1 10 12,1 1 1,1 29 0,1-21-10,-1 1-9,-3 75 17,6-99-8,1-1 1,0 1-1,1-1 1,0 1-1,1-1 0,7 19 1,-9-30 8,-1 1-1,1-1 1,-1 1 0,1-1 0,0 1 0,0-1 0,0 0 0,0 1-1,0-1 1,0 0 0,0 0 0,1 0 0,-1 0 0,0 0-1,1 0 1,-1 0 0,0 0 0,1 0 0,-1-1 0,1 1-1,2 0 1,-2-1 1,1 1-1,-1-1 1,1-1-1,-1 1 0,0 0 1,1-1-1,-1 1 1,1-1-1,-1 1 0,0-1 1,0 0-1,1 0 1,1-1-1,7-5 13,0-1 0,-1 0 0,0 0-1,12-12 1,-20 18-9,16-16 29,29-37 1,-42 48-29,1-1 0,-2 1 0,1-1 0,-1 0 0,0 0 0,-1-1 0,0 1 0,3-16-1,-5 23-5,-1 0 0,0 0 0,0-1 0,0 1 0,0 0 0,0 0 0,0 0 0,0-1-1,0 1 1,-1 0 0,1 0 0,0 0 0,-1-2 0,0 3-1,1-1 1,0 1-1,0 0 1,-1-1-1,1 1 1,0 0-1,-1-1 1,1 1-1,0 0 1,-1 0-1,1-1 1,0 1-1,-1 0 1,1 0-1,-1 0 1,1 0-1,0 0 1,-1-1-1,1 1 1,-1 0-1,1 0 1,-1 0-1,1 0 1,-1 0-1,-1 1-1,1-1 1,-1 1-1,0-1 0,1 1 0,-1-1 0,1 1 1,-1 0-1,1 0 0,0 0 0,-1 0 1,1 0-1,0 0 0,-1 0 0,1 0 1,-1 3-1,0-1-1,0-1 0,0 1 0,0 0 0,1 0 0,-1 1 1,1-1-1,0 0 0,0 0 0,0 1 0,1-1 0,-1 0 0,1 1 0,0-1 1,0 1-1,0-1 0,0 1 0,0-1 0,2 6 0,-1-7 2,0 0-1,-1 0 1,1 0-1,0-1 1,0 1 0,0 0-1,1-1 1,-1 1-1,0-1 1,1 1 0,-1-1-1,0 1 1,1-1-1,0 0 1,-1 0 0,1 0-1,0 0 1,0 0-1,-1 0 1,1 0-1,0-1 1,0 1 0,0-1-1,0 1 1,0-1-1,0 0 1,0 0 0,0 0-1,0 0 1,0 0-1,0 0 1,4-1-1,1-1 10,1 0-1,-1 0 0,0-1 0,0 0 0,0-1 0,0 1 0,0-2 0,-1 1 0,0 0 0,8-8 0,6-3 4,-23 20-22,1-1 0,0 0 0,0 1 0,1-1 1,-1 1-1,1 0 0,0-1 0,0 1 1,0 0-1,1 0 0,0-1 0,0 1 1,1 8-1,0-11 10,0-1 1,0 0 0,0 1-1,0-1 1,0 0-1,1 1 1,-1-1-1,0 0 1,1 0 0,-1 0-1,0 0 1,1 0-1,0-1 1,-1 1 0,1 0-1,-1-1 1,1 1-1,0-1 1,-1 1 0,1-1-1,0 0 1,0 0-1,-1 0 1,4 0-1,4 0 0,1-1 0,18-3-1,56-18-39,-66 16 21,1 0 0,0 1 1,0 1-1,35-2 0,-52 6 21,-1 0 0,0 0 1,0 0-1,1 0 0,-1 0 0,0 1 0,0-1 0,1 0 1,-1 1-1,0-1 0,0 1 0,0-1 0,1 1 0,-1-1 0,0 1 1,0 0-1,0 0 0,0 0 0,0-1 0,-1 1 0,1 0 1,0 0-1,0 0 0,0 0 0,-1 0 0,1 1 0,-1-1 0,1 0 1,-1 0-1,1 0 0,-1 1 0,0-1 0,1 0 0,-1 0 1,0 1-1,0-1 0,0 2 0,0 2-333,0 0 0,-1 0 1,1-1-1,-1 1 0,0 0 0,-1-1 1,1 1-1,-5 8 0,5-12-111,-2 0-131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18972,'-2'2'194,"1"0"0,-1 0 0,1 0 0,-1 1 0,1-1 0,0 0-1,0 1 1,0-1 0,1 1 0,-2 2 0,1-2 15,-11 32 340,2 0 0,0 1 0,3 0-1,1 0 1,2 1 0,0 37 0,4-71-511,0-1 0,0 1 0,0 0 0,1-1 1,-1 1-1,1-1 0,0 1 0,-1-1 0,1 1 0,1-1 0,-1 0 0,0 1 0,0-1 0,1 0 1,-1 0-1,1 0 0,0 0 0,0 0 0,4 3 0,-3-3-3,0 0-1,0-1 1,1 1-1,-1-1 1,1 0-1,0 0 1,-1 0-1,1-1 1,-1 1-1,1-1 1,0 0 0,0 0-1,6-1 1,13-2 80,-1-2 1,1 0-1,41-18 1,-37 13 45,50-12 0,-75 22-154,-1-1 1,1 1-1,-1-1 1,1 1-1,-1 0 0,1 0 1,0 0-1,-1 0 1,1 0-1,-1 0 1,1 0-1,-1 1 1,1-1-1,-1 1 0,1-1 1,-1 1-1,1-1 1,-1 1-1,1 0 1,1 1-1,-1 0 15,-1 1 1,1-1-1,-1 1 1,1-1-1,-1 1 0,0 0 1,0 0-1,0-1 1,0 6-1,0-6-7,0 1-1,-1-1 1,1 0 0,0 0 0,0 0-1,0-1 1,0 1 0,0 0 0,0 0 0,1 0-1,-1-1 1,1 1 0,-1-1 0,1 1-1,0-1 1,-1 0 0,1 1 0,0-1-1,0 0 1,0 0 0,0 0 0,0-1-1,0 1 1,0 0 0,0-1 0,0 1-1,0-1 1,0 0 0,1 0 0,-1 0-1,4 0 1,6-1 67,0-1 1,0 0-1,1-1 0,17-6 0,-8 2 6,-10 4-121,7-2 152,1 0-1,28-3 1,-42 8-227,-1-1-1,1 1 1,0 0-1,-1 1 1,1 0-1,-1 0 1,1 0 0,-1 0-1,1 1 1,-1 0-1,0 0 1,0 0-1,7 5 1,-11-7 35,-1 0 0,0 0 1,0 1-1,0-1 0,1 0 0,-1 0 1,0 0-1,0 0 0,0 0 0,1 0 1,-1 0-1,0 0 0,0 1 0,1-1 1,-1 0-1,0 0 0,0 0 0,0 0 1,1 0-1,-1 0 0,0-1 1,0 1-1,1 0 0,-1 0 0,0 0 1,0 0-1,0 0 0,1 0 0,-1 0 1,0 0-1,0 0 0,0-1 0,1 1 1,-1 0-1,0 0 0,4-10-1205,-3-17 251,-1 25 783,0-22-717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5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17756,'0'0'125,"1"0"1,-1 0 0,0 0-1,0 0 1,0 0-1,1 0 1,-1 0 0,0 0-1,0 0 1,0 0-1,0 0 1,1 0-1,-1 0 1,0 0 0,0 0-1,0 0 1,1 0-1,0 1 1006,-1-1-1006,0 0 1,0 1-1,0-1 1,0 0 0,0 0-1,1 0 1,-1 0-1,0 1 1,0-1 0,0 0-1,0 0 1,0 0-1,0 1 1,0-1 0,-1 14 1864,-8 25-2356,5-24 768,-16 61-387,9-37 21,2 0-1,1 1 1,-4 59 0,12-93 18,0 0-1,0 0 1,1 0 0,0 0 0,0-1 0,0 1 0,1 0 0,0 0 0,0-1 0,1 1 0,-1-1-1,1 0 1,6 10 0,-6-13 2,-1 0-1,0 1 0,1-1 1,-1 0-1,1 0 1,0 0-1,-1-1 0,1 1 1,0-1-1,0 1 1,0-1-1,0 0 0,1 0 1,-1 0-1,0-1 1,0 1-1,0-1 0,1 0 1,-1 1-1,0-2 1,1 1-1,-1 0 1,0-1-1,0 1 0,0-1 1,1 0-1,2-1 1,5-3 68,0 1 1,-1-2 0,0 1 0,1-2 0,-2 1-1,1-1 1,-1-1 0,0 1 0,-1-2 0,0 1 0,14-20-1,4-9 140,36-71-1,-50 86-232,-7 11-49,8-12-301,0-1 1,-2 0 0,11-36 0,-51 122-4439,10-25 3850,0 3-93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6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16219,'6'6'1553,"2"-6"-1137,4 0-344,2-6 240,3-1 280,5-5-368,2-1-144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3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1 461 17244,'8'0'474,"1"-1"0,-1-1 1,0 0-1,0 0 0,0-1 0,0 0 1,0 0-1,0-1 0,11-7 1,4-4 1311,33-31 1,-36 29-905,39-26 1,-59 43-870,0 1 1,0 0 0,1 0 0,-1 0 0,0 0 0,0 0 0,0-1 0,0 1 0,0 0 0,0 0 0,0 0 0,0 0-1,0 0 1,-1 0 0,1-1 0,0 1 0,0 0 0,-1 0 0,1 0 0,-1 0 0,-9 28 60,-14 19 60,16-34-105,0 0 0,1 0 0,1 1-1,0 0 1,1 0 0,1 1 0,-4 22-1,8-37-27,0 0 0,0 0 0,0 0-1,-1 0 1,1 0 0,1 0 0,-1 0 0,0 0-1,0 0 1,0 0 0,0 0 0,1 0 0,-1 0-1,0 0 1,1 0 0,-1 0 0,1 0-1,-1 0 1,1-1 0,0 1 0,-1 0 0,1 0-1,1 0 1,-1 0-2,0-1 0,0 0 1,0 1-1,0-1 0,0 0 0,0 0 0,0 0 0,0 0 0,0 0 0,0 0 1,0 0-1,0 0 0,0 0 0,1 0 0,-1-1 0,0 1 0,1-1 0,5-2-6,-1 0 0,0-1 0,0 1 0,0-1-1,9-8 1,9-10-7,0-2 0,-1 0 0,-1-1 0,-1-2 0,20-34 0,-40 61 12,-1-1 0,0 0 1,1 0-1,-1 0 0,1 0 0,-1 1 0,1-1 0,-1 0 0,1 0 0,-1 1 0,1-1 0,0 0 1,-1 1-1,1-1 0,0 1 0,0-1 0,-1 1 0,1-1 0,0 1 0,0 0 0,0-1 0,0 1 1,1 0-1,-1 0-2,0 1 0,0-1 0,1 1 0,-1-1 1,0 1-1,0 0 0,0 0 0,0 0 1,0 0-1,0-1 0,0 1 0,1 2 0,15 14-6,-12-15 9,0 0-1,-1 1 1,1-2-1,0 1 1,0-1 0,0 1-1,0-1 1,0-1 0,0 1-1,0-1 1,0 0-1,1 0 1,-1 0 0,0-1-1,0 0 1,9-2-1,-10 2 5,1 0 0,-1-1 0,0 1 0,0-1 0,-1 0 1,1 0-1,0 0 0,-1 0 0,1-1 0,-1 0 0,0 1 0,1-1 0,-1-1 0,-1 1 0,1 0 0,0-1 0,-1 1 0,0-1 0,0 1 0,0-1 0,2-4 0,-4 7-3,0 0 1,1-1 0,-1 1 0,0 0 0,1 0 0,-1 0 0,0 0 0,0-1 0,0 1-1,0 0 1,0 0 0,0 0 0,0 0 0,-1-1 0,1 1 0,0 0 0,-1-2-1,0 3 1,1 0-1,0-1 0,-1 1 0,1 0 0,-1-1 0,1 1 0,-1 0 0,1-1 1,-1 1-1,1 0 0,-1 0 0,1 0 0,-1-1 0,1 1 0,-1 0 1,1 0-1,-1 0 0,0 0 0,1 0 0,-1 0 0,1 0 0,-1 0 0,1 0 1,-2 1-1,-2 0 0,0 0 0,1 1 0,-1-1 0,1 1 0,-1 0-1,1 0 1,-1 0 0,-4 4 0,4-2-1,1-1-1,-1 1 1,0 0 0,1 0-1,0 0 1,0 0-1,0 1 1,0-1 0,1 1-1,0 0 1,0 0-1,0 0 1,1 0 0,-1 0-1,1 0 1,0 0-1,1 0 1,-1 0 0,1 11-1,1-15 1,-1 0-1,0 0 1,1 0-1,-1 0 1,1 0-1,-1 0 1,1 0-1,-1 0 1,1 0 0,0-1-1,0 1 1,-1 0-1,1 0 1,0-1-1,0 1 1,0 0-1,0-1 1,-1 1-1,1-1 1,0 1-1,0-1 1,0 0-1,0 1 1,0-1-1,0 0 1,1 0-1,-1 1 1,0-1 0,0 0-1,0 0 1,0 0-1,0 0 1,0-1-1,2 1 1,3-1-6,0 0 1,1-1-1,-1 1 1,9-5-1,16-10-10,0 0-1,-2-2 1,37-30-1,-40 30-37,-26 17 49,1 1 1,-1-1-1,1 0 1,0 1-1,-1-1 1,1 1-1,0-1 1,-1 1-1,1-1 1,0 1-1,0-1 1,-1 1-1,1 0 1,0 0-1,0-1 1,0 1-1,0 0 0,-1 0 1,1 0-1,0 0 1,0 0-1,0 0 1,0 0-1,-1 0 1,1 0-1,0 0 1,1 1-1,-1 0-5,0 0-1,-1 1 0,1-1 1,-1 1-1,1-1 0,-1 0 1,0 1-1,0-1 0,1 1 1,-1-1-1,0 1 0,0 1 1,-1-1 8,1-1 0,0 1 0,0 0 0,0 0 0,0 0 0,1 0 0,-1-1 0,0 1 0,1 0-1,-1 0 1,1-1 0,0 1 0,-1 0 0,1-1 0,0 1 0,0-1 0,0 1 0,0-1 0,1 1 0,-1-1 0,0 0 0,1 1 0,1 0 0,0-1 6,0 0-1,0 0 1,1-1 0,-1 1-1,1-1 1,-1 0-1,0 0 1,1 0 0,-1 0-1,0-1 1,1 1-1,-1-1 1,0 0 0,1 0-1,4-2 1,6-3 7,0-1-1,15-9 1,-10 3 8,-1 0 1,-1-1-1,0-1 1,0-1-1,-2 0 1,0-1-1,0-1 0,-2 0 1,-1-1-1,0 0 1,16-37-1,-25 52-10,-1-1-1,0 0 0,0 0 0,0-1 1,0 1-1,-1 0 0,0-1 1,0 1-1,0-1 0,-1 1 0,0-1 1,0 1-1,0-1 0,-2-7 1,2 13-8,0 0 1,0 0-1,0-1 0,0 1 1,0 0-1,0 0 1,0 0-1,-1 0 1,1-1-1,0 1 1,0 0-1,0 0 1,0 0-1,0 0 1,-1 0-1,1-1 1,0 1-1,0 0 0,0 0 1,-1 0-1,1 0 1,0 0-1,0 0 1,0 0-1,-1 0 1,1 0-1,0 0 1,0 0-1,0 0 1,-1 0-1,1 0 1,0 0-1,0 0 0,0 0 1,-1 0-1,1 0 1,0 0-1,0 0 1,0 0-1,-1 0 1,1 0-1,0 0 1,0 1-1,0-1 1,-1 0-1,1 0 1,0 0-1,0 0 0,0 0 1,0 1-1,0-1 1,-1 0-1,-8 11 3,9-11-1,-8 13-2,0 0 0,1 0 0,0 1-1,1 0 1,1 0 0,0 1 0,1-1 0,-3 18 0,1 13 12,-2 64 0,8-101-9,0-1 1,0 1 0,1 0 0,0 0-1,0-1 1,1 1 0,0 0 0,0-1-1,1 0 1,0 0 0,0 1 0,1-2-1,0 1 1,0 0 0,5 5 0,-9-11-3,1-1 0,-1 1 0,0-1 0,0 0 0,1 1 0,-1-1 0,0 1 0,1-1 0,-1 0 0,0 1 0,1-1 0,-1 0 0,1 0 1,-1 1-1,1-1 0,-1 0 0,0 0 0,1 0 0,-1 1 0,1-1 0,-1 0 0,1 0 0,-1 0 0,2 0 0,0-10-17,-7-18-76,-13-11-262,-26-39-1,4 8-117,40 70 469,-1-1-1,1 0 1,0 1 0,-1-1 0,1 0 0,0 1 0,0-1 0,-1 0 0,1 0 0,0 1-1,0-1 1,0 0 0,0 1 0,0-1 0,0 0 0,0 0 0,0 1 0,0-1 0,0 0-1,0 0 1,1 1 0,-1-1 0,0 0 0,1 1 0,-1-1 0,0 0 0,1 1 0,-1-1-1,0 0 1,1 1 0,-1-1 0,1 1 0,0-1 0,-1 1 0,1-1 0,-1 1 0,1-1-1,0 1 1,-1 0 0,1-1 0,0 1 0,-1 0 0,2-1 0,4 0 18,0-1-1,0 1 1,0 0 0,9-1 0,-5 1-19,26 0-95,-26 1-233,0 0 0,0-1 0,1 0 1,14-4-1,-22 5 260,-1-1 0,1 0 0,-1 0 1,0 0-1,0 0 0,0 0 0,1-1 1,-1 1-1,0-1 0,0 1 0,-1-1 0,1 0 1,0 0-1,-1 0 0,1 0 0,-1 0 1,1 0-1,-1 0 0,0 0 0,0-1 1,0 1-1,0 0 0,1-4 0,0-21-601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26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215 0 17916,'-14'6'512,"-1"0"1,1 1-1,1 1 1,-1 0 0,1 1-1,1 0 1,0 1-1,0 0 1,1 1-1,0 0 1,-13 19-1,22-28-469,0 0 0,1 1 0,-1-1 0,0 1 0,1 0 0,0 0 0,0-1 0,0 1 0,0 0 0,0 0-1,0 6 1,1-8-31,0 0-1,0 0 0,1 1 1,-1-1-1,0 0 1,1 0-1,-1 0 0,1 1 1,-1-1-1,1 0 0,-1 0 1,1 0-1,0 0 1,-1 0-1,1 0 0,0 0 1,0 0-1,0 0 0,0-1 1,0 1-1,0 0 1,0 0-1,0-1 0,0 1 1,0-1-1,1 1 1,-1-1-1,0 1 0,2-1 1,14 4 2,0-2 0,0 0 0,1 0 0,-1-2 0,0 0 0,21-3 0,15 0 17,-34 2-26,-7 0 57,-1 1-1,1 0 1,0 0 0,0 2 0,0-1 0,-1 1 0,21 7 0,-32-9-50,1 0 0,-1 0 0,1 0 0,-1 0 0,1 0 0,-1 0 0,1 1 0,-1-1 0,0 0 0,1 0 0,-1 1 0,1-1 0,-1 0 0,0 0 0,1 1 0,-1-1 0,0 0 0,0 1 0,1-1 0,-1 1 0,0-1 0,0 0 0,1 1 0,-1-1 0,0 1 0,0-1 0,0 1 0,0-1 0,0 0 0,1 1 0,-1-1 0,0 1 0,0-1 0,0 1 0,0-1 0,-1 1 0,1-1 0,0 1 0,0-1 0,0 0 0,0 1 0,0-1 0,0 1 0,-1-1 0,1 1 0,0-1 0,0 0 0,-1 1 0,1-1 0,0 0 0,-1 1 0,1-1-1,-1 1 1,-21 14 359,21-15-362,-33 16 231,-1-1-1,-48 14 1,-76 12-1542,138-36 1209,-14 3-309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5.0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128 402 15835,'1'-5'508,"-1"0"-1,0 1 0,0-1 1,0 1-1,-1-1 0,-2-8 1,3 12-427,0 0 1,0 1 0,-1-1 0,1 0 0,-1 1-1,1-1 1,0 0 0,-1 1 0,1-1-1,-1 1 1,1-1 0,-1 0 0,0 1 0,1-1-1,-1 1 1,1 0 0,-1-1 0,0 1-1,-1-1 1,1 1 13,0 0 0,-1 0 1,1 0-1,0 0 0,0 0 0,-1 0 0,1 0 0,0 1 0,0-1 1,-1 0-1,1 1 0,0-1 0,0 1 0,0-1 0,0 1 0,-2 1 1,-5 4-17,1 0 1,0 0 0,0 0 0,0 1 0,1 1 0,0-1 0,1 1 0,-1 0 0,2 0 0,-1 0 0,1 1 0,0 0 0,1 0 0,0 0 0,0 0 0,1 0 0,0 0 0,1 1 0,-1 10 0,2-19-64,0 1 1,1-1 0,-1 1 0,0-1 0,0 1 0,1-1 0,-1 1 0,1-1 0,0 1 0,-1-1 0,1 0 0,0 1 0,0-1 0,-1 0 0,1 0 0,0 0 0,0 1 0,0-1 0,1 0 0,-1 0 0,0-1 0,0 1 0,1 0-1,-1 0 1,0 0 0,1-1 0,-1 1 0,0-1 0,1 1 0,-1-1 0,1 0 0,-1 1 0,1-1 0,-1 0 0,1 0 0,-1 0 0,1 0 0,-1 0 0,1-1 0,-1 1 0,3-1 0,4 0 46,0-1 1,0 0 0,-1-1 0,1 0 0,-1 0 0,13-7-1,-5 0 2,-1 1-1,-1-2 1,1 0-1,-2-1 0,1 0 1,-2 0-1,1-2 1,-2 1-1,0-1 0,-1-1 1,0 0-1,-1 0 1,8-22-1,-13 20-11,-6 11 15,1 6-64,1 0 0,0 1 1,0-1-1,0 1 1,0-1-1,0 1 1,0-1-1,0 1 1,0 0-1,0-1 1,0 1-1,0 0 1,1 0-1,-1 0 1,0 0-1,0-1 1,1 1-1,-1 0 1,1 0-1,-1 2 1,-5 6 2,1 1 0,0 0-1,0 0 1,-3 13 0,7-19 3,0 0-1,-1 0 0,2 0 0,-1 1 0,0-1 1,1 1-1,0-1 0,0 0 0,0 1 1,0-1-1,1 1 0,0-1 0,2 7 1,-3-10 2,1 0 0,-1 0-1,1 0 1,0 0 0,-1 0 0,1 0 0,0 0 0,0 0 0,0 0 0,0 0 0,0-1 0,0 1 0,0 0 0,0 0-1,0-1 1,0 1 0,0-1 0,1 1 0,-1-1 0,2 1 0,0-1 12,0 0 0,0 1 0,0-1 0,0-1 0,-1 1-1,1 0 1,0-1 0,0 1 0,3-2 0,1-1 51,1 0-1,0-1 1,-1 0 0,1 0 0,10-8-1,-8 3 27,1 0 0,-1 0 0,-1-1 0,0 0 1,0 0-1,-1-1 0,-1 0 0,13-24 0,-25 51-87,1 1 0,1-1 0,0 1 0,2-1 1,0 1-1,0 0 0,4 25 0,-3-39-15,1 0 0,0-1 0,-1 1-1,1 0 1,0-1 0,0 1 0,0-1 0,1 1-1,-1-1 1,1 0 0,-1 0 0,1 1 0,0-1 0,-1 0-1,1 0 1,0-1 0,1 1 0,3 2 0,-3-2 1,0-1 1,1 0 0,-1 0 0,0 0 0,1 0-1,-1 0 1,1-1 0,-1 0 0,1 0-1,-1 0 1,1 0 0,-1 0 0,4-1 0,2-1 3,0-1 0,-1 1 1,0-1-1,1-1 1,-1 0-1,0 0 1,0 0-1,-1-1 1,0 0-1,13-12 0,-9 6 11,-1-1-1,0-1 0,-1 0 0,-1 0 1,0-1-1,-1 0 0,0 0 0,-1-1 1,0 0-1,-2 0 0,0 0 1,0-1-1,-1 0 0,-1 1 0,0-23 1,-4 27-8,-2 13-30,1 20-20,3-21 40,0 1 1,0 0 0,0 0-1,0-1 1,1 1-1,-1 0 1,1 0 0,-1-1-1,1 1 1,0-1-1,0 1 1,0 0 0,0-1-1,0 1 1,0-1-1,0 0 1,0 1 0,0-1-1,1 0 1,-1 0-1,0 0 1,1 0-1,-1 0 1,1 0 0,0 0-1,-1 0 1,1-1-1,-1 1 1,1 0 0,0-1-1,0 0 1,-1 1-1,1-1 1,0 0 0,0 0-1,0 0 1,-1 0-1,1 0 1,0 0 0,2-1-1,4 0 3,1-1-1,0 0 0,0 0 1,-1-1-1,0 0 1,15-7-1,-6 0 20,0-1 0,-1 0-1,-1-1 1,0 0 0,-1-2-1,14-15 1,-18 17-3,0 0 0,-1-1-1,-1 1 1,0-2 0,0 1 0,-2-1 0,1 0 0,4-19 0,-11 32-15,1 0 0,-1 0 0,1 0 0,-1 0 0,0 0 0,0 0 0,1 0 1,-1 0-1,0 0 0,0 0 0,0 0 0,0 0 0,0 0 0,-1 0 0,1 0 1,0 0-1,0 0 0,-1 0 0,1 0 0,0 0 0,-1 0 0,1 0 1,-1 0-1,0 0 0,1 0 0,-1 0 0,-1-1 0,1 2-2,0 0-1,0 0 1,0 0 0,0 0-1,0 0 1,0 0 0,-1 0-1,1 1 1,0-1-1,0 0 1,0 1 0,0-1-1,0 0 1,0 1 0,0-1-1,0 1 1,0 0 0,0-1-1,0 1 1,1 0-1,-1 0 1,0-1 0,0 1-1,0 0 1,1 0 0,-2 2-1,-8 10-8,0 1 0,1 0 0,0 1 0,1 0 0,1 0-1,1 1 1,-6 19 0,2 0 1,1 1-1,-4 47 1,6 114-3,3-35-289,2-134 168,-2 0 0,0 0 0,-15 44 1,5-41 2,14-30 128,-1-1 1,1 1 0,0-1-1,0 1 1,-1-1-1,1 0 1,-1 1 0,1-1-1,0 1 1,-1-1 0,1 0-1,-1 1 1,1-1-1,-1 0 1,1 0 0,-1 1-1,1-1 1,-1 0 0,1 0-1,-1 0 1,0 0-1,1 0 3,-1 0-1,0-1 1,1 1-1,-1 0 1,1-1-1,-1 1 1,1-1-1,-1 1 1,1-1-1,0 1 1,-1-1-1,1 0 1,-1 1-1,1-1 1,0 1-1,0-1 0,-1 0 1,1 1-1,0-1 1,0 0-1,0 1 1,0-2-1,-4-14 39,2-1 1,0 1-1,0-1 0,2 1 0,2-30 0,19-83 152,-19 119-224,1-5 99,0 0-1,1 1 0,0-1 1,11-21-1,-14 34-98,0 0 0,1-1 0,-1 1 0,0 0 0,1 0 0,-1 0 0,1 0 0,0 0 0,0 0 0,-1 0 0,1 1 0,1-1 0,-1 1 1,0-1-1,0 1 0,0 0 0,1 0 0,-1 0 0,0 0 0,1 0 0,-1 1 0,1-1 0,0 1 0,-1-1 0,1 1 0,-1 0 0,1 0 0,-1 0 0,1 0 0,-1 1 0,1-1 0,0 1 0,3 1 0,10 3-511,-1 0 1,31 4-1,-17-9 34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5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252 1 18036,'1'0'119,"0"0"1,-1 0 0,1 0-1,-1 0 1,1 0-1,-1 0 1,1 0 0,0 0-1,-1 0 1,1 0 0,-1 0-1,1 0 1,0 0-1,-1 0 1,1 1 0,-1-1-1,1 0 1,-1 0-1,1 1 1,-1-1 0,1 0-1,-1 1 1,1-1-1,-1 1 1,1-1 0,0 1-1,-2 1 30,1-1 0,0 1 1,0-1-1,-1 1 0,1-1 0,-1 1 0,1-1 0,-1 0 0,0 1 0,1-1 0,-1 0 1,-2 2-1,-100 147 3043,-42 71-3056,135-201-538,9-16-802,6-9 539,6-11-175,53-112-3149,-45 84 3484,3 1-1,1 1 0,49-67 0,-68 105 700,0 0-1,0-1 1,0 2-1,0-1 1,7-4 0,-11 8-148,1-1 1,-1 1-1,1 0 0,-1-1 1,1 1-1,0 0 1,-1-1-1,1 1 1,-1 0-1,1 0 1,0-1-1,-1 1 1,1 0-1,0 0 1,-1 0-1,1 0 1,0 0-1,-1 0 1,1 0-1,0 0 1,-1 0-1,1 0 1,-1 1-1,1-1 1,0 0-1,-1 0 1,1 1-1,-1-1 1,1 0-1,0 1 1,-1-1-1,1 0 1,-1 1-1,1-1 1,-1 1-1,1-1 1,-1 1-1,0-1 1,1 1-1,-1-1 1,0 1-1,1-1 0,-1 1 1,0 0-1,0-1 1,1 1-1,-1 0 1,0-1-1,0 1 1,0-1-1,0 1 1,0 0-1,0-1 1,0 1-1,0 1 1,2 20 727,-2 1-1,0-1 1,-6 38-1,-1 14-204,6-35-768,0 1 0,3 0 0,13 78 0,-14-117 69,-1 0 0,0 0 1,1 0-1,-1 0 0,0 1 0,0-1 0,0 0 0,1 0 0,-1 0 1,0 0-1,-1 0 0,1 0 0,0 0 0,0 1 0,-1 0 0,0-2 65,1 0-1,-1 0 1,0 0 0,0 0-1,1-1 1,-1 1-1,0 0 1,1 0-1,-1-1 1,0 1-1,1-1 1,-1 1-1,0 0 1,1-1 0,-1 1-1,1-1 1,-1 0-1,1 1 1,-1-1-1,1 1 1,0-1-1,-1 0 1,0 0-1,-14-18-850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5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15507,'4'10'2097,"10"0"-905,5-2-472,9 1 1393,7 1-633,2-6-976,2-1-592,1-7 312,1-6-176,-2-10-368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7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66 17716,'9'-17'1569,"-7"12"-1152,0 0 0,1 0 1,-1 0-1,1 1 0,0-1 0,1 1 0,-1-1 0,7-5 1,-9 10-384,-1 0 1,0 0-1,0 0 1,0 0-1,0 0 1,0 0 0,0 0-1,0 0 1,0 0-1,1 0 1,-1 0-1,0 0 1,0 0 0,0 0-1,0 0 1,0 0-1,0 0 1,0 0-1,0 0 1,1 0 0,-1 0-1,0 0 1,0 0-1,0 0 1,0 0-1,0 0 1,0 0 0,0 1-1,0-1 1,0 0-1,0 0 1,0 0-1,0 0 1,1 0 0,-1 0-1,0 0 1,0 0-1,0 0 1,0 1-1,0-1 1,0 0 0,0 0-1,0 0 1,0 0-1,0 0 1,0 0-1,0 0 1,0 0 0,0 1-1,0-1 1,0 0-1,0 0 1,0 0-1,0 0 1,-1 12 744,-3 13-157,-37 101 376,23-76-846,2 1 1,-8 52 0,23-97-113,0 1 0,0-1 0,1 1-1,0-1 1,0 1 0,1 9 0,0-14-24,-1 0 0,1 0 1,0 0-1,0 0 0,-1 0 0,1-1 0,0 1 0,1 0 1,-1-1-1,0 1 0,0 0 0,1-1 0,-1 1 0,1-1 0,-1 0 1,1 1-1,0-1 0,-1 0 0,1 0 0,0 0 0,0 0 0,0-1 1,3 2-1,3 0 17,0 0 0,0-1 0,0 0 0,1 0-1,-1-1 1,0 0 0,16-3 0,-19 3-172,1-1-1,-1 0 1,1-1-1,-1 1 0,0-1 1,1 0-1,-1-1 1,0 1-1,0-1 0,-1 0 1,1 0-1,6-6 1,-10 8 29,0 0 1,0 0 0,0 0 0,-1-1-1,1 1 1,0 0 0,-1 0-1,1 0 1,0 0 0,-1-1-1,0 1 1,1 0 0,-1-1 0,0 1-1,0 0 1,1-1 0,-1 1-1,0 0 1,0-1 0,-1 1 0,1 0-1,0-1 1,0 1 0,-1 0-1,1-1 1,0 1 0,-2-2-1,0-1-87,0 0-1,-1 1 0,1-1 0,-1 0 1,0 1-1,0 0 0,-5-4 0,-15-13-860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7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65 16059,'-9'-2'1937,"9"1"-913,9-1-376,9 2 1121,5-4-281,6 1-384,1-2-248,3-1-672,0 0-568,-4-1 408,-5-3-72,-8-9-176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3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16 18044,'10'-4'633,"1"1"-1,0 0 1,0 1 0,0 1 0,0 0-1,15 0 1,-19 1-494,-1 0 0,1 1 0,-1 0 0,1 0 0,-1 0 0,0 1 0,0 0 0,0 0 0,0 1 0,0 0 0,0 0 0,5 4 0,-9-6-127,-1 0-1,1 1 1,0-1 0,-1 1-1,1 0 1,-1-1 0,1 1 0,-1 0-1,0 0 1,0 0 0,0 0-1,0 0 1,0 0 0,0 0-1,-1 0 1,1 1 0,0 2 0,-1-1 3,0 0 0,0-1 0,-1 1 1,1 0-1,-1-1 0,0 1 1,0 0-1,0-1 0,-3 7 0,-4 4 52,0-1 0,-1 1-1,0-2 1,-12 13-1,14-17 3,-23 27 167,-34 43 328,56-66-384,-1 0-1,2 1 1,0 0-1,-9 24 1,15-35-155,0 0 1,0-1-1,1 1 1,-1 0-1,1 0 1,-1 0-1,1 0 0,0 1 1,-1-1-1,1 0 1,0 0-1,1 0 1,-1 0-1,0 0 0,0 0 1,1 0-1,-1 0 1,1 0-1,0 0 1,0 0-1,0 0 0,0-1 1,0 1-1,0 0 1,0 0-1,0-1 1,1 1-1,-1-1 0,0 1 1,1-1-1,0 0 1,-1 1-1,1-1 0,0 0 1,-1 0-1,1 0 1,0 0-1,0-1 1,0 1-1,2 0 0,9 2-112,-1 0-1,1-1 0,-1-1 1,1 0-1,15-1 0,-22 0-71,94-6-1336,-66 3 1197,12-1-236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3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19932,'-2'8'2305,"3"4"-1337,2-5-432,-2-1 1489,4 2-737,-4-5-1120,1-3-896,3-4 656,1-6-184,0-18-217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5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17 15611,'11'-16'4519,"-7"18"-2216,-2 13-1070,-3 46-581,-12 83 0,3-37-699,2 28-2723,7-134 2312,-1-9 57,-2-9-177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6.3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16700,'6'-7'460,"0"-1"0,1 2 1,-1-1-1,1 1 1,0 0-1,1 0 1,-1 1-1,1-1 1,1 2-1,-1-1 1,0 2-1,1-1 1,0 1-1,10-3 0,-8 3-317,1 1-1,0 0 0,1 0 0,-1 1 0,0 0 1,0 1-1,0 1 0,1 0 0,-1 1 0,15 4 1,-23-6-134,-1 1 0,0 0 1,-1 0-1,1 0 1,0 0-1,0 1 0,0-1 1,-1 1-1,1 0 0,-1 0 1,1 0-1,-1 0 1,0 0-1,0 0 0,1 1 1,-2-1-1,1 1 0,0-1 1,0 1-1,-1 0 0,0-1 1,1 1-1,-1 0 1,1 5-1,-2-3-4,1 0-1,-1 1 1,0-1 0,-1 0-1,1 0 1,-1 0 0,0 0-1,-1-1 1,1 1 0,-1 0-1,0 0 1,0-1-1,0 1 1,-4 5 0,-4 5 37,0-1-1,-20 22 1,24-30-132,0 0 0,0-1-1,0 0 1,-1 0-1,1 0 1,-1-1 0,-15 7-1,22-10 83,0-1 1,-1 0-1,1 0 0,0 1 0,-1-1 0,1 0 0,0 0 1,-1 0-1,1 0 0,0 1 0,-1-1 0,1 0 0,0 0 0,-1 0 1,1 0-1,0 0 0,-1 0 0,1 0 0,-1 0 0,1 0 1,0 0-1,-1 0 0,1 0 0,0 0 0,-1 0 0,1 0 0,-1 0 1,1-1-1,0 1 0,-1 0 0,1 0 0,0 0 0,-1-1 1,1 1-1,0 0 0,0 0 0,-1-1 0,1 1 0,0 0 0,0-1 1,-1 1-1,1 0 0,0 0 0,0-1 0,0 1 0,0-1 0,-1 1 1,1 0-1,0-1 0,0 1 0,0 0 0,0-1 0,0 1 1,0 0-1,0-1 0,0 1 0,0-1 0,0 1 0,0-1 0,10-23-127,5 4-147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4.2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19428,'-20'4'1608,"16"2"-1191,2 1-241,14 3 64,5-4 216,12-6-264,5-2-192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6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13539,'2'31'1951,"-1"-1"-1,-1 0 1,-7 42 0,1 17 864,6-87-2771,0-1 0,-1 1 0,1 0 0,1 0 1,-1 0-1,0 0 0,0-1 0,1 1 0,-1 0 0,1 0 0,-1 0 0,1-1 0,0 1 0,0 0 0,0-1 0,0 1 0,0-1 0,0 1 0,2 1 1,-2-3-29,0 1 1,0-1 0,1 1-1,-1-1 1,0 0-1,0 0 1,0 0 0,1 0-1,-1 0 1,0 0 0,0 0-1,0 0 1,1 0 0,-1-1-1,0 1 1,0 0 0,0-1-1,0 1 1,0-1 0,1 1-1,-1-1 1,0 0 0,0 1-1,-1-1 1,1 0 0,0 0-1,0 1 1,0-1 0,0 0-1,1-2 1,7-8 86,-1 0 1,0 0 0,0-1-1,-1 0 1,0 0 0,-1-1-1,-1 0 1,0 0 0,-1 0-1,0-1 1,-1 1-1,0-1 1,0-15 0,-5 13 32,-4 12 20,5 4-149,1 1 0,-1 0 0,0-1 0,0 1 0,0 0 0,1 0 0,-1 0 0,0 0 0,1-1 0,-1 1 0,1 0 0,-1 0 0,1 0 0,-1 0 0,1 0 0,0 0 0,-1 0 0,1 0 0,0 0 0,0 1 1,0 0-1,-1 2-4,0 1 1,1-1-1,0 0 1,-1 0 0,2 0-1,-1 0 1,0 0-1,1 0 1,0 0 0,0 0-1,0 0 1,0 0-1,3 4 1,-3-6-5,0 0 1,1 0-1,-1 0 1,1-1-1,-1 1 1,1 0-1,0-1 1,-1 0-1,1 1 0,0-1 1,0 0-1,0 0 1,0 0-1,0 0 1,0 0-1,1-1 1,-1 1-1,0 0 0,0-1 1,0 0-1,1 0 1,-1 1-1,0-1 1,1-1-1,3 1 1,3-2 3,0 1 0,0-1 0,0-1 1,0 0-1,0 0 0,-1-1 0,1 0 1,-1 0-1,0-1 0,0 0 0,-1 0 1,10-8-1,1-5 33,0 1 1,-1-2-1,18-25 1,-43 59-3,1 0 0,0 1 0,1-1 1,1 1-1,1 1 0,0-1 0,1 0 0,-1 22 1,4-36-32,0 0 0,-1 0 0,2 0 0,-1 0 0,0-1 0,0 1 0,0 0 0,1 0 0,-1 0 0,1 0 0,0-1 0,-1 1 0,1 0 0,1 1 0,-1-2 0,0 0 1,0 0-1,-1-1 0,1 1 1,0 0-1,0-1 1,0 1-1,0-1 1,0 1-1,0-1 1,0 1-1,0-1 0,0 0 1,0 1-1,0-1 1,0 0-1,0 0 1,2 0-1,0 0 3,1 0 0,-1-1 0,1 0-1,-1 0 1,1 0 0,-1 0 0,0 0 0,1-1 0,-1 1-1,0-1 1,0 0 0,0 0 0,3-3 0,7-7 16,-1 0 1,0-1-1,0 0 0,-2-1 1,1-1-1,-2 1 1,0-1-1,-1-1 1,0 0-1,6-21 0,-23 68-158,1 1 0,1 0 0,2 0-1,-3 61 1,11-78-601,-3-15 711,0 0 1,0 0-1,0 0 1,0 0-1,0 0 1,0 1-1,0-1 1,0 0-1,0 0 0,0 0 1,0 0-1,1 0 1,-1 0-1,0 0 1,0 0-1,0 1 1,0-1-1,0 0 1,0 0-1,0 0 1,1 0-1,-1 0 1,0 0-1,0 0 1,0 0-1,0 0 1,0 0-1,1 0 1,-1 0-1,0 0 1,0 0-1,0 0 1,0 0-1,0 0 1,0 0-1,1 0 1,-1 0-1,0 0 1,0 0-1,0 0 1,0 0-1,0 0 1,1 0-1,0-2-65,0 1 1,0-1-1,0 1 0,0-1 0,0 0 1,0 1-1,0-1 0,0 0 0,0 0 1,0-2-1,7-23-540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7.2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20340,'-2'-1'2057,"2"2"-1329,2 1-344,3-1 720,2 1-872,4 0-2184,2 0 1896,4 5-560,2 2-272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7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16924,'-32'14'2646,"16"-8"-1784,0 1-1,0 0 1,1 2-1,0 0 0,0 0 1,-19 17-1,33-25-863,0 0 0,1-1-1,-1 1 1,0 0 0,0 0 0,0 0 0,0-1-1,1 1 1,-1 0 0,0 0 0,1 0-1,-1 0 1,1 0 0,-1 1 0,1-1 0,-1 0-1,1 0 1,0 0 0,0 0 0,-1 0-1,1 1 1,0-1 0,0 0 0,0 0 0,0 0-1,1 0 1,-1 1 0,0-1 0,0 0-1,1 0 1,-1 0 0,0 0 0,1 0 0,-1 0-1,1 0 1,0 0 0,-1 0 0,1 0-1,0 0 1,0 0 0,-1 0 0,1 0 0,0 0-1,2 0 1,4 4-85,1 0-1,0-1 1,0 0 0,1-1 0,8 3-1,1 0 36,-13-4 21,16 7-42,-1 0 0,23 14 0,-39-21 85,0 1 0,0-1 1,0 1-1,0 1 0,0-1 0,-1 0 1,1 1-1,-1 0 0,0-1 1,0 1-1,0 1 0,-1-1 0,1 0 1,-1 1-1,0-1 0,1 6 1,-2-8-1,-1 0 1,0 1 0,0-1 0,0 0-1,0 0 1,0 0 0,0 0-1,-1 1 1,1-1 0,-1 0 0,1 0-1,-1 0 1,0 0 0,0 0-1,0 0 1,0 0 0,0 0 0,-1-1-1,1 1 1,0 0 0,-1-1-1,1 1 1,-1-1 0,0 1 0,1-1-1,-1 0 1,0 0 0,0 0-1,0 0 1,0 0 0,0 0 0,0 0-1,-4 0 1,1 1-236,-1 0-1,0-1 1,0 0-1,0 0 0,0 0 1,-1-1-1,1 0 1,0 0-1,0-1 1,0 1-1,-7-3 1,5 0 63,0 0 0,1-1 0,-1 0 0,1 0 0,0-1 0,0 0 0,-10-8 0,-10-18-589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1 655 16692,'1'1'121,"1"-1"1,-1 0 0,1 0 0,0 0-1,-1 0 1,1 0 0,-1 0 0,1-1-1,-1 1 1,1 0 0,0-1-1,-1 1 1,1-1 0,-1 1 0,1-1-1,-1 0 1,0 0 0,1 0 0,-1 0-1,0 0 1,0 0 0,1 0 0,-1 0-1,0 0 1,0 0 0,1-3 0,2 0 163,42-41 1911,67-88 1,-71 76-1631,-2-3 0,-4-1 0,31-68 1,-63 121-524,10-24 319,22-64 0,-35 84-282,-5 11-26,-9 16-32,-2 12-25,2 0 0,1 1 0,-14 47 0,7-21-4,16-44 9,-78 227 136,66-182-69,1 1 1,-7 76-1,20-128-93,1 0 1,0-1-1,0 1 0,0 0 0,0-1 1,1 1-1,-1-1 0,1 1 1,0 0-1,0-1 0,2 4 0,-3-6-19,0-1 0,1 1 0,-1-1 0,0 1 0,1-1 0,-1 1 0,1-1 0,-1 1 0,1-1 0,0 1 0,-1-1 0,1 0 0,-1 1 0,1-1 0,0 0 0,-1 1 0,1-1 0,0 0 0,-1 0 0,1 0 0,1 1 0,0-2-101,0 1-1,-1 0 1,1 0 0,0-1-1,-1 1 1,1-1 0,-1 0-1,1 1 1,-1-1 0,1 0-1,-1 0 1,3-2 0,4-3-241,-1-1 1,0 0-1,-1 0 1,1 0 0,-1-1-1,-1 0 1,9-15-1,9-19-666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8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14259,'-1'6'508,"0"0"0,0 0 0,0-1 0,-1 1 0,0 0 0,0-1 0,-1 1 0,-3 5 0,-8 21 903,12-23-1168,-1 1 0,1 0 0,1 0 0,-1 19 0,2-28-211,0 1 0,0 0 0,0 0 0,1-1 0,-1 1 0,0 0 0,1-1-1,-1 1 1,1-1 0,0 1 0,-1-1 0,1 1 0,0-1 0,0 1 0,2 1 0,-2-2 2,0 0 0,0-1 0,0 1 1,1-1-1,-1 1 0,0-1 0,0 1 0,1-1 1,-1 0-1,0 0 0,1 0 0,-1 0 1,0 0-1,0 0 0,1 0 0,-1 0 0,0 0 1,1 0-1,-1-1 0,0 1 0,0-1 0,1 1 1,1-2-1,3-1 148,0 0 1,0-1 0,0 0-1,0 0 1,-1 0-1,0-1 1,0 1-1,0-1 1,5-7 0,15-14 605,-25 26-781,1-1-1,-1 1 1,0 0 0,0 0 0,0-1-1,1 1 1,-1 0 0,0 0 0,0 0-1,1 0 1,-1 0 0,0 0 0,0-1-1,1 1 1,-1 0 0,0 0 0,1 0-1,-1 0 1,0 0 0,1 0 0,-1 0-1,0 0 1,0 0 0,1 0 0,-1 0-1,0 0 1,1 0 0,-1 0 0,0 1-1,0-1 1,1 0 0,-1 0 0,0 0 0,0 0-1,1 0 1,-1 1 0,0-1 0,0 0-1,1 0 1,-1 0 0,0 1 0,0-1-1,0 0 1,0 0 0,1 1 0,-1-1-1,0 0 1,0 0 0,0 1 0,0-1-1,0 0 1,0 1 0,0-1 0,0 0-1,0 1 1,0-1 0,0 0 0,3 21 90,-3-19-79,1 4-14,0 0 0,-1 0 0,2 0 0,-1 0 0,1-1 0,0 1 0,0-1 0,6 11 1,-7-14-4,0 0 0,0-1 1,1 1-1,-1 0 0,1-1 1,0 1-1,-1-1 0,1 1 1,0-1-1,0 0 0,0 0 1,0 0-1,0 0 0,0 0 1,0 0-1,0-1 0,1 1 1,-1-1-1,0 1 0,0-1 1,0 0-1,1 0 0,-1 0 1,0 0-1,0 0 1,4-1-1,19-5 97,1-1-1,-1-2 1,41-18 0,-63 25-17,-1 1 0,1-1 1,0 1-1,-1-1 0,1 0 0,-1 0 1,0 0-1,0 0 0,0 0 1,0-1-1,0 1 0,3-5 0,-2 2-38,15-17-1507,-12 16 1243,-1 0 0,-1 0 0,1 0 0,3-8 0,4-12-302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8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19828,'7'-2'2033,"3"4"-1449,1 0-640,4 1 728,9 5-280,3 0-144,0 2-456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59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55 18916,'-26'159'4469,"5"-45"-3805,13-61-525,-7 53-34,15-96-78,3-12-3,3-19 7,11-60 43,-5 0 0,-2-1 1,-2-85-1,-9 162-15,-1 7-30,-1 10-5,2 36 1,5 60-1,-2-94 51,0 1 0,0-1 0,2 1 0,-1-1 0,2-1 0,0 1 0,1 0 0,11 20 0,-15-31-17,0-1-1,0 1 0,0 0 1,0-1-1,0 1 1,0-1-1,1 0 1,-1 0-1,1 0 0,-1 0 1,1 0-1,0 0 1,0-1-1,0 1 1,0-1-1,0 0 1,0 0-1,0 0 0,0-1 1,0 1-1,1 0 1,-1-1-1,3 0 1,0-1 42,-1 0 0,0 0 0,0 0 0,0-1 0,0 1 1,0-1-1,-1-1 0,1 1 0,-1-1 0,1 0 0,-1 0 0,0 0 1,5-5-1,2-3 24,-1 0 0,0-1 0,-1-1 0,0 1 0,-1-2 1,0 1-1,-2-1 0,1 0 0,-1 0 0,-1-1 0,-1 1 1,0-1-1,-1 0 0,-1-1 0,0 1 0,-1 0 0,0-1 0,-1 1 1,-1 0-1,-4-22 0,3 32-117,1-1-1,-1 1 1,0 0-1,-1 0 1,1 0 0,-1 0-1,-7-8 1,10 12-53,-1 0-1,1 0 1,-1 0 0,0 0-1,0 0 1,0 0 0,1 0 0,-1 1-1,0-1 1,0 0 0,0 1-1,0-1 1,0 1 0,-1-1 0,1 1-1,0-1 1,0 1 0,0-1-1,0 1 1,0 0 0,-1 0 0,1 0-1,0 0 1,0 0 0,0 0-1,-1 0 1,1 0 0,0 0 0,0 1-1,0-1 1,0 0 0,0 1-1,-1-1 1,1 1 0,0-1 0,0 1-1,0-1 1,0 1 0,0 0-1,0 0 1,-1 1 0,0 1-152,0 1-1,0-1 1,0 1 0,0-1 0,0 1 0,1 0-1,0-1 1,0 1 0,0 0 0,0 0 0,1 0-1,-1 7 1,0 12-617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0.0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92 234 19500,'-15'17'1501,"0"1"-1,2 1 0,-13 20 1,23-33-1368,0 0 0,0 0 1,0 0-1,1 0 1,0 1-1,0-1 1,1 1-1,0 0 1,0-1-1,0 1 0,1 0 1,0 0-1,0-1 1,2 13-1,-2-17-125,1 0-1,-1-1 0,1 1 1,-1 0-1,1 0 0,-1-1 1,1 1-1,0-1 0,0 1 0,0 0 1,0-1-1,0 1 0,0-1 1,0 0-1,0 1 0,1-1 1,-1 0-1,1 0 0,-1 0 1,0 0-1,1 0 0,0 0 1,-1 0-1,1 0 0,0-1 1,-1 1-1,1-1 0,0 1 1,0-1-1,-1 0 0,1 1 1,0-1-1,0 0 0,0 0 1,0-1-1,-1 1 0,1 0 1,0 0-1,0-1 0,-1 1 1,1-1-1,3-1 0,2-1 20,1 0-1,-1-1 0,0 0 1,0 0-1,-1 0 0,1-1 1,-1 0-1,8-8 0,-5 3 30,-1 1-1,-1-1 1,0-1 0,7-13-1,-11 19-23,-1 0 0,1 0-1,-1-1 1,0 1 0,0-1 0,-1 0-1,0 1 1,0-1 0,0 0 0,-1 0-1,0-7 1,0 13-28,0-1-1,0 0 1,0 0-1,0 1 1,0-1 0,0 0-1,-1 1 1,1-1-1,0 0 1,0 0 0,-1 1-1,1-1 1,0 1-1,-1-1 1,1 0 0,-1 1-1,1-1 1,-1 1-1,1-1 1,-1 1 0,-1-2-1,2 2-2,-1 0 0,1 0 1,-1 0-1,0 0 0,1 0 0,-1 0 0,0 0 0,1 0 1,-1 0-1,1 0 0,-1 0 0,0 1 0,1-1 0,-1 0 0,1 0 1,-1 1-1,0-1 0,1 0 0,-1 1 0,-3 2-10,1 0-1,-1 0 1,1 0-1,0 1 1,1-1 0,-4 4-1,1 2-130,0 1 1,1-1-1,0 0 0,0 1 0,1 0 0,-4 19 0,6-24-9,0-1 0,1 1 0,0-1-1,0 1 1,0 0 0,1-1 0,-1 0 0,3 6-1,-3-8 27,1 0 0,0 0-1,0 0 1,0 0 0,0 0 0,0 0-1,0 0 1,1 0 0,-1-1-1,1 1 1,-1 0 0,1-1 0,-1 0-1,1 1 1,0-1 0,0 0-1,2 2 1,-1-2-116,1 0 0,-1 0 0,1 0-1,-1-1 1,1 1 0,-1-1 0,1 0 0,-1 0 0,1 0-1,0 0 1,-1-1 0,1 1 0,-1-1 0,1 0 0,-1 0-1,0 0 1,7-3 0,0-1-486,0-1 1,-1 1-1,1-1 0,12-11 1,-5 1 310,0 0 0,-1-2 0,0 1 0,-2-2 0,0 0 1,-1-1-1,-1 0 0,13-30 0,-17 15 2065,-7 35-1598,-1 0 0,0 0 0,0-1 0,0 1 0,0 0 0,0 0 0,0-1 0,0 1 0,0 0 0,0 0 0,0-1 0,0 1 1,0 0-1,0 0 0,0-1 0,0 1 0,0 0 0,-1 0 0,1 0 0,0-1 0,0 1 0,0 0 0,0 0 0,0 0 0,0-1 0,-1 1 0,1 0 0,0 0 0,0 0 0,0-1 0,-1 1 0,1 0 0,0 0 0,0 0 0,-1 0 0,-12 12 1852,1 4-1092,1 1-1,1 0 1,0 1 0,-10 26-1,16-33-592,0 0 0,1 1 0,0-1 0,1 1 0,0-1 0,1 1 0,0 0 0,0 0 0,2 12 0,0-22-188,-1 0 1,0 0-1,0 0 1,1 0-1,-1 0 1,1 0-1,-1 0 1,1-1-1,0 1 1,0 0-1,0 0 1,0 0-1,0-1 1,0 1-1,1 0 1,-1-1-1,0 0 1,1 1-1,0-1 1,-1 0-1,3 2 1,-2-2-9,1 0 0,-1-1 0,1 1 1,-1-1-1,1 1 0,-1-1 0,1 0 1,0 0-1,-1 0 0,1 0 0,-1 0 1,1-1-1,-1 1 0,5-2 0,5-3 20,-1 0 0,1 0-1,-1-1 1,1-1 0,13-11-1,-6 3 25,0-1-1,-1-1 0,-1-1 1,0 0-1,-2-2 0,15-22 1,-8 7 76,-2-1-1,28-71 1,-45 100-121,0-1-1,-1 0 1,0 0 0,-1 0 0,1 0-1,-1 0 1,-1-11 0,0 17-21,0 1 1,0-1-1,0 1 1,-1-1-1,1 1 1,0 0-1,-1-1 1,1 1-1,-1-1 1,0 1-1,1 0 1,-1-1-1,0 1 1,0 0-1,0 0 1,0 0-1,0 0 1,-2-2-1,1 2-2,0 0-1,0 1 1,0-1-1,1 0 1,-1 1 0,0 0-1,0-1 1,0 1-1,0 0 1,0 0 0,0 0-1,0 0 1,0 1-1,0-1 1,0 0 0,0 1-1,0 0 1,-3 0-1,-10 6-18,0 1 0,1 0 0,0 0-1,0 2 1,1-1 0,0 2 0,0 0-1,-17 20 1,29-29-5,-1-1 1,1 0-1,0 0 1,0 0-1,0 1 1,0-1-1,0 1 1,0-1-1,0 0 1,1 1-1,-1 0 0,0-1 1,1 1-1,-1-1 1,1 1-1,0 0 1,-1-1-1,1 1 1,0 0-1,0 0 0,0-1 1,0 1-1,0 0 1,1-1-1,-1 1 1,1 0-1,-1-1 1,1 1-1,-1-1 1,1 1-1,0-1 0,0 1 1,-1-1-1,1 1 1,0-1-1,0 0 1,1 1-1,-1-1 1,0 0-1,0 0 0,1 0 1,-1 0-1,3 1 1,19 15-492,-8-7 110,1 1 0,-2 1-1,21 20 1,-30-27 329,-1 0 0,-1 0 0,1 1 0,-1-1 1,1 1-1,-2 0 0,1 0 0,-1 0 0,0 0 0,0 0 0,0 1 0,-1-1 1,0 0-1,0 9 0,-1-4-31,-1 0 0,0 0 1,-1 0-1,0-1 0,0 1 1,-1-1-1,-1 1 0,0-1 1,0 0-1,-1 0 0,0-1 0,-8 10 1,6-9-68,3-12-62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0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1 18588,'-2'1'236,"0"1"1,0-1-1,0 1 0,0 0 1,1-1-1,-1 1 0,0 0 1,1 0-1,-1 1 0,1-1 1,0 0-1,-1 0 0,0 3 1,-12 36 702,9-25-27,-23 85 750,-20 146 1,23-106-1090,18-107-451,-40 183 832,45-202-799,2-15-152,0 0 1,0 0-1,0 0 0,0 0 0,0 0 1,0 0-1,0 0 0,0 0 0,0 0 1,0 0-1,0 0 0,0 0 1,0 1-1,1-1 0,-1 0 0,0 0 1,0 0-1,0 0 0,0 0 1,0 0-1,0 0 0,0 0 0,0 0 1,0 0-1,0 0 0,0 0 1,1 0-1,-1 0 0,0 0 0,0 0 1,0 0-1,0 0 0,0 0 1,0 0-1,0 0 0,0 0 0,0 0 1,1 0-1,-1 0 0,0 0 0,0 0 1,0 0-1,0 0 0,0 0 1,0 0-1,0 0 0,0 0 0,0-1 1,0 1-1,0 0 0,0 0 1,0 0-1,1 0 0,-1 0 0,0 0 1,0 0-1,0 0 0,0 0 1,0 0-1,0-1 0,16-23 164,64-153-39,33-60-383,-111 233 246,2-4-25,1 1 1,0-1-1,0 1 1,0 0-1,0 0 1,1 1-1,10-9 0,-16 14 29,1 1 0,0-1 0,-1 1 0,1-1 0,0 1 0,0-1 0,-1 1-1,1-1 1,0 1 0,0 0 0,0-1 0,0 1 0,0 0 0,0 0 0,-1 0-1,1 0 1,0-1 0,0 1 0,0 1 0,0-1 0,0 0 0,0 0 0,0 0-1,0 0 1,-1 1 0,1-1 0,0 0 0,0 1 0,0-1 0,0 0 0,-1 1-1,1-1 1,0 1 0,-1 0 0,1-1 0,0 1 0,-1 0 0,1-1-1,0 1 1,-1 0 0,1-1 0,-1 1 0,0 0 0,1 0 0,-1 0 0,1 0-1,-1-1 1,0 1 0,0 0 0,1 2 0,1 4-32,0 1 0,-1 0 0,1 0 0,-1 14 0,0-4 12,-1 0-1,-1-1 1,-1 1 0,0 0 0,-2-1 0,0 1 0,-10 28-1,6-34 86,5-20 7,4-23 9,14-67 55,29-102-1,-40 192-148,-1 11 0,1 12-54,-1-2-206,0 1 0,0-1-1,2 0 1,-1 0-1,2-1 1,0 1-1,8 12 1,-12-21 192,1 0 0,0 0 0,0-1 1,0 0-1,0 0 0,0 0 0,1 0 0,-1 0 0,1 0 0,0-1 1,0 0-1,0 0 0,0 0 0,0 0 0,0-1 0,0 1 1,1-1-1,-1 0 0,1 0 0,-1-1 0,0 1 0,1-1 0,-1 0 1,1 0-1,8-2 0,21-9-404,2-8-23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1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17492,'-21'29'2378,"-27"52"-1,42-68-1963,0-1 1,1 1-1,1 0 0,-1 1 0,2-1 0,0 1 0,-1 16 0,4-28-370,0-1 0,-1 1 0,1 0 0,1 0 0,-1 0 0,0 0 0,0 0 0,1 0-1,-1 0 1,1 0 0,0-1 0,-1 1 0,1 0 0,2 2 0,-3-3-28,1 0 1,0-1-1,-1 1 0,1 0 1,0-1-1,0 1 1,-1-1-1,1 0 0,0 1 1,0-1-1,0 0 0,0 1 1,0-1-1,0 0 0,-1 0 1,1 0-1,0 1 0,0-1 1,0 0-1,0 0 0,1-1 1,2 0-3,0 0 0,0 0 1,0-1-1,0 1 0,0-1 0,-1 0 1,1 0-1,-1 0 0,1-1 0,-1 1 0,4-5 1,5-6 9,-1 1 1,-1-1-1,0-1 1,-1 0 0,12-24-1,-9 12 30,-2 0-1,12-40 1,-42 124 54,15-39-417,2-1 0,0 0 0,1 1 0,0 0 1,2-1-1,2 23 0,-2-39 277,0-1 0,0 1 0,0-1 0,1 1 0,-1-1 0,1 1 0,-1-1 0,1 1 0,-1-1 0,1 1 0,0-1 1,0 0-1,0 1 0,0-1 0,0 0 0,0 0 0,0 0 0,0 0 0,0 0 0,0 0 0,0 0 0,1 0 0,-1 0 0,1 0 0,2 0 0,16-6-528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604 1 10794,'3'85'8538,"-6"6"-8242,-12-30-576,-6 3 88,-5 5-64,-3 4-208,-5-3 40,-2-5 248,-7-7 240,-11-10 16,-2-6-48,0-13-112,-1-9-96,8-14-368,4-7-192,9-17 543,7-6-183,12-18-40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35 18364,'0'-2'194,"0"0"-1,0 0 1,0 0 0,0 0-1,-1 0 1,1 0 0,-1 0-1,1 0 1,-1 0 0,0 0-1,1 0 1,-3-2-1,3 3-114,-1 1-1,0-1 0,1 0 1,-1 1-1,0-1 0,0 1 1,1 0-1,-1-1 0,0 1 1,0 0-1,0-1 0,0 1 0,0 0 1,0 0-1,0 0 0,1-1 1,-1 1-1,0 0 0,0 0 1,0 1-1,0-1 0,0 0 1,0 0-1,0 0 0,0 1 0,0-1 1,1 0-1,-1 1 0,0-1 1,-1 1-1,-5 3 235,0-1 0,0 1 0,1 1 0,-1-1 0,1 1 0,0 0 0,0 0 0,1 1 0,-6 7 0,2-2-214,1 1 0,0 0 1,1 0-1,-6 16 0,12-27-133,0 0 0,0 1 0,1-1-1,-1 1 1,1-1 0,-1 1 0,1-1 0,0 1-1,-1 0 1,1-1 0,0 1 0,0-1 0,0 1 0,0 0-1,0-1 1,1 1 0,-1-1 0,0 1 0,1-1-1,-1 1 1,1-1 0,1 3 0,-1-3-53,1 1 0,-1-1-1,1 0 1,-1 0 0,1 1 0,0-1 0,0 0 0,0-1-1,0 1 1,-1 0 0,1 0 0,0-1 0,0 1 0,0-1-1,1 0 1,-1 0 0,3 1 0,15-1-682,1-1 1,0 0-1,-1-2 1,29-6-1,-25 4 416,1 1 0,36-1 0,-60 4 383,-1 1 0,0 0 0,1 0 0,-1 0 1,0 0-1,1 0 0,-1 0 0,0 0 0,1 0 1,-1 0-1,0 1 0,1-1 0,-1 0 1,0 0-1,1 0 0,-1 0 0,0 0 0,1 0 1,-1 1-1,0-1 0,0 0 0,1 0 0,-1 0 1,0 1-1,0-1 0,1 0 0,-1 1 1,0-1-1,0 0 0,0 0 0,1 1 0,-2 0 21,1-1-1,0 1 0,0-1 1,0 1-1,-1 0 1,1-1-1,0 1 0,-1-1 1,1 1-1,0-1 0,-1 1 1,1-1-1,-1 1 0,1-1 1,0 0-1,-1 1 1,1-1-1,-1 0 0,0 1 1,0-1-1,-30 18 1172,0-2 1,-62 22-1,71-30-984,8-2-306,0-1 1,0 0-1,-1-1 1,1-1-1,-17 2 0,31-5 36,0 0 0,0 0 0,-1 0-1,1 0 1,0 0 0,-1 0-1,1 0 1,0 0 0,0 0 0,-1 0-1,1 0 1,0 0 0,-1 0 0,1 0-1,0 0 1,0 0 0,-1 0-1,1 0 1,0 0 0,0-1 0,-1 1-1,1 0 1,0 0 0,0 0 0,-1 0-1,1-1 1,0 1 0,0 0-1,0 0 1,-1 0 0,1-1 0,0 1-1,0 0 1,0 0 0,-1-1-1,7-8-327,15-8 86,13-1-286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1.8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121 100 18540,'1'0'134,"-1"0"1,0 0-1,0 0 1,1 0-1,-1 0 0,0 0 1,0 0-1,1 0 1,-1 0-1,0 0 1,0 0-1,1 1 0,-1-1 1,0 0-1,0 0 1,0 0-1,1 0 0,-1 0 1,0 1-1,0-1 1,0 0-1,0 0 0,1 0 1,-1 1-1,0-1 1,0 0-1,0 0 1,0 1-1,0-1 0,0 0 1,0 0-1,0 1 1,0-1-1,0 0 0,0 0 1,0 1-1,0-1 1,0 0-1,0 0 1,0 1-1,0-1 0,0 0 1,0 1-1,0 17 529,0-14-175,-1 29-85,0-23-386,1 0-1,0 0 1,0 0-1,1 0 1,0 0-1,0 0 1,1 0-1,1-1 1,0 1-1,7 17 1,13 12-19,-13-24-4,-1 1 1,0 0-1,11 33 1,-18-43 2,-1 0 0,0 0 0,0-1 1,0 1-1,-1 0 0,1 0 0,-2 0 0,1 0 0,-1 0 1,1 0-1,-2 0 0,1 0 0,-1-1 0,0 1 0,0 0 0,-3 5 1,-3 2 9,0 0 1,0-1-1,-1 0 1,0 0 0,-18 15-1,20-20 39,0-1-1,0 0 0,0-1 1,-1 0-1,0 0 0,0 0 0,0-1 1,0-1-1,-1 1 0,-9 2 1,16-6-30,1 1 0,0-1 0,-1 0-1,1 0 1,-1 1 0,1-1 0,0 0 0,-1 0 0,1 0 0,-1-1 0,1 1 0,-1 0 0,1 0 0,0-1 0,-1 1 0,1-1 0,0 1 0,-1-1 0,1 0 0,0 0-1,0 1 1,0-1 0,-1 0 0,0-2 0,1 1 5,-1 0-1,2 0 0,-1 0 1,0 0-1,0 0 1,1 0-1,-1 0 1,1-1-1,-1 1 0,1 0 1,0 0-1,0-1 1,0-3-1,2-6 25,0 0 0,1 0 0,0 1 0,7-18 0,7-10-36,1 2-1,3 0 0,44-61 1,-16 34-56,59-57 0,-95 108 43,2-3 6,1 0 0,23-17 0,-39 33-4,0 0 0,0 0 0,0 0 0,0 0 0,0 0 0,-1 0 0,1 0 0,0 0 0,0 0 0,0 0 0,0 0 0,0 1 0,0-1 0,0 0 0,0 0 0,0 0 0,0 0 0,0 0 1,0 0-1,0 0 0,0 0 0,0 0 0,0 0 0,0 1 0,0-1 0,0 0 0,0 0 0,0 0 0,0 0 0,0 0 0,0 0 0,0 0 0,0 0 0,0 0 0,0 1 0,0-1 0,0 0 1,0 0-1,0 0 0,0 0 0,0 0 0,0 0 0,0 0 0,0 0 0,0 0 0,0 0 0,0 0 0,0 1 0,0-1 0,1 0 0,-1 0 0,0 0 0,0 0 0,0 0 0,0 0 0,0 0 1,0 0-1,0 0 0,0 0 0,0 0 0,0 0 0,1 0 0,-1 0 0,0 0 0,0 0 0,0 0 0,0 0 0,0 0 0,0 0 0,-3 8-27,-8 7-32,3-6 5,2 0 0,-12 20 0,17-26 54,-1 0-1,1 0 0,0 1 0,0-1 0,0 0 1,1 1-1,-1-1 0,1 1 0,-1-1 0,1 1 1,1-1-1,-1 1 0,0-1 0,1 4 0,0-4 2,0-1 0,0 0-1,1 1 1,-1-1-1,0 0 1,1 0-1,-1 0 1,1 0 0,0 0-1,0-1 1,-1 1-1,1 0 1,0-1-1,1 1 1,-1-1-1,0 0 1,0 0 0,1 0-1,-1 0 1,5 2-1,2-1 9,0 1 0,0-2 0,0 1 0,12 0-1,-15-2 38,-1 0 0,1 0-1,0 0 1,-1-1 0,1 0-1,0 0 1,-1 0 0,1-1-1,-1 0 1,0 0 0,1 0-1,-1-1 1,0 1 0,-1-1-1,1-1 1,0 1 0,-1-1-1,0 1 1,0-1-1,0-1 1,0 1 0,5-8-1,-5 5 40,-1 1 0,1 0-1,-2-1 1,1 0-1,-1 1 1,0-1-1,0 0 1,-1 0-1,0 0 1,0 0-1,-1-1 1,0 1 0,0 0-1,0 0 1,-1 0-1,0 0 1,-4-11-1,-20-45-2043,59 78 1362,-10-8 123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2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 17268,'-1'-2'6822,"-15"12"-4837,-23 17-1630,33-23-317,0 1-24,0 0 1,1 0 0,-1 0 0,-4 7 0,10-12-19,-1 1 1,0 0 0,1-1 0,-1 1 0,1 0 0,-1 0 0,1-1 0,-1 1 0,1 0 0,-1 0 0,1 0 0,0 0 0,0 0 0,-1 0 0,1 0 0,0 0 0,0-1 0,0 1 0,0 0 0,0 0 0,0 0 0,0 0 0,0 0 0,1 0 0,-1 0 0,0 0 0,1 0 0,-1 0 0,0-1 0,1 1 0,-1 0 0,1 0 0,-1 0 0,1-1 0,0 1 0,-1 0 0,1-1 0,0 1 0,-1 0 0,2 0 0,10 6-64,0-1 0,0-1 0,0 0 0,23 6 1,-25-9 34,-1 1 1,1 0 0,-1 0 0,0 1 0,0 0-1,0 1 1,-1 0 0,0 0 0,0 1-1,10 8 1,-17-13 35,0 0-1,0 0 1,0 0 0,-1 0-1,1 0 1,0 0-1,-1 0 1,1 0-1,-1 0 1,1 0 0,-1 1-1,0-1 1,1 0-1,-1 0 1,0 0 0,0 1-1,0-1 1,0 0-1,0 0 1,0 0 0,0 1-1,0-1 1,0 0-1,-1 2 1,0-1 9,0 0 1,-1 1-1,1-1 0,-1 0 0,1 0 1,-1 0-1,0 0 0,0 0 1,1-1-1,-6 4 0,-1 1 43,-1-1-1,-1 0 1,1 0-1,-15 4 1,17-6-34,0-1 0,0-1 0,1 1 0,-1-1 1,0-1-1,0 1 0,0-1 0,0 0 0,0-1 0,-8-1 1,13 2-80,0-1 0,-1 0 1,1 1-1,0-1 1,0 0-1,0 0 0,0 0 1,0 0-1,0 0 0,0-1 1,1 1-1,-1-1 1,0 1-1,1-1 0,-1 0 1,1 1-1,-1-1 0,1 0 1,0 0-1,0 0 1,0 0-1,0 0 0,0 0 1,0-1-1,0 1 0,1 0 1,-1 0-1,1 0 1,0-1-1,0 1 0,0 0 1,0-1-1,0 1 1,1-4-1,2-9-87,0 0 0,2 0 0,0 0 0,1 0 0,0 1 0,16-26 0,-22 39 126,29-52-627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3.0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15915,'1'0'50,"-1"0"-1,0 0 0,0-1 0,0 1 0,1 0 0,-1 0 0,0 0 0,1-1 0,-1 1 1,0 0-1,0 0 0,1 0 0,-1 0 0,0 0 0,1-1 0,-1 1 0,0 0 0,1 0 0,-1 0 1,0 0-1,1 0 0,-1 0 0,0 0 0,1 0 0,-1 0 0,0 0 0,1 1 0,-1-1 1,0 0-1,0 0 0,1 0 0,-1 0 0,0 0 0,1 1 0,-1-1 0,0 0 0,0 0 1,1 0-1,-1 1 0,0-1 0,1 0 0,3 20 1240,-6 34 372,1-44-1119,-6 78 377,5 0 0,9 97 0,-6-176-898,-1-5-7,0-1 0,0 0 0,1 1 0,-1-1 0,1 1 0,0-1 0,0 0 0,0 0 0,1 1 0,1 3 1,-2-7-11,-1 0 0,0 0 0,0 1 1,0-1-1,0 0 0,1 0 0,-1 0 1,0 1-1,0-1 0,0 0 0,1 0 0,-1 0 1,0 0-1,0 1 0,1-1 0,-1 0 1,0 0-1,1 0 0,-1 0 0,0 0 1,0 0-1,1 0 0,-1 0 0,0 0 1,1 0-1,-1 0 0,0 0 0,0 0 1,1 0-1,-1 0 0,0 0 0,1 0 1,-1 0-1,0 0 0,0 0 0,1-1 1,8-10 112,4-19 71,-3-9 57,-2-1-1,-1 0 0,2-66 1,-9 104-235,0-3 16,1 1 1,-1-1 0,-1 1 0,1 0-1,0-1 1,-1 1 0,0-1 0,-3-7 0,-1 6 57,2 10-25,2 14 10,2-11-60,0 1 0,1-1 0,0 0 0,0 1 0,1-1 0,0 0 0,0-1 0,0 1 0,1 0 0,0-1 0,1 0 0,-1 0 0,1 0 0,0-1 0,1 1 0,-1-1 0,1-1 0,0 1 0,12 6 0,-14-8 19,1 0 0,0-1-1,0 0 1,0 0 0,0 0 0,0 0-1,0-1 1,0 0 0,1 0 0,-1 0-1,1-1 1,-1 0 0,0 0 0,1 0 0,-1-1-1,0 0 1,1 0 0,-1 0 0,0 0-1,0-1 1,0 0 0,0 0 0,0 0-1,0-1 1,-1 0 0,1 0 0,-1 0-1,6-5 1,-4 3 32,-1-1 0,0 1 0,0-1-1,-1 0 1,0 0 0,0 0 0,0 0 0,-1-1-1,0 0 1,0 1 0,0-1 0,1-8 0,-4 14-57,0 1 0,0 0 1,0-1-1,0 1 0,0-1 1,1 1-1,-1-1 0,0 1 1,0-1-1,0 1 1,-1 0-1,1-1 0,0 1 1,0-1-1,0 1 0,0-1 1,0 1-1,0 0 0,-1-1 1,1 1-1,0-1 0,0 1 1,-1 0-1,1-1 1,0 1-1,-1-1 0,-8 5 32,-9 19-55,12-10 9,0 1 0,1 0 0,1 1-1,-3 15 1,6-27 14,0 0 0,0 1 0,1-1-1,-1 1 1,1 0 0,0-1 0,0 1-1,1-1 1,-1 1 0,1-1 0,-1 1-1,1-1 1,0 1 0,1-1 0,-1 0 0,0 0-1,1 1 1,0-1 0,0 0 0,0 0-1,0-1 1,0 1 0,4 3 0,-4-5 2,1 1 0,-1-1 0,1 0 0,-1 0 0,1 0 0,0 0 0,0-1 0,0 1 0,-1-1 1,1 1-1,0-1 0,0 0 0,0 0 0,0 0 0,0-1 0,0 1 0,-1-1 0,1 1 0,0-1 0,0 0 1,-1 0-1,1 0 0,0-1 0,-1 1 0,4-3 0,4-2 14,-1 0 0,-1-1 0,1 0 0,-1-1 0,9-10 0,-5 5 5,-1-1 0,0-1 0,-1 0 0,-1 0 0,0-1 0,-1 0-1,-1 0 1,10-33 0,-21 72-34,1-1 1,0 29-1,3-44-128,0 0 1,0 0-1,1 0 1,0 0-1,0 0 1,1 0 0,0 0-1,0 0 1,0-1-1,1 1 1,0-1-1,8 12 1,-11-17 16,1-1 1,-1 1 0,1 0-1,0-1 1,-1 1 0,1 0-1,0-1 1,-1 1 0,1-1-1,0 1 1,0-1-1,0 1 1,0-1 0,-1 1-1,1-1 1,0 0 0,0 0-1,0 1 1,0-1 0,0 0-1,0 0 1,0 0 0,0 0-1,0 0 1,0 0-1,0 0 1,-1 0 0,1-1-1,0 1 1,0 0 0,0 0-1,0-1 1,0 1 0,0-1-1,-1 1 1,1-1 0,0 1-1,0-1 1,0 0-1,3-2-131,-1 0 0,0-1 0,0 1 0,-1-1 0,1 1 0,-1-1 0,3-4 0,8-23-1207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3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14483,'-3'23'968,"2"4"-968,1-1-264,7 3 432,4-4-88,9-3-128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3.8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5 18100,'-4'-1'224,"1"0"0,0 0 1,0 0-1,0 1 0,-1 0 1,1-1-1,0 1 0,0 0 0,-1 1 1,1-1-1,0 0 0,-1 1 1,1 0-1,0 0 0,0 0 0,0 0 1,-4 2-1,2 0-19,1 0-1,0 0 1,0 0-1,1 0 1,-1 1-1,1 0 1,-1-1 0,1 1-1,0 0 1,-4 8-1,3-5-120,1 0-1,0 0 1,0 0-1,0 1 1,1-1-1,0 1 1,1 0 0,0-1-1,0 1 1,0 0-1,1 0 1,0 0-1,1 0 1,2 12-1,-1-12-117,1 0 0,0-1-1,1 1 1,0-1 0,0 0 0,1 0-1,5 7 1,42 42-674,-33-38 261,18 24 1,-33-35 368,1-1 1,-1 1-1,0 0 1,0 0-1,-1 0 1,0 0-1,0 1 1,1 8 0,-3-13 80,0 1 0,-1-1 0,1 1 0,-1 0 1,0-1-1,0 1 0,-1-1 0,1 1 0,-1 0 1,0-1-1,1 1 0,-2-1 0,1 0 1,0 1-1,-1-1 0,1 0 0,-1 0 0,0 1 1,0-1-1,0-1 0,-4 4 0,2-1 50,-1-1-1,1-1 1,-1 1-1,0-1 1,0 0 0,-1 0-1,1 0 1,-1-1-1,1 0 1,-1 0 0,0 0-1,-7 1 1,6-2-6,1 0 0,0-1 0,-1 0 0,1 0 0,-1 0 0,1 0 0,0-1 0,-1 0 0,1-1 0,0 1 0,-10-5 0,12 4-61,1 1 0,-1-1 0,1 0 1,0-1-1,0 1 0,0 0 0,0-1 1,0 0-1,1 1 0,-1-1 0,1 0 1,-1 0-1,1-1 0,0 1 1,1 0-1,-1-1 0,0 1 0,1-1 1,0 0-1,-1-3 0,0-4-209,1 0 0,1 0-1,0 0 1,0 1 0,1-1 0,0 0-1,1 0 1,0 1 0,1-1 0,0 1-1,1 0 1,0 0 0,10-18 0,3-2-349,2 1 0,0 2 1,27-30-1,2 5-333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16508,'-9'7'285,"1"1"1,0 0 0,0 1 0,1 0 0,0 0 0,1 0 0,0 1 0,0 0 0,1 0 0,0 0 0,1 1 0,0 0 0,0 0 0,2 0 0,-4 21 0,1 7-328,2 0 1,2 0 0,5 48 0,-2-57-1489,8 41 0,-7-62 238,-1-12 67,-1-13 191,-5-8 1161,0-1-1,-2 1 1,0 1-1,-16-37 1,-48-87 5983,61 123-4042,13 18-806,9 9-698,27 14-748,58 21-160,-60-28 101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40 20484,'-4'-2'291,"-1"-1"-1,0 2 0,-1-1 0,1 1 0,0-1 1,0 2-1,-1-1 0,1 0 0,0 1 1,-1 0-1,1 0 0,0 1 0,-1-1 0,1 1 1,0 1-1,-9 2 0,11-3-243,0 0 0,-1 1 0,1 0 0,0 0 0,0 0 0,0 0 0,0 0 0,0 0 0,1 1 0,-1 0 0,1-1 0,-1 1 0,1 0 0,0 0-1,0 0 1,0 0 0,1 1 0,-1-1 0,1 0 0,0 1 0,-1-1 0,2 1 0,-1 0 0,0-1 0,1 5 0,-1-7-36,1 1 0,0-1 1,0 1-1,0-1 0,0 1 0,0-1 0,0 1 1,0-1-1,1 1 0,-1-1 0,1 1 0,-1-1 0,1 1 1,-1-1-1,1 0 0,0 1 0,0-1 0,-1 0 1,1 1-1,0-1 0,0 0 0,1 0 0,-1 0 0,0 0 1,0 0-1,0 0 0,1 0 0,-1-1 0,0 1 1,1 0-1,-1-1 0,0 1 0,1-1 0,-1 1 1,1-1-1,-1 1 0,1-1 0,0 0 0,-1 0 0,1 0 1,2 0-1,2-1 3,0 1 0,0-1 0,0 0 1,0-1-1,0 0 0,0 1 0,0-2 1,0 1-1,6-5 0,6-5-1,0-1-1,-2-1 1,0-1-1,0 0 1,-1-1 0,21-30-1,-41 55 0,0 1 0,1 0 1,0 0-1,1 1 0,0-1 0,0 1 0,1 0 0,1 0 0,0-1 0,0 1 0,1 13 1,1-21 7,-1 0 1,0-1 0,1 1 0,0 0-1,0-1 1,0 1 0,0-1 0,0 1-1,0-1 1,1 0 0,-1 1 0,1-1-1,-1 0 1,1 0 0,0 0 0,3 3-1,-3-4 4,1 0 0,-1 0 0,0 0 0,0 0-1,0 0 1,1 0 0,-1-1 0,0 1 0,1-1-1,-1 0 1,0 0 0,1 0 0,-1 0-1,0 0 1,4-1 0,2-1 24,-1 0 0,0 0 0,0-1 0,0 0-1,-1 0 1,1 0 0,-1-1 0,0 0 0,0-1 0,11-9 0,-6 3-38,0 0 0,0-1 0,-1-1 0,-1 0 0,0 0 0,0-1 0,12-28 0,-19 32-45,-4 7-61,-7 18-41,7-9 134,0-1 0,1 1 0,0 0-1,0 0 1,1 0 0,-1 0 0,1 0 0,1 0 0,-1 0 0,1 0 0,0 0 0,0 0 0,1 0 0,2 7 0,-2-10 4,-1 0 1,1 0-1,-1 0 1,1-1 0,0 1-1,0 0 1,0-1-1,1 1 1,-1-1 0,0 0-1,1 0 1,0 0-1,-1 0 1,1 0 0,0-1-1,0 1 1,0-1-1,0 0 1,0 0 0,0 0-1,1 0 1,-1 0-1,0-1 1,0 1 0,1-1-1,-1 0 1,5 0-1,0-1 4,0-1 0,0 1 0,0-2-1,0 1 1,0-1 0,0 0 0,-1 0-1,0-1 1,1 0 0,-1-1-1,8-6 1,-2 0-11,0 0 0,0-1 0,-1-1 0,14-18 0,-20 21-42,-9 10-87,-11 16-279,4 19-1364,10-35 1719,0 1 1,0 0 0,-1 0-1,1 0 1,0-1 0,0 1 0,0 0-1,0 0 1,0 0 0,0 0-1,1-1 1,-1 1 0,0 0-1,0 0 1,0 0 0,1-1-1,-1 1 1,0 0 0,1-1 0,-1 1-1,1 0 1,-1 0 0,1-1-1,-1 1 1,1-1 0,-1 1-1,1 0 1,0-1 0,-1 0 0,1 1-1,0-1 1,0 1 0,-1-1-1,1 0 1,0 1 0,0-1-1,-1 0 1,1 0 0,1 1-1,18-1-746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4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1 20644,'-10'17'666,"1"1"-1,1 1 0,1 0 1,0 0-1,-3 20 1,1 2-115,-3 58 0,9-36-673,4 0 0,9 67 0,1 25-2626,-11-150 2459,0-1 0,-1 0 0,1 1 0,-1-1 0,0 0 0,-1 5 0,2-9 233,0 0 0,0 1 0,0-1 0,0 1-1,-1-1 1,1 0 0,0 1 0,0-1 0,0 0 0,-1 1-1,1-1 1,0 0 0,0 0 0,-1 1 0,1-1-1,0 0 1,-1 0 0,1 1 0,0-1 0,-1 0 0,1 0-1,0 0 1,-1 1 0,1-1 0,-1 0 0,0 0 0,0 0-19,1-1-1,-1 1 1,0 0 0,0-1 0,0 1 0,0-1 0,1 0 0,-1 1-1,0-1 1,1 1 0,-1-1 0,0 0 0,1 1 0,-1-1 0,1 0-1,-1 0 1,0-1 0,-16-29-588,0-1-1,-23-67 0,31 76 953,1 3 514,1-1-1,0 0 0,2 0 0,0 0 0,-2-33 0,7 52-665,-1 0-1,2 0 0,-1 0 1,0 0-1,0 0 0,0 0 1,1 0-1,-1 0 0,1 0 0,0 1 1,0-1-1,-1 0 0,1 0 1,0 1-1,0-1 0,1 1 0,-1-1 1,0 1-1,2-2 0,0 1-20,-1 0 0,1 0-1,-1 1 1,1 0-1,0-1 1,0 1 0,0 0-1,0 1 1,-1-1-1,1 0 1,5 0 0,7 1-73,1 0 1,-1 0 0,1 2 0,15 3 0,-13-2-256,19 2 52,0 2-104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51 17908,'0'-2'206,"0"-1"1,1 1 0,-1-1-1,0 1 1,0-1 0,0 1-1,0-1 1,-1 1-1,1 0 1,-1-1 0,1 1-1,-1-1 1,-2-2-1,3 4-121,-1-1 0,0 1 0,0 1 0,0-1 0,0 0 0,0 0 0,0 0 0,0 0 0,0 1 0,-1-1 0,1 0 0,0 1 0,0-1 0,-1 1 0,1-1 0,0 1 0,-1 0 0,1 0 0,0 0 0,-1-1 0,1 1 0,0 0 0,-1 1 0,1-1 0,0 0 0,-1 0 0,-1 1 0,-3 1 12,1-1 1,-1 1 0,1 1-1,0-1 1,0 1 0,0-1 0,0 1-1,0 1 1,1-1 0,-1 1-1,1 0 1,0 0 0,0 0 0,0 0-1,1 1 1,-5 8 0,3-6-65,1 1 0,0-1 0,1 1 0,-1 0 0,2 1 0,-1-1 0,1 0 0,0 1 0,1-1 0,-1 14 0,2-21-20,0 1 0,0-1 0,0 1 1,0 0-1,0-1 0,0 1 0,1-1 0,-1 1 0,1-1 0,-1 1 0,1-1 1,-1 1-1,1-1 0,0 1 0,0-1 0,-1 1 0,1-1 0,0 0 0,0 0 1,1 0-1,-1 1 0,0-1 0,0 0 0,0 0 0,1 0 0,-1-1 1,1 1-1,-1 0 0,1 0 0,-1-1 0,1 1 0,-1-1 0,1 0 0,-1 1 1,4-1-1,-1 0 26,0 0 1,1 0-1,-1 0 1,0-1 0,0 0-1,0 0 1,1 0-1,-1-1 1,0 1 0,0-1-1,-1 0 1,1 0-1,4-3 1,5-5 132,-2 0 0,1-1 0,-1 0 0,-1-1 0,0 0 0,-1-1 0,0 0 0,-1 0 0,0-1 0,-1 0 0,5-15 0,-11 24 204,-5 12-267,-7 17-75,-4 25-233,3 1 1,2 0-1,2 1 0,-3 84 1,11-128-63,2 32-541,-2-38 768,0 1 0,0 0 0,0-1-1,1 1 1,-1-1 0,1 1 0,-1-1 0,1 0-1,-1 1 1,1-1 0,0 1 0,0-1 0,-1 0 0,1 0-1,0 1 1,0-1 0,0 0 0,1 0 0,-1 0-1,2 1 1,10-2-489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6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3 20316,'1'0'120,"0"0"-1,0-1 1,0 1-1,-1 0 1,1-1-1,0 1 1,0 0-1,0 0 1,0 0-1,0 0 1,0 0-1,-1 0 1,1 0-1,0 0 1,0 0-1,0 1 1,0-1-1,0 0 1,0 0-1,-1 1 1,1-1-1,0 0 1,0 1-1,-1-1 1,1 1-1,1 0 1,-2 1 22,0 0 0,0 0 0,0-1 1,0 1-1,0 0 0,-1 0 0,1 0 0,0 0 1,-1-1-1,1 1 0,-1 0 0,0-1 0,-1 4 0,-17 41 1209,-1 2-845,-27 98 1,45-141-501,1 0 0,0 1 0,1-1 0,-1 0 0,1 1 0,0-1 1,1 0-1,-1 0 0,1 1 0,2 9 0,-2-13-17,1 1 0,-1-1 0,0 0 1,1 1-1,-1-1 0,1 0 0,0 0 0,-1 0 0,1 0 0,0-1 1,0 1-1,0 0 0,1-1 0,-1 1 0,0-1 0,0 0 0,1 0 0,-1 0 1,1 0-1,-1 0 0,1-1 0,-1 1 0,5 0 0,-3-1-101,0 1-1,1-1 1,-1 0-1,1 0 1,-1 0-1,1-1 1,-1 0-1,0 0 1,0 0-1,1 0 1,-1-1-1,0 1 1,0-1-1,0 0 1,0 0-1,3-3 1,-5 3 69,0 0 1,1 1 0,-2-1 0,1 0-1,0 0 1,0 0 0,-1-1 0,1 1-1,-1 0 1,1-1 0,-1 1 0,0 0 0,0-1-1,0 0 1,-1 1 0,1-1 0,-1 1-1,1-1 1,-1 0 0,0 0 0,0 1-1,0-1 1,0 0 0,0 1 0,-1-1-1,1 0 1,-2-3 0,-13-27-446,-10-1-19</inkml:trace>
  <inkml:trace contextRef="#ctx0" brushRef="#br0" timeOffset="1">0 89 15331,'2'5'1809,"15"-4"-841,9-1-320,11-3 1008,8-1-311,3-3-553,1-3-520,-3-3 48,-3-3-72,-9 0-256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5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131 377 16596,'-37'44'2292,"-18"23"-118,49-59-1881,1 0 1,0 1-1,1 0 1,0 0 0,0 0-1,-4 16 1,8-23-239,-1 0 1,1 1-1,-1-1 1,1 0-1,0 0 1,0 0-1,0 1 1,0-1-1,0 0 1,0 0-1,1 0 1,-1 1-1,1-1 1,-1 0-1,1 0 1,0 0-1,1 2 1,-1-3-24,0 1 0,0-1 0,0 0 1,1 0-1,-1 0 0,0 0 0,0-1 1,1 1-1,-1 0 0,1 0 0,-1-1 1,0 1-1,1-1 0,0 1 0,-1-1 1,1 0-1,-1 1 0,3-1 0,3 0 12,1-1 0,-1 1-1,0-2 1,0 1 0,1-1-1,-1 0 1,0 0 0,9-5-1,3-2-6,0-2-1,0 0 0,-1-1 1,-1-1-1,0 0 0,-1-2 1,0 0-1,-1 0 0,20-29 1,-17 19 35,-1-2 0,-1 0-1,-1-1 1,-2 0 0,20-59 0,-29 74-45,0 0-1,0 0 1,-2-1-1,1 1 1,-2-1 0,0 0-1,0 1 1,-1-1-1,-1 1 1,0-1-1,-4-15 1,4 27-24,1-1 0,-1 1 0,0 0 0,0-1 0,1 1 0,-2 0 0,1 0 0,0 0 0,0 0 0,-1 0 0,1 0 0,-1 0 0,1 1 0,-1-1 0,0 0 0,0 1 0,0-1 0,0 1 0,0 0 0,0 0 0,0 0 0,0 0 0,0 0 0,-1 0 0,1 0 0,0 1 0,-1-1 0,1 1 0,0 0 0,-1-1 0,1 1 0,-1 0 0,1 1 0,0-1 0,-1 0 0,1 1 0,0-1 0,-1 1 0,1 0 0,0-1 0,-1 1 0,-1 2 0,-5 2-2,0 0 0,0 1 0,1 0 0,0 0 0,0 0 0,0 1 0,1 1 0,0-1 0,-9 15 0,1 0 10,0 1-1,-17 36 1,25-42-4,0 0 1,1 0-1,0 0 1,2 1-1,0 0 1,-2 23-1,5-34-7,1-1 1,0 1-1,1 0 0,-1-1 0,2 1 0,-1-1 1,0 1-1,1-1 0,3 7 0,-3-9-5,0 0 0,0-1 0,0 1 0,1-1 0,0 1 0,-1-1 0,1 0 0,0 0 0,1 0 0,-1 0-1,0-1 1,1 1 0,0-1 0,-1 0 0,6 2 0,10 3-68,0-2 0,0 0 1,0-1-1,1 0 0,22 0 1,-18-2-80,0 1 0,-1 1 1,25 7-1,-46-10 61,1 0-1,-1 0 0,0 0 1,0 0-1,1 0 1,-1 1-1,0-1 0,0 1 1,0-1-1,0 1 1,-1 0-1,1 0 1,0 0-1,-1 0 0,1 0 1,-1 0-1,2 4 1,-3-6 83,0 0 0,0 1 0,0-1 1,0 0-1,0 0 0,0 0 0,0 0 0,0 0 0,1 1 1,-1-1-1,0 0 0,0 0 0,0 0 0,0 0 1,0 0-1,0 1 0,0-1 0,0 0 0,1 0 1,-1 0-1,0 0 0,0 0 0,0 0 0,0 0 1,0 0-1,1 0 0,-1 1 0,0-1 0,0 0 1,0 0-1,0 0 0,1 0 0,-1 0 0,0 0 1,0 0-1,0 0 0,0 0 0,0 0 0,1 0 1,-1 0-1,0 0 0,0 0 0,0-1 0,0 1 1,1 0-1,0 0-35,10-1-302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6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5 22101,'2'-5'2649,"-2"12"-1735,-1 14 16,-8 16-442,0-1 1,-28 65-1,-41 65-538,69-143-3,8-15-121,8-12-389,-6 1 468,1 0-1,0 0 1,-1 0-1,0 0 1,1 0-1,-1 0 1,-1-1-1,1 1 1,0 0-1,0-6 1,0-40-663,-1 38 564,-2-41-736,-12-69-1,30 211 1206,-11-51-128,2-1 0,2-1 0,1 1-1,22 50 1,-30-84-118,1 1 0,-1-1-1,1 1 1,0-1 0,0 0-1,1 0 1,-1 0 0,1-1-1,0 1 1,0-1 0,0 0 0,7 4-1,-10-7-16,1 1-1,-1 0 0,1-1 1,-1 1-1,1-1 0,-1 0 1,1 1-1,0-1 0,-1 0 1,1 0-1,-1 0 1,1 0-1,-1 0 0,1-1 1,0 1-1,-1 0 0,3-2 1,-2 1-3,0 0 1,0 0 0,0-1 0,0 1-1,-1-1 1,1 1 0,-1-1 0,1 0-1,-1 1 1,1-1 0,-1 0 0,0 0-1,0 0 1,0 0 0,1-4 0,2-5-77,-1-1 0,0 1 0,-1 0 0,0-1 1,-1 0-1,-1 1 0,0-1 0,0 0 0,-2-13 0,-4-10-1233,-15-58 0,17 82 878,1-1 0,-11-21 0,6 22-442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1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76 18884,'3'-4'254,"0"-1"1,0 0-1,0 1 1,1-1-1,0 1 1,0 0-1,0 0 0,1 1 1,-1-1-1,1 1 1,-1 0-1,1 0 0,0 1 1,1-1-1,-1 1 1,8-2-1,-2 1-52,0 0-1,0 0 1,0 1-1,0 1 1,1 0-1,-1 1 1,15 0-1,-23 0-174,-1 1-1,0-1 1,0 0 0,0 1-1,0-1 1,1 1-1,-1 0 1,0-1-1,0 1 1,0 0-1,0 0 1,0 1 0,-1-1-1,1 0 1,0 1-1,-1-1 1,1 1-1,0-1 1,-1 1 0,0 0-1,1-1 1,0 3-1,-1-2-1,-1 0-1,1 0 1,-1 1-1,0-1 1,1 0-1,-1 0 1,0 0-1,0 0 1,-1 0-1,1 1 1,0-1-1,-1 0 1,1 0-1,-1 0 1,0 0-1,0 0 1,1 0-1,-1 0 1,0 0-1,-1-1 1,1 1-1,0 0 1,-3 2-1,-5 6 58,0 0 0,-1-1 0,0 0-1,-1-1 1,0 0 0,0-1 0,-19 9 0,-86 32 268,114-48-345,0 3 20,10-1-17,20 1-11,-20-3 6,0 1-1,1 0 0,-1 0 0,1 1 0,-1 0-1,0 1 1,1-1 0,-1 2 0,0-1 0,9 6 0,-14-6-2,0-1 1,0 0 0,0 1-1,0 0 1,-1 0 0,1 0-1,-1 0 1,0 0-1,1 0 1,-2 0 0,1 1-1,0-1 1,-1 1 0,1 0-1,-1-1 1,0 1 0,0 0-1,0 0 1,-1 0 0,1 0-1,-1-1 1,-1 8-1,0 1 44,0-1 0,-2 1-1,1-1 1,-1 0-1,-1 0 1,0 0-1,-1 0 1,0-1-1,0 1 1,-1-1 0,0-1-1,-9 10 1,9-10 49,-1-1 0,0-1 0,-1 1 0,0-1 0,0 0 0,-1-1 0,1 0 1,-1 0-1,-1-1 0,1 0 0,-1-1 0,0 0 0,-13 4 0,20-8-105,1 1 0,-1 0 1,1-1-1,-1 1 0,1-1 0,0 0 0,-1 0 0,1 0 0,-1 0 0,1 0 1,-1 0-1,1-1 0,-1 1 0,1-1 0,-1 0 0,1 0 0,0 0 0,0 0 1,-1 0-1,1 0 0,0-1 0,0 1 0,0-1 0,0 1 0,0-1 0,1 0 0,-1 0 1,-1-2-1,1 1-103,1 0 0,0-1 0,0 1 1,0-1-1,0 1 0,0-1 1,1 1-1,0-1 0,0 1 0,0-1 1,0 0-1,0 1 0,1-1 0,-1 1 1,1-1-1,0 1 0,0 0 0,1-1 1,1-3-1,12-24-412,3 1-188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1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14083,'5'19'2305,"-2"-6"-913,-2 0-520,-2-2 2385,-2 0-1673,-2 0-424,1-1-288,-2-5-936,2-3-648,0-7 656,2-9-192,2-12-168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 19828,'-3'-2'1865,"1"8"-1217,-1 11-264,1 11 960,0 3-344,-1 6-488,2 5-151,-1 2-265,1-2-88,-2-6-232,2-5-105,-4-8-311,1-6-256,-7-11-424,-1-6-120,-5-14 927,-2-5-279,-1-12-48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2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1 147 15907,'2'-8'341,"0"-1"0,1 1 0,0 0 0,1 0-1,0 0 1,0 0 0,1 0 0,-1 1 0,2 0-1,-1 0 1,10-9 0,-9 11-77,0 0 0,0 1 1,1 0-1,-1 0 0,1 0 0,0 1 0,0 0 1,0 0-1,0 1 0,0 0 0,1 0 0,-1 1 1,14-1-1,-6 1-7,0 2-1,0-1 1,0 2 0,0 0 0,-1 1 0,22 7 0,-29-8-217,1 0 0,-1 1 0,0 0 1,0 1-1,0 0 0,-1 0 0,1 0 0,-1 1 0,0 0 0,0 0 1,-1 0-1,1 1 0,-1 0 0,5 7 0,-8-10-37,-1 0-1,0 0 0,0 0 1,0 0-1,0 0 1,0 1-1,0-1 0,-1 0 1,0 0-1,1 1 0,-1-1 1,0 0-1,-1 0 1,1 1-1,-1-1 0,1 0 1,-1 0-1,0 0 0,0 1 1,0-1-1,-1 0 1,1 0-1,-1-1 0,0 1 1,1 0-1,-1-1 1,-4 5-1,-6 5 10,1 0 0,-2 0 0,0-2 0,-16 11 0,24-17-4,-29 19-485,0-1 0,-39 17 0,66-35-1041,16-6 1169,7-2-291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3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74 16524,'0'4'276,"0"0"0,1 0 0,-1 0 0,0 0 1,-1 0-1,1 0 0,-1-1 0,1 1 0,-1 0 0,-1 0 1,-2 6-1,-23 42 1554,12-25-342,10-18-1039,3-6-337,0 0 0,0-1 0,0 1 0,1 0 0,0 0 1,-1 1-1,1-1 0,0 0 0,1 0 0,-1 0 0,0 1 0,1-1 0,0 0 1,0 4-1,0-6-102,1-1 0,-1 1 1,1-1-1,-1 0 1,1 1-1,-1-1 0,1 0 1,-1 0-1,1 1 0,-1-1 1,1 0-1,0 0 1,-1 0-1,1 0 0,-1 1 1,1-1-1,0 0 0,-1 0 1,1 0-1,-1 0 1,1-1-1,0 1 0,-1 0 1,1 0-1,-1 0 0,1 0 1,0-1-1,-1 1 1,1 0-1,-1 0 0,1-1 1,-1 1-1,1 0 0,-1-1 1,1 0-1,21-13 93,-7-1 70,0 1 0,-1-2 0,-1 1 0,-1-2 0,0 0 0,-1 0 0,-1-1 0,13-30 1,-21 46 139,0 7-126,0 19-73,-2-15-115,0 0 1,1 0-1,3 13 1,-3-21-1,-1 0 0,1 0 0,0 0 0,-1 0 0,1 0 0,0 0 1,0 0-1,-1-1 0,1 1 0,0 0 0,0 0 0,0-1 0,0 1 1,0 0-1,0-1 0,0 1 0,0-1 0,0 1 0,0-1 0,1 0 1,-1 0-1,0 1 0,0-1 0,0 0 0,0 0 0,1 0 0,-1 0 0,0 0 1,0 0-1,0 0 0,0-1 0,0 1 0,1 0 0,-1-1 0,0 1 1,1-1-1,4-2-2,-1 1 1,0-1 0,1 0 0,-1 0-1,-1 0 1,7-5 0,10-13-1,-1 0 0,17-25 1,3-2 2,-37 47 8,-3 6-7,-2 9-5,-1 1 1,0-1-1,-1 0 1,-7 15-1,-7 32-2,17-59 5,-1 5 6,1 0 1,0 0 0,0 0-1,0 0 1,1 9 0,0-15-5,0 0 1,1 0-1,-1 0 0,0 0 1,0 0-1,1 0 1,-1 0-1,0 0 0,1 0 1,-1-1-1,1 1 1,-1 0-1,1 0 0,-1 0 1,1-1-1,0 1 0,-1 0 1,1-1-1,1 2 1,-1-2-2,0 1 1,1-1-1,-1 0 0,0 1 1,1-1-1,-1 0 1,0 0-1,1 0 1,-1 0-1,0 0 1,1 0-1,-1 0 1,0-1-1,1 1 0,-1 0 1,0-1-1,0 1 1,2-2-1,20-9 23,-2-1 0,1-1 0,-2-1 0,36-32 0,-25 21-16,-8 6-5,-14 11 6,0 0 0,1 0 0,1 1 0,15-9 0,-38 44 19,4-16-52,3-5-107,0 1 0,0 0 0,1 1 0,-1-1-1,2 1 1,-1 0 0,-2 10 0,6-18 98,0-1 0,0 0 0,0 0 0,0 0 0,0 0 0,0 1 0,0-1 0,0 0 0,0 0 0,0 0 0,0 1 0,0-1 1,0 0-1,0 0 0,0 0 0,0 1 0,1-1 0,-1 0 0,0 0 0,0 0 0,0 0 0,0 1 0,0-1 0,0 0 0,0 0 0,1 0 0,-1 0 0,0 0 0,0 1 0,0-1 0,0 0 0,0 0 0,1 0 0,-1 0 0,0 0 0,0 0 0,0 0 0,1 0 0,-1 0 0,0 0 0,0 0 0,0 0 0,1 0 0,-1 0 0,0 0 0,0 0 0,0 0 0,1 0 0,-1 0 0,0 0 0,0 0 0,0 0 0,0 0 0,1 0 0,-1 0 0,0 0 0,0 0 0,0 0 0,0-1 0,1 1 0,-1 0 0,0 0 0,0 0 0,12-10-779,-8 5 587,0 0 1,0-1-1,-1 0 0,0 1 1,5-13-1,4-18-643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3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9 15619,'-3'-8'1729,"2"12"-1209,-2 17-264,1 2 800,5 6-968,9 1 352,3-1-432,4-5-112,10-5-104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 14539,'0'1'186,"0"0"1,0 0-1,1 0 1,-1 0-1,0 0 0,0 0 1,-1 1-1,1-1 0,0 0 1,0 0-1,0 0 0,-1 0 1,1 0-1,-1 0 1,1 0-1,0 0 0,-1 0 1,0 0-1,1 0 0,-1 0 1,0 0-1,1 0 0,-1-1 1,-1 2-1,-25 21 2763,14-13-1171,2-1-940,5-3-494,-1 0 1,1 0-1,0 0 1,-8 13 0,14-19-349,0 0 1,0 0-1,0 0 1,0 1-1,0-1 1,0 0 0,0 0-1,0 1 1,0-1-1,0 0 1,0 0-1,0 1 1,0-1 0,0 0-1,0 0 1,0 0-1,0 1 1,0-1-1,0 0 1,1 0-1,-1 0 1,0 1 0,0-1-1,0 0 1,0 0-1,1 0 1,-1 0-1,0 0 1,0 1-1,0-1 1,1 0 0,-1 0-1,0 0 1,0 0-1,0 0 1,1 0-1,-1 0 1,0 0 0,0 0-1,0 0 1,1 0-1,-1 0 1,0 0-1,0 0 1,1 0-1,-1 0 1,0 0 0,0 0-1,1 0 1,-1 0-1,18 0-195,-15 0 146,6 0 1,0 1 0,0 0 0,-1 0 1,1 1-1,0 0 0,15 6 0,-22-8 66,0 1-1,0 0 0,-1 0 1,1-1-1,0 1 0,0 0 1,-1 1-1,1-1 0,0 0 1,-1 0-1,1 1 0,-1-1 0,0 1 1,1-1-1,-1 1 0,0 0 1,0-1-1,0 1 0,0 0 1,0 0-1,0 0 0,-1 0 1,1 0-1,-1 0 0,1 0 1,-1 0-1,0 0 0,0 0 1,0 0-1,0 0 0,0 0 1,0 0-1,0 0 0,-1 0 1,0 4-1,-1-2 24,-1 0-1,1 0 1,0 0 0,-1-1 0,0 1-1,0 0 1,0-1 0,0 0-1,-1 0 1,1 0 0,-1 0 0,1 0-1,-1-1 1,0 0 0,0 0 0,-1 0-1,1 0 1,-6 1 0,0 1-510,0-1 0,-1-1 1,1 0-1,-1 0 0,0-1 0,-18 0 1,24-1 260,0-1 1,0 1-1,0-1 1,-1 0-1,1 0 1,-8-4-1,2-4-706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4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45 805 13243,'-15'24'1569,"-14"22"3362,144-191 49,-59 70-4079,47-84 1,-46 56-270,86-210 1,-136 291-619,8-36 0,-36 99 29,-98 222 116,-19 47-6,116-252-148,3 1-1,2 0 1,-12 89 0,27-138-6,-2 40-23,4-48 22,0 1 1,0-1-1,0 0 0,0 1 1,1-1-1,-1 0 0,1 1 1,-1-1-1,1 0 0,0 0 1,0 0-1,0 1 0,0-1 1,1 0-1,-1 0 0,0-1 1,3 3-1,-4-3 2,1-1-1,0 0 1,0 1 0,0-1-1,0 0 1,-1 0 0,1 0-1,0 0 1,0 0-1,0 0 1,0 0 0,0 0-1,-1 0 1,1 0 0,0 0-1,0 0 1,0-1 0,0 1-1,0 0 1,-1-1 0,1 1-1,0 0 1,0-1-1,-1 1 1,1-1 0,0 0-1,-1 1 1,1-1 0,0 1-1,-1-1 1,1 0 0,-1 1-1,1-1 1,-1 0 0,1-1-1,20-30 15,-20 29-14,104-226-222,-78 160-1825,3 2 0,67-108-1,-87 160 1125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5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 20620,'0'-1'84,"-1"1"0,1-1 0,0 0-1,0 0 1,0 1 0,-1-1 0,1 0-1,0 1 1,-1-1 0,1 1 0,-1-1 0,1 0-1,0 1 1,-1-1 0,0 1 0,1-1-1,-1 1 1,1-1 0,-1 1 0,1 0-1,-1-1 1,0 1 0,1 0 0,-1-1-1,0 1 1,0 0 0,0-1 0,-1 1 9,1 1 0,-1-1 0,1 0 0,0 0 0,-1 1 0,1-1 0,-1 1 0,1-1 0,0 1 0,0 0 0,-1 0 0,1-1 0,-2 3 0,-2 1 194,0 1 1,0-1 0,1 1-1,-1 1 1,-5 8 0,-1 5-79,1 0 1,-9 23 0,16-33-179,0 0-1,0 0 1,1 0 0,0 1 0,0-1 0,1 1 0,1 13 0,-1-23-31,1 1 0,0 0 0,0 0 0,1 0 0,-1 0 0,0 0 0,0 0 0,0 0 0,1 0 1,-1 0-1,0 0 0,1 0 0,-1-1 0,1 1 0,-1 0 0,1 0 0,-1 0 0,1-1 0,-1 1 0,1 0 0,0-1 0,0 1 1,-1 0-1,1-1 0,0 1 0,0-1 0,1 1 0,0-1 0,0 1 1,-1-1-1,1 0 1,0 0-1,0 0 1,0 0-1,0-1 0,0 1 1,-1-1-1,1 1 1,0-1-1,0 1 1,1-2-1,7-3 6,0 0-1,-1-1 1,16-12-1,7-11 53,29-34 0,-15 15 26,-35 38-49,-11 10-34,1 0-1,-1 0 1,0 0-1,0 0 0,0 0 1,0 0-1,0 0 1,0 0-1,0 0 0,0 0 1,0 0-1,0 0 0,0 0 1,1 0-1,-1 0 1,0 0-1,0 0 0,0 0 1,0 0-1,0 0 0,0 0 1,0 0-1,0 0 1,0 0-1,0 0 0,0 0 1,1 0-1,-1 0 0,0 0 1,0 0-1,0 1 1,0-1-1,0 0 0,0 0 1,0 0-1,0 0 1,0 0-1,0 0 0,0 0 1,0 0-1,0 0 0,0 0 1,0 0-1,0 0 1,0 1-1,0-1 0,0 0 1,0 0-1,0 0 0,0 0 1,0 0-1,0 0 1,0 0-1,0 0 0,0 0 1,0 0-1,0 0 0,0 1 1,0-1-1,0 0 1,0 0-1,0 0 0,0 0 1,-10 25 13,4-12-26,2-4 14,0 0-2,0 1 0,1-1 0,0 1 0,-2 13 0,5-22 0,-1 0 0,1 0 0,0 1 0,0-1-1,0 0 1,0 0 0,0 0 0,0 0 0,0 1 0,0-1 0,0 0 0,1 0 0,-1 0 0,0 0 0,1 0 0,-1 1 0,1-1 0,-1 0-1,1 0 1,0 0 0,-1 0 0,1-1 0,0 1 0,0 0 0,0 0 0,0 0 0,0-1 0,-1 1 0,1 0 0,0-1 0,0 1 0,1 0-1,-1-1 1,0 0 0,0 1 0,0-1 0,0 0 0,0 1 0,0-1 0,1 0 0,-1 0 0,0 0 0,0 0 0,0 0 0,1 0 0,0-1-1,13-1 6,0-1 0,0 0 0,0-2 0,0 1 0,26-14 0,-25 11-8,-1 0-1,1 2 0,0-1 1,0 2-1,19-3 0,-34 7 4,-1 0 0,1-1 0,0 1 0,0 0 0,0 0-1,0 0 1,0 0 0,0 0 0,0 0 0,0 0-1,0 0 1,0 0 0,0 1 0,0-1 0,0 0 0,0 1-1,0-1 1,-1 0 0,1 1 0,0-1 0,0 1-1,0-1 1,-1 1 0,1 0 0,0-1 0,0 1 0,-1 0-1,1-1 1,-1 1 0,1 0 0,-1 0 0,1 1-1,-1-1 5,0 1-1,0 0 1,0-1-1,0 1 1,0-1-1,-1 1 1,1 0-1,-1-1 1,1 1-1,-1-1 1,0 1-1,1-1 1,-1 1-1,0-1 1,0 0-1,0 1 1,0-1-1,0 0 1,-2 1-1,-4 5 138,20-18-45,9-2-138,28-12 1,-32 17-777,1-1 0,30-21 0,-46 28 746,0-1 0,0 1-1,-1-1 1,1 0 0,-1 0 0,1 0 0,-1 0-1,0 0 1,0 0 0,0-1 0,0 1 0,-1-1-1,2-4 1,4-32-620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5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91 352 19548,'-7'7'512,"0"0"-1,0 0 0,0 0 1,1 1-1,0 0 1,1 1-1,-8 15 0,9-18-69,-1 3-87,1 1 1,-1 0-1,-4 17 0,8-23-284,0 0-1,0 1 1,0-1-1,0 1 1,1-1-1,0 1 1,0-1-1,0 1 1,1-1-1,-1 1 1,2 4-1,-1-8-56,-1 0 0,0 0 0,1 0-1,-1 0 1,1 0 0,-1 0 0,1 0 0,0 0-1,-1 0 1,1 0 0,0 0 0,0 0 0,-1-1-1,1 1 1,0 0 0,0-1 0,0 1 0,0-1-1,0 1 1,0-1 0,0 1 0,2 0 0,-1-1-4,0 0 1,0 0-1,1 0 1,-1 0 0,0 0-1,0 0 1,0-1-1,0 1 1,0-1 0,4-1-1,2-1 0,0-1-1,-1 0 1,0 0-1,12-10 1,-7 4-9,0-1 0,-1 0 0,17-22 0,-23 27-27,-1 0 0,0-1 0,0 0 0,0 0 0,-1 0 0,0 0 0,0 0 0,-1-1 0,3-9 0,-7 16-109,-3 5 55,-7 10-36,1 1 126,1 0 1,0 1-1,2 1 1,0-1-1,1 1 1,0 0-1,-7 32 1,14-47 2,-1 0-1,1 0 1,-1 0-1,1 0 1,0 0 0,0 0-1,0 0 1,0 0 0,0 0-1,1 0 1,-1 0-1,0 0 1,1 0 0,0 0-1,-1-1 1,3 5 0,-2-6-7,-1 1 1,1 0 0,0 0 0,0-1 0,0 1 0,0-1 0,0 1 0,0-1-1,0 1 1,0-1 0,0 0 0,0 1 0,0-1 0,0 0 0,0 0 0,0 0-1,1 0 1,-1 0 0,0 0 0,0 0 0,0 0 0,0 0 0,0 0 0,0-1 0,0 1-1,0 0 1,0-1 0,0 1 0,0-1 0,0 1 0,2-2 0,9-4 15,-1-2 0,0 1-1,0-1 1,0-1 0,15-15 0,44-57 19,-3-11-24,70-128 0,-131 211-18,-1 1 0,-1-2-1,1 1 1,5-19 0,-11 27-18,-4 5 11,-5 10 1,-29 57 26,-34 84 0,59-119 10,2 0-1,1 1 1,1 0-1,-7 62 0,17-96-25,0 0 0,0 0 0,0 0 0,0 0 0,0 0 0,0-1 0,1 1 0,0 0 0,-1 0 0,1 0 0,0-1 0,0 1-1,1-1 1,-1 1 0,2 2 0,-2-4-1,0 0 0,0 0 0,0 0 0,0-1 0,0 1 0,1 0 0,-1-1 0,0 1 0,0-1 0,0 1 0,1-1 0,-1 1 0,0-1 0,0 0 1,1 0-1,-1 0 0,0 0 0,1 0 0,-1 0 0,0 0 0,0 0 0,1 0 0,-1 0 0,0-1 0,1 1 0,-1-1 0,0 1 0,0-1 0,0 1 0,0-1 0,1 0 0,-1 1 0,0-1 0,1-1 0,5-4 4,0 0 0,0 0 0,0 0 0,-1-1 0,0 0 0,-1 0-1,1 0 1,5-11 0,34-74 26,-27 53-21,70-165 78,1-3 163,-80 194-162,-7 19 2,-6 21-2,-59 242 141,54-209-191,3 0 0,1 97 0,5-154 7,-2-7-23,-5-20-31,-7-41-105,13 60 103,-11-45-237,3-2 1,-5-92 0,14 140 223,0 0 0,0 0 1,1 0-1,-1 0 0,1-1 1,0 1-1,0 0 0,0 0 1,4-7-1,-4 10-3,0-1 0,0 1 1,0 0-1,0 0 0,0 0 0,0-1 0,1 1 0,-1 1 0,0-1 1,1 0-1,-1 0 0,0 0 0,1 1 0,-1-1 0,1 1 1,-1-1-1,1 1 0,0 0 0,-1-1 0,1 1 0,-1 0 0,1 0 1,0 0-1,-1 0 0,1 0 0,-1 1 0,4 0 0,73 15-1408,-52-12 1059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5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20452,'-3'-2'1593,"9"5"-1177,6 3-264,5 1 1440,4 0-1008,-1 0-280,3-1-32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6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7 19564,'1'0'58,"-1"0"0,0 0 0,0 0 0,1 0 0,-1 0 0,0 1 0,0-1 0,0 0-1,1 0 1,-1 0 0,0 0 0,0 1 0,0-1 0,0 0 0,1 0 0,-1 0 0,0 1 0,0-1 0,0 0 0,0 0 0,0 1 0,0-1-1,0 0 1,0 0 0,0 1 0,0-1 0,0 0 0,0 0 0,0 1 0,0-1 0,0 0 0,0 1 0,0-1 0,0 0 0,0 0-1,0 1 1,0-1 0,0 0 0,0 0 0,-1 0 0,1 1 0,0-1 0,0 0 0,-8 19 271,5-13 3,-102 201 3267,1-3-3402,100-189-384,13-20-154,13-22-44,23-37-134,49-96-1,-62 103 435,44-82 360,-66 125-160,-10 14-113,0 0 0,0 0 0,0 0 0,0 0 0,0 0 1,1 0-1,-1 0 0,0 0 0,0 0 0,0 0 0,0 0 1,0 0-1,0 0 0,0 0 0,0 0 0,1 0 0,-1 0 1,0 0-1,0 0 0,0 0 0,0 0 0,0 0 0,0 0 1,0 0-1,0 0 0,0 0 0,0 0 0,1 0 0,-1 0 0,0 1 1,0-1-1,0 0 0,0 0 0,0 0 0,0 0 0,0 0 1,0 0-1,0 0 0,0 0 0,0 0 0,0 0 0,0 1 1,0-1-1,0 0 0,0 0 0,0 0 0,0 0 0,0 0 1,0 0-1,0 0 0,0 0 0,0 1 0,0-1 0,0 0 1,0 0-1,0 0 0,0 0 0,0 0 0,0 0 0,0 0 1,0 0-1,-7 34 194,-42 123 64,24-83-241,3 1-1,-19 117 0,41-174-1,0-18-17,0 0 0,0 0 0,0 0 1,0 0-1,0 0 0,0 0 1,0 0-1,0 0 0,1 0 0,-1 0 1,0 0-1,0 0 0,0 0 0,0 0 1,0 0-1,0 0 0,0 0 0,0 0 1,1 0-1,-1 0 0,0 0 1,0 0-1,0 0 0,0 0 0,0 0 1,0 0-1,0 0 0,0 0 0,0 0 1,1 0-1,-1 0 0,0 0 0,0 0 1,0 0-1,0 0 0,0 0 1,0-1-1,0 1 0,0 0 0,0 0 1,0 0-1,0 0 0,0 0 0,0 0 1,0 0-1,1 0 0,-1 0 0,0-1 1,0 1-1,0 0 0,0 0 0,0 0 1,0 0-1,0 0 0,0 0 1,0 0-1,0 0 0,0-1 0,0 1 1,0 0-1,-1 0 0,1 0 0,0 0 1,10-34 20,-4-28 6,-3 26 60,10-42 0,-13 76-79,1 1 1,-1 0-1,1-1 0,-1 1 1,1 0-1,-1 0 0,1 0 0,0-1 1,0 1-1,0 0 0,0 0 1,0 0-1,0 0 0,0 0 0,0 0 1,0 1-1,0-1 0,1 0 1,-1 1-1,0-1 0,0 0 0,1 1 1,-1 0-1,0-1 0,1 1 1,-1 0-1,1-1 0,-1 1 1,0 0-1,1 0 0,-1 0 0,2 1 1,7 0 25,0 0 0,-1 1 1,18 5-1,-5-2-30,-3-1 1,0-1-4,-2 0 0,1 1 0,0 1 0,19 9 0,-33-12 2,0 0 0,0 0 0,0 0 0,-1 0-1,1 1 1,-1-1 0,0 1 0,0 0-1,0 0 1,0 0 0,0 0 0,-1 1 0,1-1-1,-1 1 1,0 0 0,0-1 0,0 1 0,-1 0-1,1 0 1,-1 0 0,0 0 0,0 1-1,0 5 1,-1 1 16,0-8-12,-1-1 0,1 0 0,0 1 0,0-1 0,1 1 0,-1-1 0,0 0 0,2 5 0,-1-7-5,-1 1 0,1-1 1,0 0-1,-1 0 1,1 0-1,-1 0 1,1 0-1,0-1 0,-1 1 1,1 0-1,-1 0 1,1 0-1,-1 0 1,1-1-1,-1 1 0,1 0 1,-1 0-1,1-1 1,-1 1-1,1-1 0,-1 1 1,1 0-1,-1-1 1,0 1-1,1-2 1,14-11 19,22-32 2,-29 34-19,0 0 0,0 1-1,1 1 1,1-1 0,-1 1 0,15-9-1,-24 17-4,0 1-1,1 0 1,-1 0-1,0-1 1,1 1-1,-1 0 1,0 0 0,1-1-1,-1 1 1,0 0-1,1 0 1,-1 0-1,1 0 1,-1 0-1,0-1 1,1 1-1,-1 0 1,1 0-1,-1 0 1,0 0-1,1 0 1,-1 0-1,1 0 1,-1 0-1,0 1 1,1-1-1,-1 0 1,0 0-1,1 0 1,-1 0 0,1 0-1,-1 1 1,0-1-1,1 0 1,-1 0-1,0 1 1,1-1-1,-1 0 1,0 0-1,0 1 1,1 0-1,0 0 1,-1 1-1,0 0 0,1 0 1,-1 0-1,0 0 0,0 0 1,0-1-1,0 1 1,0 3-1,-11 42-347,-5 2-1766,16-45 1719,5 0-113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6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 15467,'-2'4'302,"1"1"0,-1-1 0,0 1 0,0-1 0,-1 0 0,1 1 0,-1-1 0,0 0 0,-5 5 0,-6 10 276,-3 7 209,1 2 1,2 0-1,0 1 0,2 0 0,-14 53 0,25-77-747,0-1-1,0 1 1,1-1 0,0 1 0,-1-1-1,1 1 1,1 0 0,-1-1 0,1 1-1,1 5 1,-1-7-33,0-1 1,0 0-1,1 0 0,-1 1 0,0-1 1,1 0-1,0 0 0,-1 0 0,1-1 1,0 1-1,0 0 0,0-1 0,0 1 1,0-1-1,0 1 0,0-1 0,1 0 0,-1 0 1,0 0-1,3 0 0,11 3-10,-1 0 1,1-2-1,18 1 0,33 6 10,-61-7 5,0-1-1,0 1 1,0 0-1,0 1 1,-1-1 0,1 1-1,-1 0 1,8 6-1,-12-8 3,0-1-1,0 1 0,0 0 1,0 0-1,-1 0 1,1-1-1,0 1 1,0 0-1,-1 0 0,1 0 1,-1 0-1,1 1 1,-1-1-1,1 0 0,-1 0 1,1 0-1,-1 0 1,0 0-1,0 1 0,0-1 1,0 0-1,0 0 1,0 0-1,0 1 1,0-1-1,0 0 0,0 0 1,-1 0-1,1 0 1,0 1-1,-1-1 0,1 0 1,-1 0-1,1 0 1,-1 0-1,0 0 0,1 0 1,-1 0-1,0 0 1,0 0-1,0-1 1,0 1-1,1 0 0,-3 0 1,-3 5 66,-1-1 0,0 0 1,0-1-1,0 0 0,-9 4 1,-13 5 187,-1-1 0,-36 8-1,51-16-371,0-1-1,0 0 0,-1-2 1,1 1-1,-1-2 0,-21-1 0,35 1 40,1-1 0,0 1-1,-1 0 1,1 0-1,-1-1 1,1 1-1,0-1 1,0 1-1,-1-1 1,1 0-1,0 1 1,0-1-1,-1 0 1,1 0-1,-1-1 1,1 1 40,1 1 0,-1-1 0,1 0 1,0 0-1,-1 0 0,1 1 0,0-1 0,0 0 0,-1 0 1,1 0-1,0 1 0,0-1 0,0 0 0,0 0 0,0 0 1,0 0-1,0 1 0,0-1 0,1-1 0,0-2-39,1 1 0,-1-1-1,1 1 1,0-1 0,0 1 0,1 0-1,-1-1 1,0 1 0,5-3-1,25-22-568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7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49 14747,'2'3'299,"-1"0"0,1 0-1,-1 0 1,0 0 0,0 0 0,0 0 0,0 1-1,0-1 1,-1 0 0,1 0 0,-1 1-1,0-1 1,0 0 0,0 1 0,-1-1 0,-1 7-1,-1 6 865,-2 0 0,-6 18 0,5-18-130,-19 48 809,12-31-871,-16 59-1,29-91-969,0 0 0,-1 1-1,1-1 1,0 0 0,0 1-1,0-1 1,0 0 0,0 1-1,0-1 1,0 0 0,0 1-1,1-1 1,-1 0 0,1 0-1,-1 1 1,1 1 0,0-3-14,0 1 1,-1-1-1,1 0 1,-1 0 0,1 0-1,-1 1 1,1-1-1,0 0 1,-1 0-1,1 0 1,-1 0-1,1 0 1,0 0 0,-1 0-1,1 0 1,0 0-1,-1 0 1,1 0-1,-1 0 1,1-1-1,-1 1 1,1 0 0,0 0-1,-1-1 1,1 1-1,-1 0 1,1-1-1,-1 1 1,1-1-1,-1 1 1,1 0 0,-1-1-1,0 1 1,1-1-1,-1 1 1,0-1-1,1 0 1,5-6-257,-1 1 0,1-1 0,-1-1 0,-1 1 0,1-1 0,-1 0 0,-1 0 0,0 0-1,3-9 1,1-7-1495,7-48 0,-8 5-1432,-6 68 2924,-2 3 375,1-1 1,0 1 0,1-1 0,-1 1-1,1 0 1,-1 0 0,1-1 0,0 1-1,0 0 1,1-1 0,-1 1 0,1 0-1,0-1 1,1 6 0,1-6 34,-1 0 0,1 0 0,0-1 0,0 1 0,0 0 0,0-1 0,0 0 1,0 0-1,1 0 0,-1 0 0,1 0 0,-1-1 0,1 0 0,0 1 0,0-1 0,-1-1 0,1 1 0,0 0 0,0-1 1,0 0-1,5 0 0,7-1 275,0 1 0,0-2 0,31-7 0,-32 5-151,-1 0 0,1-1-1,25-14 1,-34 16-187,-1 0-1,1 0 1,-1-1-1,0 0 1,0 0 0,-1 0-1,1-1 1,-1 1-1,0-1 1,0 0-1,0 0 1,3-7 0,-7 11-54,1 0 0,0-1 0,-1 1-1,1 0 1,-1-1 0,1 1 0,-1-1 0,0 1 0,1-1 0,-1 1 0,0-1 0,0 1 0,0-1 0,0 1 0,0-1 0,-1 1 0,1-1 0,-1-1 0,0 2-5,1 0 0,-1 0-1,1 0 1,-1 1 0,0-1 0,0 0 0,1 1-1,-1-1 1,0 0 0,0 1 0,0-1-1,0 1 1,0-1 0,0 1 0,0-1 0,0 1-1,0 0 1,0 0 0,-2-1 0,-2 1 11,1 0-1,-1 0 1,0 0 0,0 0 0,1 1 0,-1 0 0,0 0 0,1 0-1,-1 1 1,-5 2 0,-4 3-6,1 0 0,0 1-1,1 1 1,0 0 0,0 0 0,1 1-1,0 1 1,0 0 0,2 0 0,-1 1-1,1 0 1,1 1 0,0 0 0,1 0-1,-7 18 1,14-29-16,-1 1-1,0-1 0,1 0 1,-1 1-1,1-1 0,0 0 1,0 1-1,0-1 0,0 1 1,0-1-1,0 0 0,1 4 1,0-5-1,-1 0 0,1 0 0,-1 0 0,1 0 0,-1 0 0,1 0 0,0 0 0,0 0 0,-1 0-1,1 0 1,0 0 0,0 0 0,0-1 0,0 1 0,0 0 0,0-1 0,0 1 0,2 0 0,1 0-1,1 0 0,-1 0 0,1-1-1,-1 1 1,1-1 0,0 0 0,-1 0 0,1-1-1,-1 1 1,1-1 0,5-2 0,7-2-107,-1 0 1,-1-2 0,1 0 0,-1 0-1,-1-2 1,1 0 0,-1 0 0,-1-1-1,0-1 1,18-19 0,-21 20-311,-1 0 0,0-1 0,-1 0-1,0-1 1,0 1 0,-2-2 0,1 1 0,-2-1 0,1 1 0,-2-1 0,0-1-1,0 1 1,1-18 0,-4 28 220,-1 1 1,1 0-1,-1-1 0,0 1 0,0-1 0,0 1 1,0-1-1,-1 1 0,1 0 0,-1-1 0,1 1 1,-1-1-1,0 1 0,0 0 0,0 0 0,0-1 1,0 1-1,0 0 0,-1 0 0,1 0 0,-3-2 1,3 4-320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7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14 16075,'6'-13'3046,"-10"19"-787,-14 24-871,7-6-921,0 0 0,1 1 0,-9 35 1,-10 81 902,6 128 228,21-220-1452,2-42-9,2-8-31,3-13 33,7-27 15,34-122-44,-46 162-122,1-1 0,-1 1 0,1 0 0,-1 0 0,1-1 0,0 1 0,-1 0 0,1 0 1,0 0-1,0 0 0,0 0 0,-1 0 0,3-2 0,-2 3 7,0 0-1,-1 0 1,1 0 0,-1 0-1,1 1 1,0-1-1,-1 0 1,1 0 0,-1 0-1,1 1 1,-1-1 0,1 0-1,-1 0 1,1 1-1,-1-1 1,1 0 0,-1 1-1,1-1 1,-1 1 0,0-1-1,1 1 1,-1-1-1,0 1 1,1-1 0,-1 1-1,0-1 1,1 1 0,-1-1-1,0 1 1,0-1-1,0 2 1,2 2-6,0-1 0,0 1 0,1 0 0,-1-1 0,1 1 1,0-1-1,0 0 0,0 0 0,0 0 0,0-1 0,0 1 0,1-1 0,5 4 0,-6-5 10,0 0 0,-1-1 0,1 1 0,0-1-1,0 1 1,-1-1 0,1 0 0,0 0 0,0 0-1,-1-1 1,1 1 0,0-1 0,0 1 0,-1-1 0,1 0-1,0 0 1,-1 0 0,1 0 0,-1 0 0,0-1-1,4-2 1,3-3-3,0 0 12,-11 13-2,-1 0-6,0 0 0,0 1 1,1-1-1,0 0 1,0 1-1,0-1 0,1 1 1,0 0-1,0 0 0,0-1 1,1 1-1,0 0 1,2 11-1,-2-17 4,1 0 1,-1 0-1,1 0 1,-1 0-1,1 0 0,-1 0 1,1 0-1,-1-1 1,1 1-1,0 0 1,-1 0-1,1 0 0,0-1 1,0 1-1,0 0 1,0-1-1,-1 1 1,1-1-1,0 1 0,0-1 1,0 0-1,0 1 1,2-1-1,-1 1 3,1-1 0,-1 0-1,1 0 1,-1 0 0,1 0 0,-1-1-1,1 1 1,-1-1 0,4-1 0,4-1 13,0-1 1,-1-1-1,15-9 1,-18 10-14,0-1 27,0 1 0,0 0-1,0 1 1,1-1 0,0 1-1,0 0 1,0 1-1,0 0 1,0 0 0,0 0-1,9 0 1,0 1 98,-9 2-264,1-2-1,-1 1 1,0-1 0,1 0 0,8-3-1,-15 4 58,0 0 0,0-1-1,0 1 1,0-1 0,0 1 0,0-1 0,0 0-1,0 1 1,0-1 0,0 0 0,0 0-1,0 0 1,0 0 0,0 0 0,-1 0-1,1 0 1,0 0 0,-1 0 0,1 0-1,-1 0 1,1 0 0,-1 0 0,0 0-1,1-1 1,-1 1 0,0 0 0,0 0-1,0 0 1,0-1 0,0 1 0,0 0-1,0 0 1,0 0 0,0-1 0,0 1 0,-1 0-1,0-2 1,-12-28-500,-9-9-221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8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19332,'7'-2'1544,"4"5"-1704,-1 0-864,6 6 1384,-4 1-152,3-2-352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8.6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30 16347,'-1'-2'105,"0"0"-1,0 0 0,0 0 0,0 1 1,-1-1-1,1 0 0,0 1 0,-1-1 0,1 1 1,-1-1-1,1 1 0,-1 0 0,0 0 0,0 0 1,1 0-1,-1 0 0,0 0 0,0 0 1,0 0-1,-4 0 0,2 1 166,1 0 0,-1 0 0,1 0 0,-1 0-1,1 1 1,-1-1 0,1 1 0,-1 0 0,1 0 0,0 1 0,-5 1 0,0 2 151,0-1 1,1 1-1,-1 0 1,1 1-1,1-1 1,-1 1-1,1 1 1,0-1-1,-6 9 1,12-15-423,0 0 1,0 0 0,0 1-1,0-1 1,-1 0 0,1 0 0,0 0-1,0 0 1,0 0 0,0 1-1,0-1 1,0 0 0,0 0-1,0 0 1,0 1 0,0-1 0,0 0-1,0 0 1,0 0 0,0 0-1,0 1 1,0-1 0,0 0 0,0 0-1,0 0 1,0 1 0,0-1-1,0 0 1,0 0 0,0 0-1,0 0 1,0 1 0,0-1 0,0 0-1,0 0 1,1 0 0,-1 0-1,0 1 1,0-1 0,10 1-29,21-7-41,-19 3 46,1 1 17,0 1-1,0 0 1,0 1 0,24 3-1,-30-2 1,0 1-1,0-1 1,-1 1-1,1 1 0,0-1 1,-1 1-1,1 0 1,-1 0-1,0 1 0,8 6 1,-12-9 7,-1 0-1,1 1 1,-1-1 0,0 0 0,0 0 0,0 1-1,0-1 1,1 1 0,-2-1 0,1 1 0,0-1-1,0 1 1,0 0 0,-1-1 0,1 1-1,-1 0 1,0-1 0,1 1 0,-1 0 0,0 0-1,0 0 1,0-1 0,0 1 0,0 0 0,0 0-1,-1-1 1,1 1 0,-1 0 0,1-1 0,-1 1-1,1 0 1,-1-1 0,0 1 0,0 0 0,0-1-1,0 0 1,0 1 0,0-1 0,0 0-1,-1 1 1,-1 0 0,-5 6 41,0-1 1,-1 0-1,1-1 0,-1 0 0,-14 6 1,9-4-66,-1-2 0,0 1 0,0-2 0,0 0 0,-1-1 0,1 0 0,-19 1 0,34-5 11,0 0 0,-1 0 0,1 0 0,0 0 0,-1 0 1,1 0-1,0 0 0,-1 0 0,1 0 0,-1 0 1,1 0-1,0 0 0,-1 0 0,1 0 0,0 0 1,-1 0-1,1 0 0,0-1 0,-1 1 0,1 0 0,0 0 1,-1 0-1,1-1 0,0 1 0,0 0 0,-1 0 1,1-1-1,0 1 0,-1-1 0,6-7 83,17-9-189,2 4-184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9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19564,'-1'3'232,"1"0"-1,-1 0 1,0 0 0,-1 0-1,1 0 1,0 0 0,-1 0-1,0 0 1,1 0 0,-1-1-1,-4 5 1,-3 5 224,-10 17 351,1 0 1,1 2 0,2-1 0,-15 44 0,29-71-772,0 0 0,0 1-1,1-1 1,-1 1 0,1-1 0,-1 1-1,1-1 1,0 1 0,1-1 0,-1 1 0,2 5-1,-2-8-27,1 1-1,0-1 0,-1 0 0,1 1 0,0-1 1,0 0-1,0 0 0,0 0 0,0 0 1,0 0-1,0 0 0,1 0 0,-1 0 0,0-1 1,0 1-1,1 0 0,-1-1 0,0 1 1,1-1-1,-1 1 0,1-1 0,-1 1 1,1-1-1,-1 0 0,1 0 0,-1 0 0,1 0 1,1 0-1,6-1-2,0 0 0,0-1 0,-1 1-1,1-2 1,-1 1 0,0-1 0,1 0 0,-1-1 0,-1 0 0,1 0 0,0-1-1,6-5 1,13-11 5,42-43-1,-57 52 1,15-15-2,23-21 33,-49 47-39,-1 1 0,1-1 0,-1 1 0,1-1 0,-1 1 0,1-1 0,-1 1 0,1 0 0,-1-1-1,1 1 1,0 0 0,-1 0 0,1-1 0,0 1 0,-1 0 0,1 0 0,0 0 0,-1 0 0,1 0 0,0 0 0,-1 0 0,1 0-1,0 0 1,-1 0 0,1 0 0,0 0 0,0 1 0,0 0 0,0-1-1,-1 1 1,1 0 0,0 0 0,-1 0-1,1 0 1,-1 0 0,1 0-1,-1 0 1,0 0 0,1 0 0,-1 0-1,0 0 1,0 0 0,1 2-1,0 8 9,-1 0-1,-2 20 0,2-20 6,0-11-15,-1 5-1,1-1-1,0 1 0,0 0 0,1-1 1,-1 1-1,3 7 0,-3-11 3,1 0 0,-1 0-1,1 0 1,0 0 0,-1 0-1,1 0 1,0-1 0,0 1-1,-1 0 1,1 0 0,0-1 0,0 1-1,0 0 1,0-1 0,0 1-1,0-1 1,0 1 0,0-1 0,0 0-1,0 1 1,0-1 0,0 0-1,0 0 1,0 1 0,0-1 0,1 0-1,-1 0 1,0 0 0,0-1-1,0 1 1,0 0 0,0 0 0,2-1-1,11-3 26,0 0-1,-1-1 1,0 0-1,15-8 1,-19 7-261,1 1 1,0 1-1,1 0 1,-1 0-1,1 1 1,-1 0-1,1 1 1,15-1-1,-31 4-1715,-3-1 1357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9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20588,'4'-9'1737,"2"9"-1337,3 7-144,4 6 648,2 5-664,5 0-1736,0 1 1352,2-3-224,-3-4-200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29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16996,'-10'33'1834,"-15"35"0,-8 25 719,27-73-2075,1 1 0,0 0 0,2 0 0,1 1 0,0-1 0,3 34 0,-1-53-458,0 0 0,0 0 1,0 0-1,0 0 0,1 0 0,-1 0 1,1 0-1,0 0 0,0 0 0,-1 0 1,1 0-1,0 0 0,0 0 0,1-1 1,-1 1-1,0 0 0,1-1 0,-1 1 0,1-1 1,-1 1-1,1-1 0,0 0 0,-1 0 1,1 0-1,0 0 0,0 0 0,0 0 1,0 0-1,0-1 0,0 1 0,0-1 0,0 1 1,0-1-1,0 0 0,0 0 0,0 0 1,0 0-1,3 0 0,2-1-10,-1-1 0,0 1 0,0-1-1,0-1 1,0 1 0,0-1 0,0 0 0,-1 0-1,1-1 1,-1 0 0,7-6 0,5-7 21,0-1 1,-1 0-1,-1-1 1,-1-1-1,-1 0 0,21-43 1,-28 42-36,-6 12-236,0 9 223,0 0 0,0 0 0,0 0 1,0 0-1,0 0 0,0 0 0,0 0 0,-1 0 0,1 0 0,0 0 0,0 0 0,0 0 1,0 0-1,0 0 0,0 0 0,-1 0 0,1 0 0,0 0 0,0 0 0,0 0 0,0 0 1,0 0-1,0 0 0,-1 0 0,1 0 0,0 0 0,0 0 0,0 0 0,0 0 0,0 0 1,0 0-1,-1 0 0,1 0 0,0 0 0,0 0 0,0 1 0,0-1 0,0 0 0,0 0 1,0 0-1,0 0 0,0 0 0,0 0 0,0 0 0,0 1 0,-1-1 0,1 0 0,0 0 1,0 0-1,-13 18-875,-1 1 1,2 0 0,-13 26-1,19-33 644,-13 26-655</inkml:trace>
  <inkml:trace contextRef="#ctx0" brushRef="#br0" timeOffset="1">118 507 13259,'9'8'1616,"4"-3"-1048,4-5-224,2-2 785,2-8-897,-2-4-392,1-8 264,-2-5-168,0-12-192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187 101 16484,'-1'-4'333,"-1"1"0,1-1 0,-1 1 0,1-1 0,-1 1 0,0 0 0,-1 0 0,1 0 0,-4-3 0,5 5-226,0 0 0,0 0-1,-1 0 1,1 0 0,-1 0-1,1 1 1,-1-1 0,1 1-1,-1-1 1,1 1 0,-1-1-1,1 1 1,-1 0 0,0 0-1,1 0 1,-1 0 0,1 0-1,-1 0 1,0 0 0,1 0-1,-1 1 1,1-1 0,-1 1-1,1-1 1,-2 2 0,-1 0 58,0 0 1,0 0 0,1 0-1,0 1 1,-1-1 0,1 1-1,0 0 1,0 0 0,0 0-1,1 1 1,-3 3 0,-25 45 681,24-40-695,-3 7-14,0 0 0,1 0-1,-6 25 1,12-34-112,0-1-1,0 1 1,1 0-1,0 0 1,1-1-1,0 1 1,1 0 0,0 0-1,2 10 1,-2-18-20,-1 1 0,1-1 0,0 1 0,0-1 0,0 1 0,0-1 0,0 1 0,1-1-1,-1 0 1,0 0 0,1 0 0,0 0 0,0 0 0,-1 0 0,1 0 0,0 0 0,0-1 0,1 1 0,-1-1 0,0 0 0,0 1 0,1-1 0,-1 0 0,1 0 0,-1-1 0,1 1 0,-1 0 0,1-1 0,0 0 0,-1 1 0,1-1 0,-1 0 0,1 0 0,0-1 0,-1 1 0,1-1 0,-1 1 0,4-2 0,6-1 2,0-1 0,-1 0-1,0-1 1,0-1 0,0 1 0,-1-2-1,0 1 1,0-2 0,-1 1 0,1-1 0,9-12-1,7-9 13,-1-1-1,24-40 0,-43 62-16,49-80 37,-49 77-30,-1 0-1,0 0 1,-1 0 0,0-1-1,-1 1 1,3-17-1,-7 15 17,-6 17-3,-11 22 3,2 2-67,2 1 1,1 0-1,0 1 1,3 0-1,0 1 0,2 0 1,2 1-1,-5 55 1,10-85-32,1 1 1,0-1-1,0 1 1,0-1-1,0 0 1,0 1-1,1-1 1,-1 1-1,1-1 1,-1 0 0,1 1-1,0-1 1,0 0-1,0 0 1,0 1-1,1-1 1,-1 0-1,0 0 1,1 0-1,0-1 1,2 3-1,-3-3-7,0-1 0,0 1 0,0-1 0,0 1 0,0-1 0,1 0 0,-1 0 0,0 1 0,0-1 0,0 0 0,1 0 0,-1 0-1,0 0 1,0-1 0,0 1 0,2-1 0,1 0-51,-1 0 0,0 0 1,0-1-1,0 1 0,0-1 0,0 0 0,4-4 0,7-6-240,-1-2 0,0 0 0,19-28 0,8-17-544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0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 16468,'1'0'58,"0"0"1,0-1 0,-1 1-1,1 1 1,0-1 0,-1 0-1,1 0 1,0 0 0,-1 0 0,1 0-1,0 1 1,-1-1 0,1 0-1,0 0 1,-1 1 0,1-1 0,-1 1-1,1-1 1,0 0 0,-1 1-1,1-1 1,-1 1 0,1-1-1,-1 1 1,0 0 0,1-1 0,-1 1-1,1-1 1,-1 1 0,0 0-1,0-1 1,1 1 0,-1 0 0,0-1-1,0 1 1,0 0 0,0-1-1,0 1 1,0 0 0,0 0 0,0 0-1,-5 37 787,3-28-345,-35 289 2545,20-142-2686,16-147-458,1-7 7,0-1-1,0 1 0,-1-1 0,1 1 1,0-1-1,-1 1 0,1-1 0,-1 0 1,0 1-1,0-1 0,0 0 0,0 0 1,-3 4-1,4-6 50,-1 1 0,1-1 1,0 0-1,0 0 0,-1 0 0,1 0 1,0 0-1,-1 0 0,1 0 1,0 0-1,0 0 0,-1 0 0,1 0 1,0 0-1,-1-1 0,1 1 1,0 0-1,0 0 0,-1 0 0,1 0 1,0 0-1,0 0 0,-1-1 0,1 1 1,0 0-1,0 0 0,0 0 1,-1-1-1,1 1 0,0 0 0,0 0 1,0-1-1,0 1 0,0 0 1,-1 0-1,1-1 0,0 1 0,0 0 1,0-1-1,0 1 0,0 0 0,0-1 1,-5-14-836,-21-90-1345,6 0 5792,20 105-3515,0-1 0,0 1 0,0 0 1,0 0-1,0 0 0,0-1 0,0 1 0,0 0 0,0 0 0,0 0 0,0 0 0,0-1 0,0 1 0,0 0 0,0 0 0,0 0 0,0-1 0,0 1 0,0 0 0,1 0 0,-1 0 0,0 0 0,0 0 0,0-1 0,0 1 0,0 0 0,0 0 0,0 0 0,1 0 0,-1 0 0,0 0 0,0-1 0,0 1 0,0 0 0,1 0 0,-1 0 0,0 0 0,0 0 0,10 2 674,15 10-1219,-18-9 347,40 14-323,-22-9 87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67 19268,'-9'8'788,"0"0"0,1 1 0,0 0 0,0 1 0,1-1 0,-10 19 0,16-25-685,-1 0 1,1 0-1,0 1 0,0-1 0,0 0 0,0 0 1,0 1-1,1-1 0,0 0 0,-1 1 1,1-1-1,1 0 0,-1 1 0,0-1 1,1 0-1,-1 1 0,1-1 0,0 0 1,0 0-1,1 0 0,-1 0 0,1 0 1,-1 0-1,1 0 0,0 0 0,0 0 0,0-1 1,4 4-1,-3-3-80,0 0-1,0 0 1,1-1 0,-1 1-1,1-1 1,0 0 0,0 0-1,-1 0 1,1-1 0,0 1-1,0-1 1,1 0 0,-1 0 0,0-1-1,0 1 1,0-1 0,1 0-1,-1 0 1,0 0 0,0 0-1,1-1 1,-1 0 0,0 0-1,0 0 1,5-2 0,-2 0-14,-1 0 0,1 0 1,0-1-1,-1 0 0,1 0 1,-1-1-1,0 0 0,-1 0 1,1 0-1,-1 0 0,0-1 0,0 0 1,4-8-1,-1 0 3,-1-1 0,0 0 0,7-26 0,-11 33-19,-1-1-1,0 1 1,0-1-1,-1 1 0,-1-1 1,1 0-1,-1 1 1,-2-14-1,2 21 5,0 0 1,0 0-1,-1 0 0,1 1 0,0-1 0,0 0 1,0 0-1,-1 1 0,1-1 0,0 0 1,-1 0-1,1 1 0,-1-1 0,1 0 1,-1 1-1,1-1 0,-1 1 0,1-1 0,-1 1 1,0-1-1,1 1 0,-2-2 0,1 2 0,1 0 1,-1 0-1,0 0 0,0 1 0,1-1 0,-1 0 0,0 0 1,1 0-1,-1 0 0,0 1 0,1-1 0,-1 0 0,0 0 1,1 1-1,-1-1 0,1 1 0,-1-1 0,1 1 0,-2 0 1,-2 3-2,1-1 1,0 1-1,0 0 0,0 1 1,0-1-1,-2 5 1,-2 7 16,0 1 0,-8 25 0,14-38-5,0 0-1,0-1 0,1 1 0,-1 0 1,1-1-1,-1 1 0,1 0 0,0 0 1,1 0-1,-1-1 0,1 1 0,-1 0 1,1 0-1,0-1 0,0 1 0,1-1 1,-1 1-1,4 4 0,-3-6 3,0 0-1,0 0 1,0-1-1,1 1 1,-1-1-1,0 1 1,1-1-1,-1 0 1,1 0-1,-1 0 1,1 0-1,-1-1 1,1 1-1,0-1 1,-1 1-1,1-1 1,0 0-1,0 0 1,-1 0-1,6-1 1,2-1 18,0 0 0,1 0 1,-1-1-1,11-5 0,3-3-36,-2-1 0,1-1 0,-2-1 0,1 0 0,-2-2-1,35-35 1,-61 59-99,0 0-1,0 0 0,1 1 1,-7 15-1,8-17 115,2-1-1,-1 1 1,1-1 0,0 1 0,0 0-1,1 0 1,-1-1 0,2 1 0,-1 9-1,1-15 6,0 0 0,0 1-1,0-1 1,1 0-1,-1 0 1,0 1 0,1-1-1,-1 0 1,1 0-1,-1 0 1,1 1-1,0-1 1,-1 0 0,1 0-1,0 0 1,0 0-1,0 0 1,0-1 0,0 1-1,0 0 1,0 0-1,0 0 1,0-1 0,0 1-1,0-1 1,0 1-1,0-1 1,1 1 0,-1-1-1,0 0 1,0 1-1,1-1 1,-1 0-1,0 0 1,1 0 0,-1 0-1,0 0 1,0 0-1,1 0 1,-1-1 0,0 1-1,3-1 1,3-1 46,0 0 0,0-1 0,0 0 0,0 0 0,12-8 0,-7 2 8,0 0 0,0 0 0,-1-2 0,-1 1-1,17-22 1,-20 23-80,0-1 1,-1 0-1,0 0 0,-1 0 0,0-1 0,-1 0 0,7-21 0,-26 60-160,10-13 39,1-1 1,-3 23-1,6-31-26,1-1 0,-1 1 0,1-1 0,0 1 0,0 0 0,1-1 0,-1 1 0,1-1 0,3 10 0,-4-15 160,1 1 0,-1-1 0,0 1 0,0 0 0,1-1 0,-1 1 0,1-1 0,-1 1 0,1-1 0,-1 1 0,0-1 0,1 0 0,0 1-1,-1-1 1,1 0 0,-1 1 0,1-1 0,-1 0 0,1 1 0,0-1 0,-1 0 0,1 0 0,0 0 0,-1 0 0,1 0 0,-1 0 0,1 1 0,0-1 0,-1-1 0,2 1 0,18-9-398,-1-8-70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 17156,'8'-3'2325,"-7"11"-900,-9 23 65,6-21-913,-17 80 1350,-11 136 0,12 97-737,15-232-1316,2-88-681,0-7 220,-4-20-102,-3-34 32,-6-45-8,-7-74 1688,21 174-997,-1-3 134,1 1 0,0-1 0,1 0 0,1-10 0,-2 15-131,0 0 0,0 1 0,1-1 0,-1 0-1,0 0 1,1 0 0,-1 1 0,0-1 0,1 0-1,-1 1 1,1-1 0,-1 0 0,1 1 0,-1-1-1,1 0 1,0 1 0,-1-1 0,1 1 0,0-1 0,-1 1-1,1-1 1,0 1 0,0 0 0,0-1 0,-1 1-1,1 0 1,0 0 0,0-1 0,0 1 0,-1 0-1,1 0 1,0 0 0,0 0 0,0 0 0,0 0-1,0 0 1,-1 1 0,1-1 0,0 0 0,1 1 0,35 16-428,2 2-1602,-37-18 1919,1-1 0,-1 1 0,1-1 0,-1 1 0,1-1 1,0 0-1,-1 0 0,1 0 0,0 0 0,-1 0 0,1-1 0,0 1 0,4-2 0,16-13-699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26 18716,'0'0'47,"0"0"1,0 0-1,0-1 0,0 1 1,0 0-1,0 0 0,0 0 1,0 0-1,0-1 0,0 1 0,0 0 1,0 0-1,0 0 0,0 0 1,0 0-1,0-1 0,0 1 1,0 0-1,-1 0 0,1 0 1,0 0-1,0 0 0,0 0 1,0 0-1,0-1 0,0 1 1,-1 0-1,1 0 0,0 0 0,0 0 1,0 0-1,0 0 0,-1 0 1,1 0-1,0 0 0,0 0 1,0 0-1,0 0 0,-1 0 1,1 0-1,0 0 0,0 0 1,0 0-1,0 0 0,0 0 0,-1 0 1,1 0-1,0 0 0,0 0 1,0 0-1,0 1 0,0-1 1,-1 0-1,1 0 0,0 0 1,0 0-1,0 0 0,0 0 1,0 0-1,0 1 0,0-1 1,-1 0-1,1 0 0,-10 10 415,-4 10 324,2 1 0,0 0-1,1 1 1,-15 44 0,15-38-449,-64 186 1245,61-165-1228,3 0 0,-8 74 0,18-116-318,1 0 1,-1-1 0,1 1 0,2 10 0,-2-17-35,0 1 1,0-1 0,0 0 0,0 0 0,0 0 0,0 0-1,0 0 1,0 1 0,0-1 0,0 0 0,0 0-1,0 0 1,0 0 0,0 0 0,1 1 0,-1-1 0,0 0-1,0 0 1,0 0 0,0 0 0,0 0 0,0 0-1,0 0 1,1 1 0,-1-1 0,0 0 0,0 0 0,0 0-1,0 0 1,0 0 0,1 0 0,-1 0 0,0 0-1,0 0 1,0 0 0,0 0 0,0 0 0,1 0 0,-1 0-1,0 0 1,0 0 0,0 0 0,0 0 0,0 0-1,1 0 1,6-7 64,5-12-9,21-50 24,-3-2-1,25-90 0,3-8-189,-48 142 89,-2 5-10,0 0 0,2 1-1,0-1 1,2 2 0,14-20 0,-25 37 21,1 2 1,-1-1-1,1 0 1,-1 0-1,1 0 1,0 1-1,0-1 1,0 1-1,0-1 1,0 1-1,1 0 1,-1 0-1,0 0 1,0 0-1,4-1 1,-4 2 1,0 0 1,0 0 0,0 0 0,0 1 0,0-1-1,0 0 1,-1 1 0,1-1 0,0 1 0,0 0-1,0 0 1,-1 0 0,1 0 0,0 0 0,-1 0-1,1 0 1,-1 0 0,1 0 0,2 4 0,4 4-3,-1 1-1,0 1 1,0-1 0,-1 1 0,0 0 0,-1 1 0,0-1 0,-1 1 0,0 0 0,-1 0 0,-1 0 0,0 1 0,0-1 0,-1 1-1,-1-1 1,0 1 0,-3 20 0,2-26 1,-1-1 0,0 1 0,0 0-1,-1-1 1,0 0 0,0 1 0,0-1 0,-1-1-1,0 1 1,0 0 0,0-1 0,-1 0-1,0 0 1,0 0 0,0-1 0,-1 1 0,-8 4-1,-6 2-339,0-1 0,-1-1 0,-42 12 0,-7 3-2229,59-18 1949,10 0-173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2.1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0 18572,'-1'18'699,"-2"0"0,0-1 0,0 1 0,-2-1 0,0 0 0,-11 23 0,8-19-176,0 1 1,2 0-1,-6 28 1,10-36-550,0 1 1,1 0-1,0 0 1,2 0-1,-1-1 1,2 1-1,5 23 1,-7-38-11,0 0 1,0 0-1,0 0 0,0 0 1,0 0-1,0 0 1,0 0-1,1 0 1,-1 0-1,0 0 0,0 0 1,0 0-1,0 0 1,0 0-1,0 0 1,0 0-1,0 0 0,1 0 1,-1 0-1,0 0 1,0 0-1,0 0 1,0 0-1,0 0 0,0 0 1,0 0-1,0 0 1,1 0-1,-1 0 1,0 0-1,0 0 0,0 0 1,0 0-1,0 0 1,0 0-1,0 0 1,0 0-1,0 0 0,0 0 1,1 1-1,-1-1 1,0 0-1,0 0 1,0 0-1,0 0 0,0 0 1,0 0-1,0 0 1,0 0-1,0 1 1,0-1-1,0 0 0,0 0 1,0 0-1,0 0 1,1-10-272,-8-12-164,-1-6-181</inkml:trace>
  <inkml:trace contextRef="#ctx0" brushRef="#br0" timeOffset="1">0 169 15187,'14'2'2225,"12"4"-945,7-2-464,12-4 1865,5 0-1089,6 0-528,1-6-376,-1-5-1328,-3-4 808,-10-5-296,-7-13-160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2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0 17180,'0'0'58,"1"0"0,-1 0 1,0 0-1,0 0 1,0 0-1,1 1 0,-1-1 1,0 0-1,0 0 0,1 0 1,-1 0-1,0 0 1,0 1-1,0-1 0,1 0 1,-1 0-1,0 0 0,0 1 1,0-1-1,0 0 1,0 0-1,1 0 0,-1 1 1,0-1-1,0 0 0,0 0 1,0 1-1,0-1 0,0 0 1,0 0-1,0 1 1,0-1-1,0 0 0,0 1 1,0-1-1,0 0 0,0 0 1,0 1-1,0-1 1,0 0-1,0 0 0,0 0 1,-1 1-1,-2 17 569,-20 55 2372,-65 139-1,85-206-2904,-7 16 113,-11 24 288,-30 49 0,43-88-726,3-14 2,2-13-173,3 19 391,-1-24-884,3-47 0,-1 61 601,1-1 0,0 1 1,1 0-1,0 0 0,0 1 0,8-17 1,-11 27 283,0 0 1,0 0 0,0 0 0,0 0 0,0 0-1,0-1 1,0 1 0,0 0 0,0 0 0,0 0 0,0 0-1,0 0 1,0 0 0,0 0 0,0-1 0,0 1-1,0 0 1,1 0 0,-1 0 0,0 0 0,0 0 0,0 0-1,0 0 1,0 0 0,0 0 0,0 0 0,0 0-1,1 0 1,-1 0 0,0-1 0,0 1 0,0 0 0,0 0-1,0 0 1,0 0 0,0 0 0,1 0 0,-1 0-1,0 0 1,0 0 0,0 0 0,0 0 0,0 0 0,0 0-1,0 1 1,1-1 0,-1 0 0,0 0 0,0 0-1,0 0 1,0 0 0,3 8-155,-1 11 168,-6 68 499,2-51-78,1 0 1,5 49-1,1-63-168,0-17-148,2-15-69,-5 1-36,0 1 0,0-1 0,-1 0 0,0 0 0,0 1 0,-2-11 0,-5-54-22,-10-33 104,17 99-11,2 8-38,6 9 3,119 156-1426,-110-146 1102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2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20 15187,'3'-1'226,"1"-2"417,0 0 1,0 1-1,0 0 0,1-1 1,7-1-1,-12 3-550,1 1 1,0 0-1,-1 0 1,1 0-1,-1 0 0,1 0 1,0 0-1,-1 0 0,1 0 1,-1 0-1,1 0 0,0 0 1,-1 1-1,1-1 1,-1 0-1,1 0 0,-1 1 1,1-1-1,0 0 0,-1 0 1,1 1-1,0 0 18,-1 0-1,1 0 1,-1 0 0,1 0 0,-1 0-1,1 0 1,-1 0 0,1 0-1,-1 0 1,0 0 0,0 0-1,0 0 1,1 1 0,-1-1 0,-1 2-1,-1 26 465,-2 1 0,-1-1 0,-1 0 0,-17 47 0,4-12-282,17-60-276,-16 75 171,16-70-163,1 0 0,1 0 0,-1 0 0,2 0 0,-1 0 0,1 0 0,2 9 0,-3-16-12,1 0 1,0 0-1,0 1 0,0-1 1,0 0-1,0 0 1,0 0-1,0 0 0,1 0 1,-1-1-1,1 1 0,-1 0 1,1-1-1,0 1 0,-1-1 1,1 1-1,4 1 0,-2-1 13,0 0 0,1-1 0,-1 1-1,0-1 1,1 0 0,-1-1-1,1 1 1,6 0 0,6-2 57,0 0-1,0-1 1,30-8 0,-25 4-235,-1 0-1,21-10 1,-35 13-137,-1 0-1,1 0 0,-1-1 1,0 0-1,0 0 1,0 0-1,0-1 1,-1 0-1,0 0 0,6-7 1,-10 9 199,0 1 0,1 0 0,-1-1 0,0 1 1,0-1-1,-1 1 0,1-1 0,0 1 0,-1-1 0,1 0 0,-1 1 1,0-1-1,0 0 0,0 1 0,-1-5 0,-4-20-891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3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15451,'0'10'1745,"2"15"-905,-2 6-240,0 7 848,-3 8-175,0 1-305,3 4-168,0 0-384,1-4-416,4-9-896,0-8-608,11-12 1223,10-5-271,6-7-184</inkml:trace>
  <inkml:trace contextRef="#ctx0" brushRef="#br0" timeOffset="1">453 304 18932,'6'8'1976,"-8"5"-1191,-4-1-337,1 3 960,0-1-304,0-2-656,-1-2-680,6-9 296,-7 2-112,3-5-176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4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54 132 15499,'-33'144'5419,"24"-92"-4663,3 0 1,0 62 0,6-111-728,0 0 1,0-1 0,0 1 0,1 0 0,-1 0-1,1-1 1,0 1 0,-1 0 0,3 4 0,-3-7-23,1 1 0,-1-1 0,0 0 1,1 1-1,-1-1 0,0 0 0,0 1 1,1-1-1,-1 0 0,1 0 1,-1 1-1,0-1 0,1 0 0,-1 0 1,0 0-1,1 1 0,-1-1 0,1 0 1,-1 0-1,1 0 0,-1 0 0,0 0 1,1 0-1,0 0 0,0 0 5,0-1 0,1 1 0,-1-1 0,0 1 0,0-1 0,0 1 0,1-1 0,-1 0 0,0 1 0,0-1 0,0 0-1,1-1 1,5-6 49,0 0 0,-1 0 0,1 0 0,-1-1 0,-1 0 0,8-17 0,21-62 257,-21 46-172,12-62 1,-22 82-110,0 0 0,-1 0-1,-1-1 1,-4-37 0,2 56-33,1-1 1,-1 1-1,-1-1 0,1 1 1,-1-1-1,0 1 0,-2-5 1,4 9-5,0-1 0,-1 1 0,1 0 0,0-1 1,-1 1-1,1-1 0,0 1 0,-1-1 0,1 1 1,-1 0-1,1-1 0,-1 1 0,1 0 0,-1-1 1,1 1-1,-1 0 0,1 0 0,-1 0 0,1-1 1,-1 1-1,1 0 0,-1 0 0,1 0 1,-2 0-1,1 0-1,0 1 0,0-1 0,0 1 1,0 0-1,0-1 0,1 1 0,-1 0 1,0-1-1,0 1 0,0 0 0,1 0 1,-1 0-1,1 0 0,-1-1 0,0 1 1,1 0-1,-1 0 0,1 2 0,-4 5-2,1 0-1,0 1 1,0 0 0,1-1-1,0 1 1,1 0-1,0 0 1,1 15-1,-1-19 2,2 0-1,-1 0 1,0 0-1,1 0 1,0 0-1,0 0 0,1-1 1,-1 1-1,1 0 1,0-1-1,0 1 0,1-1 1,-1 0-1,1 1 1,0-1-1,0-1 1,4 5-1,-4-6 7,0-1 1,-1 1-1,1-1 0,0 1 1,0-1-1,0 0 1,0 0-1,0 0 0,0-1 1,0 1-1,0-1 0,0 0 1,1 0-1,-1 0 0,0 0 1,0 0-1,0-1 0,0 1 1,0-1-1,0 0 1,0 0-1,0 0 0,0 0 1,0-1-1,-1 1 0,6-4 1,3-2 34,0-1 1,0 0-1,-1 0 0,18-20 1,-14 12 59,-1-1 0,0 0 1,-2-1-1,0 0 0,-1-1 0,10-26 1,-25 64-31,1 0 0,1 0 0,-2 21 0,1-7-43,0 2-76,-10 108 101,13-128-254,2 0 1,0 1 0,0-1 0,1 0 0,1 0 0,1 0 0,6 16 0,-9-28 156,0 0 1,0 0 0,1-1-1,-1 1 1,1 0-1,-1-1 1,1 0-1,0 1 1,0-1 0,0 0-1,0 0 1,1 0-1,4 3 1,12 2-370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4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73 14347,'0'4'312,"0"1"0,0 0 1,1 0-1,0 0 0,0 0 0,0-1 0,0 1 1,1 0-1,0-1 0,0 1 0,0-1 0,3 5 1,-4-7-185,1-1 1,-1 1 0,1-1 0,-1 1 0,1-1 0,0 0 0,-1 0 0,1 1 0,0-1-1,0-1 1,0 1 0,-1 0 0,1 0 0,0-1 0,0 1 0,0-1 0,0 1 0,1-1 0,-1 0-1,0 0 1,0 0 0,0 0 0,0 0 0,0-1 0,0 1 0,0 0 0,0-1 0,0 0-1,0 1 1,0-1 0,2-1 0,-1 0 1,1 0-1,-1 0 1,0 0 0,0-1-1,0 1 1,0-1 0,0 0-1,0 0 1,-1 0 0,0 0-1,1 0 1,-1 0 0,0 0-1,0-1 1,-1 1-1,3-8 1,-2 6-68,-1 1-1,0-1 1,0 1-1,0-1 1,-1 1 0,1-1-1,-1 0 1,0 1-1,-1-1 1,1 0-1,-1 1 1,0-1 0,-2-8-1,2 12-58,1 0 0,-1-1 0,1 1 1,-1 0-1,1 0 0,-1 0 0,1 0 0,-1 0 0,0 0 0,0 0 0,0 0 0,1 0 1,-1 0-1,0 0 0,0 1 0,0-1 0,0 0 0,0 1 0,-1-1 0,1 0 1,0 1-1,0-1 0,0 1 0,0 0 0,-1-1 0,1 1 0,0 0 0,0 0 0,-1 0 1,1 0-1,0 0 0,0 0 0,-1 0 0,1 0 0,0 1 0,0-1 0,-1 0 0,1 1 1,0-1-1,0 1 0,0-1 0,-2 2 0,-2 1-3,1 0 1,-1 0-1,1 0 0,0 1 0,0 0 0,0-1 1,0 2-1,-5 7 0,2-1-3,1 0 0,0 1 0,1 0-1,-7 21 1,10-28 2,1 0 1,-1 0-1,1 1 0,1-1 0,-1 0 1,1 1-1,-1-1 0,1 0 0,1 1 1,-1-1-1,1 1 0,0-1 0,3 10 0,-2-13 5,-1 0-1,0 0 0,1-1 0,-1 1 0,1 0 0,-1-1 0,1 1 0,0-1 0,0 0 0,0 1 0,-1-1 0,1 0 1,0 0-1,1 0 0,-1-1 0,0 1 0,0 0 0,0-1 0,0 1 0,1-1 0,-1 0 0,0 0 0,0 0 0,1 0 0,3 0 1,5-1 9,-1-1 1,0 0-1,1 0 1,11-6 0,84-38 113,-12 4-30,-93 42-96,1-1 0,-1 1 0,0-1 0,1 1 0,-1-1 0,0 1 0,1 0 0,-1 0 0,1 0 0,-1 0 0,0 0 0,1 0 0,-1 0 0,1 0 0,1 1 0,-3 0-1,1-1 1,0 0-1,-1 1 1,1-1-1,-1 1 1,1-1-1,-1 1 0,0-1 1,1 1-1,-1-1 1,1 1-1,-1-1 1,0 1-1,0-1 1,1 1-1,-1 0 1,0-1-1,0 1 0,0 0 1,1-1-1,-1 1 1,0 1-1,-1 4 1,1 1 1,-1-1-1,0 0 0,-1 0 0,-2 9 0,-1 2-2,4-13 4,0 1 0,1 0 0,-1-1 1,1 1-1,0 0 0,0-1 0,1 6 1,-1-9-3,0 0 1,0 0 0,1 0 0,-1 0 0,0 0 0,1 0 0,-1 0 0,1 0 0,-1 0 0,1-1 0,-1 1 0,1 0 0,0 0 0,-1 0 0,1-1 0,0 1 0,0 0 0,0-1 0,-1 1 0,1-1 0,0 1-1,0-1 1,0 1 0,0-1 0,0 0 0,0 1 0,0-1 0,0 0 0,0 0 0,0 0 0,0 0 0,0 0 0,0 0 0,0 0 0,0 0 0,0 0 0,0 0 0,0-1 0,1 1 0,13-4 6,-1-1 1,1 0 0,-1-1 0,0-1-1,16-10 1,27-12-1618,-56 28 1563,0 1 0,0-1 0,0 1 0,0-1 0,0 1 0,0 0-1,0 0 1,0-1 0,0 1 0,0 0 0,1 0 0,-1 0 0,0 0 0,0 0-1,0 0 1,0 0 0,0 1 0,0-1 0,0 0 0,0 1 0,0-1 0,0 0-1,2 2 1,3 1-379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24 15595,'12'-24'1689,"-30"58"516,3 1 1,-21 62 0,29-73-1935,0 1 0,2 0 0,1 0 0,1 0 0,0 45 0,3-65-230,0-1 0,1 0 0,-1 0 1,1 0-1,0 0 0,0 0 0,1 0 1,-1 0-1,1-1 0,0 1 0,0 0 1,0-1-1,4 6 0,-4-7-33,0-1-1,0 1 1,0-1-1,0 1 1,0-1 0,1 0-1,-1 1 1,0-1-1,1 0 1,-1-1 0,0 1-1,1 0 1,-1-1-1,1 1 1,-1-1 0,1 0-1,-1 0 1,1 0 0,0 0-1,-1 0 1,1-1-1,4-1 1,3-1-49,0 0 0,0-1 0,0 0 1,0-1-1,0 0 0,-1-1 0,16-13 0,-4 5-60,8-2-50,-16 15 127,-13 2 28,0-1 0,1 0 0,-1 1 0,0-1 0,0 1 0,0-1 0,1 1 0,-1-1-1,0 1 1,0-1 0,0 0 0,0 1 0,0-1 0,0 1 0,0-1 0,0 1 0,0-1 0,0 1-1,0-1 1,0 1 0,-1-1 0,1 1 0,0-1 0,0 1 0,0-1 0,-1 0 0,1 1 0,-1 0-1,-3 6 77,0 0 0,0 0 0,-1 0 0,0-1 0,-1 0-1,0 0 1,0 0 0,-8 6 0,-57 38 524,43-34-537,0-2-1,-1-1 1,-1-1-1,-48 12 1,69-23-1135,9-5 244,15-7 232,16 4 18,14-2-160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5.1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0 17732,'-12'18'1389,"-26"29"0,29-38-1011,1 1-1,0 0 0,0 0 1,1 1-1,0 0 0,1 0 1,0 0-1,-6 19 0,12-29-356,0 1-1,-1-1 0,1 0 1,0 1-1,0-1 0,0 0 0,0 1 1,0-1-1,1 0 0,-1 1 1,0-1-1,1 0 0,-1 1 1,0-1-1,1 0 0,0 0 0,-1 1 1,1-1-1,0 0 0,-1 0 1,1 0-1,0 0 0,0 0 0,0 0 1,0 0-1,0 0 0,0-1 1,2 2-1,3 2-24,1 0 0,0-1 0,0 0 0,8 2 1,8 4 18,-16-6-18,-1 1 0,0-1 0,1 1 0,-1 0 0,0 1 1,-1 0-1,1 0 0,-1 0 0,0 0 0,0 1 1,7 12-1,-9-13-1,0 1 0,-1 0 0,0 0 1,0 0-1,0 0 0,-1 0 0,0 0 0,0 1 1,-1-1-1,1 0 0,-1 1 0,-1-1 0,1 0 1,-3 9-1,0 0 12,-1 0 1,-1-1-1,0 1 1,-1-1-1,-13 21 1,3-9 104,-35 45 0,47-65-75,-2-1-1,1 1 0,-1-1 0,-9 8 1,15-13-31,-1 1 1,0-1-1,0 1 1,0-1-1,0 1 1,1-1-1,-1 0 1,0 1-1,0-1 1,0 0 0,0 0-1,0 0 1,0 0-1,0 1 1,0-1-1,0 0 1,0-1-1,-1 1 1,1 0-3,0-1 0,0 0 0,1 1 0,-1-1-1,0 0 1,0 1 0,1-1 0,-1 0 0,1 0 0,-1 1 0,1-1 0,-1 0 0,1 0 0,-1 0 0,1 0 0,0 0 0,-1 0-1,1 0 1,0 0 0,0 0 0,0 1 0,0-3 0,-1-8-12,1 1 1,0-1-1,0 0 0,1 1 1,1-1-1,0 1 0,0-1 0,1 1 1,6-13-1,0 0-55,2 0 1,25-39-1,-21 40 20,1 1 0,1 0 0,27-24 0,63-48 173,-82 73-25,-14 11-36,-7 7-33,0-2 1,0 1-1,0 0 1,0-1-1,-1 1 1,1-1-1,-1 0 0,0 0 1,0 0-1,4-9 1,-7 12-32,0 1 0,0 0 1,1-1-1,-1 1 0,0 0 1,0-1-1,0 1 0,0-1 1,0 1-1,1 0 0,-1-1 0,0 1 1,0-1-1,0 1 0,0 0 1,0-1-1,0 1 0,-1 0 1,1-1-1,0 1 0,0-1 1,0 1-1,0 0 0,0-1 0,0 1 1,-1 0-1,1-1 0,0 1 1,0 0-1,-1-1 0,1 0 1,-13 2 146,-16 14-17,14-5-108,1 0 1,-21 21 0,30-27-34,0 1 0,0 1 0,1-1 1,0 0-1,0 1 0,1 0 0,-1 0 1,1 0-1,-3 11 0,5-16-58,1 1 0,0-1-1,-1 1 1,1-1 0,0 1-1,0-1 1,0 1-1,0-1 1,0 1 0,0 0-1,0-1 1,1 1 0,-1-1-1,1 1 1,-1-1 0,1 0-1,-1 1 1,1-1 0,0 1-1,0-1 1,-1 0 0,1 0-1,0 1 1,0-1 0,0 0-1,1 0 1,-1 0 0,0 0-1,0 0 1,1 0 0,-1-1-1,0 1 1,1 0 0,-1-1-1,0 1 1,1-1 0,-1 1-1,3 0 1,6 1-286,0 0 1,1-1-1,-1 0 0,16 0 0,-19-1 444,39 0-863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6.1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68 16492,'0'-4'299,"0"1"0,0 0 0,-1 0 0,1-1 0,-1 1 0,1 0 0,-1 0 1,0 0-1,0 0 0,-1-1 0,1 2 0,-1-1 0,1 0 0,-4-4 1,3 5-147,0 0 0,0 1 1,0-1-1,0 1 0,0 0 1,0 0-1,0-1 0,0 1 1,0 1-1,-1-1 0,1 0 1,0 0-1,-1 1 0,1 0 1,-1-1-1,1 1 0,0 0 1,-1 0-1,1 0 0,-5 1 1,1 0-77,0 0 1,0 0-1,-1 1 1,1 0 0,1 0-1,-1 0 1,0 0 0,0 1-1,1 0 1,0 1 0,0-1-1,0 1 1,0 0 0,0 0-1,1 0 1,-1 1-1,-6 8 1,11-12-79,0-1 0,-1 1 0,1-1 1,-1 1-1,1-1 0,0 1 0,0 0 0,-1-1 0,1 1 0,0-1 0,0 1 0,0 0 1,-1-1-1,1 1 0,0-1 0,0 1 0,0 0 0,0-1 0,0 1 0,0 0 0,1-1 1,-1 1-1,0-1 0,0 1 0,0 0 0,1-1 0,-1 1 0,0-1 0,0 1 0,1-1 1,-1 1-1,2 0-2,-1 0 0,0-1 0,0 1 0,0-1 0,1 1 0,-1-1 1,0 0-1,1 0 0,-1 1 0,0-1 0,1 0 0,-1 0 0,0 0 1,2-1-1,9 0-35,-1-1 0,18-6-1,-24 7 16,3-1-14,-1 0 0,1 0 0,-1 1 1,1 0-1,0 1 0,0 0 0,0 0 0,10 2 1,-14-2 20,-1 1 1,0 0 0,1 1 0,-1-1-1,0 1 1,0-1 0,0 1 0,0 0 0,0 0-1,0 0 1,0 0 0,-1 1 0,1-1-1,-1 1 1,0 0 0,0-1 0,0 1 0,0 0-1,0 0 1,2 6 0,1 4-4,0 1 1,-1 0-1,0 0 1,-1 1-1,-1-1 0,0 1 1,-1-1-1,-1 21 1,-3 8 9,-12 66 1,12-90 45,-1 0 0,0 0 0,-1-1 0,-1 1 0,-1-1 0,-1 0 0,-18 31 0,25-48-28,1 0 0,-1 1 1,0-1-1,0 0 0,0 0 0,0 0 1,0 1-1,0-1 0,0 0 0,0-1 1,-1 1-1,1 0 0,0 0 0,-1 0 0,1-1 1,0 1-1,-1 0 0,1-1 0,-1 0 1,1 1-1,-1-1 0,1 0 0,-1 0 1,1 0-1,-1 0 0,1 0 0,-3 0 0,2-1 4,0 0 0,-1 0 0,1-1 0,0 1-1,0-1 1,0 1 0,0-1 0,1 0 0,-1 0-1,0 0 1,1 0 0,-1 0 0,1 0 0,-1 0-1,1 0 1,-1-3 0,-3-6-18,1 1 1,0-1-1,0 0 1,1 0-1,0-1 0,1 1 1,1-1-1,0 1 1,0-1-1,1 0 0,1 1 1,0-1-1,0 1 1,1-1-1,1 1 0,0 0 1,0 0-1,1 0 1,0 0-1,1 0 0,1 1 1,-1 0-1,1 0 1,1 1-1,0-1 0,1 1 1,-1 1-1,13-11 1,11-3-16,52-28 1,-54 34 22,-1-1-1,42-33 1,-65 45 3,0 1 0,-1-2 0,0 1 0,0 0 0,0-1 0,-1 0 0,5-9 0,-8 14-3,1 0 0,-1 0 0,1-1-1,-1 1 1,0 0 0,1 0 0,-1-1 0,0 1-1,0 0 1,0-1 0,0 1 0,0 0 0,0-1-1,0 1 1,-1 0 0,1-1 0,-1-1 0,0 2-1,0 0 0,0 0 0,0 0 0,0 0 0,0 1 1,0-1-1,0 0 0,0 0 0,0 1 0,0-1 1,-1 1-1,1 0 0,0-1 0,0 1 0,0 0 0,-1-1 1,1 1-1,0 0 0,0 0 0,-1 0 0,1 0 0,0 0 1,-2 1-1,-2-1 2,0 1 0,0 1 1,0-1-1,1 1 0,-1-1 1,0 1-1,1 1 0,-1-1 1,1 1-1,0-1 0,-1 1 1,2 1-1,-1-1 0,-6 7 1,6-6-4,1-1 1,0 1-1,0-1 1,0 1-1,1 0 0,-1 0 1,1 0-1,0 1 1,0-1-1,1 0 1,-1 1-1,1 0 0,0-1 1,0 1-1,1-1 1,-1 7-1,1-9 3,1 0-1,-1 0 1,1-1-1,0 1 1,-1 0-1,1-1 0,0 1 1,0 0-1,0-1 1,0 1-1,0-1 1,1 1-1,-1-1 1,0 0-1,1 1 1,-1-1-1,1 0 1,-1 0-1,1 0 1,-1 0-1,1 0 1,0-1-1,0 1 1,-1 0-1,1-1 1,0 1-1,0-1 1,0 0-1,2 1 1,8 0-36,1 0 1,-1 0 0,16-2 0,-20 1-58,18-2-306,1-1 1,-1-2-1,1 0 1,35-13-1,-24 5-30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6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15715,'-1'0'152,"-1"1"-1,1 0 0,-1 0 0,0 0 0,1 0 1,-1 0-1,1 0 0,0 0 0,-1 0 0,1 1 1,0-1-1,0 0 0,0 1 0,0-1 0,0 1 1,-1 1-1,-11 31 558,9-23-313,-10 31 642,1 2 0,3 0 0,1 0 1,2 1-1,-2 84 0,9-122-983,1 0 0,-1-1 1,1 1-1,0 0 0,1-1 0,0 1 0,0-1 0,0 0 0,0 0 0,4 6 1,-4-10-51,-1 0 1,0 0-1,1 0 1,0-1 0,-1 1-1,1-1 1,0 1-1,-1-1 1,1 0-1,0 0 1,0 0 0,0 0-1,0 0 1,0 0-1,0 0 1,1-1 0,-1 1-1,0-1 1,0 1-1,1-1 1,-1 0 0,0 0-1,0 0 1,0 0-1,1-1 1,-1 1-1,0 0 1,0-1 0,0 0-1,1 1 1,-1-1-1,3-2 1,2 0-12,0-1 0,-1 0 1,1 0-1,-1 0 0,0-1 0,0 0 1,0 0-1,9-12 0,37-53-76,-48 64 68,-4 6 13,0-1 1,0 1-1,0 0 1,0 0-1,0 0 1,0-1-1,0 1 1,0 0-1,0 0 0,0 0 1,0-1-1,1 1 1,-1 0-1,0 0 1,0 0-1,0 0 1,0-1-1,0 1 1,1 0-1,-1 0 0,0 0 1,0 0-1,0 0 1,1 0-1,-1 0 1,0 0-1,0-1 1,0 1-1,1 0 1,-1 0-1,0 0 0,0 0 1,0 0-1,1 0 1,-1 0-1,0 0 1,0 0-1,0 0 1,1 1-1,1 8-1,-4 19 5,2-26-6,-1 6-3,-6 89-61,6-96 53,1 0 0,0 0 0,0 0 1,1 0-1,-1 0 0,0 0 0,0 0 0,0 0 1,1 0-1,-1 0 0,0 0 0,1 0 1,-1 0-1,1 0 0,0 1 0,-1-1-20,1-1 0,-1 0 0,0 0 0,1 0 0,-1 1 0,0-1 0,1 0 0,-1 0 0,1 0 0,-1 0 0,0 0 0,1 0 0,-1 0 0,0 0 0,1 0 0,-1 0 0,1 0 0,-1 0 0,0 0 0,1 0 0,-1 0 0,1 0 0,-1 0 0,0 0 0,1-1 0,-1 1 0,1 0 0,1-2-159,1 0 0,0 0 1,-1 0-1,0 0 0,0 0 1,1-1-1,-1 1 1,0-1-1,1-3 0,5-7-97,-1-1-1,-1 0 1,5-18 0,6-23-410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6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18052,'-12'42'1250,"1"1"0,2 0-1,-4 77 1,12-93-1279,1 0 0,1-1-1,2 1 1,1 0 0,1 0-1,1-1 1,11 32 0,-16-58-105,-1 1 1,0-1-1,1 0 1,-1 1-1,0-1 0,0 1 1,1-1-1,-1 0 1,0 1-1,0-1 0,0 1 1,1-1-1,-1 1 1,0-1-1,0 1 1,0-1-1,0 1 0,0-1 1,0 0-1,0 1 1,0-1-1,0 1 0,0-1 1,-1 1-1,1-1 1,0 1-1,0-1 1,-1 1-1,-10-10-1820,-14-25 96,-27-52 568,45 72 1856,1 0 0,0 0 0,1 0-1,-6-25 1,11 37-413,0 1-1,-1-1 1,1 1 0,0-1-1,0 0 1,0 1-1,0-1 1,0 0-1,0 1 1,1-1 0,-1 0-1,0 1 1,1-1-1,1-2 1,-2 3-65,1 0 0,-1 1 0,1-1 0,-1 1 0,1-1 0,0 1 0,-1-1 0,1 1 0,0-1 0,-1 1 0,1 0 0,0-1 0,0 1 0,0 0 0,-1 0 0,1-1 0,0 1 0,0 0 0,0 0 0,-1 0 0,3 0 0,3 1 250,1 0 0,0 1-1,0 0 1,0 0 0,11 5-1,4 2-612,-8-5-82,1 0-1,0 0 0,0-1 1,1-1-1,-1-1 1,21 0-1,7-7-325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7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0 103 17036,'13'-10'535,"1"0"1,0 0-1,0 2 1,1 0-1,0 0 1,0 2-1,1 0 1,0 0-1,0 2 1,0 0-1,1 1 1,24-2-1,-36 4-439,1 1-1,0 0 1,-1 0-1,1 1 1,0-1-1,-1 1 0,1 1 1,-1-1-1,1 1 1,-1 0-1,0 0 1,7 3-1,-10-3-76,1 0 1,-1 0-1,0 0 0,0 0 0,0 0 0,0 0 0,-1 0 0,1 1 1,-1-1-1,1 1 0,-1-1 0,0 1 0,0 0 0,0-1 1,0 1-1,0 0 0,0 0 0,-1-1 0,0 1 0,1 0 0,-1 0 1,0 0-1,-1 0 0,1 0 0,-1 5 0,-3 10-5,0-1-1,-2 0 1,-7 18-1,7-19-6,0 0-1,1 1 0,-5 28 0,9-43-5,1 1 0,0-1 1,0 1-1,0-1 0,0 1 0,0-1 1,0 1-1,1-1 0,-1 1 1,1-1-1,1 4 0,-1-4 2,0-1-1,0 0 1,0 1 0,0-1-1,0 0 1,1 0 0,-1 0-1,0 0 1,1 0-1,-1 0 1,1 0 0,-1 0-1,1 0 1,-1-1 0,1 1-1,-1-1 1,1 1 0,0-1-1,2 1 1,8 0 36,0 0 0,-1-1 0,1 0 1,0-1-1,-1-1 0,1 1 0,-1-2 1,1 0-1,-1 0 0,0-1 0,0 0 0,0-1 1,-1 0-1,0-1 0,0 0 0,0-1 0,17-15 1,-19 15-94,0-1 0,-1 0 0,0 0 0,0 0 1,-1-1-1,0 0 0,0-1 0,7-17 0,-10 20-157,-1 0 0,0-1-1,0 1 1,-1-1 0,1 0-1,-2 0 1,1 1 0,-1-1-1,0 0 1,-1 0 0,0 1-1,-3-15 1,3 18 78,1 1 0,-1 0-1,0 0 1,0 0 0,-1 0 0,1 0 0,-1 0 0,1 0-1,-1 1 1,0-1 0,0 1 0,0-1 0,0 1 0,0-1-1,-1 1 1,1 0 0,-1 0 0,1 0 0,-1 1 0,-5-4-1,-7 6-830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7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66 17076,'3'-5'372,"-1"0"1,1 0 0,-1 0 0,0 0-1,3-9 1,-5 12-309,0 1 0,1 0 0,-1 0 0,0-1 0,0 1 0,0 0-1,0-1 1,0 1 0,0 0 0,0 0 0,-1-1 0,1 1 0,-1-2 0,1 2-8,-1 1 0,1-1 0,-1 1 1,1-1-1,-1 1 0,1 0 0,-1-1 0,1 1 0,-1 0 0,1-1 1,-1 1-1,1 0 0,-1 0 0,0-1 0,1 1 0,-1 0 0,0 0 1,1 0-1,-1 0 0,0 0 0,1 0 0,-1 0 0,1 0 0,-1 0 1,0 0-1,1 0 0,-1 1 0,0-1 0,0 0 0,-3 2 35,1 0 0,-1-1 0,1 1 0,0 1-1,0-1 1,0 0 0,0 1 0,0-1 0,1 1-1,-1 0 1,1 0 0,-1 0 0,-2 7 0,-3 1 66,2 1 1,-9 21 0,15-32-136,-1 1 0,0 0 0,0 0 0,1 0 0,-1 0 0,1 0 0,0 0 0,0 0 1,-1 0-1,1 0 0,1 0 0,-1 0 0,0 0 0,0-1 0,1 1 0,-1 0 0,2 4 0,-1-5-6,0 0 0,0 0 0,0 0 0,0 0 0,0 0 0,0 0 0,1-1 0,-1 1 0,0 0 0,0-1 0,1 1 0,-1 0 0,1-1 0,-1 0 0,0 1-1,1-1 1,-1 0 0,1 0 0,-1 0 0,1 1 0,-1-2 0,1 1 0,-1 0 0,0 0 0,3-1 0,24-4 132,0-1-1,54-20 1,-60 17-112,0 2 1,0 0 0,0 2-1,1 0 1,38-2 0,-60 7-34,1 0 0,-1-1 1,1 1-1,-1 0 0,1 1 1,-1-1-1,1 0 1,-1 0-1,1 1 0,-1-1 1,0 0-1,1 1 0,-1-1 1,1 1-1,-1 0 0,0 0 1,0-1-1,1 1 0,-1 0 1,0 0-1,0 0 0,0 0 1,0 0-1,0 1 0,0-1 1,0 0-1,-1 0 1,1 0-1,0 1 0,0 1 1,0 2 14,0 0 0,-1 0 1,0 1-1,0-1 1,0 0-1,-1 0 1,-1 6-1,0 11 49,2-21-62,0 0 0,-1 0 0,1 0-1,0-1 1,1 1 0,-1 0 0,0 0-1,0-1 1,0 1 0,0 0 0,0 0-1,1-1 1,-1 1 0,0 0 0,1-1-1,-1 1 1,1 0 0,-1-1 0,1 1-1,-1 0 1,1-1 0,-1 1 0,1-1-1,-1 1 1,1-1 0,0 1 0,-1-1-1,1 0 1,0 1 0,-1-1 0,1 0-1,0 1 1,-1-1 0,1 0 0,0 0-1,0 0 1,0 0 0,-1 0 0,1 0-1,0 0 1,0 0 0,-1 0 0,1 0-1,0 0 1,0 0 0,5-1 14,0-1 1,0 1-1,-1-1 1,10-4-1,85-48 138,-74 38-138,2 1 0,37-16 0,-64 31-18,0-1 0,1 1-1,-1-1 1,0 1 0,0-1 0,0 1 0,0 0 0,1 0 0,-1 0-1,0-1 1,0 1 0,0 0 0,1 0 0,-1 1 0,0-1-1,0 0 1,0 0 0,1 1 0,-1-1 0,0 0 0,2 2 0,-2-1-12,-1 0 0,1 0 0,-1-1 0,1 1 0,-1 0 0,1 0 0,-1 0 0,1 0 1,-1 0-1,0 0 0,0 0 0,1 0 0,-1 0 0,0 1 0,0-1 0,0 0 1,0 0-1,0 0 0,-1 1 0,-1 8-237,0-1-1,-1 0 1,0 0 0,-4 9 0,6-16 146,-19 43-481,13-32 210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8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0 18628,'7'8'2080,"-11"9"-1151,-3 0-361,-9 12 1368,-5 2-584,-7 9-599,-2 5-257,-3 2-224,2 0-120,-2-7-240,1-4-128,8-8-368,1-7-161,9-11-559,2-7-176,5-12 960,3-6-288,-1-13-105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8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15195,'10'5'1737,"6"5"-809,1 4-248,9 3 1088,3 6-303,5 1-385,3-2-168,1 1-304,-3-3-376,-5-3-128,-2-4 8,-11-1-152,-4-2-72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49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5 16860,'3'-4'2358,"-4"6"-649,-6 19 251,-14 30-442,-87 227 528,105-269-2017,1-6-19,2-1 0,-1 1 0,0 0 0,0-1 0,1 1 0,-1 0-1,1-1 1,0 1 0,0 3 0,9-20 35,0-12-63,-1 0 0,-1-1 0,-1 1 0,-1-1 0,2-54 0,-7 78 6,0-1 0,0 1-1,0-1 1,-1 1 0,0-1 0,1 1-1,-1 0 1,-2-4 0,3 6 8,0 1 1,0-1 0,-1 1 0,1 0 0,0-1-1,0 1 1,-1 0 0,1-1 0,0 1-1,-1 0 1,1-1 0,0 1 0,-1 0 0,1 0-1,0-1 1,-1 1 0,1 0 0,0 0-1,-1 0 1,1-1 0,-1 1 0,1 0 0,-1 0-1,1 0 1,0 0 0,-1 0 0,0 0-2,0 1 1,0-1 0,0 1-1,0-1 1,0 1 0,0-1 0,0 1-1,0 0 1,0-1 0,0 1-1,1 0 1,-1 0 0,0-1 0,1 1-1,-1 0 1,0 1 0,-9 14-16,0 0 1,2 0 0,0 1 0,1 0 0,0 1 0,2 0 0,0-1 0,1 2 0,0-1-1,2 0 1,-1 20 0,3-36 19,0-1 0,0 0 0,0 0-1,0 1 1,0-1 0,0 0 0,0 0 0,1 1-1,-1-1 1,0 0 0,1 0 0,-1 0 0,1 1-1,-1-1 1,2 1 0,-2-2 0,1 1 1,-1-1-1,0 0 1,1 0-1,-1 0 1,0 0-1,1 0 0,-1 0 1,1 0-1,-1 0 1,0 0-1,1 0 1,-1 0-1,0 0 1,1 0-1,-1 0 0,0 0 1,1 0-1,-1-1 1,0 1-1,1 0 1,-1 0-1,0 0 1,1 0-1,-1-1 0,0 1 1,1 0-1,-1 0 1,0-1-1,0 1 1,1-1-1,2-2 3,-1 0 1,1 0-1,-1 0 0,0-1 1,0 1-1,0-1 0,2-5 1,0-4 5,-1 0 0,0-1 0,-1 1 1,-1-1-1,0 0 0,0 0 0,-2 0 0,0 1 1,0-1-1,-1 0 0,-1 1 0,0-1 1,-10-23-1,15 37 18,7 6 18,16 16-29,-8-7-203,-8-7-294,0-1 0,1 1 0,0-2 0,0 0 0,0 0 0,1-1 0,21 8-1,-5-8-252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0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167 344 18964,'0'-1'87,"0"0"-1,-1 0 1,1 1-1,-1-1 1,1 0 0,-1 1-1,1-1 1,-1 0-1,1 1 1,-1-1-1,0 1 1,1-1 0,-1 1-1,0-1 1,1 1-1,-1 0 1,0-1-1,0 1 1,0 0 0,1 0-1,-1-1 1,0 1-1,0 0 1,0 0-1,1 0 1,-1 0 0,0 0-1,0 0 1,0 0-1,0 0 1,1 0-1,-3 1 1,-28 8 1149,22-4-949,-1 1 0,1 0 0,0 1 0,1 0 0,0 0 0,-13 14 0,17-16-258,0-1 0,1 1 0,0-1 0,-1 1 0,1 0 0,1 0 0,-1 1 0,1-1 0,0 1-1,0-1 1,1 1 0,-1-1 0,1 1 0,0 7 0,1-11-21,0 0 1,0-1-1,0 1 0,1-1 1,-1 1-1,1 0 0,-1-1 1,1 1-1,-1-1 0,1 1 1,0-1-1,-1 0 0,1 1 0,0-1 1,0 0-1,0 1 0,0-1 1,1 0-1,-1 0 0,0 0 1,0 0-1,1 0 0,-1 0 1,0 0-1,1-1 0,-1 1 0,1 0 1,-1-1-1,1 1 0,0-1 1,-1 0-1,1 1 0,-1-1 1,1 0-1,0 0 0,-1 0 1,1 0-1,2-1 0,3 1 23,0-1 0,0 0 0,-1-1 0,1 1 0,0-1 0,0 0 0,-1-1 0,7-3 0,3-4 35,0 0 0,0-2 0,-1 1 0,-1-2 0,0 0 0,-1-1 0,0 0 0,-1-1 0,0 0 0,-2-1 0,17-32 0,-21 27 12,-6 15-26,-5 10 3,-4 10-53,-1 1 0,2 0 0,0 1-1,0-1 1,2 1 0,0 1 0,1-1-1,0 1 1,-1 18 0,5-33 0,1-1 0,0 1 0,0-1 0,0 1 0,0-1 0,0 1 0,1 0 0,-1-1 0,0 1 1,1-1-1,-1 1 0,1-1 0,-1 1 0,1-1 0,0 0 0,1 3 0,-1-3 4,-1-1 0,1 1 0,0-1 0,0 1 0,0-1 0,0 1 0,0-1 0,0 1 0,-1-1 0,1 0 1,0 1-1,0-1 0,0 0 0,0 0 0,0 0 0,0 0 0,0 0 0,0 0 0,2 0 0,2-1 15,0 0 1,-1 0 0,1-1-1,0 0 1,-1 0-1,1 0 1,-1 0 0,0-1-1,6-3 1,5-7 29,-1 0-1,-1-1 1,1 0 0,-2-1-1,0-1 1,-1 0 0,-1 0-1,0-1 1,-1-1 0,10-29-1,-16 31-54,-3 16 4,0 0 0,0 0-1,0 0 1,0 0 0,0 0 0,0-1 0,0 1 0,0 0 0,0 0-1,0 0 1,0 0 0,0 0 0,0 0 0,0-1 0,0 1 0,0 0 0,-1 0-1,1 0 1,0 0 0,0 0 0,0 0 0,0 0 0,0 0 0,0 0 0,0-1-1,0 1 1,-1 0 0,1 0 0,0 0 0,0 0 0,0 0 0,0 0 0,0 0-1,-1 0 1,1 0 0,0 0 0,0 0 0,0 0 0,0 0 0,0 0 0,0 0-1,-1 0 1,1 0 0,0 0 0,0 0 0,-2 1 1,0 1-1,1-1 1,-1 0-1,0 0 1,1 1-1,0-1 1,-1 1 0,1 0-1,0-1 1,-2 4-1,-6 10 8,1 0 0,-9 27 0,14-36-5,1 0 1,0 1-1,1-1 0,-1 1 1,1 0-1,1 0 1,-1-1-1,1 1 0,1 12 1,0-18-2,-1 0 1,0 0-1,1 1 1,-1-1 0,1 0-1,0 0 1,-1 1-1,1-1 1,0 0 0,0 0-1,-1 0 1,1 0-1,0 0 1,0 0 0,0 0-1,0-1 1,1 1-1,-1 0 1,0-1 0,0 1-1,0 0 1,0-1-1,1 1 1,-1-1 0,0 0-1,1 1 1,-1-1 0,0 0-1,1 0 1,-1 0-1,0 0 1,1 0 0,-1 0-1,0 0 1,1 0-1,-1-1 1,0 1 0,1 0-1,-1-1 1,2 0-1,4-2 1,0 1 0,-1-1 0,1 0 0,0-1 0,-1 1-1,7-6 1,4-6 1,0-1 0,-1 0 0,0-1-1,23-34 1,-61 97-338,19-41 308,1 0 0,1 0 0,-1 0 0,0 0 0,1 0-1,0 0 1,1 1 0,-1-1 0,1 0 0,0 0 0,0 1 0,1 5 0,-1-10 15,1 0 0,-1 0 0,0-1 0,1 1 0,-1 0 0,1 0 0,-1-1 0,1 1 0,-1 0 0,1-1 0,-1 1 0,1-1 0,-1 1 0,1-1 0,0 1 0,-1-1 0,1 1 0,0-1 0,-1 0 0,1 1 0,0-1 0,0 0 0,0 0 0,-1 1 0,1-1 0,1 0 0,1 0-20,-1 0-1,1 0 0,-1 0 1,1-1-1,-1 1 1,1-1-1,0 0 1,3-1-1,3-2-86,0-1-1,0 0 0,12-8 1,4-8-34,1-1-1,-2-1 1,-1-1 0,-1-1 0,-2-1 0,0-1 0,-1 0 0,-2-2-1,-1 0 1,-1-1 0,16-49 0,-29 75 156,-1 0 0,0 0 1,0 0-1,-1 0 0,1 0 1,-1 0-1,0-7 0,0 11-2,0-1-1,0 1 1,0-1 0,0 1-1,-1 0 1,1-1 0,0 1-1,0 0 1,0-1 0,0 1-1,0 0 1,-1-1 0,1 1-1,0 0 1,0-1 0,-1 1-1,1 0 1,0-1 0,0 1-1,-1 0 1,1 0 0,0 0-1,-1-1 1,1 1 0,0 0-1,-1 0 1,1 0 0,0 0-1,-2-1 1,1 1-1,0 1 1,0-1-1,-1 0 1,1 1-1,0-1 1,0 1-1,-1-1 1,1 1 0,0 0-1,0-1 1,0 1-1,0 0 1,0 0-1,-1 1 1,-8 8 41,0 0 0,0 1 1,2 0-1,-1 1 1,1-1-1,-12 26 0,4-1 96,-15 46-1,17-37 16,2 1 0,-9 76 0,4 97 93,15-196-247,1 3 7,-8 38 0,7-56-4,0 0 0,0 0-1,-1 0 1,0-1 0,0 1 0,-1-1 0,0 1 0,-8 10 0,12-17 1,-1 0 1,0-1-1,1 1 0,-1 0 0,0 0 1,1-1-1,-1 1 0,0 0 0,0-1 0,1 1 1,-1 0-1,0-1 0,0 0 0,0 1 1,0-1-1,0 1 0,0-1 0,0 0 0,0 0 1,0 1-1,-1-1 0,1 0 2,0-1-1,1 1 1,-1 0-1,0-1 1,0 1-1,1-1 1,-1 1-1,1-1 1,-1 1-1,0-1 1,1 1-1,-1-1 1,1 0-1,-1 1 1,1-1-1,0 0 1,-1 1-1,1-1 1,0 0-1,-1-1 0,-1-3 23,0-1 0,1 0 0,0 0 0,0 0 0,0-9 0,2-30 46,1 0 0,3 0 0,1 1 0,20-70 0,-22 101-73,-1 1 0,1 0 0,1 1 0,9-17 0,-13 25-45,1 1-1,-1 0 0,1-1 0,0 1 0,-1 0 0,1 0 1,0 0-1,0 1 0,0-1 0,0 0 0,1 1 0,-1-1 1,0 1-1,1 0 0,-1 0 0,1 0 0,-1 0 0,1 0 1,-1 1-1,1-1 0,0 1 0,-1-1 0,1 1 0,0 0 1,-1 0-1,1 0 0,3 1 0,34 12-328,-24-6 230,18 5-180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7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18004,'28'-19'3390,"45"-27"-111,-64 41-2993,0 0 0,0 1 1,1 1-1,-1 0 0,1 0 0,16-2 0,-25 4-257,0 1-1,0 0 0,0 0 0,0 0 0,0 0 0,0 0 0,0 0 1,0 0-1,0 0 0,0 0 0,0 1 0,0-1 0,0 0 0,0 1 1,0-1-1,0 1 0,0-1 0,0 1 0,0-1 0,0 1 1,0 0-1,0-1 0,-1 1 0,2 1 0,-1-1-2,-1 1-1,1-1 0,-1 1 1,1-1-1,-1 1 0,1-1 1,-1 1-1,0 0 1,0-1-1,0 1 0,0-1 1,0 1-1,0 0 0,-1 2 1,-2 5 24,0 1 1,0-1-1,-1 0 0,-5 11 1,-62 99 102,43-75-97,-29 62 0,53-99-54,1 0 1,0 1-1,0 0 1,1-1-1,-2 14 0,4-20-2,0 1 0,0-1 0,0 0-1,0 1 1,0-1 0,0 0 0,0 1 0,1-1-1,-1 0 1,0 1 0,1-1 0,-1 0 0,1 0-1,0 0 1,-1 1 0,1-1 0,0 0-1,0 0 1,-1 0 0,1 0 0,0 0 0,0 0-1,0 0 1,0-1 0,0 1 0,0 0 0,1 0-1,-1-1 1,0 1 0,0-1 0,1 1-1,-1-1 1,0 1 0,0-1 0,1 0 0,-1 0-1,0 0 1,1 0 0,-1 0 0,0 0 0,2 0-1,5 0 0,0-1 0,-1 0-1,1-1 1,0 0 0,-1 0-1,0 0 1,1-1 0,-1 0 0,0-1-1,0 0 1,-1 0 0,7-5-1,16-12-3,32-31-1,-57 49 6,21-20 8,-1 0-1,-1-2 0,-1 0 1,-1-2-1,-1 0 0,-2-1 1,0-1-1,-3-1 0,15-35 1,-28 54-10,-5 11-2,-9 14 2,2 5 8,1 1 0,0 0-1,1 0 1,2 1 0,0 0 0,-5 39 0,10-59-5,1 1 0,-1 0 0,1 0 0,0 0 0,0 0 0,0 0 0,0 0 0,1-1 0,-1 1 0,0 0 0,1 0 0,-1 0 0,1-1 0,0 1 0,-1 0 1,1 0-1,2 2 0,-3-4-1,1 1 1,0 0-1,0-1 1,0 1-1,0-1 1,0 1-1,0-1 1,0 0-1,0 1 1,0-1-1,0 0 1,0 0-1,0 1 1,0-1-1,0 0 1,0 0-1,0 0 1,0 0-1,0-1 1,0 1-1,0 0 1,1-1-1,4-1 1,0 0-1,0 0 1,0-1-1,0 0 1,-1 0-1,0-1 1,1 0-1,5-5 1,23-25 18,-1-2 1,-2-1-1,-2-2 1,27-45-1,-53 82 4,-3 7-7,-22 89 54,15-72-130,2-1 0,0 1 0,1-1 0,1 1 0,1 0 0,2 33 0,0-52-9,0-1-1,0 0 0,1 0 0,-1 1 1,1-1-1,-1 0 0,1 0 1,0 0-1,0 0 0,0 0 1,0 0-1,0 0 0,0 0 0,1 0 1,-1-1-1,1 1 0,-1 0 1,4 2-1,-4-3 57,1-1 0,-1 1 0,1-1 0,-1 0 1,1 1-1,-1-1 0,1 0 0,0 0 0,-1 0 0,1 0 0,-1 0 1,1 0-1,-1-1 0,1 1 0,-1 0 0,1-1 0,-1 1 1,1-1-1,-1 1 0,0-1 0,1 0 0,-1 0 0,0 0 0,1 0 1,-1 1-1,0-2 0,2 0 0,21-24-354,6-10-128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18948,'-2'10'2008,"-6"9"-1383,-8 7-225,-3 9 1072,-4 11-744,-3 5-120,2 4-192,0 1-56,4-6-200,2-5-127,7-12-258,4-9-279,4-14-752,3-7-232,-2-17 1104,1-11-320,1-12-193</inkml:trace>
  <inkml:trace contextRef="#ctx0" brushRef="#br0" timeOffset="1">0 119 17612,'12'17'2208,"3"2"-1320,6 1-319,3 3 1095,6 3-560,2-2-248,-4-1-984,-2-1-1432,-15-7 1456,-3-3-304,-8-15-248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1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16932,'1'0'142,"0"0"0,-1 0 1,1 0-1,0 0 1,-1 1-1,1-1 0,0 0 1,-1 0-1,1 1 0,-1-1 1,1 0-1,-1 1 1,1-1-1,-1 1 0,1-1 1,-1 1-1,1-1 1,-1 1-1,1-1 0,-1 1 1,0-1-1,1 1 1,-1-1-1,0 1 0,0 0 1,1-1-1,-1 1 0,0 0 1,0-1-1,0 1 1,0-1-1,0 1 0,0 0 1,0-1-1,0 1 1,0 0-1,0-1 0,0 1 1,0 0-1,0-1 0,0 1 1,-1 0-1,-10 39 2133,7-29-1770,1-1-238,-23 84 1062,23-80-1261,1 0 0,0 1-1,1-1 1,1 25 0,0-36-62,1 0 1,-1 0-1,1-1 1,-1 1-1,1 0 1,0-1-1,0 1 1,1 0-1,-1-1 1,0 1-1,1-1 0,-1 0 1,1 0-1,0 1 1,0-1-1,0 0 1,0 0-1,0-1 1,0 1-1,1 0 1,-1-1-1,0 1 1,1-1-1,-1 0 1,1 0-1,0 0 1,-1 0-1,1 0 1,0-1-1,0 1 1,5 0-1,-5-1-98,1 0 1,-1 0-1,1-1 0,-1 1 0,1-1 0,-1 1 0,1-1 0,-1 0 0,0 0 0,0-1 0,5-1 0,-6 1-204,1 0-1,-1 1 0,1-1 1,-1 0-1,0 0 0,0 0 1,0 0-1,0 0 0,-1-1 1,1 1-1,0-1 0,-1 1 1,0-1-1,2-4 0,-2 6 183,-1-1-1,1 0 0,-1 1 0,0-1 1,0 0-1,1 0 0,-1 1 0,0-1 1,-1 0-1,1 1 0,0-1 0,0 0 1,-1 1-1,1-1 0,-1 0 0,0 1 1,1-1-1,-2-1 0,-12-15-1220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0 119 18444,'13'6'2168,"9"-3"-1151,4 1-409,5-4 1072,5 0-344,0-7-639,-2-2-505,-4-8 800,-4-3-864,-9-16-136,-5-7-40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1 16684,'-2'4'594,"1"0"1,0 0-1,0 0 1,0 0-1,0 0 1,1 0 0,0 0-1,0 7 1,-1 11 712,-4-2-1115,0-1 0,-2 0 0,0 0 0,-2 0 0,0-1-1,-20 31 1,-16 33-24,39-61-274,5-16-193,1-16-43,0 8 291,2-73-854,-2 70 843,-1 0 0,1 0 0,-1 1 1,-1-1-1,1 0 0,-1 0 0,0 1 0,0-1 1,0 1-1,-6-9 0,8 14 70,0-1 1,-1 0-1,1 1 0,0-1 0,-1 1 0,1-1 1,-1 1-1,1-1 0,0 1 0,-1-1 0,1 1 1,-1-1-1,0 1 0,1 0 0,-1-1 0,1 1 1,-1 0-1,0 0 0,1-1 0,-1 1 1,1 0-1,-1 0 0,0 0 0,1 0 0,-1 0 1,0 0-1,1 0 0,-1 0 0,0 0 0,1 0 1,-1 0-1,0 0 0,1 0 0,-1 0 0,0 1 1,1-1-1,-1 0 0,1 0 0,-1 1 0,1-1 1,-1 1-1,0-1 0,1 0 0,-1 1 1,1-1-1,0 1 0,-1-1 0,1 1 0,-1-1 1,1 1-1,0 0 0,-1-1 0,1 1 0,-2 2 74,0 0-1,1 1 0,0-1 0,-1 0 0,1 0 0,1 0 1,-1 1-1,0-1 0,0 5 0,1-5-34,0 0 0,1 0 1,-1-1-1,0 1 0,1 0 0,0 0 0,-1-1 1,1 1-1,0 0 0,0-1 0,1 1 1,-1-1-1,1 0 0,-1 1 0,1-1 0,0 0 1,-1 0-1,1 0 0,0 0 0,1 0 0,-1 0 1,0-1-1,0 1 0,1-1 0,-1 1 0,1-1 1,-1 0-1,1 0 0,0 0 0,-1 0 0,1-1 1,0 1-1,-1-1 0,6 1 0,3-1 63,0 1 0,-1-1 0,1-1-1,-1 0 1,0-1 0,1 0 0,-1 0 0,12-5 0,-14 3-166,-8 2-66,-1 3 103,1-1 0,-1 0 0,0 1 0,1-1 0,-1 1 0,1 0 0,-1-1 0,1 1 0,-1-1 0,1 1 0,0 0 0,-1-1 0,1 1-1,0 0 1,-1 0 0,1-1 0,0 1 0,0 0 0,0 0 0,-1 1 0,1-2-65,-4 19-595,1-13-629,-1-9-1893,2 0 2974,1 1 0,-1-1-1,0 1 1,1-1-1,-1 1 1,0-1 0,-1 1-1,1 0 1,0 0-1,-1 0 1,1 1-1,-1-1 1,1 0 0,-1 1-1,0 0 1,0-1-1,1 1 1,-1 0 0,0 1-1,0-1 1,-5 0-1,-8-2 592,0 2 1,-29 0-1,28 0 3795,30-2-2672,21-1-94,127 12 1568,-161-8-2979,0 0 0,0 0 0,0 0 1,0 0-1,0 0 0,0-1 1,-1 1-1,1 0 0,0 0 0,0 0 1,0 0-1,0 0 0,0 0 0,0 0 1,0 0-1,0 0 0,0 0 0,0 0 1,0 0-1,0-1 0,0 1 0,0 0 1,0 0-1,0 0 0,0 0 0,0 0 1,0 0-1,0 0 0,0 0 0,1 0 1,-1 0-1,0 0 0,0 0 1,0 0-1,0-1 0,0 1 0,0 0 1,0 0-1,0 0 0,0 0 0,0 0 1,0 0-1,0 0 0,0 0 0,0 0 1,0 0-1,0 0 0,1 0 0,-1 0 1,0 0-1,0 0 0,0 0 0,0 0 1,0 0-1,0 0 0,0 0 1,0 0-1,0 0 0,0 0 0,0 0 1,1 0-1,-11-8-1132,-15-8-485,15 12 951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5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38 138 14323,'2'-11'947,"0"0"0,0 0 0,1 0 0,0 1 0,1-1 0,6-12 0,-9 20-780,1 0 0,0 0-1,-1 0 1,1 0-1,0 0 1,0 0 0,1 1-1,-1-1 1,1 1 0,-1 0-1,1-1 1,0 1 0,0 0-1,0 0 1,0 1 0,0-1-1,0 1 1,0-1 0,1 1-1,-1 0 1,0 0 0,1 1-1,5-1 1,-8 1-140,1 0-1,-1 0 1,1 0-1,-1 0 1,1 0 0,-1 1-1,1-1 1,-1 0-1,1 1 1,-1 0-1,0-1 1,1 1 0,-1 0-1,0-1 1,1 1-1,-1 0 1,0 0 0,0 0-1,0 0 1,0 0-1,2 3 1,-2-2-11,1 1 1,-1 0-1,0-1 0,0 1 1,0 0-1,-1 0 0,1 0 0,-1-1 1,1 1-1,-1 5 0,0 2-12,-1-1-1,0 1 0,-1-1 0,1 0 0,-2 1 1,-3 9-1,-2 0 0,-1-1 0,-1-1 0,0 0 1,-18 22-1,-57 58 0,76-84-10,9-13 7,1 0 0,-1 0 0,0 0 0,0 1 0,0-1 0,0 0 0,0 0 0,0 0 0,0 0 0,0 0 0,1 0 1,-1 1-1,0-1 0,0 0 0,0 0 0,0 0 0,1 0 0,-1 0 0,0 0 0,0 0 0,0 0 0,0 0 0,1 0 1,-1 0-1,0 0 0,0 0 0,0 0 0,0 0 0,1 0 0,-1 0 0,0 0 0,0 0 0,0 0 0,0 0 0,1 0 0,-1 0 1,0 0-1,0 0 0,0 0 0,1-1 0,26-12 20,3-13-6,-2 0 1,-2-2 0,0 0-1,29-44 1,-26 28-2,-24 40-12,-4 9 0,-4 10-1,-10 20 2,7-23 3,1 1 0,0 0 0,1 0 0,0 1-1,2-1 1,-1 1 0,0 21 0,3-35-1,0 1 1,0-1 0,0 1-1,0-1 1,0 1-1,0-1 1,0 1 0,0-1-1,0 1 1,1-1-1,-1 1 1,0-1 0,0 1-1,0-1 1,1 0-1,-1 1 1,0-1-1,0 1 1,1-1 0,-1 0-1,0 1 1,1-1-1,-1 0 1,0 1 0,1-1-1,-1 0 1,1 0-1,-1 1 1,1-1 0,0 0-1,14-4 162,15-18 91,-6-1-60,-2-2 0,0 0 0,-2-1 0,24-42 0,-18 28-76,-26 40-120,0 1 0,0-1 0,0 0 0,0 0 0,0 1 0,0-1 0,0 0 0,0 0 0,0 0 0,0 1 0,0-1 0,0 0 0,1 0 0,-1 0 0,0 0 1,0 1-1,0-1 0,0 0 0,0 0 0,0 0 0,1 0 0,-1 1 0,0-1 0,0 0 0,0 0 0,0 0 0,1 0 0,-1 0 0,0 0 0,0 0 0,0 1 0,1-1 0,-1 0 0,0 0 0,0 0 0,0 0 0,1 0 0,-1 0 0,0 0 0,0 0 1,0 0-1,1 0 0,-1 0 0,0 0 0,0 0 0,1 0 0,-1-1 0,0 1 0,0 0 0,0 0 0,0 0 0,1 0 0,-1 0 0,0 0 0,0 0 0,0-1 0,0 1 0,1 0 0,-1 0 0,0 0 0,0 0 0,0-1 0,0 1 0,0 0 0,1 0 0,1 24-18,-1-17 3,4 17-83,1 0 0,10 24 0,-10-31 55,-1-1 0,0 1 0,-1 0 0,-1 0 0,2 29 0,-2-43 58,3-8-8,3-9 8,1-7 4,0-1 0,-1 0 0,-2-1-1,0 1 1,-1-1 0,-2-1-1,0 1 1,0-28 0,-2 55 59,-1 4-78,1 0 0,0-1 0,0 1 0,7 14 0,-7-18 4,0-1 1,0 1-1,1-1 1,-1 0 0,1 0-1,-1 0 1,1 0-1,0 0 1,1-1-1,-1 1 1,0-1-1,1 0 1,-1 0 0,1 0-1,0 0 1,-1-1-1,1 0 1,0 1-1,0-1 1,0-1-1,0 1 1,0-1 0,0 1-1,0-1 1,0 0-1,0 0 1,0-1-1,0 1 1,0-1-1,0 0 1,6-2 0,0-1 19,-1 0 0,1-1 0,-1 0 0,0 0 0,0-1 0,-1 0 0,0-1 0,0 0 0,0 0 0,-1 0 1,8-11-1,-8 10-2,-1-1 0,0 0 1,0-1-1,-1 1 0,0-1 1,-1 0-1,6-17 0,-10 27-23,0 0 0,-1 0 0,1 0 0,0 0 0,0 1 0,0-1 0,0 0 0,0 0 0,-1 0 0,1 0-1,0 0 1,0 0 0,0 0 0,-1 0 0,1 0 0,0 0 0,0 0 0,0 0 0,-1 0 0,1 0 0,0 0 0,0 0-1,0 0 1,-1 0 0,1 0 0,0 0 0,0 0 0,0 0 0,-1 0 0,1 0 0,0 0 0,0 0 0,0 0 0,0-1 0,-1 1-1,1 0 1,0 0 0,0 0 0,0 0 0,0 0 0,0-1 0,0 1 0,-1 0 0,1 0 0,0 0 0,0 0 0,0-1-1,0 1 1,0 0 0,0 0 0,0 0 0,0-1 0,0 1 0,0 0 0,0 0 0,0 0 0,0-1 0,0 1 0,0 0 0,0 0-1,0 0 1,-12 11-7,5 0 6,0 0-1,0 0 1,1 1-1,1-1 0,0 1 1,1 1-1,0-1 1,1 0-1,-2 16 0,4-27 3,1 1 0,0-1 0,0 0 0,0 1 0,-1-1 0,1 1 0,1-1 0,-1 0 0,0 1 0,0-1 0,0 0 1,1 1-1,-1-1 0,1 0 0,-1 0 0,1 1 0,-1-1 0,1 0 0,0 0 0,-1 0 0,1 0 0,0 0 0,0 0 0,0 0 0,0 0 0,0 0 0,0 0 0,0 0 0,0 0 0,0-1 0,1 1 0,-1 0 0,0-1 0,0 1 0,1-1 0,-1 0 0,0 1 0,1-1 0,1 0 0,2 0 2,-1 0 1,0 0-1,1-1 0,-1 0 1,1 0-1,-1 0 0,0 0 1,0-1-1,0 1 0,8-5 1,4-5 9,-1 0 1,0-1-1,0 0 1,-1-2-1,-1 1 0,0-2 1,-1 0-1,0 0 1,17-33-1,-37 63-10,0 1-61,0 0 0,-9 29 1,13-31-303,0 0 0,1 0 0,0 0 1,1 1-1,1-1 0,0 1 0,3 25 1,-2-39 305,0 0 0,0 0 0,0 0 0,0 0 0,0 0 1,0-1-1,1 1 0,-1 0 0,0 0 0,1 0 0,-1 0 1,1 0-1,-1 0 0,1 0 0,-1-1 0,1 1 0,0 0 0,-1 0 1,1-1-1,0 1 0,0 0 0,-1-1 0,1 1 0,0-1 1,0 1-1,0-1 0,0 0 0,0 1 0,0-1 0,0 0 0,0 1 1,0-1-1,-1 0 0,1 0 0,0 0 0,0 0 0,0 0 0,0 0 1,0 0-1,0 0 0,0 0 0,0-1 0,0 1 0,0 0 1,0-1-1,0 1 0,0-1 0,0 1 0,0-1 0,-1 1 0,1-1 1,1 0-1,19-17-866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131 314 17140,'-11'10'1174,"6"-6"-680,1 1-1,-1-1 1,1 1-1,0 0 1,-6 10-1,9-14-421,0 0 0,1 1-1,-1-1 1,1 0 0,-1 1-1,1-1 1,0 1 0,0-1-1,0 1 1,-1-1 0,1 0-1,1 1 1,-1-1 0,0 1-1,0-1 1,0 1 0,1-1 0,-1 0-1,1 1 1,-1-1 0,1 0-1,0 1 1,-1-1 0,1 0-1,0 0 1,0 1 0,0-1-1,0 0 1,0 0 0,0 0-1,2 1 1,0 1-4,0-1-1,1 0 1,-1 0-1,1 0 1,0 0-1,-1 0 1,1-1-1,0 0 1,0 0-1,0 0 1,0 0-1,0-1 1,0 1 0,0-1-1,0 0 1,1 0-1,-1 0 1,0-1-1,0 0 1,0 1-1,0-2 1,0 1-1,0 0 1,7-4-1,1-1 70,0-1-1,0 1 0,-1-2 0,0 0 1,0 0-1,12-13 0,-10 7-17,0 0-1,-1 0 1,-1-2-1,0 1 1,-1-1 0,14-31-1,-20 40-101,-1 0 0,-1 0 0,1-1 0,-1 1-1,-1 0 1,1-1 0,-1 1 0,0-1 0,-1 1 0,0-1-1,0 1 1,-1-1 0,0 0 0,0 1 0,0 0 0,-1-1-1,0 1 1,-1 0 0,-5-12 0,5 15-15,1 0 1,-1 1-1,0-1 1,0 1-1,0-1 1,-1 1 0,1 0-1,-1 0 1,0 0-1,0 1 1,0-1-1,0 1 1,-8-3-1,4 2 0,1 1 1,-1 1-1,1-1 0,-1 1 0,0 1 0,1-1 1,-16 2-1,7 1-2,0 1 1,-1 1-1,2 0 1,-1 1 0,0 0-1,1 2 1,-19 10-1,24-12-5,0 0 0,1 1 0,0 0 0,0 1 0,1 0 0,0 0 0,0 1 0,0 0 0,1 0 0,-12 18 1,19-24 1,-1 0 1,0-1 0,0 1 0,1 0 0,-1 0 0,1 0 0,-1-1 0,1 1 0,0 0 0,0 0 0,0 0 0,0 0 0,0 0 0,0-1 0,0 1 0,1 0 0,-1 0 0,1 0 0,-1-1 0,1 1 0,0 0 0,0 0 0,-1-1 0,1 1 0,1-1 0,-1 1 0,0-1 0,0 1 0,0-1 0,1 0 0,-1 1 0,1-1 0,-1 0 0,1 0-1,-1 0 1,4 1 0,6 4-6,1 0 0,0-2 0,0 1-1,17 3 1,-20-6 7,50 11-7,-45-11 14,0 0 1,0 1-1,-1 1 1,1 0 0,-1 1-1,0 0 1,0 1-1,14 9 1,-25-14 1,0 1-1,0 0 1,0 0 0,0 0-1,0 0 1,0 0 0,-1 0-1,1 1 1,-1-1 0,0 1 0,1-1-1,-1 1 1,0-1 0,-1 1-1,1 0 1,0-1 0,-1 1-1,1 4 1,-1 2 25,0 1 0,-1 0 0,-1-1 0,-2 11 0,2-8-39,0-1 0,-1 19 0,3-27-18,1 1 1,-1-1-1,0 0 0,1 0 0,-1 1 1,1-1-1,0 0 0,0 0 1,0 0-1,1 0 0,-1 0 1,1 0-1,3 4 0,-5-6-53,1 0 0,0-1 0,-1 1 0,1 0 0,0 0 0,0 0 0,0 0 0,-1-1 0,1 1 0,0-1 0,0 1-1,0 0 1,0-1 0,0 0 0,0 1 0,1-1 0,-1 1 0,0-1 0,0 0 0,0 0 0,0 0 0,0 0 0,0 0 0,0 0 0,1 0 0,-1 0 0,0 0 0,0 0 0,0-1-1,0 1 1,0 0 0,0-1 0,0 1 0,0-1 0,2 0 0,-2-1-71,1 1-1,0 0 1,0-1 0,-1 0-1,1 1 1,-1-1 0,0 0-1,1 0 1,-1 0 0,0 0-1,0 0 1,0 0 0,0 0-1,0 0 1,-1 0 0,1-4-1,0-21-731,-7-2-223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56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21269,'21'0'1968,"14"-3"-1352,3-2-304,5 0 360,0 0-784,-5-3 408,-4-8-256,-11-7-344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5.28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43 20 16428,'1'-11'2303,"-1"15"-807,-3 27-81,1-7-815,-15 114 705,7-69-190,-2 118-1,12-185-1048,0 1 0,0-1 0,1 1 0,-1-1 1,1 1-1,-1 0 0,1-1 0,0 0 0,-1 1 0,1-1 0,1 1 0,0 2 0,-1-5-41,-1 0-1,0 1 1,1-1-1,-1 0 1,1 1 0,-1-1-1,0 0 1,1 0 0,-1 1-1,1-1 1,-1 0-1,1 0 1,-1 0 0,1 0-1,-1 0 1,1 1-1,-1-1 1,1 0 0,-1 0-1,1 0 1,-1 0-1,1 0 1,-1-1 0,1 1-1,1 0 31,-1-1 0,1 0-1,-1 0 1,1 1-1,-1-1 1,1 0 0,-1 0-1,1-1 1,-1 1 0,2-2-1,21-24 458,-1-1 0,-2-1-1,20-35 1,47-100 327,-81 151-923,6-14 71,12-31 0,-22 49-563,0 0-1,-1-1 1,0 1-1,0-13 1,-2 21 462,1 1 1,-1-1 0,0 1-1,0-1 1,0 0-1,0 1 1,0-1 0,0 1-1,0-1 1,0 0 0,0 1-1,-1-1 1,1 0 0,0 1-1,0-1 1,0 1 0,-1-1-1,1 1 1,0-1-1,-1 1 1,1-1 0,0 1-1,-1-1 1,1 1 0,-1-1-1,1 1 1,-1 0 0,1-1-1,-1 1 1,1 0-1,-1-1 1,1 1 0,-1 0-1,0-1 1,1 1 0,-1 0-1,1 0 1,-1 0 0,0 0-1,0 0 1,-6 1-1339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5.646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4 1 16139,'-3'8'2233,"3"1"-1081,1-2-432,3 3 1561,4 1-705,-1 7-504,1 2-191,4 6-433,2 1-192,2 1-280,1 0-112,0-5-376,0-6-361,-1-11 705,0-6-176,-6-10-104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6.315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78 1 17740,'1'3'331,"-1"0"0,0 1 1,1-1-1,-1 0 0,-1 1 0,1-1 1,0 0-1,-1 1 0,0 2 0,0-2 91,-8 107 3308,7 60-3277,2-119-210,0 86-663,0-139 389,0 1-1,0 0 1,0 0 0,0 0-1,0 0 1,0 0 0,0-1-1,0 1 1,-1 0 0,1 0-1,0 0 1,0 0-1,0 0 1,0 0 0,0 0-1,0-1 1,0 1 0,-1 0-1,1 0 1,0 0 0,0 0-1,0 0 1,0 0 0,0 0-1,-1 0 1,1 0-1,0 0 1,0 0 0,0 0-1,0 0 1,-1 0 0,1 0-1,0 0 1,0 0 0,0 0-1,0 0 1,-1 0 0,1 0-1,0 0 1,0 0-1,0 0 1,0 0 0,0 1-1,0-1 1,-1 0 0,1 0-1,0 0 1,0 0 0,0 0-1,0 0 1,0 0 0,0 1-1,0-1 1,-1 0 0,1 0-1,0 0 1,0 0-1,0 0 1,0 1 0,-8-16-820,-22-59-318,10 26 370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129 224 19356,'-16'15'686,"0"1"0,1 1 0,1 1-1,1 0 1,0 0 0,1 1 0,-12 28 0,23-45-627,0 1 0,0-1 1,1 0-1,-1 1 1,0-1-1,1 1 0,-1-1 1,1 1-1,0 0 0,0-1 1,0 1-1,0-1 1,2 5-1,-2-6-58,1 0 0,-1 0 0,1 0 0,0 0 1,-1 0-1,1 0 0,0 0 0,0 0 0,0-1 0,0 1 0,0 0 0,0-1 0,0 1 0,0 0 0,0-1 1,0 1-1,0-1 0,0 0 0,0 1 0,1-1 0,-1 0 0,0 0 0,0 0 0,0 1 0,1-1 0,-1 0 1,0-1-1,0 1 0,2 0 0,5-1-128,-1-1 0,0 1 1,0-1-1,0 0 0,0-1 0,0 0 0,0 0 1,0 0-1,11-9 0,-8 6-59,-9 5 148,1 0 1,-1 0-1,1 0 0,0 0 0,0 1 0,-1-1 1,1 0-1,0 1 0,0-1 0,0 1 0,0 0 0,-1-1 1,1 1-1,0 0 0,0 0 0,0 0 0,0 1 1,0-1-1,0 0 0,2 1 0,-2 0 18,0 1 0,-1-1 0,1 0 0,-1 0-1,1 1 1,-1-1 0,1 1 0,-1-1 0,0 1-1,0 0 1,0-1 0,0 1 0,0 0 0,0 0 0,1 3-1,2 8 64,-2-1 0,1 1-1,-2 0 1,1 21-1,-2-32-29,0 32 549,-1 1-1,-2 0 1,-13 59-1,-40 99 2736,56-193-3292,0 1 0,0-1 0,-1 0 1,1 1-1,0-1 0,0 0 0,-1 0 0,1 1 0,0-1 1,-1 0-1,1 0 0,0 0 0,0 0 0,-1 1 0,1-1 1,0 0-1,-1 0 0,1 0 0,0 0 0,-1 0 0,1 0 1,-1 0-1,1 0 0,0 0 0,-1 0 0,1 0 0,0 0 1,-1 0-1,1 0 0,0 0 0,-1 0 0,1 0 0,0 0 1,-1-1-1,1 1 0,0 0 0,0 0 0,-1 0 0,1-1 1,0 1-1,-1 0 0,1 0 0,0-1 0,-1 1 0,-20-18 121,7 7-19,-18-3 8,31 14-116,1 0-1,-1 0 1,1-1-1,-1 1 1,1 0-1,0-1 1,-1 1-1,1 0 1,-1 0 0,1-1-1,0 1 1,-1-1-1,1 1 1,0 0-1,0-1 1,-1 1-1,1-1 1,0 1 0,0-1-1,0 1 1,-1-1-1,1 1 1,0-1-1,0 1 1,0 0-1,0-1 1,0 1-1,0-1 1,0 1 0,0-1-1,0 1 1,0-1-1,0 1 1,0-1-1,1 1 1,-1-1-1,0 1 1,1-1 0,8-19-71,-7 17 67,4-11-24,5-8-50,-4 14 0,-1 1-1,1 1 1,1 0 0,-1 0 0,1 0 0,0 1 0,15-8 0,-17 10 45,39-24-76,-45 27 113,0 0-1,0 0 0,-1 0 0,1 0 0,0 0 0,0 0 0,0 0 0,0 0 1,0 0-1,0 0 0,-1 0 0,1-1 0,0 1 0,0 0 0,0 0 0,0 0 1,0 0-1,0 0 0,0 0 0,-1 0 0,1 0 0,0-1 0,0 1 0,0 0 1,0 0-1,0 0 0,0 0 0,0 0 0,0 0 0,0-1 0,0 1 0,0 0 1,0 0-1,0 0 0,0 0 0,0 0 0,0 0 0,0-1 0,0 1 0,0 0 1,0 0-1,0 0 0,0 0 0,0 0 0,0-1 0,0 1 0,0 0 0,0 0 1,0 0-1,0 0 0,0 0 0,1 0 0,-1 0 0,0-1 0,0 1 0,0 0 1,0 0-1,0 0 0,0 0 0,-12-1 72,4 3-65,1 0-1,0 1 1,0 0 0,0 0 0,0 0-1,0 1 1,1 0 0,-10 8-1,4-5-8,-7 5 4,32-35 44,58-68-42,60-98 0,-33 45-20,25-39 7,-102 149 6,-20 32 3,0 0-1,0 1 1,0-1 0,-1 0 0,1 0 0,-1 1 0,1-1 0,-1 0-1,0 0 1,1 0 0,-1 1 0,0-1 0,0 0 0,-1 0 0,1 0-1,0 0 1,-1-2 0,0 3-1,0 0 0,1 1 0,-1-1 0,0 1 0,1-1 0,-1 1 0,0-1 0,0 1 0,0 0 0,0-1 0,1 1 0,-1 0 0,0 0 0,0-1 0,0 1 0,0 0 0,0 0 0,0 0 0,0 0 0,1 0 0,-1 0 0,0 0 0,0 1 0,0-1 0,0 0-1,-1 1 1,-24 9-40,18-3 36,0-1 0,1 1 0,0 1-1,0-1 1,0 1 0,1 0 0,1 1 0,-1-1 0,1 1 0,0 0 0,-5 17 0,2-2 24,1 1 0,0-1 1,-3 39-1,9-53-13,0-1 0,0 0 1,1 1-1,0-1 0,1 0 0,0 0 1,1 0-1,3 11 0,-5-17-6,1-1-1,0 0 1,0 0-1,0 0 0,0 0 1,1 0-1,-1 0 1,0-1-1,1 1 1,0 0-1,-1-1 1,1 1-1,0-1 1,0 1-1,3 1 1,-3-2 0,1 0 0,0-1 0,-1 1 0,1 0 0,0-1 1,0 0-1,-1 0 0,1 0 0,0 0 0,0 0 0,-1 0 1,1-1-1,0 1 0,-1-1 0,1 0 0,3-1 1,5-3 0,0 0 1,0-1-1,0 0 1,-1 0 0,0-2-1,0 1 1,16-17-1,57-70 47,-58 63-14,-21 26-20,0 1 0,0-1 0,0 0 0,-1 0 0,0 0-1,0-1 1,0 1 0,-1-1 0,4-11 0,-29 66 221,20-37-214,0 0-1,1-1 0,0 1 1,1 0-1,0 0 0,1 0 1,0 0-1,4 21 0,-4-29-18,1 0-1,0 0 1,1-1-1,-1 1 0,0 0 1,1-1-1,0 1 1,0-1-1,0 0 0,0 1 1,1-1-1,-1 0 1,4 3-1,-3-5-5,-1 1 0,1 0 0,-1-1 0,1 0 0,0 1 0,0-1 0,0 0 0,0 0 0,0-1 0,0 1 0,0-1 0,0 1 0,0-1 1,0 0-1,0 0 0,0 0 0,0-1 0,0 1 0,3-1 0,1-1-121,0-1-1,-1 1 1,1-1 0,-1 0 0,0-1 0,0 0-1,0 0 1,0 0 0,-1 0 0,1-1 0,-1 0 0,0 0-1,-1 0 1,6-9 0,-2 4-440,-1-1 1,-1 0-1,1 0 0,-2-1 1,0 0-1,0 0 0,3-13 0,-5 10-438,-1 0-1,0 0 1,-1 0-1,0 0 1,-3-28-1,0 32 936,1 1 1,-2 0-1,1-1 0,-1 1 0,-1 0 1,0 0-1,0 1 0,-1-1 0,-6-9 1,10 18 228,1 0 1,-1 0 0,1 0 0,-1 0 0,1 0-1,-1 1 1,0-1 0,1 0 0,-1 0 0,0 1-1,1-1 1,-1 0 0,0 1 0,0-1 0,0 0-1,0 1 1,0 0 0,0-1 0,0 1 0,0-1-1,0 1 1,0 0 0,0 0 0,0 0 0,0-1-1,0 1 1,-1 0 0,1 1-2,0 0-1,0 0 1,0 0 0,1 0 0,-1 0-1,0 0 1,1 0 0,-1 0-1,1 0 1,-1 0 0,1 0-1,-1 0 1,1 0 0,0 0-1,0 0 1,-1 0 0,1 1 0,0-1-1,0 0 1,0 0 0,0 0-1,0 1 1,1 1 0,-1 1-258,1 0 1,-1-1 0,1 1 0,0 0-1,0 0 1,1 0 0,-1 0 0,1-1-1,0 1 1,0-1 0,0 1-1,0-1 1,0 0 0,1 0 0,3 3-1,9 10-401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6.71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1 110 16508,'5'-8'538,"1"0"0,0 0 0,1 1 0,-1 0 0,2 0 0,-1 1 0,1 0 0,0 0 1,0 0-1,0 1 0,1 1 0,11-5 0,-8 4-119,0 1 0,1 0-1,-1 1 1,1 0 0,0 1 0,0 1 0,0 0 0,22 2-1,-30-1-367,-1 0 0,1 1-1,0 0 1,-1 0-1,1 0 1,-1 1-1,1-1 1,-1 1 0,0 0-1,0 0 1,0 1-1,0-1 1,0 1-1,0 0 1,-1 0 0,1 0-1,-1 0 1,0 1-1,0-1 1,3 5-1,-4-4-26,0 0 0,-1 0-1,1 0 1,-1 0-1,1 1 1,-1-1 0,-1 0-1,1 1 1,-1-1 0,1 1-1,-1-1 1,0 0-1,-1 1 1,1-1 0,-1 1-1,0-1 1,0 0 0,0 1-1,-1-1 1,0 0 0,-2 4-1,-3 4 56,0 0-1,-1-1 1,-1 0-1,0-1 1,0 0 0,-1 0-1,-1-1 1,1 0-1,-1-1 1,-1 0-1,-18 9 1,37-14 56,9-1-131,-13-2 6,5 2-6,0-1 1,0 1-1,0 0 0,0 1 0,0 0 0,-1 0 0,1 0 0,-1 1 0,0 0 0,0 1 0,-1 0 0,1 0 1,-1 0-1,0 1 0,0 0 0,-1 0 0,1 0 0,5 10 0,2 6-301,-1 0 1,-1 0-1,-1 1 0,12 40 1,-22-62 207,0 0 0,1 1 0,-1-1 1,0 0-1,1 0 0,-1 0 0,1 0 1,-1 0-1,1-1 0,0 1 0,-1 0 0,1 0 1,0 0-1,1 1 0,-2-2 69,1 0 0,-1 0-1,1 0 1,-1-1 0,0 1-1,1 0 1,-1 0 0,1 0-1,-1 0 1,1 0 0,-1 0 0,0-1-1,1 1 1,-1 0 0,1 0-1,-1-1 1,0 1 0,1 0-1,-1-1 1,0 1 0,1 0 0,-1-1-1,0 1 1,0 0 0,1-1-1,-1 1 1,0-1 0,0 1-1,0 0 1,1-1 0,-1 1 0,0-1-1,0 0 1,8-17-613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8.44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2 122 18036,'-1'-3'279,"1"0"1,-1 0-1,1 0 1,0 1-1,1-1 0,-1 0 1,0 0-1,1 0 1,-1 0-1,1 1 1,0-1-1,0 0 0,0 1 1,0-1-1,1 0 1,-1 1-1,1 0 0,-1-1 1,1 1-1,0 0 1,2-3-1,-1 2-41,0 0-1,0 0 1,1 0-1,-1 0 1,1 0-1,-1 1 1,1-1-1,0 1 1,0 0-1,0 0 1,0 0 0,0 1-1,5-1 1,-7 2-214,-1 0 0,1 0 1,-1 0-1,1 0 0,-1 0 1,1 1-1,-1-1 0,1 1 1,-1-1-1,0 1 0,1-1 1,-1 1-1,0 0 0,1 0 1,-1 0-1,0 0 0,0 0 1,0 0-1,0 0 0,0 0 1,0 0-1,0 0 0,0 1 1,0-1-1,-1 0 0,1 1 1,0-1-1,-1 0 0,1 1 1,-1-1-1,1 3 1,2 7-6,-1 0 1,0 0 0,0 14 0,-1-17 6,2 46-22,-2-35 29,0-1-1,1 1 0,1 0 1,7 26-1,-10-44-14,0 1-1,1-1 0,0 1 1,-1-1-1,1 0 0,0 1 0,-1-1 1,1 0-1,0 1 0,0-1 0,0 0 1,0 0-1,0 0 0,0 0 0,0 0 1,1 0-1,-1 0 0,0 0 1,1 0-1,-1-1 0,0 1 0,1 0 1,2 0-1,-2-1 20,0 0 0,1 0 0,-1 0 0,1 0 0,-1-1 1,1 1-1,-1-1 0,1 0 0,-1 1 0,0-1 0,0 0 0,1 0 1,2-2-1,6-4 141,-1-1 0,1 0 0,-1-1 0,11-11 0,-5 3 75,0-1 0,-2 0 0,16-25 0,-25 36-195,-1-1-1,0 0 1,0 0-1,0 0 1,-1 0-1,-1-1 0,0 0 1,0 1-1,0-1 1,-1 0-1,0-13 1,-1 19-51,0 0 1,-1 1-1,1-1 1,-1 1 0,0-1-1,0 1 1,0-1 0,0 1-1,0 0 1,0-1 0,-1 1-1,1 0 1,-1 0 0,1 0-1,-1 0 1,0 0-1,0 0 1,0 1 0,-3-3-1,4 3-36,-1 0 0,1 1 0,-1-1 0,1 0 0,-1 1 0,1-1 0,-1 1 0,1 0 0,-1-1 0,1 1 0,-1 0-1,0 0 1,1 0 0,-1 0 0,1 0 0,-1 1 0,1-1 0,-1 0 0,0 1 0,1-1 0,0 1 0,-1-1 0,1 1-1,-1 0 1,1 0 0,0 0 0,-1 0 0,1 0 0,0 0 0,0 0 0,0 0 0,-2 2 0,2-2-91,0 0 1,0 0 0,0 0-1,0 1 1,0-1-1,0 0 1,0 0 0,1 1-1,-1-1 1,0 0-1,1 1 1,-1-1 0,1 1-1,0-1 1,-1 0-1,1 1 1,0-1 0,0 1-1,0-1 1,0 1 0,0-1-1,0 1 1,1-1-1,-1 1 1,0-1 0,1 1-1,-1-1 1,1 0-1,-1 1 1,1-1 0,0 0-1,0 1 1,-1-1 0,1 0-1,0 0 1,0 0-1,0 0 1,0 1 0,0-2-1,1 1 1,-1 0-1,2 1 1,1 1-322,1 0 0,0 0 0,0-1 0,0 0-1,0 1 1,1-2 0,-1 1 0,1-1 0,-1 0 0,7 1 0,23-2-1001,1-4-157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8.881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50 63 16388,'-21'25'5085,"-1"18"-2388,21-40-2618,0-1 0,0 1 1,0 0-1,0 0 0,0 0 1,1 0-1,-1 1 1,1-1-1,0 0 0,0 0 1,0 0-1,1 5 0,0-7-52,-1 0-1,1 0 1,0 0-1,-1 0 1,1 0 0,0 0-1,0 0 1,0 0-1,0 0 1,0-1-1,0 1 1,0 0-1,0 0 1,0-1-1,0 1 1,0-1-1,0 1 1,1-1-1,-1 0 1,0 1-1,0-1 1,0 0-1,1 0 1,1 0-1,36-1 309,-31 0-240,60-6 422,-32 2-72,0 2-1,1 1 1,65 6 0,-102-4-394,1-1 0,-1 1 0,0 0 0,1-1 0,-1 1 0,0 0 0,0-1 0,1 1 0,-1-1 0,0 1 0,0 0 0,0-1 0,0 1 0,1-1 0,-1 1 0,0-1 0,0 1 0,0-1 0,0 1 0,0-1 0,0 1 0,0-1 0,0 1 0,0-1 1,-1 1-1,1 0 0,0-1 0,0 1 0,0-1 0,0 1 0,-1-1 0,1 1 0,0 0 0,-1-1 0,-9-28 307,7 20-125,-1-4-140,0-1-1,0 0 1,2 0 0,0 0 0,-1-26 0,3 40-119,0-1 0,0 0 0,0 1 0,0-1-1,0 1 1,0-1 0,0 0 0,1 1 0,-1-1 0,0 1 0,0-1 0,1 1 0,-1-1-1,0 1 1,1-1 0,-1 1 0,0-1 0,1 1 0,-1-1 0,1 1 0,-1 0-1,0-1 1,1 1 0,-1 0 0,1-1 0,-1 1 0,2 0 0,17 0-692,17 15 77,-14-4 273,9-2-108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19.872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132 165 13075,'0'0'182,"0"1"0,0-1 0,0 0 0,1 0 1,-1 1-1,0-1 0,0 0 0,0 0 0,0 1 0,0-1 1,0 0-1,0 1 0,0-1 0,0 0 0,0 0 0,0 1 1,0-1-1,0 0 0,0 1 0,0-1 0,0 0 0,0 0 1,-1 1-1,1-1 0,0 0 0,0 0 0,0 1 0,0-1 1,-1 1 545,1-1-546,-1 0 1,1 0-1,0 0 0,0 1 0,-1-1 0,1 0 0,0 0 1,0 0-1,-1 0 0,1 0 0,0 0 0,0 0 0,-1 0 1,1 0-1,-1 0 0,-23 9 2430,5-3-1390,13-2-1155,0 0 1,0 0-1,0 0 1,1 1-1,0 0 1,0 0 0,0 0-1,1 0 1,0 1-1,0 0 1,0 0-1,1 0 1,-1 0-1,2 1 1,-1-1-1,1 1 1,0-1-1,0 1 1,0 0-1,1 0 1,0 12 0,1-18-60,0 1 0,0-1 0,0 1 0,0-1 0,0 0 0,0 1 0,1-1 0,-1 1 0,1-1 0,-1 1 0,1-1 0,-1 0 0,1 0 1,0 1-1,0-1 0,0 0 0,0 0 0,-1 0 0,2 0 0,-1 0 0,0 0 0,2 2 0,-1-3 5,0 1-1,0 0 1,0 0-1,0-1 1,0 1-1,0-1 1,0 0-1,0 0 1,1 0-1,-1 0 1,0 0-1,0 0 1,4-1-1,4-2 28,0 0-1,1-1 1,-1 0-1,0 0 1,10-7-1,7-6 82,-1-2-1,0 0 1,-2-2-1,0 0 1,-1-2-1,-2-1 1,0-1-1,-1 0 1,25-45 0,-41 64-68,-1 1 0,-1-1 0,1 0 0,-1-1 0,0 1 0,0 0 0,1-11 0,-3 17-47,0 0 0,0-1 1,1 1-1,-1 0 0,0 0 0,0-1 1,0 1-1,0 0 0,0 0 1,0-1-1,0 1 0,0 0 0,0 0 1,0-1-1,-1 1 0,1 0 1,0 0-1,0-1 0,0 1 0,0 0 1,0 0-1,0-1 0,0 1 1,-1 0-1,1 0 0,0 0 0,0-1 1,0 1-1,-1 0 0,1 0 1,0 0-1,0 0 0,0-1 1,-1 1-1,1 0 0,0 0 0,-1 0 1,-9 5 96,-7 14-43,1 2-40,2 0 0,1 1-1,1 1 1,0 0 0,2 1-1,-14 47 1,23-67-18,0 0 1,0 1 0,1-1-1,0 0 1,-1 0 0,1 0-1,1 0 1,-1 0 0,0 0-1,2 5 1,-1-8-1,-1 0-1,1 1 1,0-1 0,-1 0-1,1 0 1,0 0 0,0 0-1,0 0 1,-1 0 0,1 0-1,0 0 1,0 0-1,1-1 1,-1 1 0,0 0-1,0-1 1,0 1 0,0 0-1,1-1 1,-1 0 0,0 1-1,1-1 1,-1 0 0,0 1-1,0-1 1,1 0 0,-1 0-1,0 0 1,1 0 0,-1-1-1,0 1 1,1 0-1,1-1 1,6-1 2,0-1 0,0 0 0,-1 0 0,1-1-1,-1 0 1,0 0 0,0-1 0,-1 0 0,1-1 0,7-7 0,6-5 0,-2-2 1,20-25-1,-39 45-5,0 0 0,0 0 1,0 0-1,0 0 0,0-1 0,0 1 0,0 0 0,0 0 0,0 0 1,0 0-1,1 0 0,-1 0 0,0 0 0,0-1 0,0 1 0,0 0 1,0 0-1,0 0 0,0 0 0,0 0 0,1 0 0,-1 0 0,0 0 1,0 0-1,0 0 0,0 0 0,0 0 0,1 0 0,-1 0 0,0 0 1,0 0-1,0 0 0,0 0 0,0 0 0,0 0 0,1 0 0,-1 0 1,0 0-1,0 0 0,0 0 0,0 0 0,0 0 0,0 0 0,1 0 1,-1 0-1,0 0 0,0 0 0,0 0 0,0 1 0,0-1 0,0 0 1,1 0-1,1 12-40,-3 26-14,0-23 47,1-9 6,0 0-1,1 0 1,-1 1 0,1-1 0,1 0 0,-1 0 0,1 0 0,4 9-1,-5-12 3,0-1 0,1 0 0,-1 0 0,1 0 0,-1 0 0,1-1-1,0 1 1,-1 0 0,1-1 0,0 1 0,0-1 0,0 0 0,0 1 0,1-1-1,-1 0 1,0 0 0,0 0 0,1-1 0,-1 1 0,0-1 0,1 1-1,-1-1 1,1 0 0,3 0 0,5-1 9,-1 0-1,1-1 1,-1 0-1,1-1 1,-1 0 0,0-1-1,0 0 1,0 0-1,-1-1 1,1 0 0,-1-1-1,-1 0 1,1-1-1,-1 1 1,14-16-1,-21 21 8,1-1-1,-1 0 0,0 1 0,0-1 1,0 0-1,0 1 0,0-1 0,-1 0 1,1 0-1,0 0 0,-1 0 0,0 0 1,1 0-1,-1 0 0,0 0 0,0 0 1,0 0-1,0 0 0,0 0 0,0 1 0,-1-1 1,1 0-1,-1 0 0,1 0 0,-1 0 1,-2-3-1,-1-2 33,0 1 1,-1-1-1,0 1 0,0 0 0,-9-7 1,7 6-64,71 33-3103,-37-20 2513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0.5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288 60 20164,'1'-1'106,"0"1"0,0-1-1,0 0 1,-1 0-1,1 0 1,0 0 0,-1 0-1,1-1 1,0 1 0,-1 0-1,0 0 1,1 0-1,-1 0 1,0-1 0,1 1-1,-1 0 1,0 0-1,0-1 1,0 1 0,0 0-1,0 0 1,-1-1 0,1 1-1,0 0 1,0 0-1,-1 0 1,1-1 0,-1 1-1,1 0 1,-1 0 0,1 0-1,-1 0 1,0 0-1,0 0 1,1 0 0,-1 0-1,0 0 1,0 0-1,0 1 1,0-1 0,0 0-1,0 0 1,0 1 0,0-1-1,0 1 1,-2-1-1,-3-2 206,0 1-1,0 1 0,0-1 0,0 1 1,0 0-1,-1 0 0,1 1 0,-8 0 1,3 0-241,0 2 1,-1 0 0,1 0 0,0 1-1,1 0 1,-1 1 0,0 0 0,1 1-1,0 0 1,0 0 0,1 1 0,-1 0-1,1 1 1,1 0 0,-1 1 0,1 0-1,0 0 1,-12 17 0,19-23-74,0-1 1,0 1-1,0-1 0,0 1 1,1-1-1,-1 1 0,0 0 1,1-1-1,-1 1 0,1 0 1,0-1-1,-1 1 0,1 0 1,0 0-1,0-1 1,0 1-1,0 0 0,0 0 1,1-1-1,-1 1 0,1 0 1,-1-1-1,1 1 0,-1 0 1,1-1-1,0 1 0,0-1 1,0 1-1,0-1 0,0 1 1,0-1-1,0 0 0,0 1 1,0-1-1,1 0 1,-1 0-1,1 0 0,-1 0 1,1 0-1,1 1 0,8 3 1,-1-1 1,1 0-1,0 0 0,22 4 0,-24-6-4,13 2-11,36 10-16,-55-13 36,0 0-1,0 0 0,-1 0 1,1 1-1,0-1 0,0 1 1,-1-1-1,1 1 1,-1 0-1,0 0 0,1 0 1,-1 1-1,0-1 0,0 0 1,1 4-1,-2-4 3,0 0 0,-1 0 1,0-1-1,1 1 0,-1 0 0,0 0 1,0 0-1,0 0 0,0 0 0,0 0 0,0 0 1,-1 0-1,1 0 0,-1-1 0,1 1 1,-1 0-1,0 0 0,0 0 0,1-1 0,-1 1 1,-2 2-1,-27 32 152,30-35-154,-10 9 39,0 0 0,-1-1 1,0 0-1,0-1 0,-1 0 0,0 0 1,0-1-1,-1-1 0,0 0 1,-19 5-1,29-10-71,1-1 0,0 1 1,-1-1-1,1 0 0,0 0 0,-1 0 0,1 0 0,-1 0 1,1-1-1,0 1 0,-1-1 0,1 1 0,0-1 0,-1 0 1,-1-1-1,3 1-68,0 0 1,0 0-1,0 0 0,0 0 1,0 0-1,0-1 1,0 1-1,0 0 0,0 0 1,1-1-1,-1 1 1,0 0-1,1-1 0,0 1 1,-1-1-1,1 1 1,0-1-1,-1 1 1,1 0-1,0-1 0,0 1 1,0-1-1,0 1 1,1-1-1,-1-1 0,3-9-542,0 0 0,0 0 0,1 0 0,0 1-1,1-1 1,11-17 0,7-6-722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1.540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63 5 19020,'1'-1'72,"-1"1"-1,0 0 1,0-1-1,1 1 1,-1 0-1,0 0 1,1-1 0,-1 1-1,1 0 1,-1 0-1,0 0 1,1-1-1,-1 1 1,1 0 0,-1 0-1,0 0 1,1 0-1,-1 0 1,1 0-1,-1 0 1,1 0 0,-1 0-1,0 0 1,1 0-1,-1 0 1,1 0-1,-1 0 1,0 1 0,1-1-1,-1 0 1,1 0-1,-1 0 1,0 1-1,1-1 1,-1 0 0,0 0-1,1 1 1,-1-1-1,0 0 1,0 1-1,1-1 1,-1 0-1,0 1 1,0-1 0,1 0-1,-1 1 1,0-1-1,0 0 1,0 1-1,0-1 1,0 1 0,1-1-1,-1 1 1,0-1-1,0 0 1,0 1-1,0-1 1,0 1 0,-6 31 2027,4-24-1654,-18 78 997,-16 73-620,29-121-423,2 0 0,0 45 0,9-53 152,-4-29-537,1-1 0,-1 0 0,0 1 0,0-1 0,0 0 0,0 1-1,0-1 1,1 0 0,-1 1 0,0-1 0,0 0 0,0 0 0,1 1-1,-1-1 1,0 0 0,1 0 0,-1 1 0,0-1 0,0 0 0,1 0 0,-1 0-1,0 1 1,1-1 0,-1 0 0,0 0 0,1 0 0,0 0 3,0-1 1,0 1 0,-1 0-1,1-1 1,0 1-1,0-1 1,-1 1 0,1-1-1,0 1 1,-1-1-1,1 1 1,-1-1 0,1 0-1,-1 1 1,1-1-1,-1 0 1,1 0 0,3-6 39,0-1 0,-1 1 0,0-1 1,0 1-1,-1-1 0,3-13 1,3-51 83,-8 43-114,0 27-27,0 1 0,0 0 0,-1-1 0,1 1 0,0-1 0,-1 1 0,1 0 0,-1-1 0,1 1 1,-1 0-1,0-1 0,0 1 0,0 0 0,1 0 0,-1 0 0,-2-2 0,2 3 0,1 0-1,-1-1 0,1 1 0,0 0 0,-1 0 1,1 0-1,-1 0 0,1 0 0,0 0 0,-1 0 1,1 0-1,-1 1 0,1-1 0,0 0 0,-1 0 1,1 0-1,0 0 0,-1 0 0,1 1 0,-1-1 1,1 0-1,0 0 0,0 1 0,-1-1 0,1 0 1,0 0-1,-1 1 0,1-1 0,0 0 0,0 1 1,0-1-1,-1 0 0,1 1 0,0-1 0,0 0 1,0 1-1,0-1 0,0 1 0,0-1 0,0 0 1,-1 1-1,1-1 0,0 1 0,1-1 0,-5 19-16,4-14 15,-1-1 0,1 1 0,0 0 0,1 0 0,-1-1 0,1 1-1,0-1 1,0 1 0,1-1 0,-1 1 0,1-1 0,0 0 0,0 1 0,1-1 0,-1 0 0,1 0 0,0-1 0,0 1 0,0-1 0,4 4-1,-4-5 5,0 0-1,0 0 0,1 0 0,-1 0 0,1 0 0,0-1 0,-1 0 0,1 0 0,0 0 0,0 0 1,0 0-1,0-1 0,0 0 0,0 0 0,0 0 0,0 0 0,-1 0 0,1-1 0,0 0 0,0 0 1,0 0-1,0 0 0,-1-1 0,5-1 0,0-1 5,-1 0 1,0-1-1,1 0 0,-1 0 1,-1-1-1,1 0 0,8-9 0,-12 11 1,0 0-1,1 0 1,-1 0-1,-1 0 0,1-1 1,-1 1-1,0-1 1,0 0-1,0 0 0,0 0 1,-1 1-1,0-1 1,1-10-1,-2 15-6,0-1 0,1 1 1,-1 0-1,0-1 0,0 1 0,0 0 1,0 0-1,0-1 0,0 1 0,0 0 0,0-1 1,0 1-1,-1 0 0,1-1 0,0 1 1,0 0-1,0 0 0,0-1 0,0 1 1,0 0-1,-1 0 0,1-1 0,0 1 0,0 0 1,0 0-1,-1-1 0,1 1 0,0 0 1,0 0-1,-1 0 0,1 0 0,0-1 1,0 1-1,-1 0 0,1 0 0,-11 6-5,-8 16 3,14-14-2,1 1 0,0 0 0,0 1 0,1-1-1,0 0 1,1 1 0,-3 18 0,5-25 4,0 0 1,0 0 0,0 1-1,0-1 1,0 0-1,1 0 1,-1 1-1,1-1 1,0 0-1,0 0 1,0 0 0,2 4-1,-1-6 2,-1 1 0,0-1 1,0 1-1,1-1 0,-1 0 0,1 0 0,-1 1 1,1-1-1,-1 0 0,1 0 0,0 0 0,0-1 0,-1 1 1,1 0-1,0-1 0,0 1 0,0-1 0,0 0 1,-1 1-1,1-1 0,0 0 0,3 0 0,4-1 3,0 0 1,1-1-1,-1 0 0,0-1 0,0 1 0,-1-2 0,1 1 1,-1-1-1,0 0 0,0-1 0,10-7 0,5-5 17,0-2-1,25-25 1,-40 36-21,-4 4-1,0 0-1,0 0 0,0 0 1,0-1-1,-1 1 0,1-1 1,3-8-1,-14 17 2,-5 6 2,-8 19-10,19-28 7,0 1 1,0 0-1,0 0 0,0 0 0,0 0 0,0 0 0,1 0 0,-1 0 0,1 0 0,-1 0 0,1 0 1,0 1-1,0 2 0,0-4 1,0-1-1,1 1 1,-1-1 0,0 1 0,1-1 0,-1 1 0,0-1 0,1 1-1,-1-1 1,1 0 0,-1 1 0,1-1 0,-1 0 0,1 1-1,-1-1 1,1 0 0,-1 1 0,1-1 0,-1 0 0,1 0 0,0 0-1,-1 0 1,1 0 0,-1 1 0,1-1 0,0 0 0,-1 0 0,1 0-1,-1-1 1,1 1 0,0 0 0,0 0 0,21-5-1,-21 4-2,17-5-83,0-2 0,21-12-1,-24 12-117,0 0 0,0 1 0,23-6 0,-38 12 185,1 1 0,-1 0 0,1 0 0,0 0 0,-1 0 1,1 0-1,0 0 0,-1 0 0,1 0 0,-1 0 0,1 0 0,0 0 0,-1 0 0,1 0 0,0 0 0,-1 1 0,1-1 0,-1 0 0,1 1 0,-1-1 1,1 0-1,0 1 0,-1-1 0,0 0 0,1 1 0,-1-1 0,1 1 0,-1-1 0,1 1 0,-1-1 0,0 1 0,1-1 0,-1 1 0,0-1 0,0 1 1,1 0-1,-1-1 0,0 1 0,0 0 0,0-1 0,0 1 0,0 1 0,0 37-197,0-9 213,1-28 5,-1 0 0,1 0 0,0-1 0,0 1 0,0 0 0,1-1 0,-1 1 0,0-1 0,0 1 0,1-1 0,-1 1 0,1-1 1,-1 0-1,1 0 0,0 0 0,0 0 0,-1 0 0,1 0 0,0 0 0,0-1 0,0 1 0,0 0 0,0-1 0,0 0 0,0 1 0,0-1 0,3 0 0,8 0 24,0 0-1,0-1 0,16-3 1,-11 2 9,-3 0-13,-1 0-24,-1 1 0,1 0-1,14 1 1,-25 0 13,-1 1 0,1-1 0,0 0-1,0 1 1,0 0 0,-1-1 0,1 1 0,0 0 0,-1 1-1,1-1 1,-1 0 0,1 1 0,-1-1 0,0 1-1,1 0 1,-1 0 0,0 0 0,0 0 0,0 0 0,2 4-1,-3-5 12,-1 0-1,1 0 1,-1-1-1,1 1 1,-1 0-1,0 0 1,1 0-1,-1 0 0,0 0 1,0 0-1,0 0 1,0 0-1,0 0 1,0 0-1,0 0 1,0 0-1,0 0 1,0 0-1,0 0 1,-1 0-1,1 0 0,0 0 1,-1 0-1,0 1 1,1-2-5,-1 0 0,1 0 1,0-1-1,-1 1 0,1 0 1,-1 0-1,1 0 0,0-1 1,-1 1-1,1 0 0,0 0 1,0-1-1,-1 1 0,1 0 1,0-1-1,0 1 0,-1 0 1,1-1-1,0 1 0,0-1 1,0 1-1,0 0 0,-1-1 0,1 1 1,0-1-1,0 1 0,0 0 1,0-1-1,0 1 0,0-1 1,0 1-1,0-1 0,-2-18 243,1 4-311,1 0-1,0 0 0,1 0 0,1-1 0,0 1 0,1 0 1,1 1-1,0-1 0,12-25 0,-15 38-99,0 0 0,0 0-1,0 1 1,0-1 0,0 1 0,1-1-1,-1 1 1,1-1 0,-1 1 0,1 0-1,-1 0 1,1 0 0,0-1 0,2 0-1,-3 2 73,0 0 0,0-1 0,1 1 0,-1 0 0,0 0 0,1 0 0,-1 0 1,1 0-1,-1 0 0,0 0 0,1 1 0,-1-1 0,0 0 0,0 1 0,1-1 0,-1 1 0,0 0 0,0-1 0,0 1 0,2 1 0,9 7-798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6.90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7735 4351 12347,'3'-8'4407,"12"-39"177,-16 45-2946,-4 8-1143,-3 10-213,5-7-109,-10 20 159,13-28-284,-1 0 1,1 0-1,-1 0 1,0 0 0,1 1-1,-1-1 1,0 0-1,0 0 1,0 0-1,0-1 1,0 1-1,0 0 1,0 0-1,0 0 1,0-1-1,0 1 1,-1-1-1,0 1 1,0-1 33,1 0 0,-1-1 0,1 1 0,-1-1 0,1 1 0,-1-1 0,1 0 0,0 0 0,-1 1 0,1-1 0,0 0 0,0 0 0,-1-1 0,1 1 0,-1-1 0,0 0-5,1 0 0,-1 1 0,0-1 0,0 1 0,1-1 1,-1 1-1,0 0 0,-1 0 0,-2-1 0,-21-1 259,22 3-325,0 0-1,0 0 0,0-1 0,0 1 0,0-1 1,0 0-1,0 0 0,-6-3 0,7 2-6,-1 1 1,0 0-1,0 0 0,0 0 0,0 0 0,0 0 0,0 1 1,0 0-1,0 0 0,-4 0 0,-44 9 59,13-2-30,-41 8 23,55-9-39,-31 3-1,47-8-22,0-1 1,0 0 0,0 0 0,0-1-1,0 0 1,0-1 0,-11-3-1,-7-3 11,-1 2 0,1 1 0,-2 1 0,1 1 0,-38 2 0,-143 17-43,-8 1-170,-199-1-40,125-6-216,47-4 353,27 5-58,-201 20-66,-329 28 29,-13-23 198,309-9-15,-270 21-529,405-40 475,147-6 27,64 5-18,-181 37-1,180-23-130,-162 10 0,-15-4 159,239-24 51,0-2-1,-87-9 0,13 1-51,102 8 37,0 0 0,0 2 0,1-1 0,-1 2 1,-24 9-1,17-6 22,-29 6 1,44-12 7,0 0 0,1 0 1,-1-1-1,0 0 0,0 0 0,1-1 1,-16-3-1,19 3 3,0 0 1,0-1-1,0 0 1,0 0 0,1-1-1,-1 1 1,0-1-1,1 1 1,0-1 0,-1 0-1,-4-7 1,-1 1-4,9 9-24,-1-1 1,1 1-1,-1 0 0,1 0 0,0-1 0,-1 1 0,1 0 1,-1 0-1,1 0 0,-1 0 0,1 0 0,-1 0 1,1 0-1,-1-1 0,1 1 0,-1 0 0,1 1 1,-1-1-1,1 0 0,0 0 0,-1 0 0,1 0 1,-1 0-1,1 0 0,-1 1 0,1-1 0,-1 0 1,0 1-1,-13 9 28,8-5-12,-4 1-2,8-5 7,-1 1-1,1 0 1,-1-1-1,1 1 1,-1-1-1,0 0 1,0 0 0,0 0-1,0 0 1,-4 0-1,5-32-31,-6-75-285,8 3 127,-10-316-1226,-2 257 1009,8 1 0,30-293 0,58-220 264,-42 364 74,15-136-484,-8 96 334,-3 28 136,-25-4-355,-26 156 235,-30-177 0,31 314 97,2 0 0,1 0 1,7-63-1,-4 75 206,0 0-1,-2 1 0,0-1 1,-4-25-1,4 41-19,0 0 0,0 0 1,0 0-1,1 0 0,0 0 0,2-6 0,-3 9-100,0 1-1,0 0 1,1-1 0,-1 1 0,1 0-1,-1-1 1,1 1 0,-1 0 0,1 0 0,0-1-1,-1 1 1,1 0 0,0 0 0,0 0-1,0 0 1,0 0 0,0 0 0,0 0-1,0 0 1,1 1 0,-1-1 0,0 0-1,0 0 1,1 1 0,1-1 0,-1 2 1,1 0 1,-1 0 0,0 1-1,0-1 1,0 0-1,0 1 1,0 0 0,0 0-1,0-1 1,-1 1 0,1 0-1,-1 0 1,1 1-1,1 1 1,6 9-14,30 29-33,-27-28 29,-1-1 0,2-1 1,0 0-1,0 0 1,25 15-1,15-1 17,1-1-1,93 28 1,-56-22-3,-69-22-20,-1 2 0,1 0 0,-2 2 0,28 20-1,-24-15 5,0-2 0,35 17 0,75 25-2,45 22 6,-145-63 5,-2 2 1,0 2 0,35 28 0,54 44-16,-98-78 13,1 0-1,1-2 1,38 15 0,132 49 1,-153-57 14,0 2 1,57 39-1,446 348 17,-449-335 29,179 105 1,-274-178-54,189 107 37,-136-73-13,69 57-1,135 99 124,13-22 92,-207-130-132,130 72 167,164 110-98,-258-153-123,3-4 0,145 65 1,-170-88 8,-2 2 0,-2 4 1,118 99-1,-119-89-47,3-3-1,84 44 1,-54-29 63,158 133 1,-92-66 59,-129-107-37,2-2 0,1-2 0,71 28 1,29 14 46,286 118 146,-251-115 346,-175-69-688,4 3 1435,-16-2-590,4-4-991,0 0 1,0 0-1,1-1 0,-1 1 0,1-1 1,-1 1-1,1-1 0,-2-4 0,2 4 179,-5-9-284,1-1-85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8.307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20 1562 12315,'0'0'109,"-1"1"342,0 0-1,0 1 0,0-1 1,0 0-1,-1 0 1,1 0-1,0-1 1,-1 1-1,1 0 1,0 0-1,-1-1 0,-3 2 1206,7-5 282,40-52-992,-2-2-1,33-65 1,-57 95-795,97-160-83,143-181 1,72-18-72,-242 299 219,4 3-1,112-80 0,-190 155-143,-8 6-26,1 1 0,-1-2 0,0 1 0,0 0 0,6-8 0,-14 14-344,0-2 0,0 1 1,0 0-1,0-1 0,0 0 0,0 0 0,-5 1 1,-2 0 6,-11 3-290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8.93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1 14 19164,'1'-12'3786,"3"22"-1830,2 26-687,-8 274-368,-4-114-739,6-188-135,0 0 19,0 0 1,0 1-1,1-1 1,3 16-1,-4-23-32,1 0 1,-1 0-1,0 0 0,1 0 0,-1-1 1,1 1-1,-1 0 0,1 0 0,0 0 1,-1 0-1,1-1 0,0 1 0,-1 0 1,1 0-1,0-1 0,0 1 0,0-1 1,0 1-1,1 0 0,-1-1 12,0 0 1,1 0-1,-1 0 0,0 0 0,1 0 0,-1 0 0,1 0 1,-1 0-1,0-1 0,1 1 0,-1 0 0,0-1 0,0 1 1,1-1-1,-1 0 0,0 1 0,0-1 0,2-1 0,22-18 271,-1-1 0,-1-2 0,0 0 0,30-42 0,-19 23-45,-24 30-218,91-108-219,88-138 0,-177 230-95,-8 16 124,-5 9-235,-10 11-32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9.314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17436,'14'20'2568,"5"-7"-1223,1-9-537,2-1 2136,0 2-1359,1-1-609,0 2-408,2 5-1056,-4 3-672,-5 5 928,-2 0-240,-5-5-169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9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25 426 18676,'-20'43'2342,"19"-41"-2212,1 1 1,-1-1-1,0 1 1,1 0-1,-1-1 1,1 1-1,0 0 0,0-1 1,0 1-1,0 0 1,0 0-1,1-1 0,-1 1 1,3 5-1,-3-7-71,1-1 0,-1 1-1,1 0 1,-1 0 0,1 0-1,0-1 1,0 1 0,-1 0 0,1 0-1,0-1 1,0 1 0,0-1-1,0 1 1,-1-1 0,1 1 0,0-1-1,0 0 1,0 1 0,0-1-1,0 0 1,2 1 0,0-1 10,0 0-1,0 0 1,0-1-1,0 1 1,0 0 0,0-1-1,4-1 1,4-2 18,0 0 0,19-12 0,-6 2-55,0-1 1,-2-1-1,0-2 1,-1 0-1,0-1 0,31-38 1,-42 43 13,0 1 0,-1-1 0,0 0 0,-1-1 1,-1 0-1,0-1 0,-1 1 0,0-1 0,-2 0 0,0 0 1,-1-1-1,2-25 0,-4 35-14,-1 0 0,-1 0 0,1 0 1,-1 0-1,-1 1 0,1-1 0,-1 0 0,0 1 0,0-1 0,-1 1 1,-5-9-1,7 13-21,-1 0 0,1-1-1,-1 1 1,0 0 0,0 1 0,0-1 0,0 0 0,-1 0 0,1 1-1,0-1 1,-1 1 0,1 0 0,-1 0 0,1 0 0,-1 0 0,0 0 0,1 0-1,-1 1 1,0-1 0,1 1 0,-1 0 0,0 0 0,0 0 0,1 0-1,-1 0 1,0 1 0,0-1 0,1 1 0,-1 0 0,-4 1 0,-3 2 1,0 1-1,1 0 1,-1 0 0,1 1 0,0 0 0,0 0 0,1 1 0,0 0 0,-9 10 0,2 0-15,1 1 1,1 0-1,-16 27 1,26-40-25,1 0 0,-1-1 0,1 1 0,0 0 0,0 0-1,0 0 1,1 1 0,0-1 0,0 0 0,0 1 0,1-1 0,-1 0 0,1 1 0,1-1 0,1 11 0,0-10-38,0 0 0,1 0 0,-1 0 0,1-1 0,1 1 0,-1-1 0,1 0 0,0 0 0,1 0 0,-1 0 0,1-1 0,8 8 0,10 5-172,1-1 0,0-1-1,0-1 1,2-2 0,0 0-1,49 15 1,-58-25-2028,-18-4 852,-8-3 1035,-12-3-446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29.718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0 20124,'4'6'1961,"-4"14"-1185,-1 4-288,0 8 1152,-1 4-671,2 5-361,3 7-88,4-1-296,2 0-184,1-2-304,0-2-160,-3-8-440,0-2-289,-7-12 825,-6-7-280,-6-14-48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30.089"/>
    </inkml:context>
    <inkml:brush xml:id="br0">
      <inkml:brushProperty name="width" value="0.05" units="cm"/>
      <inkml:brushProperty name="height" value="0.05" units="cm"/>
      <inkml:brushProperty name="color" value="#FFC114"/>
    </inkml:brush>
  </inkml:definitions>
  <inkml:trace contextRef="#ctx0" brushRef="#br0">0 124 19460,'6'-8'324,"0"0"0,0 0 0,0 1 1,1 0-1,0 0 0,0 1 0,1 0 0,0 0 0,0 1 0,0 0 0,1 0 0,0 1 0,0 0 0,0 0 0,0 1 1,14-3-1,12-2 295,0 2 0,0 2 1,40-1-1,-72 5-603,31-2 273,42 4 0,-67-1-263,0 0-1,-1 0 1,1 1 0,0 0-1,-1 1 1,0 0 0,1 0-1,-1 0 1,0 1 0,8 6-1,-13-8-16,0 1 0,-1-1-1,1 1 1,-1 0 0,1 0-1,-1 0 1,0 0-1,0 0 1,0 0 0,-1 0-1,1 1 1,-1-1-1,1 1 1,-1-1 0,0 1-1,-1 0 1,1-1 0,-1 1-1,1 0 1,-1-1-1,0 1 1,-1 0 0,1 0-1,-1-1 1,1 1 0,-1 0-1,0-1 1,0 1-1,-2 3 1,-4 9 38,0 1-1,-2-2 1,1 1 0,-18 22-1,-11 10 101,20-28 14,-19 31 1,36-51-154,-1 1 0,1-1 0,-1 1 0,1-1 1,0 1-1,-1 0 0,1-1 0,-1 1 0,1 0 0,0-1 0,0 1 0,-1 0 1,1-1-1,0 1 0,0 0 0,0 0 0,0-1 0,0 1 0,0 0 0,0 0 1,0-1-1,0 1 0,0 0 0,0 0 0,1-1 0,-1 1 0,0 0 0,0-1 1,1 1-1,-1 0 0,0-1 0,1 1 0,-1 0 0,1-1 0,-1 1 0,1-1 1,-1 1-1,1-1 0,-1 1 0,1-1 0,0 1 0,-1-1 0,1 0 0,0 1 1,-1-1-1,2 1 0,3 0 30,0 0 0,0 0 0,0 0 0,0-1 0,8 0 0,-4 1-5,21 0 61,0 2 0,47 11 0,-69-13-104,0 1-1,0 1 1,-1-1 0,1 1 0,-1 1 0,0-1-1,0 1 1,0 1 0,0-1 0,-1 1 0,1 0 0,-1 1-1,-1-1 1,9 11 0,-13-16 10,-1 1 0,1 0 0,-1-1 1,1 1-1,-1-1 0,1 1 0,-1-1 0,0 1 0,1 0 0,-1-1 0,0 1 1,1 0-1,-1 0 0,0-1 0,0 1 0,0 0 0,1 0 0,-1-1 0,0 1 1,0 0-1,0 0 0,0-1 0,0 1 0,-1 0 0,1 0 0,0-1 0,0 1 1,0 0-1,-1-1 0,1 1 0,-1 1 0,-7 0-63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47.8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92 25 16251,'6'-24'4056,"-7"37"-612,-2 17-3199,-44 451 610,46-479-860,-3 24-323,0-18-950,3-8 1195,1 0-1,0 0 1,0 0-1,-1 0 1,1 0-1,0 0 1,0-1-1,-1 1 1,1 0-1,0 0 1,0 0-1,-1 0 1,1 0-1,0 0 1,0 0-1,-1 0 1,1-1-1,0 1 1,0 0-1,0 0 0,0 0 1,-1 0-1,1-1 1,0 1-1,0 0 1,0 0-1,0 0 1,0-1-1,-1 1 1,1 0-1,0 0 1,0-1-1,-18-29-1696,6 11 600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48.1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0 146 14955,'4'-8'323,"1"0"0,-1 0 1,1 1-1,0 0 0,1 0 0,0 0 0,0 0 0,0 1 0,1 0 1,11-7-1,-6 5-41,0 2 0,1-1-1,0 2 1,0-1 0,0 2 0,15-4 0,-1 2-7,-1 1 1,1 2-1,50-1 0,-61 4-219,1 1-1,-1 1 1,0 1-1,0 0 1,-1 0 0,1 2-1,26 11 1,-39-15-30,0 0 1,-1 1-1,1-1 1,0 1 0,-1-1-1,1 1 1,-1 0-1,1 0 1,-1 0-1,0 1 1,0-1 0,0 0-1,0 1 1,-1-1-1,1 1 1,0 0-1,-1 0 1,0-1 0,0 1-1,0 0 1,0 0-1,0 0 1,0 0-1,-1 0 1,0 0 0,1 0-1,-1 0 1,0 0-1,-1 1 1,1-1-1,0 0 1,-1 0 0,0 0-1,0 0 1,0 0-1,0-1 1,-3 7-1,-1 1 127,0 0 0,-2-1-1,1 1 1,-1-1-1,0-1 1,-1 1-1,0-1 1,0 0-1,-12 8 1,4-5 186,-28 16 1,38-24-644,0 0 1,0-1 0,0 1-1,-1-1 1,1 0 0,-1-1-1,0 0 1,-11 1 0,18-2 287,0 0 0,0 1 0,0-1 1,0 0-1,-1 0 0,1 0 0,0 0 0,0 0 0,0 0 1,-1 0-1,1 0 0,0 0 0,0 0 0,0 0 0,-1 0 1,1 0-1,0-1 0,0 1 0,0 0 0,-1 0 1,1 0-1,0 0 0,0 0 0,0 0 0,0 0 0,-1 0 1,1-1-1,0 1 0,0 0 0,0 0 0,0 0 0,0 0 1,-1-1-1,1 1 0,0 0 0,0 0 0,0 0 1,0-1-1,0 1 0,0 0 0,0 0 0,0 0 0,0-1 1,0 1-1,0 0 0,0 0 0,0 0 0,0-1 0,0 1 1,0 0-1,0 0 0,0 0 0,0-1 0,0 1 1,0 0-1,0 0 0,0 0 0,1 0 0,-1-1 0,0 1 1,0 0-1,0 0 0,0 0 0,0 0 0,1 0 0,-1-1 1,9-11-706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49.01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105 0 18036,'0'3'186,"1"-1"1,-1 0-1,0 0 0,0 1 1,0-1-1,0 0 0,-1 0 1,1 1-1,-1-1 1,0 2-1,0 1 66,-43 358 2301,30-213-2235,13-146-175,-3 18-831,0-21-234,-3-11 38,-10-32 8,6 14 258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49.4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1 219 12347,'2'-9'460,"0"0"0,1 0 0,1 0 1,-1 1-1,1-1 0,1 1 1,-1 0-1,1 0 0,1 0 0,0 0 1,0 1-1,0 0 0,12-9 0,-5 6 31,1 0 0,0 1 0,0 0 0,1 1 0,0 1 0,29-9 0,-20 8 127,36-6 0,-51 12-487,0 1 0,1 0 0,-1 0 1,1 1-1,-1 1 0,19 2 0,-26-2-112,0-1 0,0 1 0,1 0 0,-1-1 0,0 1 0,-1 0 0,1 0 0,0 1 0,0-1 0,0 0 0,-1 0 0,1 1 0,0-1 0,-1 1 0,0 0 0,1-1 0,-1 1 0,2 3 0,-2-2 8,1 1-1,-1 0 0,0-1 0,0 1 1,0 0-1,0 0 0,-1 0 1,0 0-1,0 5 0,-1 5 51,-1 1-1,0-1 1,-1-1 0,-7 20-1,-3 3 61,-3 0 1,-1-1-1,-1 0 1,-2-2-1,-30 39 0,42-63-111,-3 6 5,11-14-31,0-1 0,0 1 1,0-1-1,0 0 0,0 1 0,0-1 1,0 1-1,0-1 0,1 1 0,-1-1 1,0 0-1,0 1 0,0-1 1,0 1-1,1-1 0,-1 0 0,0 1 1,0-1-1,1 0 0,-1 1 1,0-1-1,1 0 0,-1 1 0,0-1 1,1 0-1,-1 0 0,0 1 0,1-1 1,-1 0-1,1 0 0,-1 0 1,0 0-1,1 1 0,-1-1 0,1 0 1,0 0-1,28 11 14,0 2 0,0 1 0,-2 1 1,0 1-1,0 1 0,-2 2 0,0 0 0,-1 2 0,30 34 0,-43-46-274,-11-9 235,0 0 0,0 0-1,0-1 1,1 1 0,-1 0-1,0 0 1,0 0 0,0 0-1,0 0 1,0 0 0,0 0 0,0 0-1,1 0 1,-1 0 0,0 0-1,0-1 1,0 1 0,0 0-1,0 0 1,0 0 0,0 0-1,0 0 1,0 0 0,0-1-1,0 1 1,0 0 0,0 0-1,0 0 1,0 0 0,0 0-1,0 0 1,0-1 0,0 1-1,0 0 1,0 0 0,0 0-1,0 0 1,0 0 0,0 0-1,0-1 1,0 1 0,0 0-1,0 0 1,0 0 0,0 0-1,0 0 1,-1-3-109,0 1 0,0 0 0,0 0 0,0 0 0,0 0 0,0 0 0,0 0 0,-1 0 0,1 1 0,-3-3 0,-7-5-421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0.59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75 15683,'2'-3'178,"1"0"-1,-1 0 0,1 0 1,-1 1-1,1-1 0,0 1 1,0 0-1,0 0 0,0 0 0,0 0 1,0 0-1,0 1 0,1-1 1,5-1-1,-7 3-116,0 0 0,1 0-1,-1 0 1,0 0 0,0 0 0,0 0 0,0 1-1,0-1 1,0 1 0,0-1 0,0 1 0,-1 0-1,1 0 1,0 0 0,0 0 0,0 0 0,-1 0 0,1 0-1,0 1 1,-1-1 0,1 0 0,-1 1 0,0-1-1,0 1 1,1 0 0,-1 0 0,1 2 0,1 2-6,1 0 0,-1 1 1,-1 0-1,1 0 1,-1-1-1,0 1 0,-1 0 1,0 1-1,1 13 1,-3 3 73,-5 40 1,4-45 49,0 1 0,1 37 1,1-55-149,0 0-1,0-1 1,1 1 0,-1 0 0,0-1 0,1 1 0,-1-1 0,1 1 0,0 0 0,-1-1 0,1 0 0,0 1 0,0-1 0,0 1 0,0-1 0,0 0 0,0 0 0,0 1 0,1-1 0,-1 0 0,0 0 0,1 0-1,1 1 1,1-1 29,-1 0 0,0 0 0,0-1 0,1 1 0,-1-1 0,0 1 0,1-1 0,-1 0 0,0-1 0,1 1 0,3-1 0,7-2 160,-1-1 0,0 0 0,0-1-1,20-11 1,-14 6 25,-2 0 0,0-2 0,0 0 0,-1-1 0,0-1-1,-1 0 1,22-29 0,-31 36-170,-1-1 0,-1 1 1,1-1-1,-1 0 0,-1 0 0,0 0 0,0-1 1,0 1-1,1-10 0,-3 12-39,-1 0 0,0 1 0,0-1-1,0 0 1,0 0 0,-1 0 0,0 1-1,-1-1 1,1 0 0,-1 1 0,0-1 0,0 1-1,-1 0 1,1-1 0,-4-3 0,4 6-48,1 1 0,-1 0 0,0 0 0,0 0 1,0 0-1,0 1 0,0-1 0,0 1 0,0-1 0,-1 1 1,1-1-1,0 1 0,-1 0 0,1 0 0,-1 0 0,-4 0 0,6 1-54,0-1 0,-1 1-1,1 0 1,0 0 0,0 0-1,-1 1 1,1-1 0,0 0-1,0 0 1,-1 1 0,1-1-1,0 0 1,0 1 0,0 0-1,0-1 1,0 1 0,-1 0-1,1-1 1,0 1-1,1 0 1,-1 0 0,0 0-1,0 0 1,0 0 0,0 0-1,1 0 1,-1 0 0,0 0-1,1 0 1,-1 0 0,1 0-1,-1 1 1,1-1 0,0 0-1,-1 2 1,0 2-124,0-1 0,0 0 0,1 1-1,0-1 1,0 1 0,0-1 0,0 1 0,0-1 0,1 0 0,0 1-1,0-1 1,0 0 0,2 5 0,11 14-739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1.65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48 163 16884,'-1'-3'454,"0"0"0,-1-1 0,0 1 0,1 0 0,-1-1 0,-3-2 0,5 6-422,0 0 1,-1-1-1,1 1 1,0 0-1,0 0 1,0 0 0,0 0-1,-1-1 1,1 1-1,0 0 1,0 0-1,-1 0 1,1 0-1,0 0 1,0 0-1,0 0 1,-1 0-1,1 0 1,0 0 0,0 0-1,-1 0 1,1 0-1,0 0 1,0 0-1,-1 0 1,1 0-1,0 0 1,0 0-1,-1 0 1,1 0-1,0 0 1,0 0-1,0 0 1,-1 1 0,1-1-1,-8 17 454,3 3-345,2-13-124,1-1 0,0 1 0,0 0 0,1 1 0,0-1 0,0 0-1,0 0 1,1 1 0,1-1 0,1 14 0,-1-19-18,0 0 0,0 0 1,0 0-1,0-1 0,0 1 0,1-1 0,-1 1 1,0-1-1,1 0 0,-1 1 0,1-1 0,0 0 1,-1 0-1,1 0 0,0 0 0,0 0 0,0 0 1,0-1-1,0 1 0,0-1 0,-1 1 0,1-1 1,0 0-1,0 0 0,0 1 0,0-1 0,1-1 0,-1 1 1,3-1-1,1 0 55,-1 0 0,1 0 1,-1 0-1,0-1 0,1 0 1,-1 0-1,0 0 0,0-1 1,8-5-1,-7 3 207,0-1 0,-1 0-1,0-1 1,0 1 0,5-8 0,-6 6-131,1 2 0,0-1 0,0 1 0,1-1-1,7-5 1,-12 11-90,0 0 0,0 0 0,0 0 0,-1 0-1,1 0 1,0 0 0,0 0 0,-1 0 0,1 0 0,0-1-1,-1 1 1,1 0 0,-1 0 0,0-1 0,1 1 0,-1 0-1,0-1 1,0 1 0,0 0 0,0-1 0,0-2 0,0 2-3,0-1 0,0 1 0,0-1 0,1 1 1,-1-1-1,1 1 0,0-1 0,0-2 0,0 4-34,-1-1-1,1 1 1,0-1 0,-1 1-1,1 0 1,0 0 0,0-1-1,0 1 1,0 0-1,0 0 1,0 0 0,0 0-1,0 0 1,0 0-1,1 0 1,-1 0 0,0 1-1,1-1 1,-1 0-1,0 1 1,1-1 0,1 0-1,48 1-7,-51 1 4,0-1 0,1 0 1,-1 0-1,0 0 0,1 1 1,-1-1-1,0 0 0,0 0 1,0 1-1,1-1 0,-1 0 0,0 1 1,0-1-1,0 0 0,0 1 1,0-1-1,1 0 0,-1 0 0,0 1 1,0-1-1,0 1 0,0-1 1,0 0-1,0 1 0,0-1 0,0 0 1,0 1-1,0-1 0,0 0 1,0 1-1,-1-1 0,1 0 0,0 1 1,0-1-1,0 0 0,-5 18-11,4-15 9,-4 23-14,-7 48-11,11-65 35,1-1 0,-1 1-1,2 0 1,-1 0 0,1 0 0,3 9-1,-4-17 3,0 0 0,0 0 0,1 0 0,-1 0 1,0 0-1,1 0 0,-1-1 0,1 1 0,-1 0 0,1 0 0,-1 0 0,1-1 0,-1 1 0,1 0 0,1 0 0,-2-1-3,0 0-1,1 0 0,-1 1 1,0-1-1,0 0 0,1 0 1,-1 0-1,0 0 0,1 0 1,-1 0-1,0 0 0,1 0 1,-1-1-1,0 1 1,1 0-1,-1 0 0,0 0 1,0 0-1,1 0 0,-1 0 1,0-1-1,1 1 0,-1 0 1,0 0-1,0 0 0,1-1 1,-1 1-1,0-1 0,2 0 9,-1-1 0,1-1-1,-1 1 1,0 0-1,0 0 1,0 0 0,0-1-1,-1 1 1,2-5-1,2-27 129,-2-1 0,-5-61-1,0 13 348,6 83-478,-1 0 1,1 0-1,-1 0 1,1 1-1,-1-1 0,1 1 1,-1 0-1,0-1 1,1 1-1,-1 0 1,3 2-1,10 3-51,-6-3-299,1-1 0,-1 0-1,0 0 1,1-1 0,-1-1-1,18 0 1,-21-1 100,-1 0 0,1 0 0,-1-1 0,0 0 0,1 0 1,-1 0-1,0 0 0,0-1 0,0 0 0,0 0 0,-1 0 0,9-8 0,13-17-778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3.26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247 240 16195,'-3'-1'220,"1"-1"-1,-1 1 0,0-1 0,0 1 1,0 0-1,0 0 0,0 0 0,0 0 1,-1 1-1,1-1 0,0 1 0,0 0 1,0 0-1,-1 0 0,1 0 0,0 1 1,0-1-1,0 1 0,0 0 0,0 0 0,0 0 1,0 0-1,-6 3 0,-4 4 124,0 0-1,0 1 1,-20 18 0,23-18-294,0-1-20,1-1 0,0 1 0,1 0 0,0 1 0,0 0 0,1 1 0,0-1 0,0 1 1,-4 11-1,11-20-27,-1-1 0,1 0 0,0 1 0,0-1 0,0 1 0,0-1 0,-1 1 1,1-1-1,0 1 0,0-1 0,0 0 0,0 1 0,0-1 0,0 1 0,0-1 0,0 1 1,0-1-1,0 1 0,1-1 0,-1 0 0,0 1 0,0-1 0,0 1 0,0-1 0,1 1 1,-1-1-1,0 0 0,0 1 0,1-1 0,-1 0 0,0 1 0,1-1 0,-1 0 0,0 1 1,1-1-1,-1 0 0,1 0 0,-1 0 0,0 1 0,1-1 0,-1 0 0,1 0 0,-1 0 1,1 0-1,-1 0 0,1 1 0,-1-1 0,1 0 0,2 0 11,-1 0 1,1-1-1,0 1 0,-1 0 0,1-1 1,-1 0-1,1 1 0,3-3 0,5-3 20,0 0 0,0-1 0,-1-1 0,0 1 0,0-2 0,12-12 0,49-63 191,-45 49 34,-1-1 0,-3-1 0,0-2 0,29-74 0,-74 172 290,18-39-535,-24 106 18,26-113-34,2-1 0,0 1 0,0 0-1,1 0 1,1 0 0,0 0 0,5 21-1,-5-32 3,-1 0 0,1 0 0,0 0-1,0 0 1,0 0 0,0 0-1,0 0 1,0 0 0,0 0-1,1 0 1,-1 0 0,1-1-1,-1 1 1,1-1 0,0 1-1,-1-1 1,1 0 0,0 1-1,4 1 1,-3-3 0,0 1 0,0 0 0,0-1 1,0 1-1,0-1 0,0 0 0,0 0 0,0 0 0,0 0 0,0-1 1,0 1-1,5-2 0,3-2 0,-1 0 0,0-1 0,0 0-1,0 0 1,-1-1 0,17-13 0,-25 19 2,42-40 29,-40 36-20,1 1 0,-1-1 0,0 0 1,0 0-1,-1 0 0,1-1 1,-1 1-1,0-1 0,2-6 0,-4 10-8,0 1 0,0 0-1,1 0 1,-1 0 0,0 0-1,0-1 1,0 1-1,0 0 1,0 0 0,0 0-1,0-1 1,0 1-1,0 0 1,0 0 0,0 0-1,0 0 1,0-1-1,0 1 1,0 0 0,0 0-1,0 0 1,0-1 0,0 1-1,0 0 1,0 0-1,0 0 1,0-1 0,0 1-1,-1 0 1,1 0-1,0 0 1,0 0 0,0 0-1,0-1 1,0 1 0,-1 0-1,1 0 1,0 0-1,0 0 1,0 0 0,0 0-1,-1 0 1,1-1-1,0 1 1,0 0 0,0 0-1,0 0 1,-1 0-1,1 0 1,0 0 0,0 0-1,0 0 1,-1 0 0,1 0-1,0 0 1,0 0-1,0 0 1,-1 0 0,1 0-1,0 1 1,0-1-1,-1 0 1,-9 6 39,4 0-31,1 0-1,0 1 1,0 0-1,1-1 1,0 2-1,0-1 1,1 0-1,0 1 1,-3 10-1,5-16-10,0 1 0,0-1 0,1 0 0,-1 0 0,1 1 0,0-1 0,0 0 0,0 1 0,0-1 0,0 0 0,0 1-1,0-1 1,1 0 0,-1 1 0,1-1 0,0 0 0,0 0 0,0 0 0,0 1 0,0-1 0,0 0 0,0 0 0,1-1 0,-1 1 0,1 0 0,-1 0 0,1-1 0,0 1 0,0-1 0,0 1-1,0-1 1,0 0 0,0 0 0,0 0 0,0 0 0,3 1 0,13 4 6,-1-2 1,1 0-1,1-1 0,-1 0 0,0-2 0,1 0 1,-1-1-1,1-1 0,-1 0 0,21-6 1,-37 7 17,0-1 0,-1 1 1,1-1-1,0 0 0,-1 1 1,1-1-1,-1 0 0,1 0 1,-1 0-1,1 0 0,-1-1 1,0 1-1,1 0 1,-1-1-1,0 1 0,0 0 1,0-1-1,0 0 0,0 1 1,0-1-1,-1 1 0,1-1 1,-1 0-1,1 0 0,-1 1 1,1-1-1,-1 0 0,0 0 1,0 1-1,0-1 1,0 0-1,0 0 0,0 0 1,0 1-1,-1-3 0,-2-8 120,0 1 1,-1 0-1,0 0 0,-8-16 0,4 8-8,4 9-72,-12-27 191,-21-77 1,37 113-254,0 0 0,-1 0 0,1 0 0,0 0 0,0-1 0,0 1 0,0 0 0,0 0 0,0 0 0,0-1 1,0 1-1,1-2 0,-1 3-12,1-1-1,-1 1 1,0 0 0,0 0 0,1-1 0,-1 1 0,0 0 0,0 0 0,1-1 0,-1 1 0,0 0-1,1 0 1,-1 0 0,0-1 0,1 1 0,-1 0 0,0 0 0,1 0 0,-1 0 0,0 0 0,1 0-1,-1 0 1,1 0 0,-1 0 0,0 0 0,1 0 0,3 1-176,0 0-1,0 1 1,0-1 0,0 1-1,7 4 1,6 2-553,-5-5 523,1 0-1,-1 0 1,25 1-1,7-3-370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3.94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248 67 16844,'1'-2'276,"1"-1"0,-1 1 0,0 0 1,1 0-1,-1-1 0,-1 1 0,1-1 1,0 1-1,0-1 0,-1 1 0,1-1 1,-1 1-1,0-1 0,0 1 0,0-6 1,-1 7-192,1 0 0,0 0 1,-1 0-1,1 0 0,0 0 1,-1 0-1,0-1 1,1 1-1,-1 0 0,1 0 1,-1 1-1,0-1 1,0 0-1,0 0 0,1 0 1,-1 0-1,0 1 0,0-1 1,0 0-1,0 1 1,0-1-1,-1 1 0,1-1 1,0 1-1,0 0 0,0-1 1,0 1-1,0 0 1,-1 0-1,1 0 0,0 0 1,0 0-1,0 0 0,0 0 1,-2 0-1,-7 2 6,0-1 0,0 2-1,0-1 1,0 1 0,1 1-1,-1 0 1,1 0 0,-9 6 0,3 0-80,0 0 0,1 0 0,-24 23 1,33-27-15,0-1 1,0 2 0,0-1-1,0 0 1,1 1 0,0 0-1,1 0 1,-6 13 0,9-18-3,-1 1 0,0-1 0,1 1 0,-1-1 0,1 1 0,0-1 0,-1 1 0,1-1 0,0 1 0,1-1 0,-1 1 0,0-1 0,1 1 0,0-1 0,-1 1 1,1-1-1,0 1 0,0-1 0,0 0 0,1 0 0,-1 1 0,0-1 0,1 0 0,0 0 0,-1 0 0,1 0 0,0-1 0,0 1 0,4 2 0,6 2-16,0 0 0,0-1 0,1 0 0,0-1 0,0-1 0,0 0-1,0-1 1,21 2 0,-18-3 11,1 2 0,-1-1-1,0 2 1,28 10 0,-42-13 10,0-1-1,0 1 1,0 0 0,0 0 0,0 0-1,0 0 1,0 1 0,0-1 0,-1 0 0,1 1-1,0-1 1,-1 1 0,1 0 0,-1-1-1,0 1 1,1 0 0,-1 0 0,0 0-1,0 0 1,0 0 0,-1 0 0,1 0-1,0 0 1,-1 0 0,1 1 0,-1-1-1,0 0 1,0 0 0,0 1 0,0-1-1,0 0 1,0 0 0,0 0 0,-1 1-1,1-1 1,-1 0 0,0 0 0,0 0-1,-1 4 1,-2 1 17,0 0 0,-1 0-1,0-1 1,0 1 0,0-1-1,-1-1 1,1 1 0,-2-1 0,-11 9-1,-2-2 73,1 0 0,-27 10 0,37-19-83,1 0 0,-1 0 0,0 0 0,0-1 0,0 0 0,0-1 1,0 0-1,-13-1 0,22 0-44,-1 0 1,0 0-1,0 0 1,0 0-1,1 0 1,-1 0-1,0 0 1,0-1 0,1 1-1,-1 0 1,0-1-1,0 1 1,1-1-1,-1 1 1,0 0-1,1-1 1,-1 1-1,1-1 1,-1 0-1,1 1 1,-1-1 0,1 1-1,-1-1 1,1 0-1,-1 1 1,1-1-1,0 0 1,0 0-1,-1 1 1,1-1-1,0 0 1,0 0-1,0 0 1,0 1 0,0-1-1,-1 0 1,2 0-1,-1 1 1,0-3-1,1-2-71,0-1 0,0 0 1,1 1-1,3-9 0,-2 7 73,11-33-379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19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 14467,'11'-10'1664,"39"3"-943,10-2-289,19 2 1176,3 0-1296,8 5 72,-2 1-48,-8-2-272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7:55.347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57 1 16980,'2'5'349,"-2"0"-1,1 0 1,-1 0 0,1 0 0,-1 0 0,-1 0 0,1 0 0,-1 0 0,0-1 0,-2 11 0,-2 9 747,-4 39 211,-32 311 675,41-355-1814,1-18-2,0-4 18,4-30 187,-3 3-273,-1-1 1,-5-39-1,0-9-71,6 81-30,-1 1 1,1 0 0,0-1 0,0 0 0,0 1 0,1-1-1,-1 0 1,0 0 0,1 0 0,-1-1 0,1 1 0,0 0-1,0-1 1,0 0 0,3 2 0,-1-3 2,-1 0 0,0 0 0,0 0 0,0 0 0,0-1 0,1 1 0,-1-1 0,0 0 0,0 0 0,0-1 0,-1 1 0,1-1 0,0 0 0,0 0 0,-1 0-1,1-1 1,-1 1 0,0-1 0,0 0 0,0 0 0,0 0 0,4-6 0,2-2 1,-1 0-1,-1 0 1,0-1 0,0 0-1,7-22 1,-7 12 5,-7 22-6,0 0 0,0 0 1,0 0-1,0 0 0,0 0 0,0 0 0,0 1 1,0-1-1,-1 0 0,1 0 0,0 0 1,0 0-1,0 0 0,0 0 0,0 0 1,0 0-1,0 0 0,0 0 0,0 0 0,0 0 1,0 0-1,0 0 0,-1 0 0,1 0 1,0 0-1,0 0 0,0 0 0,0 0 1,0 0-1,0 0 0,0 0 0,0 0 0,0 0 1,-1 0-1,1 0 0,0 0 0,0 0 1,0 0-1,0 0 0,0 0 0,0 0 0,0 0 1,0 0-1,0 0 0,0 0 0,0 0 1,-1 0-1,1 0 0,0 0 0,0 0 1,0-1-1,0 1 0,0 0 0,0 0 0,0 0 1,0 0-1,0 0 0,0 0 0,0 0 1,-20 34 19,-23 76-30,39-98 8,1 0 0,1 0 0,-1 0 0,2 0 0,0 1 0,0-1 0,2 19 0,-1-30 2,0 0-1,0 0 0,0 1 0,0-1 0,1 0 1,-1 0-1,0 0 0,1 1 0,-1-1 0,1 0 1,-1 0-1,1 0 0,0 0 0,-1 0 0,1 0 1,0 0-1,0 0 0,0 0 0,-1 0 0,1 0 1,0 0-1,0-1 0,0 1 0,1 0 0,-1-1 1,0 1-1,0-1 0,0 1 0,0-1 0,0 0 1,1 1-1,-1-1 0,0 0 0,0 0 0,1 0 1,-1 0-1,0 0 0,0 0 0,1 0 0,-1 0 1,0 0-1,0-1 0,1 1 0,-1 0 0,0-1 1,2 0-1,4-2-1,0 0 1,-1-1 0,1 1 0,-1-1-1,0 0 1,9-8 0,7-9 13,-1 0 1,-1-1 0,-1-1 0,-1-1-1,-2-1 1,20-36 0,-45 79-2,0 1-1,2 1 1,0-1-1,1 1 1,1 0-1,1 1 1,0 0-1,2-1 1,0 37-1,2-55-9,-1-1-1,1 1 0,0 0 1,1-1-1,-1 1 0,0-1 0,0 1 1,1-1-1,-1 1 0,1-1 1,-1 1-1,1-1 0,0 1 1,-1-1-1,1 1 0,0-1 1,0 0-1,0 0 0,0 1 0,0-1 1,0 0-1,1 0 0,-1 0 1,0 0-1,0 0 0,1-1 1,-1 1-1,1 0 0,-1-1 1,0 1-1,1 0 0,-1-1 0,1 0 1,0 1-1,-1-1 0,1 0 1,-1 0-1,1 0 0,-1 0 1,1 0-1,0 0 0,-1 0 1,1-1-1,-1 1 0,1-1 0,-1 1 1,1-1-1,1 0 0,6-3 5,-1 1-1,0-2 1,0 1-1,0-1 1,-1 0-1,1 0 1,7-8-1,4-6 52,-1-1 0,-1-1 0,28-44 0,-35 49-2,-1-1-1,-1 0 1,0-1 0,-1 0 0,-1 0-1,5-25 1,-12 28 32,-6 19-31,-10 20-14,-2 21-23,-23 83 0,41-118-18,0 0 0,1-1 0,0 1 0,0 0 0,1-1 1,0 1-1,1 0 0,0-1 0,0 1 0,1-1 1,0 0-1,1 0 0,9 16 0,-13-24 0,1 0-1,-1 0 1,1 0 0,0 0-1,-1 0 1,1 0 0,0-1-1,0 1 1,-1 0-1,1 0 1,0-1 0,0 1-1,0-1 1,0 1-1,0-1 1,0 1 0,0-1-1,0 1 1,0-1 0,0 0-1,0 0 1,0 0-1,0 1 1,0-1 0,1 0-1,1-1 1,-1 1 0,1-1 0,-1 0 0,1 1-1,-1-1 1,1 0 0,-1-1 0,0 1 0,0 0-1,3-3 1,5-4 0,-1 0 0,0-1 0,10-12 0,-19 21 0,28-38 8,-2-1 0,-2-1 0,35-82 0,-53 110-1,-3 5-6,4-7 11,10-31-1,-17 45-11,1 0 1,-1-1-1,0 1 1,0 0-1,0 0 1,0-1-1,0 1 0,0 0 1,0 0-1,1-1 1,-1 1-1,0 0 1,0 0-1,0-1 1,0 1-1,0 0 1,0 0-1,0-1 0,0 1 1,0 0-1,0 0 1,-1-1-1,1 1 1,0 0-1,0 0 1,0-1-1,0 1 1,0 0-1,0 0 0,0-1 1,-1 1-1,1 0 1,0 0-1,0 0 1,0-1-1,-1 1 1,1 0-1,0 0 0,0 0 1,0 0-1,-1 0 1,1-1-1,0 1 1,0 0-1,-1 0 1,1 0-1,0 0 1,0 0-1,-1 0 0,1 0 1,0 0-1,-1 0 1,1 0-1,0 0 1,0 0-1,-1 0 1,1 0-1,0 0 0,0 0 1,-1 0-1,1 0 1,0 1-1,0-1 1,-1 0-1,1 0 1,-16 9-2,6-1-1,1 0-1,0 1 0,1 0 1,0 0-1,0 1 0,1 0 1,0 0-1,0 1 0,2 0 1,-1 0-1,1 0 0,-4 17 1,8-27 1,1 0 0,-1 1 1,1-1-1,0 0 1,0 1-1,0-1 1,0 0-1,0 0 1,0 1-1,0-1 1,0 0-1,0 1 0,1-1 1,-1 0-1,0 1 1,1-1-1,-1 0 1,1 0-1,0 0 1,-1 1-1,1-1 1,0 0-1,0 0 1,0 0-1,-1 0 0,1 0 1,0 0-1,0-1 1,0 1-1,1 0 1,-1 0-1,0-1 1,0 1-1,0-1 1,0 1-1,1-1 0,-1 1 1,0-1-1,1 0 1,1 1-1,7-1-5,-1 1 1,0-1-1,1-1 0,17-2 0,-8 0 3,-18 3 3,91-4 6,-83 4-5,1 0 0,-1 2 0,-1-1 0,1 1 0,0 0 0,0 1 0,-1-1 0,11 6 0,-16-6-1,0 0 0,0 0 1,0 1-1,0-1 1,0 1-1,0-1 0,3 6 1,-5-8 1,-1 1 1,1 0-1,0 0 0,-1 0 1,1 0-1,0 1 1,-1-1-1,1 0 0,-1 0 1,0 0-1,1 0 1,-1 0-1,0 1 0,0-1 1,0 0-1,0 0 1,0 1-1,0-1 0,0 0 1,0 0-1,0 0 1,0 1-1,-1-1 0,1 0 1,0 0-1,-2 2 1,2-3-1,0 0 1,0 1 0,0-1 0,0 0 0,-1 1 0,1-1 0,0 0 0,0 1 0,0-1-1,-1 0 1,1 0 0,0 1 0,0-1 0,-1 0 0,1 0 0,0 1 0,-1-1 0,1 0 0,0 0-1,0 0 1,-1 0 0,1 0 0,0 1 0,-1-1 0,1 0 0,0 0 0,-1 0 0,1 0-1,-1 0 1,1 0 0,-1 0 0,-5-10 88,1-16 42,5 2-46,2 1 1,0 0-1,9-36 1,24-67 188,-32 116-281,-2 4 30,1-1 0,1 0 0,-1 1 1,1-1-1,5-7 0,-7 12-31,0 1 0,0 0 0,0 0 0,0 0 0,0 0 0,0 0 0,1 0 0,-1 0 0,0 0 0,0 0 0,1 0 0,-1 1 0,1-1 0,-1 0 0,1 1 0,-1-1 0,1 1 0,-1 0 0,1-1 0,-1 1 0,1 0 0,-1 0 0,1 0 0,0 0 0,-1 0 0,1 1 0,-1-1 0,1 0 0,1 1 0,5 2-231,14 3-266,0-1-1,22 3 1,-15-6 123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15.358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 27 13027,'0'-5'558,"0"4"-373,0 0 0,0 0 0,0 0 0,0 0 0,0 0 0,0 0 0,0 0 0,0 0 0,1 0 0,-1 0 0,0 0 0,1 0 0,-1 0 0,1 0-1,-1 0 1,1 0 0,-1 0 0,1 0 0,-1 0 0,2-1 0,3 28 1377,-4 10-956,-4 35 0,1-43-489,1 0-1,1 0 0,5 29 0,-2-40-106,-2 1-1,1 0 0,-2-1 0,-1 1 0,0 0 1,-1-1-1,0 1 0,-6 17 0,3-13 21,1 1-1,0 45 1,4-66-28,-3 51 2,-1 154 49,6-187-30,1-1-1,1 0 1,6 20 0,-5-20-18,0 0 1,-1 0 0,1 23 0,-2 164 84,2 46-38,-4 134 10,-4-174-8,0-135 144,-17 105 0,16-141-177,2 73 0,1 2 3,0 20-19,0 2 7,0-12 18,0-7 12,-4-47-49,-5 151-10,10-196 32,10 276 27,-8-270-38,-2 1 0,-1 0-1,-7 47 1,1 77-2,1-19 5,5-110-51,4 57 0,-1-56-5,-2 52 0,-2-73-81,-1 13 315,3-21-236,0-1 0,0 1 0,0-1 0,0 1 0,0-1 1,0 1-1,0-1 0,0 1 0,0-1 0,0 1 0,1-1 0,-1 1 0,0-1 0,0 0 0,1 1 0,-1-1 0,0 1 0,0-1 0,1 1 0,-1-1 0,1 0 0,-1 1 0,0-1 0,1 0 0,-1 1 0,1-1 0,-1 0 0,0 0 0,1 1 0,-1-1 0,1 0 0,-1 0 0,2 0 0,-2 0 3,0 0 0,0 0 0,1 0-1,-1 0 1,0 0 0,0 0 0,1 0 0,-1 0 0,0 0 0,0 0-1,1 0 1,-1 0 0,0 0 0,0 0 0,0-1 0,0 1 0,1 0 0,-1 0-1,0 0 1,0 0 0,0-1 0,0 1 0,1 0 0,-1 0 0,0 0-1,0-1 1,0 1 0,0 0 0,0 0 0,0 0 0,0-1 0,0 1 0,0 0-1,0 0 1,1-1 0,-1 1 0,0 0 0,0 0 0,0 0 0,-1-1-1,1 1 1,-1-15-311,0 12 123,-2-20-534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19.77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334 4886 12739,'10'-4'656,"0"1"-1,0-2 1,-1 0 0,1 0 0,11-8 0,-14 8-228,15-8 109,-2-1 0,0-1 0,23-22-1,-6 0-257,-14 14-105,0 1-1,2 0 1,32-20 0,85-39 68,20-14-149,-137 79-80,-1-2-1,-1-1 0,-1-1 1,27-29-1,-6 1-7,2 2 0,2 2 0,2 3 0,63-42-1,10-11 9,-13 8 21,-73 58-28,-1-2 0,42-47 1,43-39 7,-33 52-14,108-60 0,-165 106 2,11-10-4,-2-2 1,-2-2-1,-1-1 1,34-40 0,24-22-2,-49 53 11,1 2 0,1 2 0,3 3 0,95-52 0,2 3-19,-41 22 5,24-3 28,60-36 5,-124 56-35,113-101 0,-143 116 8,0 1-1,74-43 1,89-32-4,48-30 1,99-70 18,-284 169-14,119-89-8,-130 86 7,2 2-1,67-35 0,-70 46 6,30-13-3,-2-3-1,88-63 0,503-339-26,-476 336 36,234-147 26,41-23-60,-424 251 34,-1-1-1,62-54 1,-40 30-35,-45 39 11,-16 10 27,-8 3 40,3-1-39,0 0-13,1-1 0,-15-13-2617,11 13 2596,0 0 1,0 0 0,0 1 0,0-1 0,0 1 0,1 0 0,-1 0 0,0 0 0,0 1 0,-7 1 0,-10 0 38,-101-7 393,-18 0-77,48 8 228,1 3 1,-137 28-1,86-9-421,-178 8-1,269-29-75,-96 11 94,62-5-81,-145-1 0,-144-9 87,117 4-127,-35 2 176,99-5-39,-23 3 95,-78 21-181,-30 14-16,183-19-51,28-10 2,-114-5 0,-31 1 0,-65 6-24,-123 11 14,-104 42 2,283-17-26,-3 1 0,-320 9-2,447-56 17,14-1-2,105 1-10,0 1 0,0 2 0,-43 13 0,-65 34 26,42-15-1,70-31-16,-3 1-158,19-5-74,10-1-150,8 0 333,-7 4-99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7.38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110 176 11378,'5'-61'4235,"3"-49"6475,-10 106-9034,-3 9-1110,-2 8-348,-79 353 430,82-343-602,-2 9 102,0 1-1,3-1 1,0 46 0,2-77-134,1 0-1,0 0 1,0 0 0,0 0 0,0-1 0,0 1-1,0 0 1,1 0 0,-1 0 0,0 0 0,0-1-1,1 1 1,-1 0 0,0 0 0,1 0 0,-1-1-1,1 1 1,-1 0 0,1-1 0,-1 1 0,1 0-1,-1-1 1,1 1 0,0-1 0,-1 1 0,1-1-1,1 1 1,-1-1 5,0 0 0,0 0 0,0 0 0,0 0 0,0 0 0,1-1 0,-1 1 0,0 0 0,0-1 0,0 1 0,0-1 0,0 0 0,0 1 0,0-1 0,0 0 0,0 1 0,0-2 0,8-6 129,-1-1 0,13-17 0,-19 25-132,93-136 775,-19 24-388,110-135-462,-185 242-3191,-9 7 1750,-11 8 194,6 0 248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7.80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6 1 19156,'-3'18'2321,"2"5"-1201,-1 1-424,4 7 1280,2 2-415,2 2-441,2 5-368,2 2-744,3-2-240,3-4-648,-2-6-360,2-6 1664,0-6-712,-5-11-264,-2-6-113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8.24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159 146 18252,'0'0'2064,"0"6"-1416,2 5-311,-2 5 1335,0 7-952,0 3-216,-3 10-264,-2-1-88,1 6-112,0-4-40,-1-3-248,3-2-232,0-12-584,2-9 2080,-1-14-1128,-1-7-40,-5-13-96</inkml:trace>
  <inkml:trace contextRef="#ctx0" brushRef="#br0" timeOffset="0.99">1 146 16836,'0'-5'304,"0"1"0,0-1 0,0 0 0,1 0 0,-1 1 1,1-1-1,0 0 0,1 1 0,-1-1 0,1 1 0,0-1 1,0 1-1,0 0 0,1 0 0,-1 0 0,1 0 0,0 0 0,0 0 1,0 1-1,1-1 0,-1 1 0,1 0 0,0 0 0,0 1 1,0-1-1,0 1 0,8-4 0,3 0 90,0 1 1,0 0-1,0 0 0,1 2 0,-1 0 0,1 1 1,19-1-1,-27 3-367,0 0 1,0 0 0,-1 1-1,1 0 1,0 0-1,-1 1 1,1 0-1,-1 0 1,1 1-1,-1 0 1,0 0-1,0 0 1,0 1 0,-1 0-1,1 1 1,8 8-1,-12-11-27,-1 1 0,1 0 1,-1 0-1,0 0 0,0 1 0,0-1 0,0 0 0,0 1 0,-1-1 0,0 1 0,0 0 1,0-1-1,0 1 0,0 0 0,-1 0 0,1 6 0,-2-4 1,1 0 0,-1 0 0,-1 0 0,1 0 0,-1 0 0,0 0 0,0-1 0,-1 1 0,-4 8 0,-5 3 15,-1 1 1,-1-1-1,0-1 0,-28 25 1,2-7 58,22-20-34,0 2 0,-26 30 0,43-46-39,1 0 0,0 1-1,-1-1 1,1 1 0,0-1 0,-1 1-1,1-1 1,0 1 0,0 0 0,-1-1-1,1 1 1,0-1 0,0 1-1,0-1 1,0 1 0,0 0 0,0-1-1,0 1 1,0-1 0,0 1 0,0 0-1,0-1 1,0 1 0,0-1 0,0 1-1,1 1 1,0-1 0,0 0 1,-1 0-1,1 0 0,0 0 1,0 0-1,0-1 1,0 1-1,1 0 0,-1 0 1,0-1-1,0 1 0,2 0 1,7 3-8,0-1 0,18 3 0,-13-3-44,118 41-2310,-93-29 1041,-18-9 706,-3-5-102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8.679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138 0 21109,'0'1'130,"1"0"0,-1-1 0,1 1 0,-1 0 0,0-1 0,1 1 0,-1 0 0,0 0 1,1-1-1,-1 1 0,0 0 0,0 0 0,0 0 0,1-1 0,-1 1 0,0 0 0,0 0 1,0 0-1,0-1 0,-1 1 0,1 0 0,0 0 0,0 0 0,-1 0 0,-8 24 620,6-17-81,-35 89 1522,-42 125-1026,80-220-1161,-3 6 32,1 1-1,0-1 1,0 1 0,0 16 0,2-24-33,0 1 1,0-1-1,0 1 1,0-1-1,1 1 1,-1-1-1,0 1 0,1-1 1,-1 1-1,1-1 1,-1 0-1,1 1 1,0-1-1,0 0 1,-1 0-1,1 1 1,0-1-1,0 0 1,0 0-1,0 0 1,0 0-1,1 0 1,-1 0-1,0 0 0,0-1 1,1 1-1,-1 0 1,0-1-1,1 1 1,-1-1-1,1 1 1,-1-1-1,1 0 1,-1 1-1,2-1 1,6 0-127,-1 0 0,0 0 0,0-1 0,0 0 0,0-1 0,0 0 1,0 0-1,0 0 0,11-6 0,-4 0-356,1 0 1,-2 0-1,22-17 0,-31 22-11,-1-1 0,1-1 0,-1 1 0,1-1 0,5-7 0,-9 10 352,0 0 1,0 0-1,0 0 1,0 0-1,0 0 1,0 0-1,-1 0 1,1 0-1,-1 0 1,1 0-1,-1 0 1,0 0-1,0 0 1,0 0-1,0 0 1,0-1-1,0 1 1,-1 0-1,0-3 1,-7-14-1045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9.03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38 40 18380,'-19'0'2336,"8"3"-1207,4 0-433,12-3 1552,10-1-535,10-2-513,4-1-304,6-1-472,2 0-216,1 0-472,0 1-536,-8 3 664,-4-5-96,-5-6-184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39.6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72 13979,'1'-7'1214,"1"-1"1,0 1-1,1 0 0,-1 0 0,1 1 1,0-1-1,8-11 0,-11 17-1158,0 1 1,1 0-1,-1 0 0,0-1 1,0 1-1,1 0 0,-1 0 1,0-1-1,0 1 0,1 0 1,-1 0-1,0 0 0,1-1 0,-1 1 1,0 0-1,1 0 0,-1 0 1,0 0-1,0 0 0,1 0 1,-1 0-1,1 0 0,-1 0 1,0 0-1,1 0 0,-1 0 1,0 0-1,1 0 0,-1 0 1,0 0-1,1 0 0,-1 0 0,0 0 1,1 1-1,-1-1 0,0 0 1,0 0-1,1 0 0,-1 0 1,0 1-1,0-1 0,1 0 1,-1 0-1,0 1 0,0-1 1,1 0-1,-1 1 0,0-1 0,0 0 1,0 0-1,0 1 0,0-1 1,1 0-1,-1 1 0,0-1 1,0 0-1,0 1 0,0-1 1,0 0-1,0 1 0,0-1 1,0 1-1,2 24 678,-4 0-474,-9 41 1,6-40-151,-3 38-1,8-63-100,0-1 0,-1 1 0,1-1 0,0 1 0,0-1 0,0 1-1,0-1 1,0 1 0,0-1 0,0 1 0,0 0 0,0-1 0,0 1-1,0-1 1,0 1 0,1-1 0,-1 1 0,0-1 0,0 1 0,0-1-1,1 1 1,-1-1 0,0 1 0,1-1 0,-1 1 0,0-1 0,1 0-1,-1 1 1,1-1 0,-1 0 0,1 1 0,-1-1 0,0 0-1,1 1 1,-1-1 0,1 0 0,-1 0 0,1 0 0,0 1 0,-1-1-1,1 0 1,-1 0 0,1 0 0,-1 0 0,1 0 0,-1 0 0,1 0-1,-1 0 1,1 0 0,0 0 0,-1-1 0,1 1 0,-1 0 0,1 0-1,-1 0 1,1-1 0,0 1 0,31-22 302,-28 20-279,61-57 374,-50 44-350,0 1 0,2 0-1,-1 1 1,2 0-1,31-16 1,-49 28-56,1 1 0,0-1 0,0 1 1,0-1-1,0 1 0,-1-1 0,1 1 1,0 0-1,0-1 0,0 1 0,0 0 0,0 0 1,0 0-1,0 0 0,0 0 0,0 0 1,0 0-1,0 0 0,0 0 0,0 0 0,0 0 1,0 1-1,0-1 0,0 0 0,0 1 0,-1-1 1,1 1-1,0-1 0,0 1 0,0-1 1,0 1-1,-1-1 0,1 1 0,0 0 0,-1 0 1,1-1-1,-1 1 0,1 0 0,0 0 1,-1 0-1,0-1 0,1 1 0,-1 0 0,1 0 1,-1 0-1,0 0 0,0 0 0,0 0 1,1 2-1,-1 4 1,0 1 1,0 0 0,0 0-1,-3 14 1,3-21 0,-30 121 88,26-106-64,4-15 19,3-3-54,6-9-141,11-15-484,34-48-2405,-47 64 2279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0.10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175 12 20868,'0'-1'52,"0"1"0,1-1 0,-1 1 0,0 0-1,0-1 1,0 1 0,-1 0 0,1-1 0,0 1-1,0-1 1,0 1 0,0 0 0,0-1 0,0 1-1,0-1 1,-1 1 0,1 0 0,0-1 0,0 1-1,-1 0 1,1 0 0,0-1 0,0 1 0,-1 0-1,1-1 1,0 1 0,-1 0 0,1 0 0,0 0-1,-1-1 1,1 1 0,0 0 0,-1 0 0,1 0 0,-1 0-1,1 0 1,0 0 0,-1-1 0,-19 8 852,-17 19 70,25-15-921,1 0 1,0 0-1,1 1 0,0 1 1,1-1-1,0 1 1,1 1-1,1 0 1,0 0-1,-5 17 1,11-30-46,1 1 1,-1-1-1,1 0 1,-1 1-1,1 0 1,0-1-1,-1 1 1,1-1-1,0 1 1,0-1 0,0 1-1,0-1 1,1 1-1,-1-1 1,0 1-1,1-1 1,-1 1-1,1-1 1,-1 1-1,1-1 1,0 1-1,-1-1 1,2 2-1,0-2 5,-1-1-1,1 1 0,-1-1 0,0 1 1,1-1-1,-1 1 0,1-1 0,-1 0 1,1 0-1,0 0 0,-1 0 0,1 0 1,-1 0-1,1 0 0,-1 0 0,1-1 1,-1 1-1,1 0 0,-1-1 0,1 0 1,-1 1-1,0-1 0,1 0 0,0 0 1,10-6 71,0 0 0,-1 0 0,0-1 0,-1-1 0,1 0 0,-2 0 0,11-12 0,-1-2 269,-1-1 0,17-30 0,-32 50-277,-2 3-42,0-1 1,0 1-1,0-1 0,-1 1 1,1-1-1,0 0 1,0 1-1,-1-1 0,1 0 1,-1 1-1,0-1 1,1 0-1,-1 0 1,0 1-1,0-4 0,-4 4 349,-3 7-205,-6 10-2,2 1-122,0 1 0,1 1 0,1 0 1,1 0-1,1 0 0,-7 28 1,14-46-80,0 0 1,0 0-1,-1 0 1,1 0-1,0 0 1,0 0-1,0 0 1,0 0-1,0-1 1,0 1-1,0 0 1,1 0-1,-1 0 1,0 0-1,0 0 1,1 0-1,-1 0 1,1 0-1,-1 0 1,1 1-1,0-2-58,0 0-1,-1 0 0,1 1 1,-1-1-1,1 0 0,0 0 1,-1 0-1,1 0 0,0 0 1,-1 0-1,1 0 0,0 0 1,-1 0-1,1 0 0,0 0 1,-1 0-1,1 0 0,0-1 1,-1 1-1,1 0 0,-1 0 1,2-1-1,6-4-971,0 0 0,0 0 0,10-9 0,-6 5 624,8-4-919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20.4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258 334 20748,'0'-2'115,"0"1"0,-1-1-1,1 1 1,-1-1 0,1 1 0,-1-1-1,1 1 1,-1-1 0,0 1-1,0-1 1,0 1 0,0 0-1,0 0 1,0-1 0,0 1-1,0 0 1,-1 0 0,1 0-1,0 0 1,0 0 0,-3-1-1,0 1 33,1 0-1,-1 0 0,1 0 1,-1 0-1,1 1 0,-1 0 1,1-1-1,-1 1 0,-5 1 0,-1 0 14,1 1-1,0-1 0,0 2 0,0 0 1,0 0-1,0 0 0,-9 6 0,7-3-133,1 1 0,0 0 0,1 0 0,-1 1 0,1 0 0,1 0 0,0 1 0,0 0 0,0 1 0,-10 18 0,18-28-24,-1 1 0,1 0-1,-1 0 1,1 0 0,-1 0 0,1 0 0,0-1 0,-1 1 0,1 0 0,0 0 0,0 0 0,0 0 0,0 0 0,-1 0 0,1 0 0,0 0 0,1 0 0,-1 0 0,0 0 0,0 0-1,0 0 1,1 0 0,-1 0 0,0 0 0,1-1 0,-1 1 0,1 0 0,-1 0 0,1 0 0,-1 0 0,1-1 0,-1 1 0,1 0 0,0-1 0,0 1 0,-1 0 0,1-1 0,0 1-1,0-1 1,0 1 0,0-1 0,-1 0 0,1 1 0,0-1 0,0 0 0,0 1 0,0-1 0,0 0 0,1 0 0,5 0 7,-1 1-1,1-1 1,-1-1 0,1 1 0,-1-1 0,11-3-1,6-3 30,-1-1-1,1-1 0,-1-1 1,-1-1-1,0-1 0,-1 0 0,0-2 1,0-1-1,19-19 0,-4 1 121,-2-2-1,-2-1 0,44-67 0,-65 90-86,-2 0 0,0 0 0,0-1 0,-2 0 0,0 0 0,8-25 0,-14 39-69,0 0 0,0 0-1,0 0 1,-1 0-1,1 0 1,0 0 0,0 0-1,0 0 1,0 0 0,0 0-1,0 0 1,0 0 0,0 0-1,-1 0 1,1 0-1,0 0 1,0 0 0,0 0-1,0 0 1,0 0 0,0 0-1,0 0 1,0 0-1,-1 0 1,1 0 0,0 0-1,0 0 1,0 0 0,0 0-1,0 0 1,0 0 0,0 0-1,0 0 1,0 0-1,0-1 1,-1 1 0,1 0-1,0 0 1,0 0 0,0 0-1,0 0 1,0 0 0,0 0-1,0 0 1,0 0-1,0-1 1,0 1 0,0 0-1,0 0 1,0 0 0,0 0-1,-8 12 18,-14 31 8,-20 64 0,33-79-28,1 0 0,1 0 1,-4 51-1,10-73-6,1 1 0,0-1 0,0 0 0,0 0 0,1 0 0,0 0 0,3 9 0,-3-13 5,-1-1-1,1 1 1,0 0 0,0-1 0,0 1 0,0-1 0,0 1 0,1-1-1,-1 1 1,0-1 0,1 0 0,-1 1 0,1-1 0,-1 0 0,1 0 0,-1 0-1,1-1 1,0 1 0,0 0 0,-1 0 0,1-1 0,0 1 0,0-1 0,0 0-1,0 0 1,-1 1 0,4-1 0,1-1 1,1 0 0,-1 0 0,1 0 0,-1-1 0,1 1 0,-1-2 0,0 1 1,0-1-1,0 1 0,-1-2 0,1 1 0,-1-1 0,1 0 0,-1 0 0,7-8 0,-3 4 0,-1-1 0,0 0 0,0-1 0,-1 0 0,0 0 0,-1-1 0,7-16 0,-12 19 0,-2 16 1,1-4-1,0 1 0,1 0 0,0 0 1,-1-1-1,1 1 0,1-1 0,-1 1 0,1-1 0,0 1 1,0-1-1,0 0 0,0 0 0,1 0 0,3 4 0,-1-2-2,1-1-1,-1 1 1,1-1-1,0-1 1,1 1 0,-1-1-1,14 7 1,-1-3-4,0-1 1,1-1-1,-1-1 1,1 0 0,35 2-1,-44-5 19,0-2 0,0 0 0,0 0 0,-1-1 0,12-2 0,-19 3 7,-1-1 0,1 1 1,0-1-1,-1 0 0,1 0 0,-1 0 1,1 0-1,-1 0 0,0-1 0,0 1 1,1-1-1,-1 1 0,0-1 0,0 0 1,0 0-1,-1 0 0,1 0 0,0 0 1,-1 0-1,1 0 0,-1-1 0,0 1 1,0-1-1,0 1 0,1-5 0,0-1 54,-1 0-1,-1 0 1,1-1-1,-1 1 1,-1-1-1,1 1 1,-1 0-1,-3-9 1,-3-10 141,-12-29 1,12 40-253,1-1 1,1 0-1,0 0 1,1-1-1,-1-18 1,5 36 5,0-1-1,0 1 1,0-1 0,-1 0 0,1 1 0,0-1 0,0 1 0,0-1 0,0 0 0,1 1 0,-1-1 0,0 1 0,0-1-1,0 1 1,0-1 0,1 0 0,-1 1 0,0-1 0,0 1 0,1-1 0,-1 1 0,0-1 0,1 1 0,-1-1 0,1 1-1,-1 0 1,1-1 0,-1 1 0,1 0 0,-1-1 0,1 1 0,-1 0 0,1-1 0,-1 1 0,2 0 0,21 4-594,-10 0 478,15-2-273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0.604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165 321 19820,'0'0'79,"0"-1"0,1 1 0,-1 0-1,0-1 1,0 1 0,0-1 0,0 1-1,0-1 1,0 1 0,0 0 0,0-1-1,0 1 1,0-1 0,0 1 0,0 0-1,0-1 1,0 1 0,0-1 0,-1 1-1,1 0 1,0-1 0,0 1 0,0 0-1,-1-1 1,1 1 0,0 0 0,0-1-1,-1 1 1,1 0 0,0-1 0,-1 1 0,1 0-1,0 0 1,-1-1 0,1 1 0,-17 3 1571,-17 15-343,22-7-1129,0 0 0,1 1 0,1 0 0,-13 18 0,17-21-97,0 0 0,1 0 0,0 0 0,1 1 0,0 0 0,0 0 0,-3 17 0,7-25-62,0-1 0,-1 1 0,1-1 0,0 1 0,0 0 0,0-1 0,0 1 0,0 0 0,1-1 0,-1 1 0,0-1 0,1 1 0,-1-1 0,2 4 0,-1-5-8,0 1-1,-1 0 0,1-1 1,0 1-1,0-1 1,0 1-1,0-1 0,0 1 1,0-1-1,0 1 1,0-1-1,0 0 0,0 0 1,0 1-1,0-1 1,0 0-1,0 0 0,0 0 1,0 0-1,0 0 0,0 0 1,0-1-1,0 1 1,0 0-1,0 0 0,0-1 1,1 0-1,13-4 19,0 0-1,0-2 0,-1 0 1,0-1-1,0 0 0,-1-1 1,19-15-1,2-6 41,43-48 1,-47 45 25,45-68 0,-67 90-68,-1-1-1,0 0 1,-1 0 0,-1-1 0,0 1 0,0-1 0,-2 0 0,1-1-1,-2 1 1,2-17 0,-4 27-23,1 0-1,-1 0 1,-1 1-1,1-1 1,0 0-1,-1 1 1,1-1-1,-1 0 1,0 1-1,0-1 1,0 0-1,0 1 1,-1-1-1,1 1 1,-3-3-1,3 3 1,-1 1 0,1 0 0,-1 0-1,1-1 1,-1 1 0,0 0 0,1 1-1,-1-1 1,0 0 0,0 0 0,0 1-1,1-1 1,-1 1 0,0 0 0,0-1-1,-4 1 1,0 1-2,-1-1 1,1 1-1,-1 1 0,1-1 1,0 1-1,0 0 0,0 1 1,0-1-1,0 1 0,0 1 1,-6 3-1,0 1-10,1 1 0,-1 0 1,2 1-1,-1 0 0,1 0 0,1 1 0,0 1 0,0-1 0,-11 22 0,20-32 7,-1 1 0,0-1 0,1 0 0,0 0 0,-1 0 0,1 1 0,0-1-1,-1 0 1,1 0 0,0 1 0,0-1 0,0 0 0,0 1 0,0-1-1,1 0 1,-1 0 0,0 1 0,0-1 0,1 0 0,-1 0 0,1 1 0,-1-1-1,1 0 1,0 0 0,-1 0 0,1 0 0,0 0 0,0 0 0,0 0-1,0 0 1,0 0 0,0 0 0,0-1 0,0 1 0,0 0 0,0-1 0,0 1-1,0-1 1,0 1 0,2 0 0,6 2 2,1 0 0,-1-1 0,1 0 0,14 0 0,-5 1-2,0-1-8,-1 2 0,0 0 0,1 1 0,30 14 0,-44-17 0,-1 0-1,1 0 1,-1 1-1,1 0 1,-1 0-1,0 0 1,-1 1-1,1-1 1,0 1-1,-1 0 1,0 0-1,0 0 1,0 0-1,0 1 1,-1-1-1,0 1 1,0 0-1,0-1 1,0 1-1,-1 0 1,1 0 0,-1 7-1,0-5-126,0 0 0,-1-1 0,0 1 0,0-1 0,-1 1 1,1-1-1,-2 1 0,1-1 0,-1 1 0,0-1 0,-2 7 0,0-6-153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1.6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205 165 16339,'-1'-2'204,"0"0"0,1 0-1,-1 0 1,0 0-1,0 0 1,0 0 0,0 1-1,0-1 1,-1 0-1,1 0 1,-1 1 0,1-1-1,-1 1 1,1 0-1,-1-1 1,0 1 0,0 0-1,1 0 1,-1 0-1,0 0 1,0 0 0,0 0-1,0 1 1,0-1-1,0 1 1,-1-1 0,1 1-1,0 0 1,0 0-1,0 0 1,0 0 0,0 0-1,-1 0 1,1 1-1,0-1 1,0 1 0,0-1-1,-2 2 1,-3 1 28,-1 0 1,1 1-1,0 0 1,0 0-1,0 1 1,1 0-1,0 0 1,-12 12-1,11-10-172,0 0-1,1 1 1,0 0-1,0 0 1,1 0-1,0 1 1,0 0 0,1 0-1,0 0 1,-3 16-1,6-24-51,1 0-1,0 0 1,0 0 0,0 0-1,0 0 1,-1 0-1,2 0 1,-1 0 0,0 0-1,0 0 1,0 0-1,0 0 1,1 0 0,-1 0-1,0 0 1,1-1-1,-1 1 1,1 0 0,-1 0-1,1 0 1,-1 0-1,1 0 1,0-1 0,-1 1-1,1 0 1,0 0-1,0-1 1,-1 1 0,1-1-1,0 1 1,0-1-1,0 1 1,0-1 0,0 1-1,0-1 1,0 0-1,0 1 1,0-1 0,0 0-1,0 0 1,2 0-1,2 0 18,-1 0 0,1-1 0,0 1 0,0-1-1,0 0 1,-1-1 0,10-3 0,4-3 13,1-2 0,-2 0 1,0-2-1,0 0 0,-1 0 1,29-30-1,-27 23-2,0-1 0,-2-1 0,0-1 0,24-46 0,-37 64-30,-1 0 0,0 0 0,-1 0 0,1 0 0,-1-1 0,0 1 0,0 0 0,0-1 0,0-6 0,-1 11-6,0 0 1,0-1 0,0 1 0,0 0 0,0 0-1,0 0 1,0 0 0,0 0 0,0 0-1,0 0 1,0-1 0,0 1 0,0 0 0,0 0-1,0 0 1,0 0 0,0 0 0,0 0-1,0 0 1,0-1 0,0 1 0,0 0 0,0 0-1,-1 0 1,1 0 0,0 0 0,0 0-1,0 0 1,0 0 0,0 0 0,0 0 0,0 0-1,0 0 1,-1 0 0,1 0 0,0-1-1,0 1 1,0 0 0,0 0 0,0 0 0,0 0-1,-1 0 1,1 0 0,0 0 0,0 1-1,0-1 1,0 0 0,0 0 0,0 0 0,0 0-1,-1 0 1,1 0 0,0 0 0,0 0-1,0 0 1,0 0 0,0 0 0,-10 9 15,-9 14-4,4-1-8,1 0 1,1 2-1,1-1 1,1 2-1,1-1 0,-12 43 1,21-62-4,1 0 0,-1 0 0,0 0 0,1 0 0,0 0 0,1 6 0,-1-9 0,1-1 0,-1 1 0,0-1 0,1 1 0,-1-1 0,1 0 0,0 1 0,-1-1 0,1 0 0,0 1 0,0-1 0,0 0 0,0 0 0,0 1 0,0-1 0,0 0 0,0 0 0,1 0 0,-1-1 0,0 1 0,1 0 0,-1 0 0,0-1 0,3 2 0,3-1 3,0 0 0,-1 0 0,1-1-1,-1 0 1,1 0 0,0-1 0,-1 0 0,1 0 0,-1 0 0,1-1 0,-1 0 0,0 0 0,8-4 0,12-5 1,41-28 0,-55 32 33,0 0-1,-1 0 1,-1-2-1,1 1 1,-2-1-1,1-1 1,9-12-1,-19 22-30,0 0-1,0 0 1,0 0 0,0 0-1,0 0 1,0 0-1,0 0 1,-1 0 0,1 0-1,0 0 1,0 0 0,0 0-1,0 0 1,0-1-1,0 1 1,0 0 0,0 0-1,0 0 1,0 0 0,0 0-1,0 0 1,0 0-1,0 0 1,0 0 0,0 0-1,0 0 1,0 0-1,0-1 1,0 1 0,0 0-1,0 0 1,0 0 0,0 0-1,0 0 1,0 0-1,0 0 1,0 0 0,0 0-1,0 0 1,0 0 0,0-1-1,0 1 1,0 0-1,0 0 1,0 0 0,0 0-1,0 0 1,0 0 0,0 0-1,0 0 1,0 0-1,0 0 1,1 0 0,-1 0-1,-10 6 178,-13 15 2,19-15-157,1-1 1,-1 1 0,1 0 0,0 0 0,1 0 0,-3 8 0,4-13-29,1 0-1,0 0 1,-1 0 0,1 1 0,0-1 0,0 0 0,0 0 0,0 1 0,0-1 0,0 0 0,0 1 0,1-1 0,-1 0 0,0 0-1,1 0 1,-1 1 0,1-1 0,-1 0 0,1 0 0,-1 0 0,1 0 0,0 0 0,0 0 0,-1 0 0,1 0 0,0 0-1,0 0 1,0 0 0,0-1 0,0 1 0,0 0 0,0-1 0,1 1 0,-1-1 0,0 1 0,0-1 0,0 1 0,1-1-1,-1 0 1,1 1 0,12 1 1,-1 0 0,0-1 0,1-1 0,-1 0 0,1 0 0,16-4 0,1-2 42,48-14 0,-78 20-45,3-1 33,0-1-1,0 1 1,0-1-1,0 0 1,0 0-1,4-3 1,-8 5-15,1-1 0,0 1 0,-1-1 0,1 0 0,0 0 0,-1 1 0,1-1-1,-1 0 1,1 0 0,-1 0 0,0 1 0,1-1 0,-1 0 0,0 0 0,1 0 0,-1 0 0,0 0 0,0 0 0,0 0 0,0 0 0,0 0 0,0 0 0,0 0 0,0 1 0,0-1 0,-1 0 0,1 0 0,0 0 0,-1 0 0,1 0 0,0 0 0,-1 1 0,1-1 0,-1 0 0,0-1 0,-7-9 112,0 0 1,0 0-1,-1 1 1,0 0-1,-17-13 1,21 16-392,10 5-72,15 5-790,-18-3 894,92 24-4240,-52-16 3307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2.280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287 84 18684,'5'-10'1181,"-2"5"-739,0 0 0,0-1 1,-1 1-1,0-1 0,0 0 1,0 0-1,0 0 0,-1 0 1,1-10-1,-2 16-388,-1-1 0,1 1 0,0 0 0,0-1-1,0 1 1,0 0 0,-1-1 0,1 1 0,0 0 0,0-1 0,0 1 0,-1 0 0,1 0 0,0-1 0,-1 1-1,1 0 1,0 0 0,-1 0 0,1-1 0,0 1 0,-1 0 0,1 0 0,0 0 0,-1 0 0,1 0 0,0 0-1,-1 0 1,1 0 0,0 0 0,-1 0 0,1 0 0,-1 0 0,1 0 0,0 0 0,-1 0 0,1 0 0,0 0-1,-1 0 1,1 0 0,0 1 0,-1-1 0,1 0 0,0 0 0,-1 0 0,1 1 0,0-1 0,-1 1 0,-21 11 744,21-12-751,-28 19 137,0 0 1,2 2 0,0 1 0,1 2 0,2 0-1,-33 41 1,55-63-181,1-1 0,0 0 0,0 1 0,0-1 0,1 1 0,-1-1-1,0 1 1,0 0 0,1-1 0,-1 1 0,1 0 0,-1-1 0,1 1 0,0 0 0,0 0-1,0-1 1,0 1 0,0 0 0,0 0 0,1 2 0,0-2-3,0-1 0,0 0 1,0 0-1,0 0 0,0 0 0,0 0 1,0 0-1,1 0 0,-1 0 1,0 0-1,1 0 0,-1-1 0,0 1 1,1-1-1,-1 1 0,1-1 0,-1 1 1,1-1-1,-1 0 0,1 0 0,0 0 1,-1 0-1,3 0 0,29 0 8,40-5-1,-44 2-15,-1 2 0,35 2 0,-60-1 5,0 0 0,-1 0 0,1 0 0,-1 1 1,1-1-1,-1 1 0,0 0 0,1 0 0,-1 0 0,0 0 0,1 0 0,-1 0 0,0 1 0,0-1 0,0 1 0,0 0 0,0-1 0,-1 1 0,3 3 1,-3-3-3,0 0 1,0 0-1,-1 0 1,1 0 0,-1 0-1,1 1 1,-1-1-1,0 0 1,0 0 0,0 0-1,0 0 1,0 1-1,-1-1 1,1 0 0,-1 0-1,1 0 1,-1 0 0,0 0-1,0 0 1,0 0-1,0 0 1,0 0 0,-2 2-1,-6 10 14,-1-1 0,0 0-1,-1-1 1,0 0 0,-1 0-1,0-1 1,-25 16 0,5-7 95,-1 0 1,-42 17 0,68-34-99,-35 14 59,39-16-77,0 0-1,1-1 1,-1 1-1,0-1 1,1 1 0,-1-1-1,0 0 1,1 0-1,-1 0 1,0 0-1,0-1 1,1 1 0,-4-1-1,6 0-31,-1 0 0,1 0 0,-1 1 0,1-1 0,-1 0 0,1 0 0,-1 0 0,1 0 0,-1 1 0,1-1 0,0 0 0,0 0 0,-1 0 0,1 0 0,0 0 0,0 0 0,0 0 0,0 0 0,0 0-1,0 0 1,0 0 0,1 0 0,-1 0 0,0 0 0,0 1 0,1-1 0,-1 0 0,1 0 0,-1 0 0,1 0 0,-1 0 0,1 0 0,11-16-439,1 0-1,1 1 1,0 1 0,1 0-1,18-13 1,5-7-134,12-14-247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8:43.716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154 2 19044,'0'0'80,"1"-1"0,-1 1 0,0 0 0,0 0 0,1 0 0,-1 0 0,0 0 0,0 0 0,1 0 0,-1-1 0,0 1 0,1 0 0,-1 0 1,0 0-1,0 0 0,1 0 0,-1 0 0,0 0 0,1 0 0,-1 1 0,0-1 0,0 0 0,1 0 0,-1 0 0,0 0 0,0 0 0,1 0 0,-1 0 0,0 1 0,0-1 0,0 0 0,1 0 0,-1 0 0,0 1 0,0-1 0,0 0 0,1 0 0,-1 1 0,0-1 0,0 0 0,0 0 0,0 1 0,-1 17 1809,-16 29-513,13-39-1087,-45 109 678,18-46-400,-25 88 1,50-131-230,10-18-103,-4-10-226,1 0 1,-1 1 0,1-1 0,-1 0-1,1 0 1,-1 0 0,1 0 0,-1 0-1,1-1 1,-1 1 0,1 0-1,-1 0 1,1 0 0,-1 0 0,1 0-1,-1-1 1,0 1 0,1 0-1,-1 0 1,1-1 0,-1 1 0,1 0-1,-1-1 1,1 0 0,3-3 33,1 0 0,-1-1 1,0 0-1,0 0 0,0 0 1,-1-1-1,0 1 0,0-1 0,4-11 1,17-58 87,-21 66-119,1-18-11,-1 11-104,-1 33-22,-2-11 101,-1 1-1,1-1 1,0 1-1,1-1 0,0 0 0,0 1 1,3 9-1,-3-15 21,-1 1 1,1 0-1,0-1 0,0 1 0,0-1 1,1 1-1,-1-1 0,0 1 1,1-1-1,-1 0 0,0 0 0,1 0 1,0 0-1,-1 0 0,1 0 0,-1 0 1,1 0-1,0-1 0,0 1 1,0-1-1,-1 1 0,1-1 0,0 0 1,0 1-1,0-1 0,0 0 1,3-1-1,3 1 4,1-1 0,-1-1 0,0 1 0,1-2 0,-1 1 0,0-1 0,0 0 0,-1-1 0,1 0 0,11-7 0,1-3 21,0-1 0,24-23 0,-32 26-3,0 0 0,0 0 0,-2-1 0,1 0 0,-2-1 0,0 0 0,0 0 0,-2-1 0,10-23 0,-17 38-18,0 0 1,-1 0-1,1 0 1,0 0-1,0 0 1,0 0-1,0 0 1,0 0-1,0 0 1,0 0-1,0 0 1,0 0-1,0 0 1,0 0 0,0 0-1,0 0 1,0 0-1,0 0 1,0 0-1,0 0 1,0 0-1,0 0 1,-1 0-1,1 0 1,0 0-1,0 0 1,0 0-1,0 0 1,0 0 0,0 0-1,0 0 1,0-1-1,0 1 1,0 0-1,0 0 1,0 0-1,0 0 1,0 0-1,0 0 1,0 0-1,0 0 1,0 0-1,0 0 1,0 0-1,0 0 1,0 0 0,0 0-1,0 0 1,0 0-1,0 0 1,0 0-1,0-1 1,-7 8 12,-8 13 0,-1 5 19,1 1 0,2 1 0,0 0-1,1 0 1,-8 36 0,18-59-23,1 0 0,1 0 0,-1 0 0,0 0 0,1 0 0,0 0 0,0 0 0,0 0 0,2 7 0,-2-10-5,0 1 1,1-1-1,-1 0 0,1 0 1,0 0-1,-1 0 0,1 0 1,0 0-1,0 0 0,-1 0 1,1 0-1,0 0 0,0 0 1,0-1-1,0 1 0,0 0 0,0 0 1,0-1-1,0 1 0,1-1 1,-1 1-1,0-1 0,0 0 1,0 1-1,1-1 0,-1 0 1,0 0-1,0 0 0,0 0 1,1 0-1,-1 0 0,0 0 1,0 0-1,2-1 0,5-1 8,0 0-1,0 0 0,0-1 0,-1 0 0,1 0 1,-1-1-1,0 0 0,0-1 0,0 1 0,-1-1 1,1 0-1,-1-1 0,6-7 0,7-8 21,-1 0 0,22-35-1,15-42 33,-82 145-89,-30 73 0,47-98 47,1-1 1,-9 36 0,18-56-22,0 0 1,0 0-1,-1 0 1,1-1-1,0 1 0,0 0 1,0 0-1,0 0 1,0 0-1,0-1 1,0 1-1,0 0 1,0 0-1,0 0 0,1 0 1,-1-1-1,0 1 1,0 0-1,1 0 1,-1-1-1,1 1 1,-1 0-1,0 0 0,1-1 1,0 1-1,-1 0 1,2 0-1,-1 0 2,0-1 0,0 0 0,1 1 0,-1-1 0,0 0 1,1 0-1,-1 0 0,1 0 0,-1 0 0,0 0 0,1 0 0,-1 0 0,0 0 0,1-1 0,0 0 0,7-1 10,-1-2-1,0 1 0,14-9 0,10-10 1,-2-1-1,0-1 1,-2-2-1,-1-1 1,42-53-1,-68 79-14,9-14 71,-11 14-62,1 0-1,-1 0 1,0 0-1,1 0 1,-1 0-1,0 0 0,1 0 1,-1 0-1,0 0 1,0 1-1,0-1 1,1 0-1,-3 0 1,2 0-7,0 0 1,1 1 0,-1-1 0,1 0 0,-1 1 0,0-1 0,1 0 0,-1 0 0,1 1 0,-1-1-1,1 0 1,0 0 0,-1 0 0,1 0 0,0 0 0,0 0 0,-1 1 0,1-1 0,0 0 0,0 0 0,0 0-1,0 0 1,0 0 0,0 0 0,1 0 0,-1-1 0,14-24 3,-12 23-7,0 0 1,-1 0-1,1 0 1,0 0-1,-1 0 1,2-5-1,-3 8 3,0 0-1,-1 0 1,1 0-1,0 1 1,0-1-1,0 0 0,0 0 1,0 0-1,-1 0 1,1 0-1,0 0 1,0 0-1,0 0 1,-1 1-1,1-1 1,0 0-1,0 0 1,0 0-1,-1 0 1,1 0-1,0 0 1,0 0-1,0 0 0,-1 0 1,1 0-1,0 0 1,0 0-1,0-1 1,0 1-1,-1 0 1,1 0-1,0 0 1,0 0-1,0 0 1,-1 0-1,1 0 1,0 0-1,0-1 1,0 1-1,0 0 0,0 0 1,-1 0-1,1 0 1,0 0-1,0-1 1,0 1-1,0 0 1,0 0-1,0 0 1,0-1-1,0 1 1,0 0-1,0 0 1,0 0-1,0-1 1,0 1-1,0 0 0,0 0 1,0 0-1,0-1 1,0 1-1,0 0 1,0 0-1,0 0 1,0 0-1,0-1 1,0 1-1,0 0 1,-10 7-18,-16 23 22,14-18 7,1 1 1,0 0-1,1 1 0,-16 28 1,19-30 2,1 1 0,0 1-1,1-1 1,0 1 0,1 0 0,1 0 0,-2 16 0,5-29-13,0 0 1,0-1 0,0 1 0,0 0 0,0 0 0,0 0 0,0 0 0,0 0 0,0 0 0,1-1 0,-1 1 0,0 0 0,0 0 0,1 0 0,-1-1 0,1 1 0,-1 0 0,1 0 0,-1-1 0,1 1 0,-1 0 0,1-1 0,0 1 0,-1-1 0,1 1 0,0-1 0,0 1 0,1 0 1,0-1 0,0 1 0,0-1 0,-1 0 0,1 1 0,0-1-1,0 0 1,0 0 0,0-1 0,0 1 0,0 0 0,2-1 0,8-3 13,-1 0 0,1 0-1,12-7 1,-18 8-3,14-7 16,11-5 4,0 0 1,1 2-1,1 2 1,60-14-1,-90 25-30,1-1 0,0 1 0,0 0 0,-1 0 0,1 0 0,0 0 0,0 1 0,-1-1 0,1 1 0,0 0 0,-1 0 0,5 2 0,-6-2-2,0 0 0,-1 1-1,1-1 1,-1 0 0,0 1 0,1-1-1,-1 1 1,0-1 0,0 1-1,0 0 1,0-1 0,0 1 0,0 0-1,0 0 1,-1 0 0,1 0 0,-1 0-1,1-1 1,-1 1 0,0 0-1,0 0 1,0 0 0,0 0 0,0 3-1,-1 4 16,-1 1 0,1-1 0,-2-1 0,1 1-1,-1 0 1,0-1 0,-9 17 0,16-37 87,-1 1 1,0 0-1,2-22 0,0 3 4,17-112 201,-4 18-192,-18 122-117,1-1 1,-1 1-1,1 0 0,0-1 0,0 1 1,-1-1-1,1 1 0,3-4 0,3 4-20,3 12 0,-3-1-70,1 4-298,1 0 0,0-1-1,1 0 1,1-1 0,0 0 0,23 17 0,-33-27 278,-1-1 0,1 1 0,0-1 0,0 1 0,-1-1 0,1 0 0,0 1 0,0-1 0,0 0 0,0 0 0,0 1 0,-1-1 0,1 0 0,0 0 0,0 0 0,0 0 0,0 0 0,0 0 0,0 0 0,0 0 0,-1-1 0,1 1 0,2-1 0,-2 0 23,0 0 1,0 0 0,0 0-1,0 0 1,0 0 0,0-1-1,0 1 1,-1 0 0,1 0-1,0-1 1,-1 1-1,1-1 1,-1 1 0,1-3-1,5-20-1016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07.18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222 27 7482,'-3'-18'2683,"-5"9"2369,5 14-1731,0 12-3103,3-16-13,-8 61 294,3 0 0,4 81 0,2-78-514,3 319 72,-9-265-30,1-65-5,4 65 1,2-35 3,-12 121-1,-1-39-4,-12 186 105,6-131-68,-11 0-42,2-37 42,25-182-58,-33 248 22,19-147-7,13-75 4,-2-1-1,-14 54 1,18-80 54,0 0 1,0 0-1,0 0 0,1 0 1,-1 0-1,0 0 0,0 0 1,1 0-1,-1 0 0,1 0 1,-1 0-1,0-1 0,1 1 1,0 0-1,0 1 0,4 3-277,-3-6-786,-4-16 814,-4-5-74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11.135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3142 14283,'0'1'3804,"16"-3"-2999,-3 5-336,0 1 0,-1 1-1,1 0 1,18 11 0,26 10 125,-35-20-505,0 0 1,1-1-1,0-1 1,0-1-1,0-1 0,0-1 1,0-1-1,31-4 0,-12-2 277,0-2 0,-1-2 0,66-25 0,-70 23-330,0 1 0,2 2 0,-1 2 0,1 1 0,0 2-1,61 2 1,404-39-33,-357 23 50,-87 13-67,0 3 0,0 2-1,101 13 1,-131-10 22,0-1 0,0-2 0,0-1 0,0-1 0,32-7 0,143-42 45,-139 32-57,191-30 9,-159 34 28,-61 8-36,1 3-1,-1 0 1,1 3 0,-1 1 0,1 1 0,70 14 0,-92-13 6,0 0-1,1-1 1,28-2-1,21 2-5,62-1-29,-94-2 31,0 2 0,62 7 0,34 23 81,21 3-37,182-10-75,-155-15 49,-117-3-5,-1 3-1,73 18 1,-76-6 15,-48-16-16,0 0 0,1 0 1,-1-1-1,1 0 0,-1-1 0,1 0 1,0 0-1,0-1 0,0-1 0,19 0 1,-17-2 31,0 1 0,-1 1 0,14 0 0,-18 1-43,0-1 1,1 0-1,-1 0 1,0-1-1,0 0 1,0 0-1,8-2 1,2-7 26,-17 10-21,0-1 0,0 1 0,0-1 0,-1 1 0,1-1 1,0 0-1,-1 1 0,1-1 0,0 1 0,-1-1 0,1 1 1,-1 0-1,1-1 0,-1 1 0,1-1 0,-1 1 0,1 0 0,-1-1 1,1 1-1,-1 0 0,0 0 0,1-1 0,-2 1 0,-8-7 2,0 0 0,0 0 0,1-1 0,0 0 0,0-1 0,1 1 0,0-2 0,-7-11 0,10 15-5,-1 0-1,0 0 0,0 0 1,0 1-1,-1 0 1,-11-7-1,-48-23 20,27 16-18,-13-11-13,-88-69-1,133 94 11,-39-30 23,2-2-1,-41-42 1,71 64-25,-1 2-1,0 0 0,0 1 0,-2 1 0,1 0 0,-2 1 0,1 1 1,-1 0-1,0 2 0,-1 0 0,0 1 0,-24-5 0,26 7 4,0-1-1,0 0 0,1-2 1,0 0-1,0 0 0,0-2 1,1 0-1,1-1 0,0 0 1,0-1-1,-17-18 0,18 16 1,0 1 0,-1 0 0,-1 1 0,0 1 0,0 0 0,-1 1-1,0 0 1,0 2 0,-25-9 0,-19-8 3,1-3 0,1-2 0,-68-47 0,34 20 11,60 34-17,1-1 1,1-2-1,1 0 0,-35-41 0,35 35-3,-1 1 0,-1 2 0,-48-34 0,-64-21 52,-36-25-59,132 78 16,-83-41-1,-57-11-26,31 14-18,112 44 58,0-1-1,-55-43 1,-48-30-26,-45-2 37,-81-48-19,172 95-23,-166-64 1,174 79 25,78 31-12,0 0-1,0-1 1,0-1-1,1-1 1,-22-18-1,11 3-26,-39-46 0,53 57 24,-1 2 1,-1 0 0,1 0-1,-2 1 1,0 1-1,-21-13 1,-8 0 5,-46-16 0,86 38-4,-20-9 0,0-1-1,1 0 0,1-2 0,0-1 1,1 0-1,0-1 0,1-2 1,1 0-1,1 0 0,-19-24 0,34 37-3,-1 0-1,0 0 1,0 1-1,-1 0 0,1-1 1,-1 1-1,0 0 1,1 1-1,-9-5 0,8 6 2,1 0 0,-1 0 0,1 0 0,-1 1 0,0-1 0,1 1 0,-1 0 0,0 0 0,1 0 0,-1 1 0,0-1 0,1 1 0,-5 1 0,8-2-21,-1 1-1,1-1 0,-1 0 0,1 0 1,-1 0-1,1 0 0,-1 0 0,1 0 0,-1 0 1,1 0-1,-1 0 0,1 0 0,-1 0 1,1 0-1,-1 0 0,1 0 0,-1 0 0,1-1 1,-1 1-1,1 0 0,-1 0 0,1 0 1,0-1-1,-1 1 0,1 0 0,-1-1 0,1 1 1,0 0-1,-1-1 0,1 1 0,0-1 1,0 1-1,-1 0 0,1-1 0,0 1 0,0-1 1,-1 1-1,1-1 0,0 1 0,0-1 1,0 1-1,0-1 0,0 1 0,0-1 0,0 1 1,0-1-1,0 1 0,0-1 0,0 1 1,0-1-1,0 1 0,0-1 0,0 1 0,1-1 1,-1 1-1,0-1 0,13-35-1867,-12 33 1793,7-18-514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19.66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4 1551 13163,'-1'-2'96,"0"0"0,1-1 1,-1 1-1,1 0 0,0 0 1,0 0-1,0 0 0,0-1 1,0 1-1,0 0 0,0 0 1,1 0-1,-1 0 1,1 0-1,-1 0 0,3-4 0,7-17 404,2 0-1,1 1 0,0 0 0,30-35 0,-16 21-11,118-173 1199,6-10-1032,-99 151-593,67-68 0,304-264 410,-275 266 7,-141 127-454,95-81 417,-88 78-356,0 0 0,0 1 1,1 1-1,1 0 1,25-10-1,-40 18-105,0-1-1,-1 1 1,1 0-1,0-1 1,0 1-1,0 0 1,0-1-1,-1 1 1,1 0-1,0 0 1,0 0-1,0 0 1,0 0-1,0 0 1,0 0-1,-1 0 1,1 0-1,0 0 1,0 1-1,0-1 1,0 0-1,-1 1 1,1-1-1,0 0 1,0 1-1,0-1 1,0 2-1,-1-1-16,0-1-1,0 1 1,0 0 0,-1 0-1,1-1 1,0 1 0,-1 0-1,1 0 1,-1-1-1,1 1 1,-1 0 0,1-1-1,-1 1 1,0 0 0,1-1-1,-1 1 1,1-1 0,-1 1-1,0-1 1,0 0 0,1 1-1,-1-1 1,0 0-1,0 1 1,0-1 0,1 0-1,-1 0 1,-1 1 0,-22 6-282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0.2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61 15227,'6'-14'926,"-4"8"-623,0 1 1,0-1-1,1 0 0,0 1 1,6-9-1,-8 13-265,-1 1 1,0 0-1,0 0 0,0-1 0,0 1 0,0 0 1,1 0-1,-1-1 0,0 1 0,0 0 0,0 0 1,1 0-1,-1 0 0,0-1 0,0 1 0,1 0 1,-1 0-1,0 0 0,0 0 0,1 0 0,-1 0 1,0 0-1,1 0 0,-1 0 0,0-1 0,0 1 1,1 0-1,-1 1 0,0-1 0,1 0 0,-1 0 1,0 0-1,0 0 0,1 0 0,-1 0 0,0 0 1,0 0-1,1 0 0,-1 0 0,0 1 0,0-1 1,1 0-1,5 15 793,-1 20-224,-4 52 34,-17 147 1,0-34-125,16-192-464,-1-1-6,1-1 0,0 1 0,0-1 0,2 11-1,-2-16-34,0 0 0,1-1 0,-1 1 0,0 0 0,0 0 0,1 0 0,-1-1 0,0 1 0,1 0 0,-1-1 0,1 1 0,-1 0 0,1-1-1,-1 1 1,1 0 0,-1-1 0,1 1 0,0-1 0,-1 1 0,1-1 0,0 1 0,0-1 0,-1 0 0,1 1 0,0-1 0,0 0 0,-1 1-1,1-1 1,0 0 0,0 0 0,0 0 0,0 0 0,-1 0 0,1 0 0,0 0 0,0 0 0,0 0 0,0 0 0,-1-1 0,1 1 0,0 0-1,1-1 1,11-4 117,0-1-1,0-1 1,22-15-1,-2 2 23,21-12 157,1 3 1,2 2-1,0 2 1,63-16 0,-78 28-141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1.031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26 83 17860,'2'-8'1451,"-6"9"-346,-5 14 192,4 4-966,1 1 0,2-1 1,0 1-1,1 0 1,2 26-1,-1-3-224,0 5 113,3-1 0,11 67 0,-14-110-171,1 0 0,0 0 0,0-1 0,0 1 1,1 0-1,-1-1 0,1 1 0,0-1 0,-1 1 0,2-1 1,-1 0-1,0 0 0,4 4 0,-4-6-11,0 0-1,-1 0 1,1 0-1,0 0 1,0-1-1,0 1 1,-1 0 0,1-1-1,0 1 1,0-1-1,0 0 1,0 0-1,0 0 1,0 0 0,0 0-1,0 0 1,0 0-1,0-1 1,0 1-1,0-1 1,-1 1 0,1-1-1,0 0 1,0 0-1,-1 0 1,1 0-1,0 0 1,1-2 0,9-5 137,0-1 1,-1 0-1,-1 0 1,1-1-1,12-18 1,45-64 497,-52 67-520,27-35-63,-4-2 1,-2-1 0,29-70-1,-65 131-245,0 0 0,0 0 0,-1-1-1,1 1 1,0 0 0,-1 0-1,0-1 1,0 1 0,0-4-1,0 6 135,0 0-1,0 0 1,0 0-1,0 0 1,0 0-1,0-1 0,0 1 1,0 0-1,0 0 1,0 0-1,0 0 1,0 0-1,0 0 0,0-1 1,0 1-1,-1 0 1,1 0-1,0 0 1,0 0-1,0 0 0,0 0 1,0 0-1,0 0 1,0 0-1,-1 0 1,1 0-1,0-1 0,0 1 1,0 0-1,0 0 1,0 0-1,-1 0 1,1 0-1,0 0 0,0 0 1,0 0-1,0 0 1,0 0-1,-1 0 1,1 0-1,0 0 0,0 1 1,-11 7-409,-1 8-254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1.44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1 17940,'7'26'1976,"8"-3"-1168,-2-3-359,3 0 1071,3-2-432,-1 1-688,0-3-576,-3-5 248,-2-4-144,-3-8-152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1T07:12:5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15587,'26'19'1113,"5"11"-849,3 9-104,10 6 280,5 3-264,12 5-64,1 1-104,4-9-312,2-9-232,-3-12 400,5-4-128,-2-12-65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21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275 38 17636,'1'-1'194,"-1"-1"0,0 0-1,0 0 1,0 1 0,0-1 0,0 0 0,0 1 0,-1-1 0,1 0 0,-1 1 0,1-1 0,-1 1-1,1-1 1,-1 0 0,0 1 0,-1-3 0,1 4-90,0-1 0,0 0 0,0 0 1,-1 1-1,1-1 0,0 1 0,0-1 0,0 1 0,-1-1 1,1 1-1,0 0 0,-1-1 0,1 1 0,0 0 0,-1 0 1,1 0-1,0 0 0,-1 0 0,1 0 0,0 1 0,-3 0 1,-4 1 160,0 0-1,1 1 1,0 0 0,-1 1 0,1 0 0,0 0 0,1 0 0,-1 1 0,-9 9 0,-3 4 33,-28 32 1,36-36-272,0 0 1,0 1 0,2 0 0,0 1 0,0 0-1,2 0 1,-12 34 0,18-45-39,-1 1-1,1-1 1,0 1 0,1 0-1,-1-1 1,1 1 0,0 0-1,0-1 1,1 1 0,0 0-1,0-1 1,0 1 0,1-1-1,0 1 1,0-1 0,0 0-1,0 0 1,1 0 0,0 0 0,0 0-1,1-1 1,-1 1 0,1-1-1,0 0 1,0 0 0,0 0-1,1 0 1,-1-1 0,6 3-1,10 5-57,0-1-1,0-2 0,1 0 0,0-1 0,28 6 1,45 15-154,-91-27 239,1 0 0,-1 1 0,1 0 0,-1 0 0,0 0 0,0 0 0,0 0 0,0 1 0,0-1 0,3 5 0,-6-7-3,1 1 1,-1 0-1,1 0 0,-1 0 0,1 0 0,-1 0 1,0 0-1,1 0 0,-1 0 0,0 0 0,0 0 1,0 0-1,0 0 0,0 0 0,0 0 0,0 0 1,0 0-1,0 0 0,0 0 0,0 0 0,-1 0 1,1 0-1,0 0 0,-1 0 0,1 0 0,-1 0 1,1 0-1,-1 0 0,0 0 0,1-1 0,-1 1 1,0 0-1,1 0 0,-1-1 0,0 1 0,0-1 1,0 1-1,0 0 0,0-1 0,-1 1 0,-9 6 117,-1-1 0,0 0 0,-1-1 0,1 0 1,-22 5-1,-67 9 307,86-17-474,-1 0 0,-21-2 0,36 1 6,0-1-1,0-1 0,0 1 0,0 0 1,0 0-1,0 0 0,0 0 1,1-1-1,-1 1 0,0 0 0,0-1 1,0 1-1,1-1 0,-1 1 1,-1-1-1,2 0 0,0 1 1,0 0-1,-1-1 1,1 1-1,0 0 1,0-1-1,0 1 1,0 0-1,0-1 1,0 1-1,-1-1 1,1 1-1,0 0 1,0-1-1,0 1 1,0 0-1,1-1 1,-1 1-1,0-1 1,0 1-1,0 0 1,0-1-1,0 1 1,1-1-1,15-19-1381,23-16 230,42-50 0,-29 21 247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1.822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0 1 18908,'0'31'1568,"0"7"-1088,2 3-199,-1 8 383,4 5-80,2 7-64,1-1-152,2-4-296,0-3-112,-1-12-296,0-3-184,-4-14-392,-2-8-201,-14-28-2295,-9-15 2447,-6-6-271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2.228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1 213 15939,'2'-8'315,"1"0"0,1 0 0,-1 1 0,1-1 0,1 1 0,-1 0 0,1 0 0,1 0 0,9-10 0,-4 7 95,1 1 1,-1 0 0,2 0 0,-1 1-1,15-7 1,1 3 190,0 0 0,1 2 0,0 1 0,56-9 1,-62 15-333,0 0 1,41 1-1,-57 2-228,0 1 0,0-1 1,-1 1-1,1 1 0,0-1 0,-1 1 0,0 0 0,1 0 0,-1 1 1,0 0-1,0 0 0,0 1 0,0-1 0,5 6 0,-9-8-27,-1 1 0,1 0-1,-1-1 1,0 1 0,0 0 0,0 0-1,1 0 1,-2 0 0,1 0 0,0 0-1,0 0 1,-1 0 0,1 0 0,-1 0-1,1 1 1,-1-1 0,0 2-1,0 1 7,-1-1-1,1 0 0,-1 1 0,0-1 0,0 0 0,-1 0 1,1 0-1,-3 5 0,-4 5 44,-1 0 0,-1 0 0,-15 18 1,22-29-50,-65 72 162,-10 10-113,77-83-64,0-1 0,-1 1-1,1-1 1,0 1 0,0 0 0,0 0 0,0-1 0,0 1 0,0 0 0,0 0 0,1 0 0,-1 0 0,1 0 0,-1 0-1,1 4 1,0-5 0,1 0 0,0 0-1,-1 0 1,1 1-1,0-1 1,0 0-1,0 0 1,-1 0-1,1 0 1,0 0 0,1 0-1,-1-1 1,0 1-1,0 0 1,0 0-1,0-1 1,1 1-1,-1-1 1,0 1 0,1-1-1,-1 0 1,0 1-1,1-1 1,1 0-1,45 13-12,129 38-1115,-164-47 784,0 0 0,0 0-1,0-1 1,28 3-1,-14-6-203</inkml:trace>
  <inkml:trace contextRef="#ctx0" brushRef="#br0" timeOffset="1">1065 170 22109,'-1'31'1703,"-10"48"1,1-1-906,8-60-677,-3 106 257,5-108-355,1-1 1,1 0-1,0 0 0,1 0 1,1-1-1,5 16 0,-8-27-16,1 1-1,-1-1 0,1 0 1,-1 0-1,1 0 0,0 0 0,0 0 1,0 0-1,1 0 0,-1 0 1,1-1-1,-1 1 0,1-1 0,0 0 1,0 0-1,0 0 0,0 0 0,0-1 1,0 1-1,1-1 0,-1 1 1,0-1-1,1-1 0,-1 1 0,1 0 1,-1-1-1,1 1 0,0-1 1,-1 0-1,1 0 0,-1-1 0,1 1 1,-1-1-1,1 0 0,-1 0 1,1 0-1,6-3 0,7-2-163,0-2 1,-1 0-1,0-1 0,25-18 0,-32 21-81,-1-1-1,0 0 1,0 0-1,0-1 1,-1 0-1,-1 0 1,1-1-1,-1 0 1,7-13-1,-12 19 182,-1 1-1,1 0 0,0-1 0,0 0 0,-1 1 0,0-1 0,1 1 0,-1-4 0,-4-19-630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22.617"/>
    </inkml:context>
    <inkml:brush xml:id="br0">
      <inkml:brushProperty name="width" value="0.05" units="cm"/>
      <inkml:brushProperty name="height" value="0.05" units="cm"/>
      <inkml:brushProperty name="color" value="#66CC00"/>
    </inkml:brush>
  </inkml:definitions>
  <inkml:trace contextRef="#ctx0" brushRef="#br0">1 55 18820,'0'5'2104,"17"-4"-1023,3-2-425,16-4 1072,4-2-319,6-2-353,5 1-224,-5-1-568,-3 1-448,-13 1-2777,-11 4 2697,-19 1-400,-7 1-216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2.61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42 13851,'-1'-3'579,"0"-1"1,1 1-1,-1 0 0,1-1 0,0 1 1,0-1-1,0 1 0,1-1 0,-1 1 1,2-4-1,-7 27 3146,-1 23-2617,-2 8-961,-6 22-8,-19 126 142,27-154-261,3 0 1,3 66-1,1-94-445,-3-13-635,-8-24-806,2 4 2135,-6-18-793,-4-8-93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2.9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1 179 17284,'4'-10'345,"0"0"1,1 1 0,0-1 0,1 1 0,0 1-1,0-1 1,1 1 0,0 0 0,0 0-1,1 1 1,0 0 0,1 1 0,-1 0 0,1 0-1,14-7 1,-8 6-92,0 0-1,1 1 1,0 0-1,1 1 1,-1 1-1,1 1 0,0 0 1,32-1-1,-44 4-245,1 0 0,0 0 0,-1 1-1,1 0 1,0 0 0,-1 0-1,1 0 1,-1 1 0,0 0 0,1 0-1,-1 1 1,0-1 0,0 1 0,0 0-1,-1 0 1,1 1 0,-1 0-1,0-1 1,0 1 0,0 1 0,0-1-1,-1 0 1,1 1 0,-1 0 0,0 0-1,-1 0 1,1 0 0,-1 0-1,0 1 1,-1-1 0,1 1 0,-1-1-1,1 12 1,-1-8 43,-1 1 1,0 0-1,-1 0 0,0 0 1,0 0-1,-1 0 0,-1-1 0,1 1 1,-1-1-1,-1 0 0,0 1 1,0-2-1,-7 11 0,7-13 6,1-1 1,-1 0-1,0 0 0,0-1 0,-1 1 0,1-1 1,-1 0-1,0 0 0,0 0 0,0-1 0,0 0 1,-1 0-1,0 0 0,1 0 0,-1-1 0,0 0 1,0-1-1,0 1 0,0-1 0,-1 0 0,-11 0 1,15-1-145,0 0 1,0 0 0,0-1-1,1 1 1,-1-1 0,0 0-1,0 0 1,1 0 0,-1 0-1,0 0 1,1 0 0,-1-1-1,1 1 1,0-1 0,-4-2-1,5 2-53,0 1-1,0-1 0,0 1 1,0-1-1,0 1 0,0-1 0,0 0 1,1 1-1,-1-1 0,1 0 1,-1 0-1,1 0 0,0 1 0,-1-1 1,1 0-1,0 0 0,0 0 0,0 0 1,1 0-1,-1 1 0,0-1 1,1 0-1,-1 0 0,1 0 0,1-2 1,11-20-738,6 0-297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3.718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164 84 17356,'1'0'105,"0"-1"0,0 1 1,0 1-1,0-1 1,0 0-1,0 0 0,0 0 1,0 0-1,0 1 1,0-1-1,0 1 0,-1-1 1,1 0-1,0 1 1,0 0-1,0-1 0,0 1 1,-1-1-1,1 1 0,0 0 1,-1 0-1,1-1 1,0 1-1,-1 0 0,1 0 1,-1 0-1,1 0 1,-1-1-1,0 1 0,1 0 1,-1 0-1,0 0 1,1 0-1,-1 0 0,0 0 1,0 2-1,0 4 276,0 0 1,-1 0-1,0 1 1,-2 9-1,0-1 83,-89 445 1039,86-446-2036,1-27-1134,1 0 1116,-3-10-970,-47-178-5976,50 177 7771,0 0 0,2-1-1,0 1 1,2 0 0,0-1 0,7-39 0,-5 53 140,1 1 1,0 0-1,0 0 1,1 1 0,1-1-1,-1 1 1,1 0-1,0 0 1,1 0 0,0 0-1,0 1 1,1 0-1,0 1 1,0 0 0,1 0-1,-1 0 1,1 1 0,12-6-1,-5 3-127,1 1 0,0 0 0,1 2 0,-1 0 0,1 0 0,0 2 0,0 0 0,0 1 0,22 0 0,-34 2-259,1 0-1,0 0 0,-1 1 1,1 0-1,-1 0 0,1 0 0,-1 1 1,1-1-1,-1 1 0,0 1 1,0-1-1,8 6 0,-10-6-21,0 0 0,-1 1-1,1-1 1,-1 1 0,0 0-1,0 0 1,0 0-1,0 0 1,0 0 0,-1 0-1,1 1 1,-1-1 0,0 0-1,0 1 1,0-1 0,0 1-1,-1-1 1,0 1-1,1 0 1,-2 5 0,0 4 30,0-1-1,-1 0 1,-1 0 0,0 0 0,-1 0 0,0 0 0,-1-1 0,0 0 0,0 0-1,-11 15 1,-10 11 339,-45 49-1,54-66-217,14-17-128,1 0 1,-1 0-1,1 0 1,0 0-1,0 0 1,0 1-1,0-1 1,1 1-1,-1-1 0,1 1 1,0 0-1,-1 6 1,2-7-26,0-1 0,0 1 0,1-1 0,-1 1-1,1-1 1,0 1 0,-1-1 0,1 0 0,0 1 0,0-1 0,1 0 0,-1 0 0,0 0 0,1 0 0,-1 0 0,1 0 0,0 0 0,0 0 0,-1-1-1,4 3 1,10 7 25,1-1 0,0 0 0,0-1 0,1-1 0,23 8 0,-17-7-368,0 1-1,24 15 1,-26-6-1424,-20-18 1272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4.56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73 49 15395,'27'-31'2864,"-25"29"-2643,0 1 1,-1-1 0,1 1 0,0-1-1,0 1 1,0 0 0,0 0-1,0 0 1,0 0 0,0 0-1,0 0 1,0 1 0,0-1 0,0 1-1,4-1 1,-5 1-160,0 0 0,-1 0 0,1 1 0,-1-1 0,1 0-1,-1 0 1,1 1 0,0-1 0,-1 0 0,1 1 0,-1-1 0,0 1 0,1-1 0,-1 1 0,1-1-1,-1 1 1,0-1 0,1 1 0,-1-1 0,0 1 0,1-1 0,-1 1 0,0-1 0,0 1 0,0 0-1,0-1 1,0 1 0,1-1 0,-1 1 0,0 0 0,0-1 0,-1 2 0,0 21 679,1-22-676,-4 14 159,0 0 1,-1-1 0,-1 0-1,0 0 1,-12 19 0,2-2-13,-6 12 40,-25 53 149,44-87-348,0 0-1,0 0 1,1 0-1,0 1 1,0-1-1,1 1 1,0-1-1,2 16 1,-1-23-36,0 0 0,0 0 1,1 0-1,-1 0 1,1 0-1,-1 0 0,1 0 1,0 0-1,0 0 1,0 0-1,0 0 0,0-1 1,0 1-1,0 0 1,1-1-1,-1 1 1,1-1-1,-1 1 0,3 0 1,-2 0 3,1-1-1,0 0 1,0 1 0,0-1-1,0-1 1,0 1 0,0 0-1,0-1 1,0 1 0,0-1-1,5 0 1,5-1 25,-1-1 0,1 0 0,-1-1 1,0 0-1,14-6 0,-24 8-48,22-8-128,28-14-1,-46 20-124,-1 0-1,0 0 0,0 0 0,0 0 0,-1-1 0,1 0 1,-1 0-1,0 0 0,0 0 0,0-1 0,5-8 0,-8 11 188,-1 0-1,1 1 0,-1-1 1,1 0-1,-1 0 0,0 0 1,1 1-1,-1-1 0,0 0 1,0 0-1,-1 0 1,1 0-1,0 1 0,-1-1 1,1 0-1,-1 0 0,1 1 1,-2-4-1,-13-11-815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4.97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2 17804,'0'-1'1752,"1"2"-1024,5 1-232,10-1 825,4 1-225,5-2-328,5 0-168,2 0-176,-2 0-168,2 1-696,-5-1-152,0 3 480,-3-2-112,-1 1-80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5.53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34 0 16636,'0'4'5021,"-1"42"-3162,-11 30-1072,-8 83-259,19-158-514,1 0 0,0 0 0,0 0 0,0 1 0,0-1 0,0 0 0,0 0 0,1 1 0,-1-1 0,0 0 0,1 0 0,-1 0 0,0 0 0,2 2 0,-2-3-4,1 1-1,-1-1 0,0 0 0,1 0 0,-1 0 0,0 1 0,1-1 0,-1 0 0,0 0 1,1 0-1,-1 0 0,0 0 0,1 0 0,-1 0 0,1 0 0,-1 0 0,0 0 0,1 0 1,-1 0-1,0 0 0,1 0 0,-1 0 0,1 0 0,-1 0 0,0-1 0,1 1 0,-1 0 1,0 0-1,1-1 0,3-2 57,0 0 0,0 0 0,0 0 0,-1-1 0,7-7 0,43-57 414,44-51 305,-93 115-761,-2 1-5,0 1 0,1-1 1,-1 0-1,1 1 1,0 0-1,0 0 0,0-1 1,0 2-1,0-1 1,0 0-1,6-1 1,-9 2-17,1 1 1,-1 0 0,1 0 0,-1 0 0,1 0-1,-1 0 1,1 0 0,-1 0 0,1 1 0,0-1-1,-1 0 1,1 0 0,-1 0 0,1 0 0,-1 1 0,1-1-1,-1 0 1,1 1 0,-1-1 0,0 0 0,1 1-1,-1-1 1,1 0 0,-1 1 0,0-1 0,1 1-1,-1-1 1,0 1 0,0-1 0,1 1 0,-1-1 0,0 1-1,0-1 1,0 1 0,1-1 0,-1 1 0,0-1-1,0 1 1,0-1 0,0 1 0,0 0 0,0-1 0,0 1-1,0 0 1,-3 29 67,3-29-69,-6 29 33,-15 42 1,11-41-162,-7 39-1,17-70 101,0 0 1,0 0-1,0 1 0,0-1 1,-1 0-1,1 1 0,0-1 1,0 0-1,0 1 0,0-1 1,0 0-1,0 1 0,0-1 1,0 0-1,0 1 0,0-1 1,0 0-1,0 1 0,0-1 1,0 0-1,0 1 0,0-1 1,0 0-1,0 1 0,1-1 1,-1 0-1,0 1 0,0-1 1,0 0-1,0 1 0,1-1 1,-1 0-1,0 0 0,0 1 0,1-1 1,-1 0-1,0 0 0,1 0 1,-1 0-1,0 1 0,0-1 1,1 0-1,15-9-85,13-23-38,-8 7-201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5.95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128 25 16043,'0'-1'131,"-1"0"-1,1 0 0,-1 1 1,1-1-1,-1 0 1,1 1-1,-1-1 0,0 0 1,1 1-1,-1-1 0,0 1 1,0-1-1,1 1 0,-1-1 1,0 1-1,0 0 0,0-1 1,1 1-1,-1 0 0,0 0 1,0-1-1,0 1 1,0 0-1,0 0 0,0 0 1,0 0-1,0 0 0,1 1 1,-1-1-1,0 0 0,0 0 1,0 0-1,0 1 0,0-1 1,1 0-1,-1 1 1,0-1-1,0 1 0,1-1 1,-1 1-1,0-1 0,0 2 1,-5 2 357,1 0 1,0 0 0,1 0-1,-7 8 1,3-2-330,1 0-1,0 0 1,1 0 0,0 1 0,0 0 0,-5 19 0,8-23-154,1 1 1,0 0-1,0 1 1,1-1 0,0 0-1,0 0 1,1 1 0,0-1-1,1 0 1,2 14-1,-3-21-4,0 0 0,1 1 0,-1-1-1,1 0 1,-1 1 0,1-1 0,-1 0-1,1 0 1,0 0 0,0 0 0,0 0-1,-1 0 1,1 0 0,0 0 0,0 0-1,0 0 1,1 0 0,-1 0 0,0-1-1,0 1 1,0 0 0,1-1 0,-1 1-1,0-1 1,0 0 0,1 1 0,-1-1-1,1 0 1,-1 0 0,0 0 0,1 0-1,-1 0 1,0 0 0,1 0 0,0 0-1,3-1 12,-1 0-1,1 0 1,-1-1-1,0 1 1,1-1-1,-1 0 0,0 0 1,0 0-1,6-5 1,6-8 53,-1 0 0,0 0-1,-1-1 1,-1-1 0,-1 0 0,0-1 0,-1-1 0,14-32 0,-23 46-29,0 0 1,0-1-1,0 0 1,-1 1-1,0-1 1,0 0-1,0-10 1,-1 16-33,0-1 0,0 1 0,0 0 1,0-1-1,0 1 0,0 0 0,0-1 0,0 1 0,0 0 1,0-1-1,0 1 0,-1 0 0,1-1 0,0 1 1,0 0-1,0 0 0,0-1 0,-1 1 0,1 0 0,0 0 1,0-1-1,0 1 0,-1 0 0,1 0 0,0-1 0,0 1 1,-1 0-1,1 0 0,0 0 0,-1 0 0,1 0 0,0-1 1,-1 1-1,1 0 0,-12 6 73,-8 13 7,7 0-6,0 0 0,1 1 0,-15 36 0,21-42-37,1 0 0,0 0 0,1 1 0,1-1 0,0 1 0,0 27-1,2-40-41,1-1 0,0 1 0,0-1 0,0 1 0,0-1 0,0 1 0,1-1 0,-1 1-1,0-1 1,1 1 0,-1-1 0,1 0 0,-1 1 0,1-1 0,0 0 0,0 1-1,-1-1 1,1 0 0,0 0 0,0 0 0,0 0 0,0 1 0,1-1 0,-1-1 0,0 1-1,0 0 1,3 1 0,-2-2-46,0 1-1,1-1 1,-1 0 0,0 0-1,0 0 1,1 0 0,-1 0-1,0-1 1,1 1 0,-1-1-1,0 1 1,0-1 0,0 0-1,0 0 1,0 0 0,0 0-1,0 0 1,2-2 0,8-6 34,-1 0-1,-1-1 1,0 0 0,0 0 0,-1-1 0,0-1 0,7-12 0,-10 15-33,27-37-223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22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0 20164,'-1'7'259,"1"-1"1,-2 1-1,1-1 0,-1 1 0,0-1 0,0 0 0,-1 0 0,-3 7 1,-6 13 111,-57 182 2244,59-168-2284,2 0 0,1 1-1,-1 57 1,8-96-310,2 37 197,5-22-104,-7-17-110,0 0 0,1 1-1,-1-1 1,1 1-1,-1-1 1,0 0 0,1 0-1,-1 1 1,1-1-1,-1 0 1,1 0 0,-1 1-1,1-1 1,-1 0 0,1 0-1,-1 0 1,1 0-1,-1 0 1,1 0 0,-1 0-1,1 0 1,-1 0-1,1 0 1,-1 0 0,1 0-1,-1 0 1,2-1-1,-1 1 0,0-1 0,0 0-1,0 1 1,0-1 0,-1 0 0,1 0-1,0 0 1,0 0 0,0 0-1,-1 0 1,1 0 0,0 0-1,-1 0 1,1 0 0,-1 0-1,0 0 1,1 0 0,-1-2-1,6-26 36,-4 20-20,12-100 107,-4 22-134,-7 86-40,2 7 23,2 9-8,-2-2 11,1 1 1,0-1 0,1 0-1,15 23 1,-18-31 22,-1-1 0,1 0 0,0 0 0,0 0 1,0 0-1,0 0 0,1-1 0,-1 0 0,1 0 0,0 0 1,0-1-1,0 1 0,0-1 0,1-1 0,-1 1 0,7 1 0,-1-2 14,0-1-1,0 1 0,0-2 0,0 0 0,0 0 0,-1-1 0,1 0 0,0-1 0,-1 0 0,1 0 0,15-9 0,-20 9-2,0 0 0,0-1 0,0 1-1,-1-1 1,1 0 0,-1-1-1,0 1 1,0-1 0,-1 0-1,1-1 1,-1 1 0,-1-1-1,1 1 1,-1-1 0,0 0-1,0 0 1,0-1 0,-1 1 0,3-14-1,-4 19-9,-1-1 0,0 1 0,0 0-1,0-1 1,0 1 0,0 0 0,0-1-1,0 1 1,0-1 0,0 1 0,-1 0-1,1-1 1,-1 1 0,1 0 0,-1 0-1,1-1 1,-1 1 0,0 0 0,1 0 0,-1 0-1,0 0 1,0 0 0,0 0 0,-1-2-1,1 3 0,0-1 0,0 1-1,-1 0 1,1-1 0,0 1-1,0 0 1,0 0 0,0 0-1,0 0 1,-1 0 0,1 0-1,0 0 1,0 0 0,0 0-1,0 1 1,0-1 0,0 0-1,-1 1 1,1-1 0,0 1-1,0-1 1,0 1 0,0-1-1,1 1 1,-1 0 0,0 0-1,0-1 1,-1 3 0,-11 8-8,2 1 0,-1 0 1,2 1-1,-12 17 1,19-25 4,0 0 0,0 0 0,1 0 1,0 0-1,0 0 0,0 1 0,0-1 0,1 1 1,0 0-1,0-1 0,0 1 0,1 0 0,0 0 1,0-1-1,1 1 0,1 6 0,-2-10 3,0-1-1,1 1 0,-1-1 1,1 1-1,0 0 0,-1-1 1,1 0-1,0 1 0,0-1 1,0 1-1,0-1 1,0 0-1,0 0 0,1 0 1,-1 0-1,0 0 0,1 0 1,-1 0-1,0 0 0,1 0 1,1 0-1,1 0 1,-1 1-1,1-2 1,0 1 0,-1 0-1,1-1 1,0 0-1,0 0 1,0 0 0,3-1-1,5 0 1,0-2 1,-1 1-1,0-2 0,0 1 0,14-8 0,-5 1 4,0 0 1,-1-2-1,0 0 0,20-19 1,-31 24-2,0-1 0,0 0 0,0-1 0,-1 1 0,-1-1 0,1-1 0,-2 1 0,1-1 0,-1 0 0,4-14 0,-8 22-4,-1 1 1,1 0-1,-1 0 1,1-1-1,-1 1 1,0 0-1,0-1 1,0 1-1,0 0 1,0-1-1,0 1 1,0-1-1,0 1 1,0 0-1,-1-1 1,1 1-1,-1 0 1,0-2-1,1 2 1,0 1 0,-1 0 0,1 0 0,0 0 0,0-1-1,-1 1 1,1 0 0,0 0 0,-1 0 0,1 0 0,0 0 0,-1-1-1,1 1 1,0 0 0,0 0 0,-1 0 0,1 0 0,0 0 0,-1 0-1,1 0 1,0 0 0,-1 0 0,1 0 0,0 0 0,-1 1 0,1-1-1,-1 0 1,-13 11 2,6-1 7,0 1 0,1 0 0,0 1 0,0-1 0,1 1 0,1 1 0,0-1 0,1 1 0,0 0 0,1 0 0,-2 17 0,5-27-2,0-1-1,0 1 1,0-1 0,0 1 0,0-1 0,0 1 0,1-1 0,-1 1 0,1-1 0,0 1 0,-1-1 0,1 0-1,0 0 1,1 1 0,1 2 0,-2-4 0,1 1 0,-1-1 0,1 0-1,-1 0 1,1 0 0,-1 0 0,1 0 0,-1-1-1,1 1 1,0 0 0,0-1 0,-1 1-1,1-1 1,0 0 0,0 0 0,-1 1 0,1-1-1,0 0 1,0-1 0,0 1 0,-1 0 0,4-1-1,4-1 13,0 0 1,0-1-1,0 0 0,0-1 0,0 0 0,-1 0 0,1 0 0,-1-1 0,8-7 0,9-8 39,29-32 0,-47 45-53,-1 2-11,-4 3-4,1-1 0,-1 1 0,1 0 1,-1-1-1,0 1 0,0-1 0,-1 0 0,1 0 0,0 1 1,1-5-1,-21 37-164,15-21 155,0 0 0,1 0-1,0 1 1,0-1 0,0 15-1,2-22 20,0 0 0,0 0 0,1 0 0,-1 0 0,0 0 0,1 0 0,-1 0 0,1-1 0,-1 1 0,1 0 0,0 0 0,0-1 0,0 1 0,0-1 0,0 1 0,0-1 0,1 1 0,-1-1 0,0 1 0,1-1 0,-1 0 0,1 0 0,-1 0 0,1 0 0,0 0 0,-1 0 0,1 0 0,0 0 0,0-1 0,-1 1 0,1-1 0,0 0 0,0 1 0,0-1 0,2 0 0,5 1 10,0-1-1,0 0 0,0-1 0,0 0 1,0 0-1,0-1 0,0 0 0,0 0 1,0-1-1,-1 0 0,0-1 0,1 0 1,-1 0-1,13-10 0,-8 4 5,-1 0-1,1-1 1,-2-1-1,0 0 1,0 0-1,-1-1 1,11-19-1,-18 28-13,-1 0 1,1-1-1,-1 1 1,0-1-1,0 0 0,-1 0 1,0 0-1,1 0 1,-2 0-1,1 0 1,-1 0-1,1-7 0,-1 12 0,0 0 0,0-1 0,0 1 0,0 0 0,0 0 0,0 0 0,0 0 0,0-1 0,0 1 0,-1 0 0,1 0 0,0 0 0,0-1 0,0 1-1,0 0 1,0 0 0,0 0 0,0 0 0,0 0 0,0-1 0,0 1 0,-1 0 0,1 0 0,0 0 0,0 0 0,0 0 0,0 0 0,0 0 0,-1-1 0,1 1 0,0 0-1,0 0 1,0 0 0,-1 0 0,1 0 0,0 0 0,0 0 0,0 0 0,0 0 0,-1 0 0,1 0 0,0 0 0,0 0 0,0 0 0,0 0 0,-1 0 0,1 0 0,0 0-1,0 0 1,0 0 0,0 1 0,-1-1 0,1 0 0,0 0 0,0 0 0,0 0 0,-1 0 0,-6 7-7,5-5 5,0 1 1,1-1-1,-1 1 1,1 0-1,0 0 1,-1-1-1,2 1 1,-1 0-1,0 0 1,0 0-1,1 0 1,0 0-1,0 0 1,-1 0-1,2 1 1,-1-1-1,1 5 1,0-4-2,0 0 1,-1 0 0,1 0-1,1-1 1,-1 1-1,1 0 1,-1-1 0,1 1-1,0-1 1,0 0 0,1 1-1,-1-1 1,5 4 0,3 0 6,1 0 1,0-1 0,0 0 0,1-1 0,-1-1-1,1 0 1,0 0 0,0-1 0,1-1 0,-1 0-1,0 0 1,1-1 0,-1-1 0,1 0-1,-1-1 1,19-3 0,-29 3 18,0 1 0,-1-1 0,1 1 0,0-1-1,-1 0 1,1 0 0,0 0 0,-1 0 0,1 0 0,-1 0 0,1 0 0,-1-1 0,0 1-1,1 0 1,-1-1 0,0 1 0,0-1 0,0 1 0,0-1 0,0 0 0,-1 0 0,1 1-1,0-1 1,-1 0 0,1 0 0,-1 0 0,0 1 0,1-1 0,-1 0 0,0-3 0,0-7 182,-1 0 1,0 0-1,-5-22 0,2 12-52,0-1-54,1 0-1,0-1 0,2 1 0,2-1 1,3-35-1,-4 57-127,0 1 1,1-1 0,-1 1-1,0 0 1,1-1 0,-1 1-1,1-1 1,-1 1-1,1-1 1,0 1 0,-1 0-1,1 0 1,0-1-1,0 1 1,0 0 0,0 0-1,0 0 1,0 0-1,0 0 1,3-2 0,-2 3-6,0-1 0,0 1 1,0 0-1,0 0 1,1-1-1,-1 1 0,0 1 1,0-1-1,1 0 0,-1 0 1,0 1-1,0-1 1,3 2-1,3 0-30,-1 0-1,1-1 1,0 0 0,10 0 0,15-1-234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6.37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50 196 17244,'-6'8'424,"-1"2"1,2-1 0,-1 1 0,1 0-1,1 0 1,0 0 0,-5 20-1,8-24-317,0 0-1,0 0 1,1 0-1,-1 0 1,1 0-1,1 1 1,-1-1-1,1 0 1,0 0-1,0 0 0,1 0 1,0-1-1,0 1 1,0 0-1,5 8 1,-6-13-76,0 1-1,0-1 1,0 0 0,0 1 0,0-1-1,0 0 1,0 0 0,1 0 0,-1 0-1,0 0 1,1 0 0,-1 0 0,1 0-1,-1 0 1,1-1 0,-1 1 0,1-1-1,-1 1 1,1-1 0,0 1 0,2-1-1,-1 0 15,0 0-1,0-1 1,1 1-1,-1-1 0,0 0 1,0 1-1,1-2 1,-1 1-1,0 0 1,3-3-1,6-3 87,0-1-1,-1 0 1,0-1-1,11-11 1,7-11 131,0-1 0,-2-2 0,-2-1 0,-1 0 0,25-50 0,-46 79-237,0 0 0,0 0 0,0 0 0,-1 0 0,0-1-1,0 1 1,0-1 0,-1 0 0,1-10 0,-2 16-20,0 0 0,0 0-1,0 0 1,0 0 0,-1 0 0,1-1-1,0 1 1,0 0 0,-1 0 0,1 0-1,-1 0 1,1 0 0,-1 0 0,1 0-1,-1 0 1,0 1 0,1-1 0,-1 0-1,0 0 1,0 0 0,1 1 0,-1-1-1,-2-1 1,1 1 0,0 1 1,0-1-1,0 1 0,0-1 1,0 1-1,0 0 0,0-1 0,0 1 1,0 0-1,-1 0 0,-2 1 0,-4 1 4,1 0 0,-1 0 0,1 1 0,0 0 0,-10 6 0,-6 4 5,1 2 0,-30 23 1,43-29-13,0-1 1,0 2 0,1-1-1,0 1 1,1 1 0,-13 19-1,20-28-1,1-1-1,-1 0 0,1 0 0,-1 0 0,1 0 1,-1 1-1,1-1 0,-1 0 0,1 1 1,0-1-1,0 0 0,0 0 0,0 1 1,0-1-1,0 0 0,0 1 0,0-1 1,1 2-1,-1-2 0,1 0 1,0 0-1,-1 0 0,1-1 1,0 1-1,-1 0 0,1 0 1,0-1-1,0 1 1,-1 0-1,1-1 0,0 1 1,0-1-1,0 0 1,0 1-1,0-1 0,0 1 1,1-1-1,5 1 1,0 0 0,0 0 1,0-1-1,0 0 0,10-2 0,41-7 4,-33 5-3,32-3-1,-50 7-4,0 0 1,0 0-1,0 1 1,0 0-1,-1 0 1,1 0-1,0 1 1,0 0-1,8 4 1,-12-4-11,0 1 1,0-1 0,1 0-1,-1 1 1,-1 0 0,1 0-1,0 0 1,-1 0 0,0 0 0,1 1-1,-1-1 1,0 1 0,-1-1-1,1 1 1,-1 0 0,0-1-1,0 1 1,0 0 0,0 0-1,0 0 1,-1 0 0,0 0 0,0 5-1,0 1-89,0-1 0,-1 1-1,0-1 1,-1 0-1,0 0 1,0 0 0,-1 0-1,-1 0 1,-3 8 0,6-15 83,0 0 1,0-1-1,0 1 1,0-1 0,0 1-1,0-1 1,0 1-1,-1-1 1,1 0-1,-2 2 1,2-3 0,-1 1 0,1-1-1,0 0 1,0 1 0,0-1 0,0 0 0,0 0-1,0 0 1,0 0 0,0 0 0,0 0 0,0 0-1,-2-1 1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7.29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172 166 17516,'-11'5'497,"1"1"0,0 0 0,0 1 0,0 0 1,1 0-1,0 1 0,0 1 0,1-1 0,0 1 0,0 1 0,-5 10 1,4-8-448,2 1 1,0 0-1,0 1 0,2 0 1,-1 0-1,2 0 1,0 1-1,-3 17 1,7-31-41,0 1 0,-1 0 0,1-1 0,0 1 0,0-1 0,0 1 0,0-1 0,0 1 0,1-1 0,-1 1 0,0-1 0,1 1 0,-1-1 0,1 1-1,1 2 1,-2-4-2,1 1 0,-1-1 0,1 0 0,-1 1 0,1-1 0,-1 0 0,1 1 0,0-1 0,-1 0 0,1 0 0,0 1 0,-1-1 0,1 0 0,-1 0-1,1 0 1,0 0 0,-1 0 0,1 0 0,0 0 0,-1 0 0,1 0 0,0 0 0,-1-1 0,1 1 0,0 0 0,5-3 39,0 0 0,-1 0 0,1 0 0,-1-1 0,0 1 0,8-8 0,20-21 174,-1-2 1,45-60 0,43-83 188,-83 111-286,-35 60-74,-5 6-25,-5 8 10,-9 12 9,1 1-1,0 0 1,-17 36-1,-30 77 27,34-56-34,26-68-26,1 0 1,0 0-1,0 0 1,1 0-1,0 18 1,1-27-9,0 0-1,0 1 1,0-1 0,0 0 0,0 0-1,0 0 1,1 1 0,-1-1-1,0 0 1,1 0 0,-1 0 0,1 0-1,-1 0 1,1 0 0,-1 0-1,1 0 1,0 0 0,0 0 0,-1 0-1,1 0 1,0 0 0,0 0-1,0-1 1,0 1 0,1 0 0,0 0 0,0-1-1,-1 0 1,1 0 0,0 1 0,0-1 0,-1 0 0,1-1 0,0 1 0,-1 0 0,1-1 0,0 1 0,0-1 0,-1 1 0,1-1 0,1 0 0,7-4 6,-1-1 0,-1 0 1,1 0-1,11-10 0,8-13 28,-1-1-1,42-61 0,-24 30 7,-52 75-41,1 0-1,1 0 0,-4 15 1,3-12-1,6-16 0,-3 9-2,-1 1 1,1 1 0,1-1 0,-1 13 0,3-22 1,-1 0 1,1 1-1,0-1 1,1 1-1,-1-1 1,0 1-1,1-1 1,-1 1-1,1-1 1,0 0-1,-1 1 1,1-1-1,0 0 1,1 0-1,-1 1 0,0-1 1,1 0-1,-1 0 1,1-1-1,-1 1 1,1 0-1,0 0 1,0-1-1,0 1 1,4 1-1,6 2 1,0-1 0,0-1 0,1 0 0,-1-1 0,1 0 0,0-1 0,13 0 0,41 6 5,-64-7-3,43 12 8,-43-11-7,0-1-1,-1 1 1,1 0-1,-1 0 1,1 1-1,-1-1 0,0 0 1,1 1-1,-1 0 1,0-1-1,0 1 1,0 0-1,0 0 1,2 3-1,-4-1 107,-6-5 0,-8-8 98,3-2-87,1 0 0,1 0 1,0-1-1,0-1 0,-8-17 0,-31-71 386,47 97-543,-11-30 186,12 34-175,-1-1 0,1 0-1,0 1 1,0-1 0,0 0-1,-1 1 1,1-1 0,0 0 0,0 1-1,0-1 1,0 0 0,0 1-1,0-1 1,1 0 0,-1 1-1,0-1 1,0 0 0,0 1-1,1-1 1,-1 0 0,0 1-1,1-1 1,-1 1 0,0-1-1,1 1 1,-1-1 0,1 1-1,-1-1 1,1 1 0,-1-1-1,1 1 1,-1-1 0,1 1-1,-1 0 1,1-1 0,0 1-1,-1 0 1,1 0 0,-1-1-1,1 1 1,0 0 0,1 0-1,46 3-1581,-17 0 1263,13-1-239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7.8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274 59 16476,'1'-5'501,"1"0"0,-1 0 1,-1 0-1,1 0 0,-1-1 1,0-8-1,0 14-413,0-1 0,0 0 1,0 1-1,-1-1 0,1 0 0,0 1 0,0-1 1,-1 0-1,1 1 0,0-1 0,-1 1 0,1-1 0,-1 1 1,1-1-1,0 1 0,-1-1 0,1 1 0,-1-1 1,0 1-1,1 0 0,-1-1 0,0 0 0,-1 1 34,0 0-1,1 0 1,-1 0-1,1 0 0,-1 0 1,0 0-1,1 0 1,-1 0-1,1 1 0,-1-1 1,0 0-1,1 1 1,-1 0-1,-1 0 0,-9 6 55,-1 1-1,1 0 0,0 1 0,1 0 0,0 0 0,0 2 0,1-1 0,1 1 0,-15 22 0,22-31-172,0 0-1,1 0 0,0 0 0,-1 1 0,1-1 0,0 0 1,0 1-1,1-1 0,-1 0 0,0 1 0,1-1 1,-1 1-1,1 0 0,0-1 0,0 1 0,0-1 0,0 1 1,0-1-1,1 1 0,-1-1 0,2 4 0,-1-4 0,1 1 0,-1-1 0,1 1 0,0-1 0,0 0 0,0 0 0,0 1 0,1-1 0,-1-1 0,1 1 0,-1 0 0,1-1 0,-1 1 0,1-1 0,0 0 0,0 0 0,4 2 0,42 9 8,13 4 5,-57-14-15,0 0 1,0 0 0,0 0 0,-1 1 0,1 0-1,-1-1 1,1 2 0,-1-1 0,4 5-1,-6-7 1,-1 1-1,0 0 0,0 0 0,0-1 0,0 1 0,0 0 0,0 0 0,0 0 0,-1 0 0,1 0 1,-1 0-1,0 0 0,1 0 0,-1 0 0,0 0 0,0 0 0,0 1 0,-1-1 0,1 0 0,0 0 1,-1 0-1,1 0 0,-1 0 0,0 0 0,1 0 0,-1-1 0,0 1 0,0 0 0,-1 0 0,-1 3 0,-4 4 2,0-1 0,-1 0 0,0 0 0,-12 10-1,0-3 17,1 0-1,-2-2 1,-30 15-1,37-21-16,-1-1-1,0 0 0,0-1 0,-1-1 0,1 0 0,-20 2 0,34-6-29,0 0 1,-1 0-1,1 0 0,-1 0 1,1 0-1,0 0 0,-1 0 1,1 0-1,0 0 0,-1-1 1,1 1-1,0 0 0,0-1 0,-1 0 1,1 1-1,-2-2 0,3 1-6,-1 1 0,1-1-1,-1 1 1,1-1 0,0 1-1,-1-1 1,1 0-1,0 1 1,0-1 0,0 0-1,-1 1 1,1-1 0,0 0-1,0 1 1,0-1 0,0 0-1,0 0 1,0 1 0,0-1-1,0 0 1,1 1 0,-1-2-1,2-3-82,0 0 0,1 0 0,-1 0-1,1 0 1,0 0 0,8-7 0,26-28-242,7-6-115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9:39.699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127 0 18596,'-16'39'3139,"0"-9"-2502,2 0-1,1 0 0,1 1 1,2 1-1,-11 53 0,11-21-269,-4 125 0,14-178-201,0 1 0,3 18 1,0-25 218,1-12-189,2-12-5,-1-21-68,-2-1 1,-1 0-1,-7-75 0,5 112-124,-4-24-3,4 27 1,0 0 1,0 0-1,0 0 0,-1 0 1,1 0-1,0 0 0,0 0 1,-1 0-1,1 0 0,-1 0 1,1 0-1,-1 0 0,0 0 1,1 0-1,-1 1 0,0-1 1,1 0-1,-3-1 0,2 5-4,0 1 0,0-1 0,0 0 0,1 0 0,-1 1 0,1-1 0,0 1-1,0 3 1,-1-1 4,1-1 0,0 1 0,1-1 0,0 0-1,-1 1 1,2-1 0,-1 0 0,0 0 0,1 1-1,0-1 1,5 8 0,-6-11 2,1 0 0,-1 0 0,1-1 0,0 1 0,-1 0 0,1-1-1,0 0 1,0 1 0,0-1 0,0 0 0,0 0 0,0 0 0,0 0 0,1 0 0,-1 0 0,0-1 0,0 1 0,1-1 0,-1 0-1,0 1 1,1-1 0,-1 0 0,0 0 0,1-1 0,-1 1 0,0 0 0,1-1 0,-1 0 0,4-1 0,5-2-2,0 0 0,0-1 0,0-1 0,-1 0 0,0 0 0,0-1 0,14-13 0,-9 7 9,-1-2-1,0 1 1,19-30-1,-27 31 21,-10 6-6,2 7-20,1 0 0,0 0 0,0 0 0,0 0 0,-1 0-1,1 0 1,0 0 0,0 0 0,0 1 0,0-1 0,0 0 0,-1 1 0,1-1 0,0 1 0,0-1 0,0 1 0,0 0-1,0-1 1,-1 2 0,-8 8-5,0 0 0,0 0 0,1 1-1,1 1 1,0-1 0,0 1 0,1 1 0,0-1-1,-6 20 1,11-28 4,1 1-1,-1 0 1,1 0-1,0 0 1,1-1-1,-1 1 1,1 9-1,0-13 3,0 1-1,0-1 1,0 0 0,0 0-1,1 0 1,-1 1 0,0-1-1,1 0 1,-1 0 0,1 0 0,-1 0-1,1 0 1,0 0 0,-1 0-1,1 0 1,0 0 0,0 0-1,0 0 1,0 0 0,0 0-1,0-1 1,0 1 0,0 0-1,0-1 1,0 1 0,0-1-1,0 1 1,0-1 0,0 0-1,1 1 1,-1-1 0,0 0-1,0 0 1,1 0 0,1 0-1,5 0 5,0-1-1,-1 0 0,1-1 1,0 0-1,-1 0 0,1-1 1,-1 0-1,1 0 0,-1 0 1,11-9-1,6-4-4,34-30 0,-49 39-1,37-35 18,-42 38-17,0-1 0,0 0 0,0 1 0,-1-1-1,0-1 1,1 1 0,2-9 0,-5 13 0,-1 1 0,0 0 0,0 0 0,0 0 0,0 0 0,0 0 0,0 0 0,1 0 0,-1 0 0,0-1 0,0 1 0,0 0 0,0 0 0,0 0 0,0 0 0,0-1 0,0 1 0,0 0 0,0 0 0,0 0 0,0 0 0,0 0 0,0-1 0,0 1 0,0 0 0,0 0 0,0 0 0,0 0 0,0-1 0,0 1 0,0 0 0,0 0 0,0 0 0,0 0 0,0-1 0,0 1 0,0 0 0,0 0 0,0 0 0,-1 0 0,1 0 0,0 0 0,0-1 0,0 1 0,0 0 0,0 0 0,0 0 0,-1 0 0,1 0 0,0 0 0,0 0 0,0 0 0,0 0 0,-1 0 0,1 0 0,0 0 0,0 0 0,-12 7 0,-10 16 4,5-3 1,1 2 1,-16 28-1,27-40-4,0 0-1,0 0 0,1 0 0,0 0 1,1 1-1,1-1 0,-1 1 0,0 14 1,3-23-1,0 0 0,0 0 0,0 0 0,0 0 0,0 0 0,0 0 0,1 0 0,-1 0 0,1 0 0,-1-1 0,1 1 0,0 0 0,0 0 0,0 0 0,0-1 1,0 1-1,0 0 0,0-1 0,0 1 0,1-1 0,1 2 0,-1-1 0,1-1 0,-1 0 0,1 0 1,-1 0-1,1 0 0,-1 0 0,1-1 0,-1 1 0,1-1 1,0 1-1,0-1 0,-1 0 0,1 0 0,0 0 0,4-1 1,1-1 2,1 0 1,-1 0-1,0-1 1,1 0-1,-1 0 1,0-1-1,-1 0 1,1-1-1,-1 0 1,0 0-1,0 0 1,0-1-1,-1 0 1,1 0-1,8-13 1,-4 5 0,-2 0 0,0-1-1,0 0 1,-2 0 0,0-1 0,0 0 0,4-19-1,-9 25 3,1 0 0,-2 0-1,1 0 1,0-13-1,-1 20-6,1-1-1,0 1 0,0 0 0,0-1 1,0 1-1,0 0 0,1 0 0,-1 1 1,1-1-1,0 0 0,0 1 0,5-4 1,-3 3-14,-13 6 8,-14 12 9,13-2 0,1 1 1,1 0 0,0 1 0,1 0 0,0 0-1,1 0 1,-3 21 0,3-19-4,2-3 10,0 0 0,1-1 0,-1 21 0,3-29-8,0 1 0,0-1 0,0 0 0,1 1 0,0-1 0,0 0-1,1 1 1,-1-1 0,1 0 0,0 0 0,5 8 0,-5-14 10,-1 0-10,0 1 0,0-1 0,0 1 0,-1 0 0,1-1 0,0 1 0,0 0 0,0-1 0,0 1-1,0 0 1,0 0 0,0 0 0,0 0 0,2 0 0,-2 0 0,0 0-1,0-1 1,1 1-1,-1 0 1,0-1 0,1 1-1,-1-1 1,0 1 0,0-1-1,0 0 1,0 1-1,0-1 1,0 0 0,0 0-1,0 0 1,0 0 0,0 0-1,0 0 1,0 0-1,0 0 1,0-2 0,21-31 17,-15 21-22,56-75 4,-35 52 25,29-53 1,-56 88-25,0-1 0,0 1 1,0-1-1,-1 0 0,1 1 1,0-1-1,-1 0 0,1 0 1,-1 0-1,0 1 0,0-1 1,0-2-1,0 4-1,0 0 0,0-1 0,0 1-1,0 0 1,0 0 0,0 0 0,0 0 0,0-1 0,0 1 0,-1 0 0,1 0 0,0 0 0,0 0 0,0 0-1,0 0 1,0-1 0,0 1 0,-1 0 0,1 0 0,0 0 0,0 0 0,0 0 0,0 0 0,-1 0 0,1 0-1,0 0 1,0 0 0,0 0 0,0 0 0,-1 0 0,1 0 0,0 0 0,0 0 0,0 0 0,-1 0 0,1 0-1,0 0 1,0 0 0,-14 9-4,9-5 5,0 0 0,1 1-1,0-1 1,0 1 0,0 0 0,1 0-1,-1 1 1,1-1 0,0 1 0,1 0 0,0-1-1,-1 1 1,2 0 0,-1 0 0,1 0 0,-1 10-1,2-12 0,0-1 0,0 1 0,0-1 1,1 1-1,-1 0 0,1-1 0,0 1 0,0-1 0,0 0 0,1 1 0,-1-1 0,1 0 0,0 0 0,0 0 0,0 0 0,0 0 0,0 0 0,1 0 0,-1-1 0,1 1 0,0-1 0,0 0 0,0 0 0,0 0 0,0 0 1,0 0-1,0-1 0,1 0 0,5 2 0,7 2 8,1-2-1,-1 0 1,1-1 0,20 0 0,-14-1 5,30 5 0,-44-4-23,1 0 1,0 0-1,17 8 1,-25-9 7,1 0 0,-1 0 0,0 0 1,-1 1-1,1-1 0,0 1 0,0-1 1,0 1-1,-1-1 0,1 1 0,-1 0 1,1 0-1,-1 0 0,0 0 0,0 0 1,0 0-1,0 0 0,0 0 0,0 0 1,0 0-1,-1 1 0,1 3 0,-2 0 14,-3-9 12,-3-12 35,1-18 153,-2-60 1,2 20 62,2 7 16,4 65-289,0 1 0,0 0 1,0 0-1,0-1 0,0 1 0,0 0 1,0-1-1,0 1 0,1 0 0,-1-1 1,0 1-1,0 0 0,0 0 0,0-1 0,1 1 1,-1 0-1,0 0 0,0-1 0,1 1 1,-1 0-1,0 0 0,0 0 0,1 0 1,-1-1-1,0 1 0,1 0 0,-1 0 1,0 0-1,1 0 0,-1 0 0,0 0 0,1 0 1,-1 0-1,0 0 0,0 0 0,1 0 1,-1 0-1,0 0 0,1 0 0,-1 0 1,0 0-1,1 0 0,-1 0 0,0 0 1,1 0-1,-1 1 0,19 6-16,-16-5 22,11 3-200,0 0 0,1 0 0,23 3 0,-31-7 12,0 0 1,0-1-1,0 1 0,0-2 0,0 1 0,1-1 0,-1 0 0,0 0 1,12-4-1,-1-6-304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08.513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41 3139 12179,'-26'12'3124,"25"-12"-2968,0 1 1,0-1-1,0 1 1,0-1-1,1 1 1,-1 0-1,0 0 0,0-1 1,0 1-1,1 0 1,-1 0-1,1 0 1,-1 0-1,0 0 1,1 0-1,-1 0 1,1 0-1,0 0 1,-1 0-1,1 0 1,0 2-1,0 0 388,1 5 1502,12-11-827,0-4-656,0-2 0,16-13-1,-7 5-381,-14 10-147,0 0 0,0-1 0,-1 1 0,12-19 0,-13 18-6,0 0 0,0 0 0,1 1 0,0 0 0,13-11 0,8-3-61,27-27 0,10-7 74,-56 48-25,1 1-1,-1 1 1,22-8 0,-20 8-27,0 0-1,-1 0 1,18-11-1,40-37 67,-1-3 0,105-115-1,-158 156-51,2 0 0,0 1 0,27-19-1,58-30-5,-25 20 56,42-26-87,-99 56 23,0-1 0,-1-1 0,31-32 0,15-28 62,-23 26-52,1 3 1,51-44-1,-49 57 12,0 3 0,2 2-1,80-37 1,-100 52 12,0-2-1,-1 0 1,0-2 0,-2 0-1,0-2 1,-1-1 0,-1-1-1,21-25 1,87-98 120,-106 122-126,1 1-1,0 1 1,1 1 0,32-17 0,69-31 13,-66 38-19,-1-4 1,97-70-1,150-124 6,-188 143-13,71-49 11,-139 101-9,104-47 0,151-66-6,-262 117 7,0-1-1,49-46 1,-54 43-1,2 0-1,66-38 1,114-33 32,-193 92-8,-27 11-23,0 0 0,1 0 0,-1 0 0,0 0 0,0 0 0,1 0 0,-1 0 0,0 0 0,0-1 0,0 1 0,1 0 0,-1 0 0,0 0 0,0 0-1,0 0 1,1 0 0,-1-1 0,0 1 0,0 0 0,0 0 0,0 0 0,0 0 0,1-1 0,-1 1 0,0 0 0,0 0 0,0 0 0,0-1 0,0 1 0,0 0 0,0 0 0,0 0 0,0-1 0,0 1 0,0 0 0,0 0-1,0-1 1,0 1 0,0 0 0,0 0 0,0 0 0,0-1 0,0 1 0,0 0 0,0 0 0,0-1 0,0 1 0,-1 0 0,1 0 0,0 0 0,0 0 0,0-1 0,0 1 0,0 0 0,-1 0 0,1 0 0,0 0 0,0-1-1,0 1 1,0 0 0,-1 0 0,1 0 0,0 0 0,0 0 0,-22-11-1072,9 5 619,3 1 150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10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4276 0 11522,'-11'7'1330,"-1"0"0,-1-1-1,-20 8 1,-82 16 478,10-3-625,13 6-483,44-14-194,-1-2-1,0-3 1,-73 13-1,1-13 204,-153 22-134,191-24-532,-1-3-1,0-5 0,-101-6 1,112-1-45,-107 10 1,-48-2 33,104-5-9,-73 20 4,133-11-20,-82 2 0,58-12 2,-241 10 43,186-3 64,-31 4-67,108-3-54,43-6 22,-1 2-1,1 0 0,-1 1 0,1 2 0,0 0 1,-36 16-1,41-13-13,0 1 1,-1-2-1,0-1 1,0 0-1,-1-1 1,1-1-1,-26 2 1,-86-4 5,94-5-13,1 3 1,0 0-1,-62 12 1,17 13 35,56-17-24,1-1 1,-34 5-1,51-12-4,-1 0 1,1-1-1,-1 0 1,1 0-1,-1-1 0,-7-1 1,-6-1-17,61 1-3034,-23 4 2537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12.257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56 17 12067,'1'0'173,"-1"-1"0,1 1 1,0-1-1,-1 1 1,1-1-1,-1 1 0,1-1 1,-1 0-1,1 1 1,-1-1-1,1 0 0,-1 0 1,1 1-1,-1-1 1,0 0-1,0 0 0,1 1 1,-1-1-1,0 0 1,0 0-1,0-1 0,-1 1-44,1 1-1,-1 0 1,1 0-1,-1 0 0,0 0 1,1 0-1,-1 0 1,0 0-1,1 0 0,-1 0 1,1 1-1,-1-1 0,0 0 1,1 0-1,-1 0 1,1 1-1,-1-1 0,1 0 1,-1 1-1,0-1 0,1 0 1,-1 1-1,1-1 1,0 1-1,-1-1 0,1 1 1,-1 0-1,-3 3 49,0 0-1,0 1 1,0 0 0,1-1-1,-1 1 1,1 0 0,1 1-1,-1-1 1,1 0-1,0 1 1,0-1 0,0 1-1,1 0 1,-1 6 0,-1 13-25,1-1 1,1 27-1,2-34-3,-3 119 181,8 205 440,13-69-299,-9-66-89,-4-43 237,-12 163-168,4-296-375,3 152 557,1-113-529,-6 75 0,-1-93-78,-2 1 33,3 0-1,2 0 0,6 70 0,6-33 97,7 50 102,-12-124-302,1-11-1078,-4-5 899,0 1 0,-1-1-1,1 0 1,-1 0-1,1 0 1,-1 0 0,1 0-1,-1-1 1,1 1 0,0-2-1,3-2 118,5-3-528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16.9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2570 73 10714,'2'-1'392,"0"-1"-1,-1 0 0,1 1 1,0-1-1,-1 0 1,0 0-1,0 0 0,1 0 1,-1 0-1,0-1 1,0 1-1,-1 0 0,1 0 1,0-5-1,0 6-260,-1 0 0,0 0 0,0 0-1,0 0 1,0-1 0,0 1 0,0 0 0,0 0-1,-1 0 1,1 0 0,0 0 0,0 0 0,-1 0-1,1 0 1,-1 0 0,1 0 0,-1 0 0,1 0-1,-1 0 1,0 0 0,1 1 0,-1-1 0,0 0-1,0 0 1,0 1 0,1-1 0,-1 0 0,0 1-1,0-1 1,0 1 0,0-1 0,0 1 0,0-1-1,-1 1 1,-17-3 46,1 0 0,0 1-1,0 2 1,-29 1 0,5 0-141,-590 31 58,530-19-101,1 6 0,1 3 0,1 5 0,-112 46 0,37 9 9,-179 113 0,227-122-15,62-36-15,-62 48 0,102-66 23,1 0 0,1 2 0,0 1 0,2 0 0,-25 36 0,19-17 5,2 1 0,2 0 0,2 2 0,2 0 0,2 2 0,-16 68 0,31-112 2,-1 6-172,1 0 1,0-1-1,-1 15 1,2-21 146,0 0 0,0 1 0,0-1-1,0 0 1,1 1 0,-1-1 0,0 0 0,1 0 0,-1 1 0,0-1 0,1 0-1,0 0 1,-1 1 0,1-1 0,0 0 0,-1 0 0,1 0 0,0 0 0,0 0 0,0 0-1,0 0 1,0 0 0,0-1 0,0 1 0,0 0 0,1-1 0,-1 1 0,2 0-1,12 2-240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20.61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221 162 17324,'-4'0'4046,"4"-1"-3965,0 18 1773,5 25-740,59 291-284,-35-196-2186,-28-113 27,-1-24 1265,0 0 1,0 1-1,0-1 0,0 0 0,0 1 0,0-1 0,0 0 0,-1 0 0,1 1 0,0-1 1,0 0-1,0 0 0,0 1 0,-1-1 0,1 0 0,0 0 0,0 1 0,0-1 0,-1 0 1,1 0-1,0 0 0,0 0 0,-1 1 0,1-1 0,0 0 0,0 0 0,-1 0 0,1 0 1,0 0-1,0 0 0,-1 0 0,1 0 0,0 0 0,-1 0 0,-1-1-129,-1 0 1,1 0-1,-1 0 0,1 0 0,0-1 0,0 1 1,0-1-1,0 0 0,0 0 0,0 1 0,-3-5 1,-139-171-5077,119 142 6022,2-1-1,2-2 1,-22-51 0,38 78-375,1 0 1,0 0-1,1-1 1,1 0-1,0 1 0,-1-24 1,3 28-137,0 0 0,1 0 0,0 0 0,0 1 0,1-1 0,-1 0 0,2 1 0,-1-1 0,1 1 0,0 0 0,0-1 0,1 1 0,6-8 0,-1 3 20,2 0 0,-1 0 0,1 1 0,1 0 0,0 1 0,0 0 0,23-11 0,-26 15-210,-1 1 0,2 0 0,-1 0 1,0 1-1,1 1 0,-1-1 1,1 2-1,0-1 0,0 1 0,-1 1 1,1 0-1,18 2 0,-25-2-37,1 1 0,0 0 0,-1 0 0,1 0 0,-1 1 0,1-1 0,-1 1 0,1 0 0,-1 0 0,0 0 0,0 0 0,0 1 0,0-1 0,-1 1 0,1 0 0,0 0 0,2 3 0,-3-1 33,1 1-1,0-1 1,-1 0 0,0 1-1,-1-1 1,1 1 0,-1 0-1,0-1 1,0 1 0,0 8-1,-1 0 115,-1 0-1,-1-1 1,0 1 0,0 0-1,-1-1 1,-1 1 0,0-1-1,-11 22 1,8-22 48,0 0 1,-12 14-1,17-23-208,-1-1 0,0 1 0,-1-1 0,1 0 0,0 0 0,-1 0 0,0 0 0,0-1 0,0 1 0,0-1 0,-5 2 0,9-3-28,-1-1 1,0 0 0,1 0 0,-1 0 0,1 1 0,-1-1 0,0 0 0,1 0 0,-1 0 0,1 0 0,-1 0 0,0 0 0,1 0 0,-1 0 0,0-1 0,1 1 0,-1 0 0,1 0 0,-1 0 0,0-1 0,1 1-1,-1 0 1,1 0 0,-1-1 0,1 1 0,-1-1 0,1 1 0,-1 0 0,1-1 0,0 1 0,-1-1 0,1 1 0,0-1 0,-1 1 0,1-1 0,0 0 0,-1 1 0,1-1 0,0 1 0,0-1 0,0 0 0,0 1-1,-1-1 1,1 1 0,0-1 0,0 0 0,0 1 0,0-1 0,1 1 0,-1-1 0,0 0 0,0 1 0,0-2 0,1-2-14,-1 0 0,1 0 0,0-1 1,0 1-1,0 0 0,3-6 0,10-12-396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21.27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82 124 17796,'0'0'69,"0"-1"1,0 1-1,0 0 1,0 0-1,0-1 1,0 1-1,1 0 0,-1-1 1,0 1-1,0 0 1,0 0-1,0-1 1,1 1-1,-1 0 1,0 0-1,0 0 1,0-1-1,1 1 1,-1 0-1,0 0 0,0 0 1,1 0-1,-1 0 1,0-1-1,0 1 1,1 0-1,-1 0 1,0 0-1,1 0 1,-1 0-1,0 0 1,1 0-1,-1 0 0,0 0 1,0 0-1,1 0 1,-1 0-1,0 0 1,1 0-1,-1 0 1,0 1-1,8 13 1515,2 34-447,-8-37-801,28 161 826,34 145-1110,-65-315-1593,-3-6 302,-11-18-605,-18-30-1186,-2-6 332,-31-73 0,54 103 2582,-11-46 0,18 55 904,1 0-1,1 0 1,0-27 0,3 37-385,1 0 0,0 0 0,1 0 1,-1 1-1,2-1 0,-1 0 0,1 1 1,1 0-1,-1 0 0,2 0 0,-1 0 0,1 0 1,0 1-1,0 0 0,1 0 0,0 0 1,0 1-1,14-11 0,-13 11-247,0 1-1,1 0 1,0 0-1,0 1 1,1 0-1,-1 0 1,1 0 0,-1 2-1,1-1 1,0 1-1,0 0 1,1 1-1,-1 0 1,0 0-1,0 1 1,1 0-1,-1 1 1,10 1-1,-15-1-143,-1 0 0,1 0 1,-1 0-1,1 0 0,-1 1 0,0-1 0,0 1 0,0 0 0,0 0 0,0 0 0,0 0 0,0 0 0,-1 1 0,1-1 0,-1 1 0,4 5 0,-3-4 13,-1 0-1,0 1 1,-1-1 0,1 1-1,-1-1 1,0 1 0,0 0 0,0-1-1,-1 1 1,1 0 0,-1 5 0,-2 7 90,0-1 1,-1 0-1,0 0 1,-2-1-1,0 1 1,-8 18-1,-18 27 328,19-39-192,-16 41 1,28-62-248,-1 1 0,1 0-1,0 0 1,0 0 0,-1 0 0,1 0 0,0 0 0,0 0 0,1 0 0,-1 0 0,0 0 0,1 0 0,-1 0 0,1-1 0,0 1 0,-1 0 0,1 0 0,0 0 0,0-1 0,0 1 0,0 0 0,1-1 0,-1 1-1,0-1 1,1 0 0,-1 1 0,1-1 0,-1 0 0,1 0 0,0 0 0,-1 0 0,4 1 0,7 4 10,-1-1-1,1-1 1,25 6 0,-26-7 18,32 8-13,-13-4-425,-1 1 1,34 15-1,-60-22 112,-3 0 245,1-1 0,-1 0 0,1 1 0,0-1 0,-1 0 1,1 1-1,-1-1 0,1 0 0,-1 1 0,1-1 0,0 0 1,-1 0-1,1 0 0,0 0 0,-1 0 0,1 1 0,0-1 0,-1 0 1,1 0-1,-1-1 0,1 1 0,0 0 0,-1 0 0,1 0 1,0 0-1,-1-1 0,1 1 0,-1 0 0,1 0 0,0-1 1,-1 1-1,1 0 0,-1-1 0,1 1 0,-1-1 0,1 0 1,2-9-582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11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422 63 11891,'-1'-3'167,"-1"-1"0,1 0 0,-1 0 0,-1 1 0,1-1 0,0 1 0,-1 0 0,1 0 0,-1 0 0,0 0 0,0 0 0,-1 0 0,1 1 0,0 0 0,-1 0 0,1 0 0,-1 0 0,0 0 0,0 0 0,0 1 0,0 0 0,0 0 0,0 0 0,0 0 0,0 1 1,0 0-1,0-1 0,-6 2 0,2 0 13,0 0 1,0 1-1,0 0 1,0 1 0,1-1-1,-1 2 1,1-1-1,-1 1 1,1 0-1,0 0 1,1 1 0,-1 0-1,-9 9 1,-4 8-130,0 2 0,2 0 1,1 1-1,0 0 0,2 1 1,1 1-1,2 1 0,0 0 0,2 0 1,-13 56-1,11-23-33,2 1 1,3 0-1,3 0 1,5 80-1,1-102 9,2 1 1,12 51-1,-12-74-15,1 0 0,1 0 0,1-1 0,0 0 0,1 0 0,1 0 1,14 18-1,-18-29-8,-1 0 1,1 0-1,0-1 1,1 0 0,-1 0-1,1-1 1,0 1-1,0-1 1,1-1 0,-1 1-1,1-1 1,0 0 0,0 0-1,8 1 1,-5-2 20,1 0 0,-1-1 1,1-1-1,0 1 0,-1-2 0,1 1 1,-1-2-1,21-4 0,-4-2 78,-1-2 0,-1 0 0,0-2 0,0 0 0,-1-2 0,38-29 0,-30 19 88,-1-2-1,-2-2 1,0 0 0,-2-2-1,-2-1 1,0-1-1,-3-1 1,0-1 0,28-62-1,-40 72-81,-1-1 0,-1-1 0,-1 1-1,-1-1 1,-2 0 0,3-45 0,-7 49-76,-1 0 1,-1 0 0,0 1-1,-2-1 1,-1 1-1,0 0 1,-2 0 0,-16-37-1,17 46-19,-1-1 0,0 1 1,0 1-1,-1-1 0,-1 1 0,0 1 0,-1 0 0,-19-17 0,20 21-7,0 0 0,0 0-1,-1 1 1,0 0 0,0 0-1,0 1 1,0 1-1,-1 0 1,1 0 0,-1 1-1,-17-2 1,6 4-71,1 0 0,0 1 0,0 1 0,0 0 0,0 2 0,-24 8 0,15-2 80,0 1 0,2 1 0,-42 24 0,57-28-95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21.71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 0 22285,'1'0'111,"-1"1"0,1-1 0,-1 0 0,1 0 0,-1 1 0,0-1 0,1 0 0,-1 1 1,1-1-1,-1 0 0,0 1 0,0-1 0,1 1 0,-1-1 0,0 1 0,1-1 0,-1 1 0,0-1 0,0 1 0,0-1 1,0 1-1,0-1 0,1 1 0,-1-1 0,0 1 0,0-1 0,0 1 0,0-1 0,0 1 0,-1-1 0,1 1 0,0-1 1,0 1-1,0-1 0,-1 1 0,-2 32 832,2-21-743,-3 35-88,5 77 1,0-109-103,1 0 1,0 0 0,1 0-1,0 0 1,1-1-1,1 1 1,1-1 0,0 0-1,10 17 1,-14-29-6,0 1 1,0 0-1,0-1 1,1 1-1,-1-1 0,1 0 1,0 0-1,0 0 1,-1 0-1,1 0 0,0-1 1,1 1-1,-1-1 1,0 0-1,0 0 1,1 0-1,-1 0 0,0-1 1,1 1-1,-1-1 1,0 0-1,1 0 0,-1 0 1,1 0-1,-1-1 1,0 1-1,1-1 1,-1 0-1,0 0 0,4-2 1,-2 2-149,-1-1 0,1 0 1,-1-1-1,1 1 0,-1-1 1,0 0-1,0 0 0,0 0 1,0 0-1,-1-1 0,1 1 1,-1-1-1,0 0 0,0 0 0,0-1 1,-1 1-1,0 0 0,1-1 1,-1 1-1,1-6 0,-3 7 30,0 0 0,1 0 0,-2 1 1,1-1-1,0 0 0,0 0 0,-1 0 0,0 1 0,1-1 0,-1 0 0,0 1 0,0-1 0,0 1 0,-1-1 0,1 1 0,-1 0 0,1-1 0,-1 1 0,0 0 0,0 0 0,0 0 0,0 0 1,0 0-1,0 1 0,-5-3 0,-23-19-948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22.09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12 78 17868,'-9'-3'2336,"6"2"-1367,12 1-305,8-2 1544,16 1-760,4-2-271,12-3-521,1-1-112,6-2-312,-3-2-200,-7-1-1048,-2 2 944,-11 3-176,-4 2-64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39.135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8 14171,'6'-8'12467,"-5"12"-12443,0 0 1,-1-1-1,0 1 1,0 0-1,0 0 1,-1 5-1,0 14 13,5 17-44,-4-25 20,2 0 0,0 1 0,0-1 0,8 24 0,-6-25-20,0 1-1,3 28 0,1 6 37,61 273 43,-42-193-110,1 24 53,26 107-31,-22-154 32,4-1-1,5-2 1,88 159 0,1-66-30,-51-84 57,-74-104-27,0 1 0,-1 0 0,5 11 0,10 22 47,-17-38-97,2 6 295,-8-15 595,-15-14-1858,-6-9-669,15 11 1144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41.17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0 0 15963,'4'29'1028,"1"0"0,1-1 0,1 1 0,2-2 0,18 41 0,7 4-318,69 106 0,-6-15-763,-96-161 6,1 1-52,-1-1 0,1 1 0,-1 0 0,0-1-1,1 1 1,-1 0 0,-1 0 0,1 0 0,0 0 0,-1 0 0,1 0 0,-1 0 0,0 4-1,-1-7 33,1 0-1,-1 0 1,0 0-1,1 0 1,-1 0-1,1 0 1,-1 0-1,0 0 1,1 0-1,-1 0 1,0 0-1,1 0 1,-1 0-1,0-1 1,1 1-1,-1 0 1,1 0-1,-1-1 1,1 1-1,-1 0 1,0-1-1,1 1 1,-1-1-1,0 0 1,-18-12-307,17 11 280,-27-19-498,-7-5-136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41.602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6 326 15451,'-2'-10'273,"0"1"-1,1-1 1,1 1-1,-1-1 1,1 0-1,1 1 1,0-1-1,0 1 1,1-1-1,0 1 1,1-1-1,0 1 1,0 0-1,1 0 1,0 0-1,1 1 0,0 0 1,0 0-1,0 0 1,1 0-1,13-12 1,-6 8-122,1 0 0,0 1 0,1 1 0,0 0 0,1 1 0,0 1 0,1 0 0,-1 1 1,1 1-1,1 1 0,-1 0 0,1 1 0,-1 1 0,1 1 0,0 0 0,0 1 0,30 3 0,-43-2-129,-1 1 0,0 0 0,1 0 0,-1 0 0,0 0 0,0 1 0,1-1 0,-1 1 0,0 0 0,-1 1 0,1-1 0,0 1 0,-1-1 0,1 1 1,-1 0-1,0 0 0,4 5 0,-5-5 16,0 1 0,-1-1 0,1 0 0,-1 1 1,1-1-1,-1 1 0,0 0 0,-1-1 0,1 1 1,0 0-1,-1 0 0,0-1 0,0 1 1,0 0-1,-1 0 0,1-1 0,-1 1 0,0 0 1,0-1-1,-2 7 0,-2 1 61,-1 1 1,0-1-1,-1 0 1,0-1-1,0 1 1,-2-1-1,1-1 0,-15 13 1,-9 6 106,-41 27 0,72-54-104,-32 21-1119,25-19-197,19-17 634,11-7 63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42.404"/>
    </inkml:context>
    <inkml:brush xml:id="br0">
      <inkml:brushProperty name="width" value="0.05" units="cm"/>
      <inkml:brushProperty name="height" value="0.05" units="cm"/>
      <inkml:brushProperty name="color" value="#F6630D"/>
    </inkml:brush>
  </inkml:definitions>
  <inkml:trace contextRef="#ctx0" brushRef="#br0">92 189 19196,'5'8'2089,"115"309"1814,-65-161-3666,-46-133-227,-3-9-19,-1 0-1,6 28 1,-11-42-7,0 0 0,0 1 0,0-1 1,0 0-1,1 0 0,-1 1 0,0-1 0,0 0 1,0 1-1,0-1 0,0 0 0,0 1 0,0-1 1,0 0-1,0 1 0,0-1 0,0 0 0,0 1 1,0-1-1,0 0 0,0 1 0,0-1 0,-1 0 1,1 0-1,0 1 0,0-1 0,0 0 0,0 1 1,-1-1-1,1 0 0,0 0 0,0 1 0,0-1 1,-1 0-1,1 0 0,0 0 0,-1 1 0,1-1 1,0 0-1,0 0 0,-1 0 0,1 0 0,0 0 1,-1 0-1,1 1 0,0-1 0,-1 0 0,-19-10-847,-20-25-804,10 4 681,2-2-1,0-2 1,3 0 0,0-2 0,3-1-1,-31-70 1,47 95 1360,2 0 1,0 0-1,1-1 0,0 1 1,1-1-1,0 0 1,1 0-1,1 0 0,2-24 1,0 27-18,0-1 0,1 1 0,0 0 0,1 1 0,0-1 0,1 1 0,0-1 0,1 1 0,0 1 1,1-1-1,-1 1 0,12-11 0,-7 9-128,1 0 0,1 0 0,0 1 0,0 1 1,1 0-1,0 1 0,1 1 0,27-11 0,-34 15-184,-1 1 0,1-1 0,0 1 0,0 1 0,0 0 0,0 0 0,0 0 0,0 1-1,1 0 1,-1 1 0,0 0 0,0 0 0,0 0 0,0 1 0,-1 1 0,1-1 0,0 1 0,-1 1-1,11 5 1,-14-6-27,-1-1 0,1 1 0,-1 0-1,0 0 1,0 0 0,0 1 0,0-1-1,-1 1 1,1 0 0,-1 0 0,0 0-1,0 0 1,0 0 0,-1 0 0,3 8-1,-3-5 14,0 1-1,-1-1 1,0 0-1,0 0 1,0 1-1,-1-1 1,0 0-1,-4 14 1,-4 4 73,-1 0 0,-1 0 0,-1-1 0,-17 23 1,29-46-100,-17 25 92,-12 19 72,27-41-151,0 0-1,1-1 1,-1 1-1,1 0 1,0 0-1,0 0 1,0 0-1,0 0 0,0 6 1,1-8-15,1 0 0,-1 0 0,0-1 0,1 1 0,-1 0 1,1-1-1,0 1 0,0-1 0,0 1 0,-1-1 0,1 1 0,1-1 0,-1 1 0,0-1 0,0 0 1,0 0-1,1 1 0,-1-1 0,0 0 0,1 0 0,-1 0 0,1-1 0,3 2 0,3 2-2,1-1-1,0 0 1,12 2-1,-10-3 5,112 20 28,1-1-14,-106-17-7,1 2 0,-1 0-1,-1 1 1,27 13 0,-13 2-179,-28-19-2285,-6-6 2282,-1 0 1,2 0 0,-1 0-1,0-1 1,-3-5 0,-6-11-541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3.62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52 31 17268,'0'-5'722,"0"3"-563,0 0-1,1 1 0,-1-1 0,0 0 0,0 1 0,0-1 0,0 1 1,-1-1-1,1 0 0,0 1 0,-1-1 0,1 1 0,-2-4 0,1 7 128,0 1 1,0-1-1,0 0 0,0 1 0,0-1 0,1 1 0,-1-1 0,1 6 0,0-7-200,-30 469 2912,28-425-2764,0-12 72,1 0 0,7 54 0,-5-141-3114,-10-28 1694,4 29 354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4.02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47 140 16812,'-9'-5'709,"6"4"-524,0 0 0,0-1 0,0 0 0,0 1 1,0-1-1,0 0 0,1-1 0,-1 1 0,1 0 1,-1-1-1,1 1 0,-3-5 0,5 6-100,0 0 0,1 1 0,-1-1-1,0 0 1,0 1 0,1-1 0,-1 0 0,1 1-1,-1-1 1,0 1 0,1-1 0,-1 0-1,1 1 1,-1-1 0,1 1 0,0-1 0,-1 1-1,1 0 1,-1-1 0,1 1 0,0-1 0,-1 1-1,1 0 1,0 0 0,-1-1 0,1 1-1,0 0 1,1 0 0,25-7 853,-25 7-782,122-23 1234,2 6-1,173-3 1,-288 20-1504,0 0 1,-1 1-1,1 0 1,-1 1-1,1 0 1,12 4-1,-23-6 89,0 0 0,0 0-1,0 0 1,0 0 0,0 0 0,0 0-1,0 0 1,0 0 0,0 0 0,0-1-1,0 1 1,0 0 0,-1 0 0,1 0-1,0 0 1,0 0 0,0 0 0,0 0-1,0 0 1,0 0 0,0-1 0,0 1-1,0 0 1,0 0 0,1 0 0,-1 0-1,0 0 1,0 0 0,0 0 0,0 0-1,0 0 1,0 0 0,0-1 0,0 1-1,0 0 1,0 0 0,0 0 0,0 0-1,0 0 1,0 0 0,0 0 0,0 0-1,1 0 1,-1 0 0,0 0 0,0 0-1,0 0 1,0 0 0,0 0 0,0 0-1,0 0 1,0 0 0,0 0 0,1 0-1,-1 0 1,0 0 0,0 0 0,0 0-1,-7-10 44,6 8-156,-12-18-302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4.7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0 22229,'-14'6'1624,"-2"4"-1344,7-4-120,6 1 376,6-1-584,7-5-760,0-1 824,9-1-248,3-2-120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5.1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48 7 14419,'-15'32'2145,"3"-11"-993,2-5-512,4-9 2321,2 0-1745,4-8-576,4-5-440,3-4 1128,2-7-1160,7-10-72,1-2 40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16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453 11 12603,'-16'-4'259,"1"2"0,-1 0 0,0 0 0,0 2 0,0 0 0,1 0 0,-1 2 0,0 0 0,-22 6 0,26-5-168,0 1 0,0 1 1,0 0-1,1 1 1,0 0-1,0 0 0,1 1 1,-1 1-1,2 0 1,-1 0-1,1 1 0,-12 14 1,7-3 10,0 2 0,1-1-1,1 1 1,2 1 0,0 0 0,1 1 0,1 0 0,1 0 0,-6 48 0,7-24-11,2-1 1,3 0 0,1 0 0,10 66-1,-3-67-60,1-1-1,26 78 1,-27-103-16,1 0 0,1 0 0,1-1 0,1 0 1,0 0-1,2-1 0,0-1 0,16 17 1,-23-28 1,1 0 1,0 0-1,0-1 1,1 0 0,0 0-1,-1 0 1,2-1-1,-1-1 1,0 1 0,1-1-1,0 0 1,-1-1 0,1 0-1,0-1 1,0 0-1,0 0 1,1-1 0,-1 0-1,0 0 1,0-1-1,0-1 1,0 1 0,15-6-1,5-3 57,-1 0-1,-1-2 1,44-26-1,74-58 266,-133 88-306,18-13 49,139-100 402,-126 87-57,68-69 0,-101 92-341,-1 0 0,0-1 0,0 0 0,-1-1 0,-1 0 0,0 0 0,-1-1 0,0 0 0,-1 0 0,0 0 1,-2-1-1,1 1 0,-2-1 0,0 0 0,-1 0 0,0 0 0,-1 0 0,-1 0 0,0 1 0,-1-1 0,-1 0 0,0 0 0,-1 1 0,-1 0 0,0 0 0,-13-25 0,9 24-143,-1 0 0,0 0 0,-1 1 0,-1 1 0,0-1-1,-1 2 1,0 0 0,-1 1 0,0 0 0,0 1 0,-2 1 0,-21-11-1,14 9-219,-1 2-1,0 0 0,-1 2 0,0 0 0,0 2 0,0 1 0,-50-2 0,30 7-238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5.7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246 94 18084,'2'-3'349,"-1"0"0,1 0 0,-1-1 0,1 1 1,-1-1-1,0 1 0,-1-1 0,1 1 0,-1-1 0,1 0 0,-1 1 0,0-1 1,-1-6-1,0 8-217,1 0 0,-1 0 0,0 0 0,1 0 0,-1 0 0,0 1 1,0-1-1,-1 0 0,1 1 0,0-1 0,0 0 0,-1 1 0,1 0 0,-1-1 1,1 1-1,-1 0 0,0 0 0,1 0 0,-1 0 0,0 0 0,0 0 0,0 0 1,0 1-1,0-1 0,0 1 0,-2-1 0,-4 0-67,-1 0 0,1 1 0,-1 0 0,1 0 0,-1 1 1,1 0-1,0 0 0,-1 1 0,1 0 0,0 1 0,0 0 0,-10 5 0,12-5-68,1-1 0,0 1-1,0 0 1,0 0 0,1 1-1,-1-1 1,1 1 0,0 0-1,0 0 1,0 0 0,0 1-1,1 0 1,0-1 0,0 1-1,0 0 1,0 1 0,1-1-1,-4 11 1,6-13-4,0 0 1,0 0-1,0 0 1,0 0-1,0-1 0,1 1 1,-1 0-1,1 0 1,0 0-1,0 0 0,0-1 1,0 1-1,0 0 1,1-1-1,-1 1 1,1-1-1,-1 0 0,1 1 1,0-1-1,0 0 1,3 2-1,5 5-54,0-1 1,1 0-1,16 9 0,-17-11 18,23 13-81,-17-10 23,0 0 1,-1 1-1,0 1 1,18 17-1,-29-25 94,-1 1 0,1 1-1,-1-1 1,0 0 0,0 1 0,-1 0-1,1-1 1,-1 1 0,0 0 0,0 0-1,-1 1 1,1-1 0,-1 0 0,0 0-1,-1 1 1,1-1 0,-1 1-1,0-1 1,-1 7 0,-1-3 62,0 0 1,0-1-1,-1 1 0,0-1 1,0 0-1,-1 0 0,0 0 1,-1-1-1,0 1 0,0-1 1,0 0-1,-1 0 0,0-1 1,0 0-1,-12 9 0,13-11-6,0 0 0,-1 0-1,0 0 1,0-1-1,0 0 1,0 0 0,0 0-1,-1-1 1,1 0-1,-1 0 1,0 0-1,1-1 1,-1 0 0,0-1-1,0 0 1,0 0-1,0 0 1,1 0-1,-1-1 1,-10-3 0,13 3-119,1-1 1,0 1-1,0-1 1,0 0-1,0 0 1,0 0-1,0 0 1,1 0-1,-1 0 1,1-1-1,-1 0 1,1 1-1,0-1 1,0 0 0,0 0-1,0 0 1,1 0-1,-1 0 1,1-1-1,0 1 1,0 0-1,0-1 1,0 1-1,1-1 1,-1 1-1,1-1 1,0 1-1,0-1 1,1-4-1,0-6-177,0 1-1,2-1 0,0 1 0,0 0 0,1-1 0,7-14 0,13-22-504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6.76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56 0 19996,'0'35'1406,"-1"-1"1,-10 58-1,0-6-314,4 2-617,5 0-1,12 142 1,-2-197-255,-8-33-217,0 0 0,0 0 0,0 0 0,0 0 0,0 0 0,0 0 0,0 1 0,0-1 0,0 0 0,0 0 0,0 0 0,0 0 0,0 0 0,0 0 0,0 0-1,0 0 1,0 0 0,0 0 0,0 1 0,0-1 0,0 0 0,0 0 0,0 0 0,0 0 0,0 0 0,1 0 0,-1 0 0,0 0 0,0 0 0,0 0 0,0 0 0,0 0 0,0 0 0,0 0 0,0 0-1,0 0 1,0 0 0,1 0 0,-1 0 0,0 0 0,0 0 0,0 0 0,0 0 0,0 0 0,0 0 0,0 0 0,0 0 0,0 0 0,1 0 0,-1 0 0,0 0 0,0 0 0,0 0 0,0 0 0,0 0 0,0 0-1,0 0 1,0 0 0,0 0 0,0 0 0,0 0 0,1 0 0,-1 0 0,0 0 0,0-1 0,0 1 0,0 0 0,0 0 0,3-19 184,-2-29-58,-1-1 1,-2 0 0,-3 0-1,-12-57 1,16 104-130,-6-23 0,7 24 0,0 1 0,0-1 0,0 1 0,0-1 0,0 0 0,0 1 0,0-1 0,-1 1 0,1-1 0,0 0 0,0 1 0,-1-1-1,1 1 1,0-1 0,-1 1 0,1-1 0,-1 1 0,1-1 0,-1 1 0,1 0 0,-1-1 0,1 1 0,-1 0 0,1-1 0,-1 1 0,1 0 0,-1 0 0,1-1 0,-1 1 0,0 0 0,0 1-1,0 0-1,0 0 1,1 0 0,-1 1 0,1-1 0,-1 0 0,1 0 0,-1 1 0,1-1 0,0 0 0,-1 1 0,1-1-1,0 1 1,0-1 0,0 0 0,1 3 0,0 24-18,0-24 15,-1 0 0,1 1-1,1-1 1,-1 0 0,1 1-1,-1-1 1,1 0 0,0 0-1,1 0 1,-1-1 0,1 1-1,-1 0 1,6 4 0,-7-7 3,1 0 0,-1 1-1,1-1 1,-1 0 0,1 0 0,0 0 0,0 0 0,-1 0 0,1-1 0,0 1-1,0 0 1,0-1 0,0 0 0,0 1 0,0-1 0,0 0 0,0 0 0,0 0 0,0 0-1,0 0 1,0-1 0,0 1 0,0 0 0,0-1 0,-1 0 0,1 1 0,0-1 0,0 0-1,0 0 1,-1 0 0,1 0 0,2-3 0,4-3 4,0 0 1,-1-1 0,0 0-1,0-1 1,-1 0-1,0 0 1,-1 0-1,0 0 1,0-1-1,-1 0 1,0 0-1,-1 0 1,4-22-1,-7 32-2,0 0 0,1-1 0,-1 1 0,0 0 0,0-1 0,0 1 0,0 0-1,0-1 1,1 1 0,-1-1 0,0 1 0,0 0 0,0-1 0,0 1 0,0 0 0,0-1-1,0 1 1,0-1 0,-1 1 0,1 0 0,0-1 0,0 1 0,0 0 0,0-1 0,0 1-1,-1 0 1,1-1 0,0 1 0,0 0 0,0-1 0,-1 1 0,1-1 0,-9 12-3,-8 24-23,9-14 21,2 1 0,-8 44 0,12-56 4,1 1 1,0-1 0,1 1 0,0-1 0,1 1 0,0-1 0,1 1 0,4 16 0,-5-25 0,-1 0 0,1 0 0,-1 0 1,1 0-1,0 0 0,0 0 0,0 0 0,0-1 0,0 1 1,0 0-1,0-1 0,1 1 0,-1-1 0,1 1 0,-1-1 1,1 0-1,-1 1 0,1-1 0,0 0 0,-1 0 0,1 0 0,0 0 1,0-1-1,0 1 0,0 0 0,0-1 0,0 1 0,0-1 1,0 0-1,0 0 0,0 0 0,0 0 0,0 0 0,0 0 1,0 0-1,0-1 0,0 1 0,0-1 0,0 1 0,0-1 1,0 0-1,-1 0 0,1 0 0,2-1 0,7-5 3,0 0 1,0-1-1,-1 0 0,-1 0 0,16-17 0,0-5 25,-1-2-1,-2 0 0,0-1 0,26-58 1,-43 80 17,-7 13 1,-9 19-8,4-2-17,-24 68 18,28-77-38,1 0 1,0 1 0,0-1 0,1 1-1,0-1 1,2 17 0,-1-25-2,0 0 0,0-1 0,1 1 0,-1 0 0,0 0 0,1-1 0,-1 1 0,1-1-1,0 1 1,0 0 0,-1-1 0,1 1 0,0-1 0,0 0 0,0 1 0,1-1 0,0 2 0,-1-3 1,0 1 0,1 0 0,-1-1 0,0 0 0,0 1 0,0-1 0,1 1-1,-1-1 1,0 0 0,0 0 0,1 0 0,-1 0 0,0 0 0,1 0 0,-1 0 0,0 0 0,3-1 0,2-1 8,0-1 0,0 0 0,0 0 0,0 0 0,0 0 0,-1-1 0,7-5 0,10-12 16,-1 0 1,-1-2-1,-1 0 0,-1-1 0,16-29 1,-16 26-41,-26 46-3,-10 40 0,11-36 16,2-5 15,0 0-1,0 0 1,2 0-1,0 0 1,1 1-1,1-1 1,1 1-1,3 26 1,-2-41-14,0 0 0,0-1 0,0 1 0,1 0 0,-1-1 1,1 0-1,0 1 0,0-1 0,0 0 0,0 0 0,1 0 0,-1 0 0,1 0 1,0-1-1,3 3 0,-4-4 0,-1 0 0,1 0 0,0 0 0,0 0-1,0 0 1,0 0 0,-1-1 0,1 1 0,0-1 0,0 1 0,0-1 0,1 0 0,-1 0 0,0 0 0,0 0 0,0 0 0,0 0 0,0 0 0,0-1-1,0 1 1,0-1 0,0 0 0,0 1 0,-1-1 0,1 0 0,0 0 0,0 0 0,-1 0 0,3-3 0,2-1-60,-2 0 0,1 0 1,0-1-1,-1 1 0,0-1 1,0 0-1,-1 0 0,0-1 0,0 1 1,0-1-1,-1 0 0,0 1 1,0-1-1,1-13 0,0-5-677,-1 1 0,-3-47-1,1 57 242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7.31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32 196 18108,'7'-7'630,"0"0"0,0 0 0,0 0 0,-1 0-1,0-1 1,-1 0 0,6-11 0,-1 4 348,-7 9-757,5-6 186,0 0 0,-1 0 0,-1-1 0,0-1 0,5-13 0,-11 27-398,0 0-1,0-1 1,1 1-1,-1-1 0,0 1 1,0 0-1,0-1 1,0 1-1,0-1 0,0 1 1,0 0-1,0-1 1,0 1-1,0-1 0,0 1 1,0 0-1,0-1 1,0 1-1,0-1 0,0 1 1,0 0-1,0-1 1,0 1-1,-1-1 0,1 1 1,0 0-1,0-1 0,0 1 1,-1 0-1,1-1 1,0 1-1,-1 0 0,1 0 1,0-1-1,-1 1 1,1 0-1,0 0 0,-1-1 1,1 1-1,0 0 1,-1 0-1,1 0 0,-1 0 1,1 0-1,0 0 1,-1-1-1,1 1 0,-1 0 1,1 0-1,0 0 1,-1 0-1,1 0 0,-1 1 1,1-1-1,0 0 1,-1 0-1,1 0 0,-1 0 1,1 0-1,0 0 1,-1 1-1,1-1 0,0 0 1,-1 0-1,1 1 1,0-1-1,-1 1 0,-26 16 104,16-5-95,0-1-1,2 1 1,-1 1-1,1 0 1,1 0-1,1 0 1,0 1-1,0 0 1,1 1-1,1 0 1,1 0-1,-5 24 1,8-37-18,1 0 0,0 0 0,-1 0 1,1 0-1,0 0 0,0 0 0,0 1 0,0-1 0,1 0 1,-1 0-1,1 0 0,-1 0 0,1 0 0,0 0 0,-1 0 1,1 0-1,0-1 0,0 1 0,0 0 0,1 0 0,-1-1 1,0 1-1,1 0 0,-1-1 0,1 0 0,-1 1 0,1-1 1,0 0-1,0 0 0,-1 0 0,1 0 0,0 0 0,0 0 1,0 0-1,0-1 0,0 1 0,0-1 0,0 1 0,3-1 1,9 1-9,-1-1 1,0-1-1,0 0 1,0-1-1,16-3 0,-8 1 2,-12 2 6,9-1 14,1 0 0,-1 1 0,0 1-1,1 1 1,26 2 0,-39 0 442,-15-8-114,3-3-255,1 1 0,-1-1 0,2-1 0,-1 1 0,1-1-1,0 1 1,1-1 0,0-1 0,1 1 0,0 0 0,1 0 0,0-1 0,0 1-1,2-17 1,-1 25-107,1 1 0,-1-1 0,0 1 1,1-1-1,-1 1 0,1 0 0,0-1 0,-1 1 0,1 0 0,0-1 0,0 1 0,0 0 0,0 0 0,0 0 0,0-1 0,0 1 0,0 0 0,0 1 0,1-1 0,-1 0 0,0 0 0,1 0 0,-1 1 0,1-1 0,-1 1 0,0-1 0,1 1 0,-1 0 1,1-1-1,-1 1 0,1 0 0,1 0 0,6 0-401,0 0 1,1 1 0,-1 0-1,12 3 1,-5-1 201,17 2-268,2-2-187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8.22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181 76 19484,'-5'0'222,"1"0"-1,-1 0 0,1 0 1,-1 0-1,1 1 0,-1 0 1,1 0-1,0 0 0,-1 0 1,1 1-1,0 0 0,0 0 1,0 0-1,0 0 1,0 0-1,1 1 0,-1 0 1,1 0-1,-1 0 0,1 0 1,0 0-1,-3 5 0,-4 4-19,1 1 0,0 0 0,1 1 0,-12 27 0,13-24-101,1 0-1,-6 24 0,11-35-75,0-1-1,0 1 0,0 0 0,1 0 0,0 1 0,0-1 0,0 0 0,1 0 0,0 0 0,3 10 0,-4-15-16,1 1-1,-1-1 1,1 0 0,-1 0-1,1 0 1,-1 0 0,1 1-1,0-1 1,0 0-1,-1 0 1,1 0 0,0 0-1,0-1 1,0 1 0,0 0-1,0 0 1,0-1 0,0 1-1,1 0 1,-1-1 0,0 1-1,0-1 1,0 1 0,1-1-1,-1 0 1,0 0 0,0 1-1,1-1 1,-1 0 0,0 0-1,1 0 1,-1 0 0,0-1-1,0 1 1,1 0-1,-1 0 1,0-1 0,0 1-1,1-1 1,-1 1 0,0-1-1,0 1 1,2-2 0,4-3 31,1 0 0,-1 0 0,0 0 1,0-1-1,7-8 0,15-18 130,-2-1-1,-1-1 1,-1-2-1,-2 0 1,-2-1 0,21-50-1,-30 56-21,-12 18-50,-7 12-40,-10 14-36,8 0-3,0-1 0,1 1 1,1 0-1,0 0 1,-10 28-1,7-10 20,-11 54 0,19-74-20,0 0 0,1 0-1,0 0 1,2 17-1,-1-26-8,1 1-1,-1 0 1,1-1-1,-1 1 0,1-1 1,0 1-1,0-1 1,0 0-1,0 1 0,4 3 1,-4-5-2,0 0 0,0 0 0,0 0 0,0 0 0,0 0 0,0-1 0,0 1 0,1 0 0,-1-1 0,0 1 0,0-1 0,1 1 0,-1-1 0,0 0 0,1 1 0,-1-1 0,1 0 0,-1 0 0,0 0 0,1 0 0,1 0 0,3-2 11,0 1 0,0-1 1,0 0-1,-1-1 0,1 1 0,-1-1 0,1 0 0,-1 0 0,0-1 1,0 0-1,-1 0 0,9-8 0,5-8 67,24-32 0,-41 50-81,15-20 54,-1-1 1,0-1 0,-2 0-1,16-43 1,-25 51-18,-5 16-41,1 0 1,0 0 0,0 0-1,0 0 1,0 0-1,0 0 1,0-1 0,-1 1-1,1 0 1,0 0 0,0 0-1,0 0 1,0 0 0,0 0-1,-1 0 1,1 0 0,0 0-1,0 0 1,0 0-1,0 0 1,0 0 0,-1 0-1,1 0 1,0 0 0,0 0-1,0 0 1,0 0 0,-1 0-1,1 0 1,0 0 0,0 0-1,0 0 1,0 1-1,0-1 1,0 0 0,-1 0-1,1 0 1,0 0 0,0 0-1,0 0 1,0 0 0,0 1-1,0-1 1,0 0 0,-20 23 32,9-2-31,1 0 0,1 1 0,1 0 0,0 0 0,2 1 0,-5 31 0,11-52-1,0 0 0,0 0 0,0 0 0,0 0 0,0 0 0,0 0 0,1 1-1,-1-1 1,1 0 0,-1 0 0,1 0 0,1 3 0,-1-5 0,-1 1 1,1 0 0,-1-1-1,1 1 1,0 0 0,-1-1 0,1 1-1,0-1 1,0 1 0,-1-1-1,1 1 1,0-1 0,0 1-1,0-1 1,0 0 0,0 0-1,0 1 1,-1-1 0,1 0-1,0 0 1,0 0 0,0 0-1,0 0 1,0 0 0,0 0-1,0 0 1,0-1 0,0 1-1,-1 0 1,1 0 0,0-1-1,2 0 1,3-2 8,1-1 0,0 1 0,-1-2 0,1 1 0,-1 0 0,0-1 0,10-11 0,35-46 33,-40 48-33,13-19 17,-1 0 0,26-54-1,-101 207 4,45-101-35,1 0 0,1 1 0,1 0-1,-3 32 1,7-50-22,0 0-1,0 0 1,0 1-1,0-1 1,0 0-1,0 0 1,1 0 0,-1 0-1,1 0 1,0 0-1,-1 0 1,1 0-1,0 0 1,0 0-1,0 0 1,3 2-1,-3-3-34,0 0-1,0-1 1,0 1 0,0 0-1,0-1 1,0 0-1,0 1 1,1-1-1,-1 0 1,0 1 0,0-1-1,0 0 1,1 0-1,-1 0 1,0 0 0,0 0-1,1 0 1,-1-1-1,0 1 1,0 0 0,0 0-1,1-1 1,-1 1-1,0-1 1,0 1 0,0-1-1,0 0 1,0 1-1,0-1 1,1-1 0,7-5-138,-1 0 1,0-1 0,0 0 0,7-9-1,8-12-422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8.8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237 3 18404,'-1'0'68,"1"-1"0,-1 1-1,1 0 1,-1 0 0,1-1 0,-1 1 0,1 0 0,-1 0 0,0 0-1,1 0 1,-1-1 0,1 1 0,-1 0 0,0 0 0,1 0-1,-1 0 1,1 0 0,-1 0 0,0 1 0,1-1 0,-1 0-1,1 0 1,-1 0 0,1 1 0,-1-1 0,1 0 0,-1 0 0,1 1-1,-1-1 1,1 0 0,-1 1 0,1-1 0,-1 1 0,1-1-1,0 1 1,-1-1 0,1 1 0,0-1 0,-1 1 0,-12 24 738,12-21-497,-15 39 570,2 0-1,2 2 1,-7 51 0,-7 136 136,23-195-780,-14 352 925,2-451-760,8 27-339,-61-303 83,66 329-142,1 5-12,1 0 1,-1-1 0,0 1 0,1-1 0,0-7 0,0 11 7,1 0 1,-1 0-1,0 1 0,0-1 1,1 0-1,-1 0 0,0 0 1,1 1-1,-1-1 0,1 0 1,-1 1-1,1-1 0,-1 0 1,1 1-1,-1-1 0,1 1 1,0-1-1,-1 1 0,1-1 1,0 1-1,0-1 0,-1 1 1,1 0-1,0-1 0,0 1 1,0 0-1,-1 0 0,1-1 1,0 1-1,0 0 0,0 0 1,0 0-1,-1 0 0,3 0 0,55 1 33,125-6-2710,-158 2 2269,-11-2-138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9.48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99 0 18532,'-1'19'5548,"-10"39"-3645,-18 48-539,-26 175 0,54-273-1319,0 0 0,1 0 0,0 1 0,0-1-1,1 0 1,3 13 0,-4-20-36,0 0 0,0-1 1,0 1-1,1 0 0,-1-1 1,0 1-1,1 0 0,-1-1 0,0 1 1,1-1-1,-1 1 0,1 0 0,-1-1 1,1 1-1,-1-1 0,1 0 1,0 1-1,-1-1 0,1 1 0,0-1 1,-1 0-1,1 1 0,0-1 0,-1 0 1,1 0-1,0 0 0,-1 1 1,1-1-1,0 0 0,0 0 0,-1 0 1,1 0-1,0 0 0,-1 0 0,1-1 1,0 1-1,0 0 0,-1 0 1,1 0-1,0-1 0,-1 1 0,1 0 1,0-1-1,-1 1 0,2-1 1,26-22 237,-27 22-237,19-20 155,-1-1 0,0-2 0,24-41 0,38-83 239,-71 127-361,2-1-72,-1 3-260,-1-1 0,-1 0 0,11-39 1,-20 59 246,0 0-1,0 0 1,0 0 0,0 0 0,0 0 0,0 0 0,0 0 0,0 0 0,1 0 0,-1 0 0,0 0 0,0-1-1,0 1 1,0 0 0,0 0 0,0 0 0,0 0 0,0 0 0,0 0 0,0 0 0,0 0 0,0 0 0,0 0-1,0 0 1,0 0 0,0-1 0,0 1 0,-1 0 0,1 0 0,0 0 0,0 0 0,0 0 0,0 0 0,0 0-1,0 0 1,0 0 0,0 0 0,0 0 0,0 0 0,0 0 0,0 0 0,0 0 0,0 0 0,0 0 0,0 0 0,0-1-1,-1 1 1,1 0 0,0 0 0,0 0 0,0 0 0,0 0 0,0 0 0,0 0 0,0 0 0,0 0 0,0 0-1,0 0 1,0 0 0,0 0 0,-1 0 0,1 0 0,0 1 0,0-1 0,0 0 0,0 0 0,0 0-1,-7 5-769,-6 9 235,1 5-382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49.91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16564,'2'33'2280,"1"-3"-1392,1-5-424,0-4 1345,3-4-705,2-5-304,2-9-1024,1-5-472,1-12 544,3-3-152,-1-11-88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50.30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136 128 14403,'-10'9'1853,"0"-1"0,-16 11-1,16-13-1125,0 1-1,0 0 0,-11 13 0,16-16-552,2 0 1,-1 0-1,0 1 0,1-1 0,0 1 0,0 0 0,0 0 0,0 0 1,1 0-1,0 0 0,-2 6 0,4-10-164,0-1-1,0 0 1,0 0-1,0 1 1,0-1 0,0 0-1,0 0 1,0 1-1,0-1 1,0 0 0,1 1-1,-1-1 1,0 0-1,0 0 1,0 1 0,0-1-1,0 0 1,0 0-1,1 0 1,-1 1 0,0-1-1,0 0 1,0 0-1,0 0 1,1 1-1,-1-1 1,0 0 0,0 0-1,1 0 1,-1 0-1,0 0 1,0 0 0,1 1-1,-1-1 1,0 0-1,0 0 1,1 0 0,-1 0-1,0 0 1,1 0-1,15-3 201,14-12-7,47-32 247,-52 29-249,2 1-1,0 2 0,57-23 1,-59 34-84,-24 4-113,0 0 1,0 0-1,-1 0 1,1 1-1,0-1 1,0 0-1,-1 1 1,1-1-1,0 0 1,-1 1-1,1-1 1,0 1-1,-1-1 1,1 1-1,-1-1 1,1 1 0,-1-1-1,2 2 1,-1 0 1,0 1 1,-1 0-1,1 0 1,0-1-1,-1 1 1,1 0-1,-1 0 1,0 0 0,0 0-1,0-1 1,0 1-1,-2 4 1,4 10 34,-2-17-37,0 1 1,0-1-1,0 0 0,0 0 1,1 1-1,-1-1 0,0 0 1,0 1-1,1-1 0,-1 0 1,0 0-1,0 0 0,1 1 1,-1-1-1,0 0 0,1 0 1,-1 0-1,0 0 0,0 1 1,1-1-1,-1 0 0,0 0 1,1 0-1,-1 0 0,0 0 1,1 0-1,2-1 15,-1 1-1,1-1 0,-1 0 1,1 0-1,-1 0 1,1 0-1,-1-1 1,0 1-1,3-2 1,60-48 183,-53 40-179,0 1-1,0 0 1,1 1-1,1 0 1,-1 1-1,2 0 1,28-10-1,-42 17-17,-1 1 0,1 0-1,0 0 1,0-1 0,0 1 0,-1 0-1,1 0 1,0 0 0,0 0 0,0 0-1,-1 0 1,1 0 0,0 0-1,0 0 1,0 0 0,0 0 0,-1 1-1,1-1 1,0 0 0,0 1 0,-1-1-1,1 0 1,0 1 0,0-1-1,-1 1 1,1-1 0,-1 1 0,2 1-1,-1-1 7,-1 0 0,1 1 1,-1-1-1,0 1 0,1 0 0,-1-1 0,0 1 0,0-1 0,0 1 0,0-1 0,0 1 0,-1-1 0,1 1 1,-1 1-1,-2 9 134,-1 0 0,-11 21 1,14-30-83,0-2-45,1-1 0,0 0 0,-1 1 0,1-1 0,0 1 0,-1-1 0,1 1 0,0-1 0,0 1-1,0-1 1,-1 1 0,1-1 0,0 1 0,0-1 0,0 1 0,0-1 0,0 1 0,0-1 0,0 1 0,0-1 0,0 1 0,0-1 0,1 1 0,-1-1-1,0 2 1,12-7 216,24-24-76,-28 22-90,9-8-44,1 1 0,1 0 0,0 1 1,1 1-1,41-18 0,-59 30-25,-1-1-1,1 0 1,0 1-1,0-1 1,-1 1-1,1 0 1,0-1-1,0 1 1,0 0 0,0 0-1,-1 0 1,1 0-1,0 0 1,0 1-1,0-1 1,-1 1-1,1-1 1,0 1-1,-1-1 1,3 2 0,-3-1 0,-1 0 0,1 0 0,0 0 1,0 0-1,-1 0 0,1 0 0,-1 1 1,1-1-1,-1 0 0,1 0 1,-1 0-1,0 1 0,1-1 0,-1 0 1,0 1-1,0-1 0,0 0 0,0 0 1,0 1-1,-1 1 0,-1 7 4,0-1 0,-1 0 0,0 0 0,-1 0 0,-8 15 0,9-18-29,1-1-12,-1-1-1,0 1 1,0 0 0,0-1-1,0 1 1,0-1 0,-1 0-1,0 0 1,-8 6 0,12-10 5,0 0 0,0 0 1,-1 0-1,1 0 0,0 1 1,0-1-1,0 0 0,0 0 1,-1 0-1,1 0 0,0 0 0,0 0 1,0 0-1,0 0 0,-1 0 1,1 0-1,0 0 0,0 0 1,0 0-1,0 0 0,-1 0 1,1 0-1,0 0 0,0-1 1,0 1-1,0 0 0,0 0 1,-1 0-1,1 0 0,0 0 1,0 0-1,0 0 0,0 0 1,0-1-1,0 1 0,-1 0 1,1 0-1,0 0 0,0 0 0,0 0 1,0-1-1,0 1 0,0 0 1,0 0-1,0 0 0,0 0 1,0-1-1,0 1 0,0 0 1,0 0-1,0 0 0,0 0 1,0-1-1,0 1 0,1-14-798,-1 10 659,1-6-421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50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53 51 21509,'-15'33'5694,"5"-10"-5384,2 0 0,-11 44 0,19-67-311,0 1 1,0-1 0,0 1-1,-1-1 1,1 1 0,0-1-1,0 1 1,0-1-1,0 1 1,0-1 0,0 1-1,0-1 1,0 1 0,0-1-1,0 1 1,0-1 0,0 1-1,1-1 1,-1 1 0,0-1-1,0 0 1,0 1 0,1-1-1,-1 1 1,0-1-1,1 1 1,-1-1 0,0 0-1,1 1 1,-1-1 0,0 0-1,1 1 1,-1-1 0,1 0-1,-1 1 1,1-1 0,1 0 0,-1 0 0,1 0 1,-1 0-1,1-1 0,-1 1 1,1 0-1,-1-1 1,1 1-1,-1-1 0,1 0 1,-1 1-1,2-2 0,38-29 34,18-29-35,-36 35 53,49-40 1,-71 64-53,-1 1 0,0-1 1,1 1-1,-1 0 0,1-1 0,-1 1 0,1 0 1,-1-1-1,1 1 0,-1 0 0,1-1 0,0 1 1,-1 0-1,1 0 0,-1 0 0,1 0 0,0-1 1,-1 1-1,1 0 0,-1 0 0,1 0 0,0 0 1,-1 0-1,1 1 0,-1-1 0,1 0 0,0 0 1,0 1 1,-1 0 0,1-1 0,-1 1-1,1 0 1,-1-1 0,0 1 0,0 0 0,1 0 0,-1-1 0,0 1 0,0 0 0,0 0 0,0 0 0,0-1 0,0 1 0,0 0 0,0 1 0,-7 34 129,4-26-69,1-3-28,0 0 0,0 0 0,1 0 0,-1 9 0,2-16-30,0 0 0,0 0 0,0 1-1,0-1 1,0 0 0,0 1 0,0-1 0,0 0-1,0 0 1,0 1 0,1-1 0,-1 0 0,0 0-1,0 0 1,0 1 0,0-1 0,0 0 0,1 0-1,-1 1 1,0-1 0,0 0 0,0 0 0,0 0-1,1 0 1,-1 0 0,0 1 0,0-1-1,1 0 1,-1 0 0,0 0 0,0 0 0,1 0-1,-1 0 1,0 0 0,0 0 0,1 0 0,-1 0-1,0 0 1,0 0 0,1 0 0,-1 0 0,0 0-1,0 0 1,1 0 0,-1 0 0,0 0 0,0 0-1,1 0 1,-1 0 0,0 0 0,0-1 0,1 1-1,-1 0 1,0 0 0,0 0 0,1-1 0,15-9 52,-14 8-46,39-29 53,-26 18-45,1 1 1,0 1-1,1 0 0,0 1 0,0 1 0,21-8 1,-37 17-18,0-1 1,1 0-1,-1 1 1,0 0-1,0-1 1,0 1-1,1 0 1,-1 0-1,0 0 1,1 0-1,-1 0 1,0 0 0,0 0-1,1 0 1,-1 0-1,0 0 1,1 1-1,-1-1 1,0 1-1,0-1 1,0 1-1,0-1 1,3 2 0,-4-1 0,1 1 1,-1-1-1,1 0 1,-1 0-1,1 0 1,-1 1-1,0-1 1,0 0-1,1 1 1,-1-1-1,0 0 1,0 1 0,0-1-1,-1 0 1,1 0-1,0 1 1,0-1-1,-2 2 1,-1 8 7,-1-1 0,-1 0 0,0 0 0,-6 10 1,5-9-77,3-6-70,0 1 0,-1 0 0,1-1 1,-1 0-1,0 0 0,0 0 0,-1 0 0,1-1 0,-11 8 0,15-12 104,0 0-1,-1 0 1,1 1-1,0-1 0,0 0 1,0 0-1,-1 0 1,1 0-1,0 0 1,0 0-1,0 0 0,-1 0 1,1 0-1,0 0 1,0 0-1,0 0 1,-1 0-1,1 0 0,0-1 1,0 1-1,0 0 1,0 0-1,-1 0 0,1 0 1,0 0-1,0 0 1,0 0-1,0 0 1,-1-1-1,1 1 0,0 0 1,0 0-1,0 0 1,0 0-1,0-1 1,0 1-1,0 0 0,0 0 1,-1 0-1,1 0 1,0-1-1,0 1 1,0 0-1,0 0 0,0 0 1,0-1-1,0 1 1,0 0-1,0 0 1,0 0-1,0-1 0,2-13-449,-2 13 444,4-22-634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1:51.4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40 140 16315,'1'1'310,"-1"0"-1,1-1 1,0 1-1,0-1 0,-1 1 1,1-1-1,0 1 0,0-1 1,0 0-1,0 1 0,-1-1 1,1 0-1,0 1 0,0-1 1,0 0-1,0 0 0,0 0 1,0 0-1,0 0 0,0 0 1,0 0-1,-1 0 0,1-1 1,0 1-1,1 0 0,30-7 2151,-26 5-2099,4 0-170,1-1 0,-1-1 0,0 0-1,0 0 1,0-1 0,11-8 0,-18 11-181,0 0 0,0 0 0,-1 0 0,1 0 1,-1 0-1,1 0 0,-1-1 0,0 1 0,0-1 0,0 0 1,0 1-1,0-1 0,-1 0 0,1 0 0,-1 0 0,0 0 1,0-1-1,0 1 0,0 0 0,-1 0 0,1-1 0,-1 1 0,0 0 1,0-7-1,0 9-4,-1 0-1,1 0 1,0-1 0,0 1 0,-1 0 0,1 0-1,0 0 1,-1 0 0,1 0 0,-1-1-1,0 1 1,1 0 0,-1 0 0,0 0 0,1 1-1,-1-1 1,0 0 0,0 0 0,0 0 0,0 0-1,0 1 1,0-1 0,0 0 0,0 1-1,0-1 1,-2 0 0,0 1 0,1 0 0,-1 0 0,1 0 0,-1 0 0,1 0 0,-1 1 0,1-1 0,0 1 0,-1-1 0,1 1 0,0 0 0,-4 2 0,-4 2 9,1 0 0,0 1 1,0 0-1,-16 15 1,13-10-8,1 1 1,1 1 0,0-1 0,0 2 0,1-1 0,1 1 0,0 1-1,1 0 1,1 0 0,-6 19 0,11-32-8,1 0 0,-1 0 0,1 0 0,0 0 0,0 0 0,0 1 0,0-1 0,0 0 0,0 0 0,0 0 0,1 0 0,-1 0 0,2 4 0,-2-5 1,1-1-1,-1 1 0,1 0 0,0 0 0,-1 0 0,1-1 0,0 1 0,-1 0 0,1-1 0,0 1 0,0 0 0,0-1 0,0 1 0,0-1 0,-1 0 0,1 1 0,0-1 0,0 0 0,0 1 1,2-1-1,2 0-1,0 0 0,0 0 0,0-1 0,0 1 0,1-1 0,-1-1 0,0 1 0,-1-1 0,7-2 0,86-44 34,-72 34-22,0 1 1,1 1 0,32-10-1,-56 21-11,0 0-1,0 1 1,1-1-1,-1 1 1,0 0-1,0-1 1,1 1-1,-1 0 1,0 0-1,0 0 1,1 1-1,-1-1 1,0 0-1,4 2 1,-5-1 0,0 0 1,0 0-1,0 0 1,-1 0-1,1 0 1,0 0 0,0 0-1,-1 0 1,1 0-1,0 0 1,-1 0-1,1 0 1,-1 1-1,1-1 1,-1 0 0,0 0-1,0 1 1,1-1-1,-1 0 1,0 1-1,0-1 1,0 0-1,0 0 1,-1 1 0,1-1-1,-1 2 1,1-2 5,0 0 0,-1 0 0,1 0 0,0-1 0,0 1 0,0 0 0,0 0 0,0 0 1,0 0-1,0 0 0,0 0 0,0 0 0,0 0 0,0 0 0,1 0 0,-1 0 0,0 0 1,1-1-1,-1 1 0,1 0 0,-1 0 0,1 1 0,1-3 3,0 1 0,-1 0 1,1-1-1,0 1 0,-1-1 0,1 0 0,0 1 1,-1-1-1,1 0 0,-1 0 0,1 0 0,2-2 1,31-22 21,66-39 142,-89 57-158,1 1 0,-1 0 0,1 1-1,1 1 1,-1 0 0,19-3 0,-31 6-15,1 1 1,-1 0-1,1 0 1,0 0-1,-1 0 0,1 0 1,-1 0-1,1 0 0,-1 0 1,1 0-1,-1 1 0,1-1 1,-1 1-1,1-1 0,-1 1 1,1 0-1,-1-1 1,0 1-1,1 0 0,-1 0 1,0 0-1,0 0 0,2 2 1,-1-1 3,-1 0 0,0 0 0,-1 0 0,1 0 0,0 1 0,0-1 0,-1 0 0,0 1 0,1-1 0,-1 0 0,0 1 0,0-1 0,0 0 0,-1 3 0,-1 7 25,0 0-1,-1 1 0,-1-2 1,-8 21-1,11-30-2,0 2-31,-1 0-1,0-1 0,1 1 1,-1-1-1,-1 1 1,-2 3-1,3-6-61,1 1-1,-1-1 0,1 0 0,-1 0 0,0 0 1,0-1-1,1 1 0,-1 0 0,0-1 0,0 1 0,0-1 1,0 1-1,1-1 0,-1 0 0,-4 0 0,-13 1-135,-2 2-92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13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862 160 13467,'3'-2'145,"-1"0"-1,0 0 1,0 0 0,-1 0 0,1 0-1,0 0 1,0-1 0,-1 1 0,0 0 0,1-1-1,-1 1 1,0-1 0,0 0 0,0 1-1,-1-1 1,1 0 0,-1 0 0,1 1-1,-1-1 1,0 0 0,0 0 0,0 1 0,-1-1-1,1 0 1,-1 0 0,1 1 0,-1-1-1,-2-5 1,1 4-83,0-1-1,0 1 1,-1 0-1,0 0 1,1 1-1,-1-1 1,-1 0-1,1 1 1,0 0-1,-1 0 1,0 0-1,0 0 1,0 0-1,0 1 1,0 0-1,-7-3 1,-7-1 17,0 1 0,-1 2 0,1-1 0,0 2 0,-31 0 1,6 3 136,-56 8 0,71-5-89,-1 2 1,1 0 0,1 2 0,-51 21 0,62-22-77,1 2 0,0-1 0,0 2 0,1 0 0,0 1 0,1 0 0,0 1 0,1 1 0,-14 18 0,3 1-25,2 1-1,1 1 1,2 1-1,2 0 1,-14 43 0,13-26-27,3 2 0,1 0 0,-4 58 1,14-87 8,1 0-1,1 0 1,2 0 0,0 0-1,2 0 1,6 26 0,-7-42 3,0 1-1,1-1 1,1 0-1,0 1 1,0-1 0,1-1-1,0 1 1,0-1 0,1 0-1,0 0 1,0 0-1,1-1 1,0 0 0,0 0-1,1-1 1,0 0 0,0-1-1,10 6 1,-3-4 15,1-1-1,-1-1 1,1 0 0,0-2-1,0 1 1,1-2 0,-1 0-1,1-1 1,26-2 0,10-3 59,86-18 0,-73 7-55,-1-2 0,0-3 0,95-44-1,-114 42 47,-1-3 0,-1-1-1,-1-3 1,-1-1-1,47-45 1,-76 63-30,-1 0 1,-1-1-1,0-1 1,0 0-1,-2-1 0,1 0 1,-2 0-1,0-1 0,8-23 1,-12 27-20,-1-1 1,0-1-1,-1 1 1,0 0-1,-1 0 1,-1-1-1,0 1 1,-1-1-1,0 1 1,-1 0 0,0 0-1,-8-23 1,3 17-25,-1 1 0,0 0 0,-1 0 0,-1 1 0,-1 0 0,0 1 0,-2 0 0,1 1-1,-2 1 1,0 0 0,-1 1 0,0 0 0,-1 1 0,0 1 0,-22-12 0,14 11-213,0 0 0,-1 2 0,0 1 0,-1 1 0,0 1 0,0 1 0,0 2 0,-1 0 0,0 2 0,-46 2-1,26 5-165,6 6-96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15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 6 12835,'-1'-6'1861,"0"8"-294,2 12-246,2-2-827,-1 1 0,0 0 0,-1-1 0,-1 1 0,-1 25 0,0 9-58,6 58 56,0-44-120,-7 106 1,-14 22 421,10 236 0,17-271-612,2 28-111,-7-69-18,2 38 28,-1 64 18,-4-152-1,-3 46 50,4 43-84,-2-102-68,-1-1-1,-13 98 1,5 39 8,1-13 72,0-140-69,0 11-46,5-39-4,1-4 32,0-1 1,0 0-1,-1 0 0,1 1 0,0-1 1,0 0-1,0 1 0,0-1 1,0 0-1,0 1 0,0-1 0,0 0 1,0 1-1,0-1 0,0 1 0,0-1 1,0 0-1,0 1 0,0-1 0,0 0 1,0 1-1,0-1 0,1 0 1,-1 1-1,0-1 0,0 0 0,0 0 1,0 1-1,1-1 0,-1 0 0,0 0 1,0 1-1,1-1 0,-1 0 0,0 0 1,1 1-1,-1-1 0,0 0 0,0 0 1,1 0-1,-1 0 0,0 0 1,1 0-1,-1 1 0,0-1 0,1 0 1,-1 0-1,1 0 0,-1 0 0,0 0 1,1 0-1,-1 0 0,0 0 0,1-1 1,-1 1-1,0 0 0,1 0 1,-1 0-1,1 0 0,0-2-61,0 1-1,0-1 1,1 1 0,-1-1-1,0 0 1,-1 0 0,1 1-1,0-1 1,0 0 0,-1 0 0,1 0-1,-1 0 1,0 0 0,1 0-1,-1 1 1,0-4 0,1 0-78,4-27-211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17.83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1 345 13011,'0'2'161,"0"0"-1,1 0 1,-1 0 0,1 0 0,0 0-1,0 1 1,0-1 0,0-1 0,0 1-1,0 0 1,1 0 0,-1 0 0,0-1-1,1 1 1,-1 0 0,1-1 0,0 1-1,0-1 1,-1 0 0,1 0 0,0 0-1,0 0 1,0 0 0,0 0 0,0 0-1,4 0 1,7 3 280,1 0 1,26 3-1,-38-7-380,40 5 338,-1-1 0,1-2 1,0-2-1,0-2 0,56-9 0,35-19 37,15-3-139,-117 28-263,0 1-1,58 1 1,-13 8-15,-41-2 16,0-1-1,0-2 1,68-8-1,-39-2 44,98-1 0,-107 7-53,0-4-1,67-16 1,-58 10 83,67-6 1,308-50 487,-216 36-361,-95 16-162,-76 9-25,0 3 0,0 2-1,1 1 1,89 10 0,41 10 67,235-7 0,-306-14-67,-38 1-15,142 11 0,-116 5-35,1-6 1,186-8 0,-87 1 78,-143 2-88,-47-1 32,0-1 0,-1 0 0,1-1 0,0 0 0,0-1-1,0 0 1,-1-1 0,1 1 0,9-6 0,-11 12 197,8-4-194,228-60-41,-164 40 84,-49 11-74,0 1 0,32-3-1,23 7 16,15-3 40,27-8-41,-127 15 116,-3 2-28,-8 4 38,-15 6 48,19-10-365,1 0-1,-1 0 1,-1 0 0,1-1 0,0 0-1,0 0 1,-1-1 0,1 0-1,-10 0 1,4-3-160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19.04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126 2596 11058,'-3'2'512,"0"-1"0,0 1 0,0-1 0,0 1 0,0-1 0,-1 0-1,1 0 1,0 0 0,0-1 0,-1 1 0,1-1 0,-6 0 0,8 0-393,-1 0 1,1-1 0,0 1-1,0-1 1,-1 1 0,1-1 0,0 0-1,0 1 1,0-1 0,0 0 0,0 0-1,0 1 1,0-1 0,0 0 0,0 0-1,1 0 1,-1 0 0,0 0 0,1-1-1,-1 1 1,0 0 0,1 0-1,-1 0 1,1-1 0,0 1 0,-1 0-1,1 0 1,0-1 0,0 1 0,0 0-1,0 0 1,0-1 0,0 1 0,0-2-1,1-75 1268,-13-300 743,3-15-1836,6 91-152,-17-390 107,19 593-252,-4-35 16,0 60-10,4 1 0,3-1 0,13-79 0,-12 138-5,-2 9-1,1 0 0,-1 0 0,0 0 0,-1 0 0,0 0 0,0-6 0,-1 5 7,-10-46-93,10 52-75,1 1 112,0 0 0,0 0 1,0 0-1,0 1 0,-1-1 0,1 0 1,0 0-1,0 0 0,0 0 0,0 0 1,0 0-1,0 0 0,0 0 0,-1 0 1,1 1-1,0-1 0,0 0 0,0 0 1,0 0-1,0 0 0,0 0 1,0 0-1,0 1 0,0-1 0,0 0 1,0 0-1,0 0 0,0 0 0,0 0 1,0 1-1,0-1 0,0 0 0,0 0 1,0 0-1,0 0 0,0 1 0,0-1 1,0 0-1,0 0 0,0 0 0,0 0 1,0 0-1,0 1 0,0-1 0,0 0 1,0 0-1,0 0 0,0 0 0,1 0 1,-1 0-1,0 0 0,0 1 1,0-1-1,0 0 0,0 0 0,0 0 1,1 0-1,-1 0 0,0 0 0,0 0 1,0 0-1,1 0 77,3 6-612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0.594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26 409 12467,'-26'6'3731,"41"-10"-2604,162-45 2032,64-15-1802,-191 53-1305,1 3-1,97-3 0,-140 11-48,541-18 12,18-10-26,-438 25 82,107-1 112,179-7 547,-281 4-603,287-22 0,471-32 787,-890 61-912,106-7 117,141-27-1,-191 24-9,1 2-1,0 3 0,0 2 0,101 9 1,-40-2 52,-79-4-42,79 9 1,-116-8-108,1 0 0,-1-1 0,0 2 1,0-1-1,7 4 0,-33-1-403,19-4 294,0-1 0,0 1 0,0-1 0,0 0 0,0 0 0,1 0 0,-1 0 0,0-1 0,0 1 0,1-1 0,-1 0 0,1 1 0,-1-1 0,1 0 0,0 0 0,0-1 0,0 1 0,0 0 0,0-1 0,1 1 0,-1-1 0,1 0 0,-3-4 0,-5-21-411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1.7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3228 12523,'-8'12'960,"2"-2"-280,11-16 726,56-71 718,51-56-1129,482-459-571,-508 509-392,326-300-7,-219 208 43,339-289 353,-397 349-229,519-384 1215,-461 361-998,181-120 402,-228 162-571,79-47 52,-223 142-294,96-51 218,-81 45-315,0 0 0,0 1 0,1 0 0,19-2 0,-66 12-790,1 0 639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2.49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191 17 15867,'4'-6'534,"4"-4"693,-6 10-611,-3 8-93,-16 45 197,-2-1-1,-50 96 1,38-85-110,-25 71 0,56-134-608,-3 7 93,1 0 1,0 0 0,1 0 0,-1 9 0,1-15-77,1-1 1,0 1-1,0 0 0,0 0 1,0 0-1,0 0 0,0 0 1,0 0-1,0 0 0,0-1 1,1 1-1,-1 0 0,0 0 1,0 0-1,1 0 0,-1-1 1,1 1-1,-1 0 0,1 0 1,-1-1-1,1 1 0,-1 0 1,1 0-1,-1-1 0,1 1 1,0-1-1,0 1 0,-1-1 1,1 1-1,0-1 0,0 1 1,-1-1-1,1 0 0,0 1 1,0-1-1,0 0 0,0 0 1,0 0-1,-1 0 0,1 1 1,0-1-1,0 0 0,0-1 1,1 1-1,14-3 159,-1-1 0,0-1 0,0 0-1,-1-1 1,27-15 0,-3 3 83,63-23 297,176-46-1,-234 75-605,-17 5-423,1-2 0,-1-1 0,30-15 0,-46 19 286,0 0 0,0 0 0,-1-1 0,0 0 0,0-1 0,-1 0 1,0 0-1,0-1 0,-1 0 0,10-15 0,9-31-576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3.97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42 42 17924,'40'-41'5713,"-53"80"-5121,3 1 0,1 0 0,-5 59 0,6 125-195,13-101-103,-3-103-240,2 0 1,0-1-1,0 1 0,10 21 0,-5-21 51,-8-19-101,-1 0 0,0-1 0,1 1 1,-1 0-1,0-1 0,1 1 0,-1 0 0,1-1 1,-1 1-1,1-1 0,-1 1 0,1-1 0,0 1 1,-1-1-1,1 0 0,0 1 0,-1-1 0,1 0 0,0 1 1,-1-1-1,1 0 0,0 0 0,0 1 0,0-3-90,-1 1-1,0 0 1,0 0-1,0 0 1,0-1-1,0 1 0,-1 0 1,1 0-1,0 0 1,0-1-1,-1 1 0,1 0 1,-1 0-1,1 0 1,-1 0-1,-1-2 1,2 2-47,-6-9-306,0-1 0,0 1-1,-11-13 1,5 8 102,-20-27-396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4.4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2 482 18508,'-1'-5'1948,"7"-1"-1217,16-6-134,-21 12-543,290-139 4952,-75 37-3775,202-99-1777,-417 201 525,-1 0-1,0 0 1,0 0 0,0 0 0,0 0 0,0 0 0,0 0 0,0 0 0,0 0 0,1 0 0,-1 0 0,0 0 0,0-1 0,0 1 0,0 0 0,0 0 0,0 0 0,0 0 0,0 0 0,0 0 0,0 0 0,0 0 0,1 0 0,-1 0-1,0 0 1,0-1 0,0 1 0,0 0 0,0 0 0,0 0 0,0 0 0,0 0 0,0 0 0,0 0 0,0 0 0,0-1 0,0 1 0,0 0 0,0 0 0,0 0 0,0 0 0,0 0 0,0 0 0,0 0 0,0 0 0,0-1 0,0 1 0,0 0-1,0 0 1,-1 0 0,1 0 0,0 0 0,0 0 0,0 0 0,-8-4-330,-10-1 66,-8 1-261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29.6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0 262 19268,'3'-7'1801,"9"-8"-1177,-1-2-248,15-7 760,4-2-176,7-3-336,5 3-208,2-1-216,-2 3-48,-3 5-176,-5 3-128,-8 8-480,-6-1-216,-7 2-440,-12 6 984,2-5-264,-10 12-225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0.04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1 253 15891,'8'7'2121,"10"-6"-1233,6-12-256,2-6 1169,10-11-681,1-2-152,2-4-328,-1 1-344,-5 4-1064,-6 3-1921,-5 5 2313,-3 7-368,-9-4-248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2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83 139 11194,'2'-12'6917,"-7"-9"-5517,-8-18-1432,13 39 34,0 0 0,0 0 0,0 0 0,0 0 1,0 0-1,0 0 0,0-1 0,0 1 0,0 0 0,0 0 0,-1 0 1,1 0-1,0 0 0,0 0 0,0 0 0,0 0 0,0 0 0,0 0 1,0 0-1,0 0 0,0 0 0,0 0 0,0 0 0,0 0 1,0-1-1,0 1 0,0 0 0,-1 0 0,1 0 0,0 0 0,0 0 1,0 0-1,0 0 0,0 0 0,0 0 0,0 0 0,0 0 0,0 0 1,0 0-1,0 0 0,-1 0 0,1 0 0,0 0 0,0 0 0,0 1 1,0-1-1,0 0 0,0 0 0,0 0 0,0 0 0,0 0 0,0 0 1,0 0-1,0 0 0,0 0 0,-1 0 0,1 0 0,0 0 0,0 0 1,0 0-1,0 0 0,-4 8 33,-1 10-12,4-13-14,1 0 0,-1-1 1,1 1-1,1 0 1,0 5-1,-1-9-9,0-1 0,0 1 0,0-1 0,0 1 0,0-1 0,1 1 0,-1-1 0,0 1 0,0-1 0,0 0 0,1 1 0,-1-1 0,0 1 0,0-1 0,1 0 0,-1 1 0,0-1 0,1 0 0,-1 1 0,0-1 1,1 0-1,-1 1 0,1-1 0,0 0 0,-1 0-2,1 0 0,0 0 0,0-1 0,-1 1 0,1 0 1,0-1-1,0 1 0,-1-1 0,1 1 0,0 0 0,-1-1 1,1 0-1,0 1 0,-1-1 0,1 1 0,-1-1 1,1 0-1,-1 1 0,1-1 0,-1-1 0,14-27 114,-14 28-97,1 0 0,-1 0 0,1 0 0,-1 0 0,0 0 0,0 0 0,0 0 0,1-1 0,-1 1 0,0 0 0,0 0 0,0 0-1,-1 0 1,1 0 0,0 0 0,0 0 0,0 0 0,-1 0 0,1 0 0,-1 0 0,1 0 0,-1 0 0,1 0 0,-1 0 0,1 0 0,-1 1 0,-1-2 0,1 2-7,0 0 0,0-1 1,0 1-1,0 0 0,0 0 0,0 1 0,0-1 0,0 0 1,1 0-1,-1 0 0,0 1 0,0-1 0,0 0 0,0 1 1,0-1-1,0 1 0,0-1 0,1 1 0,-1-1 1,0 1-1,0 0 0,1-1 0,-1 1 0,0 0 0,1 0 1,-1-1-1,1 1 0,-1 0 0,1 0 0,-1 1 0,-14 27 8,12-10-38,3-19 22,0 0-1,0 1 0,0-1 0,1 0 0,-1 0 1,0 0-1,0 1 0,0-1 0,0 0 1,0 0-1,0 1 0,1-1 0,-1 0 1,0 0-1,0 0 0,0 1 0,1-1 0,-1 0 1,0 0-1,0 0 0,0 0 0,1 0 1,-1 0-1,0 1 0,0-1 0,1 0 1,-1 0-1,0 0 0,0 0 0,1 0 0,-1 0 1,0 0-1,1 0 0,1-1-1,-1 1 0,1-1-1,0 0 1,-1 0 0,1 1-1,-1-1 1,1 0 0,-1-1-1,1 1 1,-1 0 0,0 0 0,0-1-1,1 1 1,1-3 0,0-2 9,1 1 1,0-1 0,-1-1-1,0 1 1,-1 0-1,4-12 1,-6 18-7,0-1-1,0 1 1,0 0-1,0-1 1,0 1-1,0 0 1,0 0-1,0-1 1,0 1-1,0 0 1,0 0-1,0-1 1,0 1-1,0 0 1,0 0-1,0-1 1,0 1-1,-1 0 1,1 0-1,0-1 1,0 1-1,0 0 1,0 0-1,-1-1 1,1 1-1,0 0 1,0 0 0,0 0-1,-1 0 1,1-1-1,0 1 1,0 0-1,-1 0 1,1 0-1,0 0 1,0 0-1,-1 0 1,1 0-1,0 0 1,0 0-1,-1 0 1,1 0-1,0 0 1,0 0-1,-1 0 1,1 0-1,0 0 1,-1 0-1,1 0 1,0 0-1,0 0 1,-1 0-1,1 0 1,0 0 0,0 0-1,-1 1 1,1-1-1,0 0 1,0 0-1,-1 1 1,-15 7 14,15-8-15,1 1 0,-1-1 1,0 1-1,1 0 0,-1-1 1,1 1-1,-1 0 0,1 0 1,-1-1-1,1 1 0,0 0 1,-1 0-1,1 0 0,0 0 1,-1 0-1,1-1 0,0 1 1,0 0-1,0 0 0,0 0 1,0 0-1,0 0 0,0 0 1,0 0-1,0-1 1,1 1-1,-1 2 0,1-3 0,0 0 0,-1 1 0,1-1 0,0 0 0,0 0 0,-1 1 0,1-1 0,0 0 1,0 0-1,-1 0 0,1 0 0,0 0 0,0 0 0,0 0 0,-1 0 0,1 0 0,0-1 0,-1 1 0,1 0 0,0 0 0,0-1 0,-1 1 0,1 0 0,0-1 0,-1 1 0,1-1 0,-1 1 0,1-1 0,0 1 0,-1-1 0,1 1 0,-1-1 0,0 0 0,1 0 0,2-2 17,0 0 1,0 0-1,0 0 0,-1-1 0,1 1 0,-1-1 0,0 1 0,0-1 0,-1 0 0,1 0 0,-1 0 0,1 0 0,-1 0 0,1-8 0,-3 12-12,1 0 0,0 0 0,0 0 0,-1-1 0,1 1 0,0 0 0,-1 0 0,1 0-1,0 0 1,-1 0 0,1 0 0,0 0 0,0 0 0,-1 0 0,1 0 0,0 0 0,-1 0-1,1 0 1,0 0 0,-1 0 0,1 0 0,0 0 0,-1 0 0,1 0 0,0 1 0,0-1-1,-1 0 1,1 0 0,0 0 0,0 0 0,-1 1 0,1-1 0,0 0 0,0 0 0,-1 0-1,1 1 1,0-1 0,0 0 0,0 1 0,0-1 0,-1 1 0,-10 9 51,7-5-46,1 0 0,0 0 0,-1 0 0,2 0-1,-1 1 1,1-1 0,-1 1 0,-2 10 0,5-15-10,0-1 0,0 0 0,0 0 0,0 0 0,0 0 0,0 0 0,0 0-1,0 1 1,0-1 0,0 0 0,0 0 0,0 0 0,0 0 0,0 0 0,0 1 0,0-1 0,0 0 0,0 0 0,0 0-1,0 0 1,0 0 0,0 0 0,0 1 0,0-1 0,0 0 0,0 0 0,0 0 0,0 0 0,1 0 0,-1 0 0,0 1-1,0-1 1,0 0 0,0 0 0,0 0 0,0 0 0,0 0 0,0 0 0,1 0 0,-1 0 0,0 0 0,0 0-1,0 0 1,0 0 0,0 0 0,1 1 0,5-6-11,7-12 5,-10 11 8,8-16 31,-11 21-28,1 0 0,-1 0 0,0 0 0,0 1 0,0-1 0,1 0 1,-1 0-1,0 0 0,0 0 0,0 0 0,0 0 0,0 0 1,0 0-1,-1 0 0,1 0 0,0 0 0,0 1 0,-1-1 0,1 0 1,-1 0-1,0-1 0,1 2 0,-1 0 0,1-1 0,-1 1 0,0 0-1,0-1 1,1 1 0,-1 0 0,0 0 0,1 0 0,-1 0 0,0 0 0,0 0 0,1 0 0,-1 0 0,0 0 0,1 0 0,-1 0-1,0 0 1,0 0 0,1 1 0,-1-1 0,0 0 0,1 1 0,-1-1 0,1 0 0,-1 1 0,0-1 0,1 1 0,-1-1-1,1 1 1,-1-1 0,1 1 0,-1-1 0,0 2 0,-18 19 51,17-18-57,0-1 0,0 0 1,0 1-1,0 0 0,1-1 1,-1 1-1,1 0 0,0 0 0,0 0 1,0 0-1,0 0 0,-1 4 1,2-6-1,0-1 1,1 0 0,-1 0-1,0 0 1,0 0 0,0 1-1,0-1 1,0 0 0,0 0-1,0 0 1,1 0 0,-1 0-1,0 0 1,0 1 0,0-1-1,0 0 1,1 0 0,-1 0 0,0 0-1,0 0 1,0 0 0,0 0-1,1 0 1,-1 0 0,0 0-1,0 0 1,0 0 0,1 0-1,-1 0 1,0 0 0,0 0-1,0 0 1,1 0 0,-1 0-1,0 0 1,0 0 0,0 0-1,0 0 1,1 0 0,-1 0-1,0 0 1,0-1 0,0 1-1,0 0 1,1 0 0,-1 0 0,0 0-1,0 0 1,0-1 0,9-5-8,-5 1 10,1 0 1,-1-1 0,1 1-1,-2-1 1,1 0 0,-1 0-1,1 0 1,-2-1 0,1 1-1,3-13 1,-6 19-2,0 0-1,0 0 1,0 0 0,0-1 0,0 1-1,0 0 1,0 0 0,0 0 0,0 0 0,0 0-1,0 0 1,0 0 0,0 0 0,0-1-1,0 1 1,0 0 0,0 0 0,0 0-1,0 0 1,0 0 0,0 0 0,0 0-1,0-1 1,0 1 0,0 0 0,0 0-1,0 0 1,0 0 0,0 0 0,0 0 0,0 0-1,-1 0 1,1 0 0,0-1 0,0 1-1,0 0 1,0 0 0,0 0 0,0 0-1,0 0 1,0 0 0,0 0 0,-1 0-1,1 0 1,0 0 0,0 0 0,0 0-1,0 0 1,0 0 0,0 0 0,0 0 0,0 0-1,-1 0 1,1 0 0,0 0 0,0 0-1,0 0 1,0 0 0,0 0 0,0 0-1,0 0 1,-1 0 0,1 0 0,-9 8 32,-7 13 1,11-13-28,0 1 1,0-1-1,1 1 1,0 0-1,-5 17 1,9-26-8,0 0 1,0 0 0,-1 0 0,1 1 0,0-1 0,0 0 0,0 0-1,0 1 1,0-1 0,0 0 0,0 1 0,-1-1 0,1 0-1,0 0 1,0 1 0,0-1 0,0 0 0,0 1 0,0-1 0,0 0-1,1 0 1,-1 1 0,0-1 0,0 0 0,0 0 0,0 1-1,0-1 1,0 0 0,0 0 0,1 1 0,-1-1 0,0 0 0,0 0-1,0 1 1,1-1 0,-1 0 0,0 0 0,10-6-13,9-17-6,-14 16 26,-1 0 0,0 0 0,-1-1 0,0 0-1,0 1 1,-1-1 0,3-14 0,-5 22-6,0-1 1,0 1-1,0 0 1,1-1-1,-1 1 0,0 0 1,0-1-1,0 1 1,0 0-1,0-1 0,0 1 1,0 0-1,0-1 0,0 1 1,0 0-1,0-1 1,-1 1-1,1 0 0,0-1 1,0 1-1,0 0 1,0 0-1,0-1 0,-1 1 1,1 0-1,0-1 1,0 1-1,0 0 0,-1 0 1,1-1-1,0 1 1,0 0-1,-1 0 0,1-1 1,-11 7 33,-10 18-2,14-15-32,1 0 0,1 0 0,0 0 0,0 1 1,1 0-1,0 0 0,1 0 0,-3 12 0,6-22-2,0 0 0,0 0 0,0 0 0,0 0 0,0 1 0,0-1 0,0 0 0,0 0 0,0 0 0,0 0 0,0 0 0,0 0 0,0 1 1,0-1-1,0 0 0,0 0 0,0 0 0,0 0 0,0 0 0,0 0 0,0 1 0,0-1 0,0 0 0,0 0 0,0 0 0,0 0 0,0 0 0,0 0 1,0 0-1,0 0 0,0 1 0,0-1 0,0 0 0,1 0 0,-1 0 0,0 0 0,0 0 0,0 0 0,0 0 0,0 0 0,0 0 0,0 0 0,0 0 0,1 0 1,-1 1-1,0-1 0,0 0 0,0 0 0,0 0 0,0 0 0,0 0 0,1 0 0,-1 0 0,0 0 0,0 0 0,0 0 0,8-7-29,6-12-1,-11 13 15,2-1 7,-1-1-1,0 0 0,0 0 1,0 0-1,-1 0 0,-1-1 1,1 0-1,1-11 0,-7 17-49,-2 8 6,-3 6-57,-14 29-655,17-28 446,-1 0-1,-1-1 1,-8 13 0,9-22-64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4.23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127 67 17364,'0'-3'210,"-1"0"1,1 0-1,-1 0 0,1 0 1,-1 0-1,0 0 1,0 1-1,0-1 1,-1 0-1,1 1 0,-1-1 1,1 1-1,-1-1 1,0 1-1,0 0 1,0 0-1,0-1 0,0 2 1,-1-1-1,1 0 1,-1 0-1,1 1 1,-1-1-1,1 1 0,-1 0 1,0 0-1,-3-1 1,4 1-165,0 1 0,0-1 0,0 1 0,-1-1 0,1 1 0,0 0 0,0 0 0,-1 0 0,1 0 0,0 0 1,0 1-1,-1-1 0,1 0 0,0 1 0,0 0 0,0 0 0,0 0 0,0 0 0,0 0 0,0 0 0,0 0 0,0 0 1,0 1-1,1-1 0,-1 1 0,0-1 0,1 1 0,0 0 0,-1 0 0,1 0 0,0 0 0,0 0 0,0 0 0,0 0 1,-1 4-1,0 1-43,0 0 1,0 1 0,1-1-1,1 1 1,-1-1 0,1 1-1,0-1 1,1 0 0,-1 1 0,2-1-1,-1 1 1,1-1 0,0 0-1,0 0 1,1 0 0,4 8-1,-6-14-3,-1 0 1,1-1-1,-1 1 0,0 0 0,1-1 0,0 1 0,-1 0 0,1-1 1,-1 1-1,1-1 0,0 1 0,-1-1 0,1 1 0,0-1 0,0 1 0,-1-1 1,1 0-1,0 1 0,0-1 0,0 0 0,-1 0 0,1 0 0,0 0 0,0 1 1,0-1-1,0 0 0,-1 0 0,1-1 0,1 1 0,-1-1 11,1 1-1,-1-1 1,0 0-1,1 0 1,-1 0-1,0-1 1,0 1-1,0 0 1,0 0-1,0-1 1,0 1-1,0 0 1,1-4-1,2-3 79,-1 0-1,0 0 1,0-1-1,2-12 1,-2-9 419,0-35 0,-3 65-502,0 0 0,0 0 0,0 0 0,0 0 0,0 0 0,0 0 0,0 0 0,0 0 0,0 0 0,0 0-1,1 0 1,-1 0 0,0 0 0,0 0 0,0 0 0,0 0 0,0 0 0,0 0 0,0 0 0,0 0 0,0 0 0,0 0 0,0 0 0,0 0 0,0 0 0,0 0 0,0 0 0,0 0 0,1 0 0,-1 0 0,0 0 0,0 0-1,0-1 1,0 1 0,0 0 0,0 0 0,0 0 0,0 0 0,0 0 0,0 0 0,0 0 0,0 0 0,0 0 0,0 0 0,0 0 0,0 0 0,0 0 0,0 0 0,0 0 0,0 0 0,0 0 0,0-1 0,5 10 72,4 16-60,25 64-6,71 138 0,-93-211-84,-11-16 64,-1 0 0,0 0 0,0 0 0,0 0 0,0 0 0,1 0 0,-1 0 0,0 0 1,0 0-1,0 0 0,0 0 0,1-1 0,-1 1 0,0 0 0,0 0 0,0 0 0,0 0 1,0 0-1,1 0 0,-1 0 0,0 0 0,0-1 0,0 1 0,0 0 0,0 0 1,0 0-1,0 0 0,0 0 0,0-1 0,0 1 0,1 0 0,-1 0 0,0 0 0,0 0 1,0 0-1,0-1 0,0 1 0,0 0 0,0 0 0,0 0 0,0 0 0,0-1 0,0 1 1,-1 0-1,1 0 0,0 0 0,0 0 0,0-1 0,-6-34-1353,-1 15 300,-18-35 1,14 30 399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4.7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0 13043,'3'1'313,"-1"0"1,0 0 0,1 0-1,-1 0 1,0 0-1,1 0 1,-1 1-1,0-1 1,0 1 0,0 0-1,0-1 1,-1 1-1,1 0 1,0 0 0,1 3-1,1 1 231,-1 1-1,0 0 1,-1 0-1,3 9 1,9 50 809,-12-51-1064,0 0 0,1-1 0,1 1 0,0-1-1,1 0 1,8 15 0,-12-28-261,-1 0 0,1 0 0,-1 0 0,1 0 0,-1 0 0,1 0 0,0 0 0,0-1 0,-1 1 0,1 0 0,0 0 0,0-1 0,0 1 0,0 0 0,0-1 0,0 1 0,0-1 0,0 1 0,0-1 0,0 0 0,0 1 0,0-1 1,0 0-1,0 0 0,0 0 0,0 0 0,1 0 0,-1 0 0,0 0 0,0 0 0,0 0 0,0 0 0,0-1 0,0 1 0,0 0 0,0-1 0,0 1 0,0-1 0,0 1 0,0-1 0,0 1 0,0-1 0,0 0 0,0 0 0,1-1 0,1-1-57,0 0 0,0 0 0,0-1 0,0 0 0,-1 1 0,1-1 0,-1 0 0,0 0 0,0 0 0,1-5 0,-2 7-115,-1 1 1,1-1-1,-1 1 1,0-1 0,1 1-1,-1-1 1,0 1-1,0-1 1,0 1-1,0-1 1,0 0-1,0 1 1,-1-1 0,1 1-1,0-1 1,-1 1-1,1 0 1,-1-1-1,0 1 1,1-1-1,-1 1 1,-1-2 0,0 2-150,0-1 0,0 1 1,0 0-1,-1 0 1,1 0-1,0 0 1,0 0-1,-1 0 1,1 0-1,-1 1 0,1-1 1,0 1-1,-4 0 1,-26-3-1884,-27-4 216,0-3 3721,59 10-1627,-1 0 1,1 0 0,-1-1 0,1 1 0,-1 0-1,1 0 1,0 0 0,-1 0 0,1 0 0,-1 0-1,1-1 1,-1 1 0,1 0 0,0 0-1,-1-1 1,1 1 0,-1 0 0,1 0 0,0-1-1,-1 1 1,1 0 0,0-1 0,0 1 0,-1-1-1,1 1 1,0 0 0,-1-2 0,10-7 2011,31-9-588,-28 12-1103,2 0-579,-1-1-1,0-1 1,0 0-1,-1-1 1,0 0-1,-1-1 1,12-12-1,-8 2-176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6.04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46 7 16836,'-5'-7'2300,"3"14"-1130,0 15-329,20 207-50,-9-138-404,-12-106-309,0 1 0,-2 0 0,0 0 0,0 1 0,-1 0 0,-13-21 1,19 33-79,0 1 1,0 0-1,-1 0 1,1 0-1,0 0 1,0 0-1,0 0 1,0 0-1,0 0 1,0 0-1,-1 0 1,1 0-1,0 0 1,0 0-1,0 0 1,0 0-1,0 0 1,0 0-1,0 1 1,-1-1-1,1 0 1,0 0-1,0 0 1,0 0-1,0 0 1,0 0-1,0 0 0,0 0 1,0 0-1,-1 0 1,1 0-1,0 1 1,0-1-1,0 0 1,0 0-1,0 0 1,0 0-1,0 0 1,0 0-1,0 0 1,0 1-1,0-1 1,0 0-1,0 0 1,0 0-1,0 0 1,0 0-1,0 0 1,0 1-1,0-1 1,0 0-1,0 0 1,0 0-1,0 0 1,0 0-1,0 0 1,0 0-1,0 1 1,0-1-1,0 0 1,1 0-1,-1 9-1,2 1-4,1-1 0,0 0 1,1 0-1,0 0 0,8 13 0,-9-18-5,-1 0-1,1 0 0,0 0 1,0 0-1,0 0 1,1-1-1,0 0 0,-1 1 1,1-1-1,0 0 0,0-1 1,9 5-1,-12-7 11,-1 1 0,1-1 0,0 0 0,0 0 0,0 1 0,-1-1 0,1 0 0,0 0 0,0 0 0,0 0 0,0 0 0,-1 0 0,1 0-1,0 0 1,0 0 0,0 0 0,-1-1 0,1 1 0,1-1 0,-1 1 5,-1-1-1,0 1 1,1-1-1,-1 1 1,0 0-1,1-1 0,-1 1 1,0-1-1,0 1 1,0-1-1,0 1 1,1-1-1,-1 0 1,0 1-1,0-1 1,0 1-1,0-1 1,0 1-1,0-1 1,0 1-1,0-1 1,-1 0-1,0-2 25,1 0 0,-2-1-1,1 1 1,0 0 0,-1 0-1,1 0 1,-1 0 0,-3-4-1,-9-7 152,-1 0-1,-1 0 0,-21-14 0,19 14 14,78 14-187,-32-3 72,-1 0 0,0-2 0,-1-2 0,35-11 0,-28 7-1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6.42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1 112 15563,'2'0'2217,"8"-1"-1065,-1-6-488,3-3 1985,-1-5-1209,0-1-672,0 1-384,-1-3-1136,-5 3 760,2 5-216,1 5-104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6.95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1 124 17148,'0'2'452,"0"1"0,0-1 1,1 1-1,-1-1 0,1 1 1,-1-1-1,1 0 1,0 1-1,2 3 0,171 442 1771,-206-514-1134,10 8-909,3 0 0,2-1 0,4-1 1,1 0-1,-3-74 0,14 124-180,1 0 0,0 0 0,1 0 0,0 1-1,3-14 1,-3 21-1,-1 1 0,1-1 1,-1 0-1,1 1 0,-1-1 0,1 1 0,0-1 1,0 1-1,-1-1 0,1 1 0,0 0 0,1 0 0,-1-1 1,0 1-1,0 0 0,0 0 0,1 0 0,-1 0 0,0 0 1,1 0-1,-1 1 0,1-1 0,-1 0 0,1 1 0,0-1 1,-1 1-1,1-1 0,-1 1 0,1 0 0,0 0 1,-1 0-1,1 0 0,0 0 0,-1 0 0,1 0 0,0 0 1,-1 1-1,3 0 0,2 1 0,-1 0 0,1 1-1,-1-1 1,0 1 0,0 0 0,0 0 0,0 1-1,-1 0 1,1 0 0,-1 0 0,0 0 0,0 0 0,0 1-1,-1 0 1,0 0 0,0 0 0,0 0 0,3 9-1,-2-6 17,-1 0-1,-1 0 0,0 0 0,0 0 0,0 0 0,-1 0 0,-1 0 1,1 1-1,-1-1 0,-1 0 0,1 0 0,-4 15 0,2-17-25,-1 0 0,0 1 1,0-1-1,0-1 0,-1 1 0,0 0 0,0-1 0,0 0 0,-1 0 0,0 0 0,-7 5 0,10-8-74,-1 0 0,1-1 0,-1 1 0,1-1-1,-1 0 1,0 1 0,1-1 0,-1 0 0,0-1-1,0 1 1,0 0 0,-4 0 0,5-2-38,0 1 0,0 0 0,0 0 0,0-1 0,0 1 0,0-1 0,1 0 0,-1 1 0,0-1 0,0 0-1,1 0 1,-1 0 0,1 0 0,-1-1 0,1 1 0,-1 0 0,1-1 0,0 1 0,-1-1 0,-1-2 0,-4-9-550,5 2-164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7.3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0 16780,'2'2'305,"1"-1"0,0 1 0,-1 0 0,1 0 0,-1 0 1,0 0-1,0 0 0,1 1 0,-1-1 0,-1 1 0,1-1 0,0 1 1,-1 0-1,1 0 0,1 5 0,2 6 242,-1 0-1,3 17 1,-1-7-395,0 8 104,-5-24-134,0 0 0,0-1-1,1 1 1,1 0 0,-1-1 0,1 1-1,4 7 1,-6-14-94,0 0 0,0 0 0,-1 0 0,1-1 0,0 1 0,0 0 0,0 0 0,0-1 0,0 1 0,0-1 0,0 1 0,0-1 0,1 1 0,-1-1 0,0 0 0,0 1 1,0-1-1,0 0 0,1 0 0,-1 0 0,0 0 0,0 0 0,0 0 0,1 0 0,-1-1 0,0 1 0,0 0 0,0-1 0,0 1 0,0-1 0,1 1 0,-1-1 0,0 1 0,1-2 0,6-3 52,-1 1-1,0-2 1,10-8-1,-12 10-74,-5 4-6,10-8-204,0-1 1,0 0 0,-1 0-1,0-1 1,-1 0-1,10-16 1,-17 26 147,-1-1 1,0 1-1,1-1 0,-1 1 0,0-1 1,0 1-1,0 0 0,1-1 1,-1 1-1,0-1 0,0 1 0,0-1 1,0 1-1,0-1 0,0 1 1,0-1-1,0 1 0,0-1 1,0 1-1,0-1 0,0 1 0,0-1 1,0 1-1,0-1 0,-1 1 1,1-1-1,0 1 0,0-1 1,-1 1-1,1-1 0,0 1 0,-1 0 1,1-1-1,0 1 0,-1 0 1,1-1-1,0 1 0,-1 0 0,1-1 1,-1 1-1,1 0 0,-1 0 1,0-1-1,-24-1-1008,2 4 257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7.77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1 179 17348,'11'-2'1848,"2"-8"-1064,3-1-320,5-7 873,-1 1-233,2-3-728,-4-1-624,-3-4 360,-2 0-144,-2-4-208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38.1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21 1 13139,'2'0'210,"0"0"0,0 0 0,0 0 0,0 0 0,0 0 0,0 0 1,0 1-1,0-1 0,0 1 0,0 0 0,0-1 0,0 1 0,0 0 0,0 0 0,-1 0 0,1 0 1,2 3-1,-1-1 61,0 0 1,0 1-1,0-1 1,0 1-1,-1 0 1,1 0-1,2 7 1,2 5 274,-2 1 1,0 0 0,3 20-1,-7-32-368,16 128 1951,-13-92-1535,3-20-294,-3-18-198,-2-13-69,-3-6-135,0-1 0,-2 1 0,1 0 0,-2 0 1,-9-28-1,21 66-68,1-1-1,0 0 1,2 0 0,0-1 0,25 31-1,-14-36 329,-15-14 43,-13-11 52,-3 1-140,0 0-1,0 0 1,-1 2-1,-21-14 1,-50-23 451,61 34-361,-36-16 550,56 23-454,7 2-165,11 0-45,-17 1-72,78-5 24,-36 2-999,63 3 0,-79 2 598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2.8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 11 14435,'0'0'86,"0"-1"-1,0 1 1,-1 0-1,1 0 1,0 0 0,0-1-1,0 1 1,-1 0-1,1 0 1,0 0-1,0-1 1,0 1 0,0 0-1,0 0 1,0-1-1,-1 1 1,1 0-1,0 0 1,0-1 0,0 1-1,0 0 1,0 0-1,0-1 1,0 1-1,0 0 1,0-1 0,0 1-1,0 0 1,0 0-1,1-1 1,-1 1-1,0 0 1,0 0 0,0-1-1,0 1 1,0 0-1,0 0 1,1 0-1,-1-1 1,0 1 0,0 0-1,0 0 1,0 0-1,1-1 1,-1 1 0,15 5 1705,18 16-603,-6 0-1046,-2 1-1,-1 1 0,0 0 1,-2 2-1,-1 1 0,0 1 1,-2 0-1,-2 2 0,0 0 1,-2 1-1,-1 0 0,11 37 1,-13-26-267,-1 1 1,-3 0 0,-1 0 0,-2 1 0,-2 0 0,-2 0 0,-1 0 0,-13 85-1,10-114 20,0 1 0,-1-1 0,-9 24 0,-1-9-173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3.89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 12 15435,'-8'-11'1902,"3"18"-792,4 23-293,18 53-240,4-2-1,4 0 0,3-1 1,44 87-1,-59-138-422,2 0 0,1-2 0,1 0 0,22 28 0,-32-47-166,0-1 0,0 0 1,0-1-1,1 1 0,0-1 0,0-1 0,15 8 1,-18-11-76,1 1 1,0-1-1,-1-1 1,1 1-1,0-1 1,0 0-1,0 0 1,0-1 0,0 0-1,0 0 1,0 0-1,0-1 1,10-2-1,-9 1 14,0 0-1,0-1 0,-1 0 1,1 0-1,-1 0 0,1-1 1,8-7-1,8-11-328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36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744 162 9602,'-4'-1'203,"0"0"1,0 0-1,0-1 0,1 1 1,-1-1-1,1 0 1,-1 0-1,1 0 0,0 0 1,0-1-1,0 1 0,0-1 1,-3-3-1,-2-5 580,0 0 1,-11-18-1,14 18-312,-2 1 1,0 0-1,-12-14 1,17 21-411,-1 1 0,0 0 1,1 0-1,-1-1 1,0 2-1,0-1 1,0 0-1,-1 1 1,1-1-1,0 1 0,-1 0 1,1 0-1,0 0 1,-1 0-1,1 1 1,-6-1-1,-1 2 12,0 0 0,1 0 0,-1 1 0,0 1-1,0-1 1,1 2 0,0-1 0,-1 1 0,1 0 0,1 1-1,-1 0 1,-11 10 0,-12 9 186,-47 49 1,50-45-207,1 2 0,2 1 0,1 1 0,2 1 0,0 1 0,3 0 0,1 2 1,1 1-1,3 0 0,-13 42 0,11-20-47,3 0 1,2 1-1,3 1 1,2 0-1,2 76 1,6-120-9,1-1 1,0 0 0,1-1-1,1 1 1,1 0 0,0-1-1,1 0 1,0 0 0,1 0-1,1-1 1,0 0 0,1-1-1,1 0 1,0 0 0,0-1-1,1 0 1,1-1 0,18 14-1,-6-6-20,0-2-1,2 0 1,0-2-1,1-1 1,0-1-1,1-1 1,0-1-1,37 8 1,-41-13-26,1-2 0,-1-1 0,1 0 0,0-2 1,0-1-1,0-1 0,-1-1 0,1-1 1,0-1-1,35-11 0,-21 1-3,-1-2-1,0-1 1,-2-2-1,0-2 1,-1-1 0,44-36-1,-40 25 42,-2-1-1,-2-1 1,-1-3-1,54-75 1,-77 97 11,-1-1 0,-1 0 0,-1 0 0,0-1 0,-1 0 0,-1 0 1,0 0-1,-2-1 0,4-29 0,-7 31 9,-1 0 0,0-1 0,-1 1 0,-1 0 0,-1 0 0,0 0 0,-1 1 0,-1-1 0,-1 1 0,-13-28 0,4 17 5,-2 0 0,0 2 0,-2 0 0,-1 1-1,0 1 1,-2 1 0,-1 0 0,0 2 0,-2 1 0,0 1-1,-1 1 1,0 1 0,-2 2 0,0 0 0,0 2-1,-1 1 1,-45-11 0,61 20-160,1 0 0,-1 0-1,0 2 1,-24 0 0,32 1 99,-1-1 0,0 1-1,1 0 1,-1 1 0,1-1 0,-1 1 0,1 0 0,0 1 0,0-1-1,0 1 1,0 0 0,0 0 0,-4 5 0,-14 17-290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4.56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47 1 18876,'0'10'2003,"2"485"1166,-2-489-3210,-3 24-742,3-29 768,0-1 0,0 0 0,0 0 0,0 1 0,0-1 0,-1 0 0,1 1 0,0-1 0,0 0 0,0 0 1,0 1-1,-1-1 0,1 0 0,0 0 0,0 1 0,0-1 0,-1 0 0,1 0 0,0 0 0,0 0 0,-1 1 0,1-1 0,0 0 1,0 0-1,-1 0 0,1 0 0,0 0 0,-1 0 0,-10-9-193,-1-12-69,-4-6-120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4.99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0 15707,'8'0'1609,"4"7"-905,1 2-224,9 2 880,2 2-296,8 0-335,-1 3-49,4-3-224,-2-2-88,-2-1-280,1-1-352,-8-2 168,-2-4 80,-8 3-80,-1-2-104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6.11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 19012,'2'-15'2153,"-1"14"-2109,-1 1 0,0 0 0,0 0 0,0 0 0,1 0 1,-1 0-1,0 0 0,0 0 0,1 0 0,-1 0 0,0 1 0,0-1 0,0 0 0,1 0 0,-1 0 0,0 0 0,0 0 0,0 0 0,1 0 0,-1 0 1,0 1-1,0-1 0,0 0 0,1 0 0,-1 0 0,0 0 0,0 1 0,0-1 0,0 0 0,0 0 0,0 0 0,1 1 0,-1-1 0,0 0 1,15 32 1270,-13-28-1322,40 115 355,-30-80-321,2 0-1,21 42 1,-34-79-8,-1-1-1,1 1 1,1 0 0,-1 0 0,0-1-1,0 1 1,1 0 0,-1-1 0,1 1 0,-1-1-1,1 0 1,0 0 0,-1 1 0,1-1-1,0 0 1,0 0 0,0-1 0,0 1-1,0 0 1,0-1 0,0 1 0,0-1-1,0 0 1,0 1 0,0-1 0,0 0-1,0 0 1,0 0 0,0-1 0,0 1 0,0 0-1,0-1 1,0 1 0,0-1 0,0 0-1,0 0 1,0 0 0,0 0 0,3-2-1,2-2-7,0 0 0,0 0 0,0 0 0,-1-1 0,0 0 0,0-1 0,-1 1 0,9-13 0,-13 18-94,-1 0-1,1 0 0,0-1 1,-1 1-1,1 0 0,-1 0 0,0 0 1,1 0-1,-1-1 0,0 1 0,0 0 1,0 0-1,1 0 0,-1-1 1,-1 1-1,1 0 0,0 0 0,0-1 1,0 1-1,-1 0 0,1 0 1,0 0-1,-1-1 0,1 1 0,-1 0 1,0 0-1,1 0 0,-1 0 0,0 0 1,-1-1-1,-1-1-109,-1-1 0,0 2 0,1-1 0,-1 0 0,0 1 0,-9-4 0,-14-5-622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6.53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1 175 14787,'0'9'1552,"10"-5"-831,6-1-201,7-6 792,4-4-144,6-9-256,1-1-87,-2-7-649,-4-2-456,-8-6 400,-4 1-112,-14-4-200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6.9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98 0 18084,'0'0'29,"0"1"0,0-1 0,0 0-1,0 0 1,0 0 0,0 0 0,0 0 0,0 0 0,0 0 0,0 0 0,0 1 0,0-1 0,0 0-1,0 0 1,0 0 0,0 0 0,0 0 0,1 0 0,-1 0 0,0 0 0,0 0 0,0 0 0,0 1-1,0-1 1,0 0 0,0 0 0,1 0 0,-1 0 0,0 0 0,0 0 0,0 0 0,0 0-1,0 0 1,0 0 0,0 0 0,1 0 0,-1 0 0,0 0 0,0 0 0,0 0 0,0 0 0,0 0-1,0 0 1,0 0 0,1-1 0,-1 1 0,0 0 0,0 0 0,0 0 0,0 0 0,0 0 0,0 0-1,0 0 1,0 0 0,0 0 0,1 0 0,-1 0 0,0-1 0,0 1 0,0 0 0,0 0 0,0 0-1,0 0 1,0 0 0,0 0 0,8 18 847,4 27 22,34 191-303,-31-151-365,-6-63-84,-4-20-62,-2-13-66,-3 3-40,0-1-1,-1 1 0,0-1 1,0 1-1,-1-1 1,0 1-1,0 0 1,-1-1-1,0 1 0,0 1 1,-1-1-1,0 0 1,-1 1-1,-8-12 0,12 18 19,1 1-1,0 0 1,0 0-1,0-1 1,-1 1-1,1 0 1,0 0-1,0-1 1,-1 1-1,1 0 1,0 0-1,-1 0 0,1-1 1,0 1-1,0 0 1,-1 0-1,1 0 1,0 0-1,-1 0 1,1 0-1,-1 0 1,1 0-1,0 0 1,-1 0-1,1 0 1,0 0-1,-1 0 0,1 0 1,0 0-1,-1 0 1,-4 10-98,5 22-3,0-27 96,2 13 5,-2-14 22,-5-13 20,0 0 59,-1 0-1,0 0 0,0 1 0,-1 0 0,-12-12 0,15 17-39,0-1-1,-1 0 0,1 1 0,-1 0 1,0 0-1,0 0 0,0 1 0,0 0 1,0 0-1,-1 0 0,1 0 0,-7 0 1,11 2-45,0-1 0,0 1 1,0 0-1,0 0 0,0 0 1,-1 0-1,1 0 0,0 1 0,0-1 1,0 0-1,0 0 0,0 1 1,0-1-1,-2 1 0,3-1-9,0 1 0,0-1 0,0 0-1,-1 0 1,1 1 0,0-1 0,0 0 0,0 0-1,0 1 1,0-1 0,-1 0 0,1 0 0,0 1-1,0-1 1,0 0 0,0 1 0,0-1-1,0 0 1,0 1 0,0-1 0,0 0 0,0 1-1,0-1 1,0 0 0,0 0 0,1 1 0,-1-1-1,0 0 1,0 1 0,0-1 0,0 0-1,2 2 3,-1 0 0,0-1 0,0 1 0,1-1 0,-1 1 0,0-1 0,1 0 0,0 0 0,-1 1 0,1-1 0,0 0 0,-1 0 0,1-1 0,2 2 0,8 1 23,0-1-1,-1-1 1,1 0 0,0 0 0,0-1 0,0-1 0,-1 0-1,23-4 1,6-5-242,44-15-1,-50 12 152,-6 1-22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7.3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1 118 17444,'1'11'2016,"4"-7"-1304,5-4-184,3-6 1097,11-5-513,8-4-192,2-2-312,3 1-96,-2-2-280,-4-1-159,-4 5-634,-5 2-351,-12 8-944,-26 7 760,-8 4 119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7.76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0 195 16099,'10'6'1905,"10"-10"-953,5-8-328,9-12 1041,2-2-353,4-3-592,0-1-528,-3 3 64,-1 1-104,-9 3-216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8.1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 17476,'2'-11'3243,"1"22"-1579,2 23-523,4 121 260,-6-85-860,13 87 0,-14-148-473,0 0 0,0 0 0,1 0 0,0 0 0,8 16 0,-10-24-53,0 1 0,0 0-1,0 0 1,0-1 0,0 1 0,1-1-1,-1 1 1,1-1 0,-1 1-1,1-1 1,0 0 0,-1 0-1,1 0 1,0 0 0,0 0 0,0 0-1,0 0 1,-1 0 0,1-1-1,0 1 1,0-1 0,1 0-1,-1 1 1,0-1 0,0 0 0,0 0-1,0 0 1,0-1 0,0 1-1,0 0 1,0-1 0,4-1-1,1-1 25,1-1 0,0 0 0,-1 0 0,0-1 0,0 0 0,0 0 0,-1-1 0,0 0 0,0 0 0,8-11 0,-7 8-161,0-1 1,0 0 0,-1-1 0,0 0 0,-1 0 0,7-21-1,-11 30 50,0-1 1,0 0-1,-1 0 0,1 0 0,-1 0 0,1 0 0,-1 0 0,0 0 1,0 0-1,0 0 0,-1 0 0,1 0 0,-1 0 0,0 0 0,0 1 1,0-1-1,0 0 0,0 0 0,0 1 0,-1-1 0,1 0 0,-1 1 1,0 0-1,0-1 0,-2-1 0,-17-13-487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8.5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1 142 18060,'8'-2'2056,"10"-7"-1055,3-4-345,6-4 1000,2-2-312,4-2-343,0-1-241,-3 4-656,-3 2-536,-11 12 408,-5 5-144,-8 6-88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49.8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61 18836,'-5'0'4335,"13"4"-2473,-7-4-1824,-1 0 0,1 1 0,0-1 0,0 0 0,0 0 0,0 0 0,0 0 0,0 0 0,0 0 1,0 0-1,0 0 0,0 0 0,0 0 0,0 0 0,0-1 0,0 1 0,0 0 0,0-1 0,0 1 0,0-1 0,0 1 0,-1-1 0,1 1 0,0-1 0,0 0 0,0 0 0,1-2 89,0 0 0,-1 0 0,1 0 0,-1 0 0,0-1-1,0 1 1,2-7 0,-3 9-94,0 1 0,0-1 1,1 0-1,-1 0 0,0 0 0,0 0 0,0 1 0,0-1 1,0 0-1,0 0 0,0 0 0,0 0 0,0 1 0,0-1 1,-1 0-1,1 0 0,0 0 0,0 1 0,-1-1 0,1 0 1,-1 0-1,1 1 0,-1-1 0,1 0 0,-1 1 0,1-1 0,-1 1 1,1-1-1,-1 0 0,0 1 0,1-1 0,-1 1 0,0 0 1,1-1-1,-1 1 0,-2-1 0,3 1-21,-1 0 0,0 1 0,1-1 0,-1 0 0,0 1 0,1-1 0,-1 1 0,0-1 0,1 1 0,-1-1 0,1 1 0,-1-1 0,1 1 0,-1-1 0,1 1 0,-1 0 0,1-1 0,0 1 0,-1 0 0,1-1 0,0 1 0,-1 0 0,1 0 0,0-1-1,0 1 1,0 0 0,0 0 0,0-1 0,0 1 0,0 1 0,-2 24-82,2-22-81,0 0 0,0 0 0,1 0 0,0 0 0,0 0 0,1 5 0,-2-9 90,1 1 0,-1-1 0,0 1 0,0-1 0,0 1 0,1-1 0,-1 1 0,0-1 0,1 0 0,-1 1 0,0-1 0,1 0 0,-1 1 0,0-1 0,1 0 0,-1 0 0,1 1 0,-1-1-1,0 0 1,1 0 0,-1 1 0,1-1 0,0 0 0,0 0-19,0 0-1,0-1 0,-1 1 0,1 0 1,0-1-1,0 1 0,0 0 1,-1-1-1,1 1 0,0-1 1,-1 1-1,1-1 0,0 1 0,-1-1 1,1 0-1,0 1 0,-1-1 1,1-1-1,11-11-547,-1-3-191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40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551 19 13115,'-9'-1'377,"0"0"0,0 1 0,0 0 0,1 0 0,-1 1 0,0 0 0,0 1 0,-16 4 0,14-3-269,-2 0-69,0 1 0,1 1 0,-1 0 1,1 0-1,0 2 0,0-1 1,0 1-1,-11 10 0,6-2 103,1-1-1,0 2 1,2 0-1,-20 26 1,5 4 110,1 1-1,3 1 1,-23 59 0,27-55-237,2 0 0,2 1 0,-9 59 0,21-86-8,2 0-1,1 0 1,0 0 0,2 0 0,1 0 0,2 0 0,0 0-1,12 43 1,-13-61-5,0-1-1,1 1 0,0-1 0,1 0 0,-1 0 1,1 0-1,1 0 0,-1-1 0,1 1 0,0-1 1,1-1-1,-1 1 0,1-1 0,0 0 0,1 0 1,-1 0-1,1-1 0,0 0 0,0-1 0,0 1 1,1-1-1,-1-1 0,1 1 0,-1-1 0,1-1 1,0 1-1,0-1 0,0-1 0,0 1 0,12-2 1,-3-1 10,0 0 1,0-1-1,0-1 1,-1 0-1,0-1 1,17-8 0,92-51 74,-76 38-60,194-95-9,-87 45-140,-127 62 115,-2-2-1,0-2 0,0 0 1,-2-1-1,0-2 0,-1-1 1,-2 0-1,0-2 0,25-36 1,-36 45 16,-2-1-1,0 0 1,-1-1 0,0 0 0,-2 0 0,0-1 0,6-29 0,-10 33 3,0-1 1,-1 1 0,-1-1-1,0 0 1,-1 0 0,-1 1-1,0-1 1,-1 1-1,-1-1 1,-7-19 0,7 23 33,0 1 0,-1 0 0,0 1 0,-1-1 0,0 1 0,-1 0 0,0 0 0,0 1 0,-1 0 1,0 0-1,-14-11 0,10 12 17,-1-1 0,0 1 0,0 1 0,0 0 0,-1 1 0,0 1 0,0 0 0,-22-4 0,-201-11 318,23 4-857,204 13 283,-1-1 0,0 0 0,-10-5 0,19 8-43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0.2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11 20732,'1'-1'143,"0"0"-1,-1 0 0,1 1 0,0-1 0,-1 0 1,1 1-1,0-1 0,0 1 0,-1-1 0,1 1 1,0-1-1,0 1 0,0-1 0,0 1 0,0 0 0,0 0 1,0-1-1,0 1 0,0 0 0,0 0 0,-1 0 1,1 0-1,0 0 0,0 0 0,0 0 0,0 0 1,2 1-1,-2 1-39,0-1 0,0 1 0,0-1 0,0 1 1,0 0-1,-1-1 0,1 1 0,-1 0 0,1 0 0,-1-1 1,1 1-1,-1 0 0,0 0 0,0 0 0,0 2 0,0 23 40,0 0-1,-2-1 0,-1 1 0,-7 29 1,-2-8-430,-23 61 0,35-109 286,-9 19-1341,3-18 472,-1-10 438,-1-8-164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0.6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 18724,'2'-3'1952,"1"6"-1175,2 3-305,7 5 1216,2-1-424,3 2-528,5 2-215,4 0-201,1 1-72,-1-2-64,-1-3-136,-2-2-328,-1-2-376,-8 0 15,-1-2 481,-9 2-168,-1-1-104</inkml:trace>
  <inkml:trace contextRef="#ctx0" brushRef="#br0" timeOffset="1">412 122 19948,'1'0'129,"-1"-1"0,1 1 0,0-1 0,0 1 1,0 0-1,0 0 0,0-1 0,0 1 0,0 0 0,0 0 0,0 0 0,0 0 0,0 0 0,0 0 0,0 1 0,0-1 0,0 0 0,0 0 0,0 1 0,0-1 0,-1 1 0,2 0 0,0 0 31,-1 0 0,0 1 0,0-1 0,0 1 0,0-1 0,-1 1 0,1-1 0,0 1 0,-1 0 0,1-1 0,-1 1 0,1 3 0,12 89 962,-3-16-1106,-10-75-15,1 0-1,-1-1 1,1 1 0,0 0 0,0 0 0,0-1 0,0 1 0,0-1 0,0 1 0,1-1 0,-1 1 0,1-1 0,0 0 0,0 0-1,0 0 1,0 0 0,0 0 0,0 0 0,0-1 0,1 1 0,-1-1 0,0 1 0,1-1 0,0 0 0,-1 0 0,1 0 0,0 0 0,2 0-1,-1-1-49,0 0 0,-1 0 0,1 0 0,0 0 0,-1-1 1,1 0-1,-1 1 0,1-1 0,-1-1 0,1 1 0,-1 0 0,0-1 0,1 0 0,-1 0 0,0 0 0,0 0 0,0 0 0,-1-1 0,1 1 0,0-1 0,2-4 0,-2 4-167,-1 0 0,0 0 1,0 0-1,0-1 1,0 1-1,-1-1 0,1 1 1,-1-1-1,2-6 1,-3 9 148,0-1 1,0 0 0,0 0 0,0 1 0,0-1-1,0 0 1,0 1 0,0-1 0,-1 0 0,1 0-1,-1 1 1,1-1 0,-1 1 0,0-1 0,1 0-1,-1 1 1,0-1 0,0 1 0,0 0 0,0-1-1,0 1 1,-1 0 0,-2-3 0,-20-11-828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1.0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1 163 19252,'23'0'2065,"5"-5"-1217,5-6-352,6-3 1080,1-5-408,0-3-783,-2-1-602,-11-2 297,-11 3-136,-12 1-184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1.45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91 6 19724,'0'0'70,"1"-1"0,-1 1 0,1-1 0,0 1 0,-1-1 0,1 1 0,0 0 0,-1-1 0,1 1 0,0 0 0,-1-1 0,1 1 0,0 0 0,0 0 0,-1 0 0,1 0 0,0 0 0,0 0 0,0 0 0,-1 0-1,1 0 1,0 0 0,0 0 0,-1 0 0,1 0 0,0 1 0,-1-1 0,1 0 0,0 1 0,0-1 0,-1 0 0,1 1 0,-1-1 0,1 1 0,0 0 0,1 2 61,-1-1-1,0 1 1,0 0 0,0 0 0,0-1-1,-1 1 1,1 0 0,-1 0 0,0 4-1,1 36 177,-2 0 0,-2-1 0,-13 61 0,1-2 66,15-81-249,0-20-123,0 0 1,0 0 0,0 0 0,0 0 0,0 0 0,0 0 0,0 1 0,0-1 0,0 0-1,0 0 1,0 0 0,1 0 0,-1 0 0,0 0 0,0 0 0,0 0 0,0 0 0,0 0 0,0 0-1,0 1 1,0-1 0,0 0 0,0 0 0,0 0 0,1 0 0,-1 0 0,0 0 0,0 0-1,0 0 1,0 0 0,0 0 0,0 0 0,0 0 0,0 0 0,1 0 0,-1 0 0,0 0 0,0 0-1,0 0 1,0 0 0,0 0 0,0 0 0,0 0 0,0 0 0,1 0 0,-1 0 0,0-1-1,0 1 1,0 0 0,0 0 0,0 0 0,0 0 0,0 0 0,0 0 0,0 0 0,0 0-1,0 0 1,0 0 0,0 0 0,1-1 0,-1 1 0,0 0 0,0 0 0,0 0 0,0 0 0,2-4 10,-1 1 1,1 0 0,-1-1 0,1 1 0,-1-1 0,1-7-1,0-2-19,0-1-1,-1 0 0,0 0 0,-1 1 0,-1-1 0,0 0 0,-1 1 1,0-1-1,-8-22 0,3 25-57,5 19-13,6 21-1,0-19 66,1 1-1,0-1 0,0 0 0,1 0 0,0-1 0,13 17 0,-15-21 13,0-1 0,0 1 0,1-1 0,0 0 1,0 0-1,0 0 0,0-1 0,0 0 0,0 0 0,1 0 0,0-1 0,0 1 0,11 2 0,-17-5 1,1 0 1,-1 0 0,1 0 0,-1 0-1,0 0 1,1 0 0,-1 1-1,1-1 1,-1 0 0,1 0 0,-1 0-1,0 0 1,1-1 0,-1 1 0,1 0-1,-1 0 1,0 0 0,1 0-1,-1 0 1,1 0 0,-1-1 0,0 1-1,1 0 1,-1 0 0,0-1-1,1 1 1,-1 0 0,0 0 0,0-1-1,1 1 1,-1 0 0,0-1-1,0 1 1,1 0 0,-1-1 0,0 1-1,0-1 1,0 1 0,0 0 0,0-1-1,1 1 1,-1-1 0,0 1-1,0 0 1,0-1 0,0 1 0,0-1-1,0 1 1,0 0 0,0-1-1,-1 1 1,1-1 0,0 1 0,0 0-1,0-1 1,0 1 0,0-1-1,-1 1 1,1-1 0,-2-2 4,1 0 0,-1 0 1,1 0-1,-1 0 0,0 1 0,-4-5 1,-16-12 14,0 1 0,-1 1 0,-2 2-1,-30-16 1,-12-8 90,67 39-108,0 0 0,0 0 0,0 0 0,-1 0 0,1 0 0,0 0 0,0-1 0,-1 1 1,1 0-1,0 0 0,0 0 0,0 0 0,-1 0 0,1 0 0,0-1 0,0 1 0,0 0 0,-1 0 0,1 0 0,0-1 0,0 1 0,0 0 0,0 0 0,0 0 0,0-1 0,-1 1 0,1 0 1,0 0-1,0-1 0,0 1 0,0 0 0,0 0 0,0-1 0,0 1 0,0 0 0,0 0 0,0-1 0,0 1 0,0 0 0,0 0 0,1-1 0,10-2 42,22 4-142,8 2-594,67 2-616,-72-7 905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4.98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357 94 9378,'6'-6'1080,"0"-1"-1,0 0 1,-1 1 0,9-16-1,-12 19-375,-1 0-1,1 0 1,-1-1-1,0 1 0,0 0 1,0-1-1,-1 1 0,1-1 1,-1-3-1,0 6-653,0 1 1,0 0-1,0-1 1,0 1-1,0-1 1,0 1-1,-1 0 1,1-1-1,0 1 1,0 0-1,0-1 1,-1 1-1,1 0 1,0-1-1,0 1 0,-1 0 1,1 0-1,0-1 1,0 1-1,-1 0 1,1 0-1,0-1 1,-1 1-1,1 0 1,-1 0-1,1 0 1,0 0-1,-1 0 1,1-1-1,0 1 1,-1 0-1,1 0 0,-1 0 1,1 0-1,0 0 1,-1 0-1,1 0 1,0 0-1,-1 1 1,-16 2 210,-4 7-250,0 0 0,1 1-1,0 1 1,1 0 0,0 2 0,1 0-1,1 1 1,0 1 0,1 1-1,1 0 1,0 1 0,2 1-1,0 0 1,1 0 0,1 2-1,1-1 1,-13 35 0,6-3 30,1 0 0,3 1 1,3 0-1,1 1 0,3 0 1,1 65-1,6-102-39,0 0 0,2 1 0,0-1-1,0-1 1,2 1 0,0 0 0,1-1 0,0 0 0,1 0 0,1-1 0,1 0-1,0 0 1,1-1 0,0-1 0,1 1 0,1-1 0,0-1 0,1 0 0,0-1-1,1-1 1,24 16 0,-8-9 5,-17-10-7,1 1 0,-1 0 1,0 1-1,19 18 0,-29-23 10,0-1 0,0 1 0,0 0 0,-1 0-1,1 0 1,-1 0 0,0 0 0,0 1 0,0-1-1,-1 0 1,0 1 0,0 0 0,0-1 0,0 1-1,0 0 1,-1-1 0,0 1 0,0 0-1,-2 9 1,-2 6 73,-1 0 0,-1 0 0,0 0-1,-2-1 1,0 0 0,-15 23 0,-72 103 428,92-141-493,-72 94 305,63-83-267,-1-1 0,-1-1 0,0 0 1,-21 14-1,45-33-75,0 0 0,1 1 0,0 0 0,0 0 0,0 1 0,19-3 1,-25 5 15,0 1 1,0 1-1,0-1 1,0 1-1,0 0 1,0 0 0,0 0-1,0 0 1,0 1-1,0 0 1,0 0 0,-1 1-1,1-1 1,0 1-1,-1 0 1,1 0-1,-1 1 1,0-1 0,1 1-1,-1 0 1,5 5-1,-3-2 2,-1 1-1,0 0 0,0 0 1,0 0-1,-1 1 0,0 0 1,0 0-1,4 15 1,-7-17 0,1 0 0,-1 0 0,0 0 0,0 1 1,-1-1-1,0 0 0,0 0 0,0 1 0,-1-1 0,0 0 1,0 0-1,-4 12 0,-29 66 18,0-2 42,-31 114 0,58-165-61,-33 147 21,35-149-18,2 0 0,0 0-1,3 0 1,2 34 0,-2-57-20,1 0 1,0-1-1,0 1 0,1-1 0,0 0 1,0 1-1,0-1 0,0 0 1,1 0-1,-1 0 0,2 0 0,-1-1 1,0 1-1,1-1 0,0 0 1,0 0-1,0 0 0,0-1 0,1 1 1,-1-1-1,1 0 0,0 0 1,0-1-1,0 1 0,0-1 0,11 3 1,-7-3-122,1 0 1,-1-1 0,1 0 0,-1-1 0,1 1-1,-1-2 1,1 0 0,-1 0 0,1 0 0,-1-1-1,0-1 1,0 0 0,0 0 0,0-1 0,10-5-1,12-10-341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6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156 27 12955,'17'-27'5546,"-17"27"-5490,0 0 1,0 0-1,0 0 0,0 0 1,0 1-1,0-1 1,0 0-1,0 0 0,0 0 1,0 0-1,0 0 0,0 0 1,0 0-1,0 0 1,0 0-1,0 0 0,0 1 1,0-1-1,0 0 1,0 0-1,0 0 0,0 0 114,0 0-114,0 0 0,1 0 1,-1 0-1,0 0 1,0 0-1,0 0 0,0 0 1,0 1-1,0-1 0,0 0 1,0 0-1,0 0 1,0 0-1,1 0 0,-1 0 1,0 0-1,0 0 1,0 0-1,0 0 0,0 0 1,0 0-1,0 0 1,0 0-1,0 0 0,0 0 1,1-1-1,-1 1 1,0 0-1,0 0 0,0 0 1,0 0-1,0 0 0,0 0 114,0 0-114,0 0 0,0 0 1,0 0-1,0 0 1,1 0-1,-1 0 0,0-1 1,0 1-1,-4 20 1859,-64 252 12,58-236-1869,-76 340 192,84-363-241,-4 48 34,6-57-38,0 1-1,0-1 1,1 0-1,-1 0 1,1 0-1,0 0 1,0 0-1,1 0 1,-1 0-1,1 0 1,4 6-1,-5-8 0,1-1 0,-1 1 0,1-1-1,0 1 1,-1-1 0,1 0 0,0 0-1,0 0 1,0 0 0,0 0 0,0 0-1,0-1 1,0 1 0,0 0-1,0-1 1,0 0 0,0 1 0,0-1-1,1 0 1,-1 0 0,0 0 0,0-1-1,0 1 1,0 0 0,0-1 0,0 0-1,1 1 1,1-2 0,9-3 13,-1 0-1,0-1 1,15-10 0,-24 15-14,23-16-60,0 0-1,37-35 0,-50 40-233,0-1-1,-1 0 0,-1-1 0,0 0 1,17-31-1,-18 22-33,-6 5-129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2:56.42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0 110 20212,'0'1'2049,"5"-2"-1289,2-10-312,13 3 1112,7-2-495,6 0-329,6 0-200,7 1-336,2 3-32,-2 2-224,-3 1-272,-8 2-1809,-4-8 1929,-7-4-248,-3-2-192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3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40 16516,'28'-36'3926,"-28"35"-3883,0 1 1,0 0-1,1 0 0,-1 0 1,0 0-1,0 0 1,0-1-1,0 1 0,0 0 1,0 0-1,0 0 1,0 0-1,0 0 0,0 0 1,1-1-1,-1 1 1,0 0-1,0 0 1,0 0-1,0 0 0,0 0 1,0 0-1,1 0 1,-1 0-1,0 0 0,0 0 1,0 0-1,0 0 1,0 0-1,1 0 0,-1 0 1,0 0-1,0 0 1,0 0-1,0 0 0,1 0 1,-1 0-1,0 0 1,0 0-1,0 0 1,0 0-1,0 0 0,1 0 1,-1 0-1,0 0 1,0 0-1,0 0 0,0 1 1,0-1-1,0 0 1,0 0-1,1 0 0,-1 0 1,0 0-1,1 13 1162,-5 16-311,-11 30-294,-41 97 0,37-111-509,2 0 0,2 2-1,-15 80 1,30-123-61,-1 1 0,1-1 0,0 1 0,0-1 0,0 0 0,0 1 0,1-1 0,0 0 0,0 1 0,0-1 0,2 4 0,-2-6-13,0 0 1,0-1-1,0 0 1,0 1-1,0-1 1,1 0-1,-1 1 0,0-1 1,1 0-1,-1 0 1,1 0-1,-1 0 1,1 0-1,-1-1 0,1 1 1,0 0-1,0-1 1,-1 1-1,1-1 1,0 1-1,0-1 0,-1 0 1,1 0-1,0 0 1,0 0-1,-1 0 1,1 0-1,3-1 1,8-2 41,0 0 0,0-1 0,-1 0 0,1 0 0,19-12 0,58-37-56,-65 36-144,-16 12 29,-4 2-105,0 1 0,0-1 0,-1 0 0,1-1 0,-1 1 0,0-1 0,0 0 0,0 0 0,6-9 0,-10 12 152,0 1-1,1-1 1,-1 0 0,0 1 0,0-1 0,0 0 0,0 1-1,0-1 1,0 0 0,0 1 0,0-1 0,0 0 0,0 1-1,0-1 1,0 0 0,-1 1 0,1-1 0,0 0 0,0 1-1,-1-1 1,1 1 0,0-1 0,-1 1 0,1-1 0,-1 1-1,1-1 1,-1 1 0,0-2 0,-17-10-475,14 9 276,-19-11-688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4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81 17124,'8'-2'2144,"3"-1"-1368,9 0-320,5-1 1121,5-2-649,7 1-376,3 0-864,2 0-408,-2 0 584,-6 4-184,-9 1-160</inkml:trace>
  <inkml:trace contextRef="#ctx0" brushRef="#br0" timeOffset="1">731 0 22333,'-4'5'1632,"0"-1"-1360,-2 0-232,5-1-112,1 1-608,1-4 672,2 0-240,0 5-192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4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17700,'0'10'1744,"0"-4"-1144,0-2-256,5-2 809,-1-2-457,0-3-968,2-6-2201,-3-1 2225,0 0-384,0-1-280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25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17276,'0'1'74,"0"-1"0,0 1 0,0-1 0,1 1 1,-1-1-1,0 1 0,0-1 0,0 1 0,0-1 0,1 1 1,-1-1-1,0 0 0,0 1 0,1-1 0,-1 1 0,0-1 1,1 0-1,-1 1 0,0-1 0,1 0 0,-1 1 0,1-1 1,-1 0-1,0 0 0,1 1 0,-1-1 0,1 0 0,-1 0 1,1 0-1,-1 0 0,1 1 0,-1-1 0,1 0 0,-1 0 1,1 0-1,-1 0 0,1 0 0,-1 0 0,1 0 0,-1-1 1,1 1-1,0 0 0,26-7 430,-21 4-6,57-17 124,1 3 0,0 2-1,2 3 1,101-5 0,-105 14-1113,-62 3 481,0 0-1,0 0 1,0 0-1,1 0 1,-1 0-1,0 0 1,0 0 0,0 0-1,0 0 1,1 0-1,-1 0 1,0 0-1,0 0 1,0 0-1,0 0 1,1 0-1,-1-1 1,0 1 0,0 0-1,0 0 1,0 0-1,0 0 1,0 0-1,0-1 1,1 1-1,-1 0 1,0 0 0,0 0-1,0 0 1,0-1-1,0 1 1,0 0-1,0 0 1,0 0-1,0 0 1,0-1-1,0 1 1,0 0 0,0 0-1,0 0 1,0-1-1,0 1 1,0 0-1,0 0 1,0 0-1,0 0 1,0-1 0,0 1-1,0 0 1,-1 0-1,1 0 1,0 0-1,0 0 1,0-1-1,0 1 1,0 0-1,-1 0 1,-8-8-35,-11 2-161,-8 0-81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6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49 179 12955,'8'-26'2800,"-8"25"-2504,1-1 0,-1 0 0,1 1 0,-1-1 0,1 1 0,0 0 1,0-1-1,0 1 0,0-1 0,0 1 0,0 0 0,0 0 0,2-2 0,-3 4-191,1-1 1,-1 0-1,0 1 0,0-1 0,1 1 0,-1-1 0,0 1 0,0-1 1,1 1-1,-1-1 0,0 1 0,0-1 0,0 1 0,0-1 0,0 1 0,0-1 1,0 1-1,0-1 0,0 1 0,0-1 0,0 1 0,0-1 0,0 1 1,0 0-1,-2 15 631,-29 159 1224,-9 69-1472,70-419 1612,-27 149-2015,26-330 318,-27 334-431,-2 22 27,0 0 0,0 0 0,0 0 0,1 0 0,-1 0 0,0 0 0,0 0 0,0 0 0,0 0 0,0 0 0,0 0 0,0-1 0,1 1 0,-1 0 0,0 0 0,0 0 0,0 0 0,0 0 0,0 0 0,0 0 0,0 0 0,1 0 0,-1 0 0,0 0 0,0 0 0,0 0 0,0 0 0,0 1 0,0-1 0,0 0 0,1 0 0,-1 0 0,0 0 0,0 0 0,0 0 0,0 0 0,0 0 0,0 0 0,0 0 0,0 0 0,0 0 0,1 1 0,-1-1 0,0 0 0,0 0 0,0 0 0,0 0 0,0 0 0,0 0 0,0 0 0,0 1 0,0-1 0,0 0 0,0 0 0,0 0 0,0 0-1,0 0 1,0 0 0,0 0 0,0 1 0,0-1 0,0 0 0,0 0 0,0 0 0,10 38-144,-7-25 118,1-1-1,-1-1 0,2 1 0,0-1 0,0 0 0,1 0-1,9 13 1,-14-22 26,0 0 0,1 0 1,-1-1-1,1 1 0,-1 0 0,1-1 0,0 1 0,-1-1 0,1 1 1,0-1-1,0 0 0,0 0 0,0 0 0,0 0 0,1 0 0,-1-1 1,0 1-1,0-1 0,0 1 0,1-1 0,-1 0 0,0 1 0,1-1 1,-1-1-1,0 1 0,0 0 0,1 0 0,-1-1 0,0 1 0,0-1 1,0 0-1,1 0 0,-1 0 0,0 0 0,0 0 0,0 0 0,-1 0 0,1-1 1,0 1-1,3-4 0,6-6 22,0 0-1,-1-1 1,-1-1 0,0 0-1,0 0 1,-1 0 0,11-27-1,-9 18 61,-13 33-62,0-1 0,0 1 0,-2 19 0,2-8 8,0-6-11,-3 13 1,1 0-1,1 1 0,2-1 0,0 1 0,5 38 0,-3-65-57,1 1-1,0-1 1,0 0-1,1 1 0,-1-1 1,1 0-1,-1 0 1,1 0-1,0 0 0,5 5 1,-6-7-8,-1 0 1,1 0-1,0-1 0,-1 1 1,1-1-1,0 1 1,0 0-1,-1-1 0,1 1 1,0-1-1,0 1 1,0-1-1,0 0 0,0 1 1,0-1-1,0 0 1,0 0-1,0 0 0,0 0 1,0 0-1,0 0 0,0 0 1,0 0-1,-1 0 1,1 0-1,0 0 0,0 0 1,0-1-1,0 1 1,0 0-1,0-1 0,0 1 1,0-1-1,0 1 1,-1-1-1,1 0 0,0 1 1,0-1-1,-1 0 1,1 1-1,0-1 0,-1 0 1,1-1-1,8-10-369,-3 0-189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7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15803,'8'3'606,"1"0"0,-1-1 0,1 0 0,0-1 0,-1 0 0,1 0-1,0-1 1,0 0 0,10-2 0,-13 1-437,0 0 1,0 0 0,-1 0-1,1-1 1,-1 0-1,1 0 1,-1-1-1,0 1 1,0-1-1,0 0 1,0-1 0,-1 1-1,1-1 1,7-8-1,-10 10-148,-1 0 1,0 0-1,0 1 0,1-1 1,-1 0-1,0 0 0,-1-1 0,1 1 1,0 0-1,-1 0 0,1 0 1,-1-1-1,1 1 0,-1 0 0,0 0 1,0-1-1,0 1 0,0 0 1,-1 0-1,1-1 0,-1 1 0,0-3 1,0 4-19,1 0 0,0 1 0,-1-1 1,1 0-1,-1 0 0,1 1 1,-1-1-1,0 0 0,1 0 0,-1 1 1,0-1-1,0 1 0,1-1 0,-1 1 1,0-1-1,0 1 0,0-1 1,0 1-1,1 0 0,-3-1 0,1 1-5,0 0-1,1 0 1,-1 0 0,0 0-1,1 0 1,-1 1-1,0-1 1,1 1-1,-1-1 1,0 1-1,1 0 1,-1-1-1,1 1 1,-1 0-1,-1 2 1,-2 1-8,0 0 0,1 0 0,0 0 0,0 1 0,0 0 0,0-1 0,1 2 1,-4 6-1,5-9 6,0 0 1,1 0 0,0 0 0,0 0 0,-1 0 0,2 0 0,-1 0 0,0 1 0,1-1 0,-1 0-1,1 1 1,0-1 0,0 0 0,0 0 0,1 1 0,-1-1 0,2 4 0,-1-5 10,0-1 0,0 1 0,0-1 0,0 0 0,1 1 0,-1-1 0,0 0 0,1 0 0,-1 0 0,1 0 0,0 0 0,-1 0 0,1 0 0,-1-1 0,1 1 0,0 0 1,0-1-1,-1 1 0,1-1 0,0 0 0,0 0 0,0 0 0,3 0 0,45-4 187,-50 4-192,22-5 159,0-1 1,36-15-1,-34 12 152,42-11 0,-66 20-305,1 0 1,-1-1 0,1 1-1,0 0 1,-1 0 0,1 0-1,-1-1 1,1 1 0,-1 0-1,1 0 1,0 0 0,-1 0-1,1 0 1,0 0 0,-1 0-1,1 0 1,-1 0-1,1 1 1,-1-1 0,1 0-1,0 0 1,-1 0 0,1 1-1,-1-1 1,1 0 0,-1 1-1,1-1 1,-1 0 0,1 1-1,-1-1 1,1 1 0,-1-1-1,0 1 1,1-1 0,-1 1-1,0-1 1,1 1 0,-1-1-1,0 1 1,0-1 0,1 1-1,-1 0 1,0 3 27,0-1 1,-1 1-1,1-1 0,-1 1 0,0-1 1,-2 5-1,-1 10 35,4-18-64,0 1 0,0-1-1,0 1 1,1-1 0,-1 1-1,0-1 1,0 1 0,0-1-1,1 1 1,-1-1 0,0 1 0,1-1-1,-1 0 1,0 1 0,1-1-1,-1 0 1,0 1 0,1-1 0,-1 0-1,1 1 1,-1-1 0,1 0-1,-1 0 1,1 0 0,-1 1 0,1-1-1,-1 0 1,1 0 0,-1 0-1,1 0 1,-1 0 0,1 0-1,-1 0 1,1 0 0,-1 0 0,1 0-1,-1 0 1,1 0 0,-1 0-1,1 0 1,-1-1 0,1 1 0,0 0-1,25-8 115,31-17 128,12-5-91,-62 27-152,1 1 0,0 0 0,0 0 0,0 1 0,0 0 1,14 0-1,-21 1-6,0 0 1,0 0 0,0 0 0,0 0 0,0 1 0,0-1 0,0 0 0,-1 1-1,1-1 1,0 0 0,0 1 0,0-1 0,0 1 0,0 0 0,-1-1-1,1 1 1,0 0 0,-1-1 0,1 1 0,0 0 0,-1 0 0,1-1-1,-1 1 1,1 0 0,-1 0 0,0 0 0,1 0 0,-1 0 0,0 0-1,1 0 1,-1 0 0,0 0 0,0 0 0,0 0 0,0-1 0,0 1-1,0 0 1,0 0 0,-1 2 0,0 5-46,0-1-1,-1 1 1,-5 14 0,6-18-59,1 1-1436,6-7 551,6-6 296,-12 8 694,13-9-570,8-1-194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8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 17156,'-11'1'971,"0"1"0,-1 0 1,1 0-1,0 2 0,-13 5 0,18-7-742,0 1 0,0 0 0,0 0 0,0 1-1,1 0 1,-1 0 0,1 0 0,0 1 0,0 0-1,-4 5 1,8-9-238,0 1-1,0-1 0,0 1 1,0-1-1,1 1 0,-1 0 1,0-1-1,1 1 1,-1 0-1,1-1 0,-1 1 1,1 0-1,0 0 1,0-1-1,0 1 0,0 0 1,0 0-1,0-1 1,0 1-1,1 0 0,-1 0 1,1-1-1,-1 1 1,1 0-1,0-1 0,-1 1 1,1-1-1,2 3 1,2 3-64,1 0 0,0-1 1,0 0-1,14 10 0,9 8 30,-23-17 40,0 1 0,-1-1 0,1 1 0,-2 0 0,1 0 0,-1 0 0,0 1 1,-1-1-1,0 1 0,2 12 0,-2-8 0,-1 0 1,-1 1-1,0 0 0,-1-1 1,-1 1-1,-3 21 0,1-16 26,-2-1 0,0 1-1,-1-1 1,-1 0 0,0 0-1,-2 0 1,0-1-1,-1-1 1,0 1 0,-14 14-1,19-25 2,0-1 1,0 0-1,-1-1 0,1 0 0,-8 5 0,12-8-16,0 0 0,-1 0 0,1 0 1,0-1-1,0 1 0,0-1 0,0 1 0,-1-1 0,1 1 0,0-1 1,-1 1-1,1-1 0,0 0 0,-1 0 0,1 0 0,0 0 0,-1 0 1,1 0-1,0 0 0,-1 0 0,1-1 0,0 1 0,-1 0 0,1-1 0,0 1 1,0-1-1,-1 1 0,1-1 0,0 0 0,0 1 0,0-1 0,0 0 1,0 0-1,-1-1 0,-1-3 4,2 1 0,-1 0 0,1 0 0,-1-1-1,1 1 1,0-1 0,1 1 0,-1-1 0,1 1 0,0-1 0,0 1 0,0-1 0,1 0 0,-1 1 0,2-5 0,3-11 3,0 1 1,9-23-1,0 9-33,2 0-1,1 0 1,1 2 0,43-54-1,109-101-140,-134 148 134,-40 37-34,-4 4 55,3 2 6,-1 0-1,1 0 1,0 0-1,1 1 1,-1 0-1,1 0 0,0 0 1,0 0-1,1 0 1,0 1-1,0 0 1,0 0-1,-2 12 0,5-18 5,0 1-1,0-1 0,0 0 0,0 0 1,0 0-1,0 0 0,1 0 0,-1 0 1,0 0-1,1 0 0,-1 0 0,1 0 1,-1 0-1,1 0 0,-1 0 0,1-1 1,0 1-1,-1 0 0,1 0 0,0 0 1,0-1-1,0 2 0,2-1 9,-1 0-1,0 0 0,1 0 1,-1 0-1,1 0 1,-1 0-1,1 0 0,4 0 1,3-1 21,0 1 1,0-1 0,-1-1 0,11-1 0,13-6 107,-1-1 1,-1-1-1,0-2 1,54-28-1,-86 42 5,-4 4-77,1 0 1,-1 0 0,1 1-1,1 0 1,-1 0 0,-3 13-1,7-19-63,1-1 0,-1 1-1,1 0 1,-1 0-1,1-1 1,-1 1 0,1 0-1,0-1 1,0 1-1,-1 0 1,1-1 0,0 1-1,0-1 1,0 1-1,-1-1 1,1 0-1,0 1 1,0-1 0,0 0-1,0 1 1,0-1-1,0 0 1,0 0 0,0 0-1,0 0 1,0 0-1,0 0 1,0 0 0,0 0-1,0-1 1,1 1-1,32-5 107,-10-2-579,0 0 1,0-2-1,30-15 1,-59 29 178,0 1-94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08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16 18892,'-8'-4'890,"-1"2"0,1-1 0,-16-2 0,22 5-825,0-1 0,0 1 1,1 0-1,-1 0 0,0 0 1,0 0-1,0 0 0,0 0 1,1 0-1,-1 1 0,0-1 1,0 1-1,0-1 0,1 1 1,-1 0-1,0-1 0,1 1 1,-1 0-1,1 0 0,-1 0 1,1 0-1,-1 1 1,1-1-1,0 0 0,-2 2 1,3-2-69,-1 0 1,1-1-1,0 1 1,0 0 0,-1 0-1,1-1 1,0 1-1,0 0 1,0 0 0,0-1-1,0 1 1,0 0-1,0 0 1,0-1 0,0 1-1,0 0 1,0 0 0,1-1-1,-1 1 1,0 0-1,1-1 1,-1 1 0,1 1-1,16 14-30,29 8 10,-40-21 22,22 8 9,23 11 18,-47-20-24,0 0 0,0 1 1,-1-1-1,1 1 0,-1 0 0,0-1 0,0 2 0,0-1 1,5 6-1,-8-9 4,0 1 0,1 0 1,-1 0-1,0-1 0,1 1 1,-1 0-1,0 0 0,0-1 1,1 1-1,-1 0 0,0 0 1,0 0-1,0-1 0,0 1 1,0 0-1,0 0 0,-1 0 1,1-1-1,0 1 0,0 0 1,0 0-1,-1 0 0,1-1 1,-1 2-1,0 0 18,-1 0-1,1 0 0,-1 0 1,0-1-1,0 1 1,1 0-1,-1-1 1,-3 2-1,-5 3 121,1-1 0,-19 6-1,27-10-128,-17 5 226,0 0 0,-26 5 0,39-10-254,0 0 1,-1-1 0,1 1-1,0-1 1,-1 0 0,1 0-1,0-1 1,0 1 0,-1-1 0,1-1-1,0 1 1,0-1 0,-7-2-1,11 3-50,0 0-1,0 0 1,-1 0-1,1 0 1,0 0-1,0 0 1,0 0-1,0 0 1,0 0-1,1-1 1,-1 1-1,0 0 1,1 0-1,-1-1 1,0 1-1,1-1 1,0 1-1,-1 0 1,1-1-1,0 1 0,0-1 1,-1 1-1,1-1 1,0 1-1,1-1 1,-1-1-1,1-4-63,1 1 0,-1-1 1,1 1-1,5-11 0,10-22-480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19140,'-2'14'1227,"0"0"0,-8 22 0,-4 18 168,1 35-596,4 0 0,3 1 0,11 143 1,2-187-472,1-65 154,-3-5-323,-2 0-1,0-32 0,4-32-131,-6 94-37,0-1 0,0 0 0,0 0 0,1 1 0,-1-1 0,1 0 1,0-1-1,1 1 0,0 0 0,-1-1 0,1 1 0,1-1 0,-1 0 0,6 5 0,-8-7 10,1 0-1,0 0 0,0-1 0,0 1 0,0-1 0,0 1 0,0-1 1,0 0-1,1 0 0,-1 0 0,0 0 0,1 0 0,-1 0 0,1-1 1,4 1-1,-5-1 0,0-1 0,0 1 0,0-1-1,0 1 1,0-1 0,0 0 0,0 0 0,0 1 0,0-2 0,0 1 0,0 0 0,-1 0 0,1-1 0,0 1 0,-1 0 0,1-1 0,-1 0-1,0 1 1,1-1 0,-1 0 0,0 0 0,1-2 0,4-7 6,0 0 0,-2 0 0,1-1 0,4-16 0,-7 21 4,-1 0 1,0 0 0,0 0-1,0 0 1,0-1-1,-1 1 1,-1 0-1,-1-13 1,2 19-10,0 1 1,0 0 0,0-1 0,0 1-1,0-1 1,0 1 0,0 0-1,0-1 1,0 1 0,0-1-1,0 1 1,-1 0 0,1-1-1,0 1 1,0 0 0,0-1-1,-1 1 1,1-1 0,0 1-1,0 0 1,-1 0 0,1-1 0,0 1-1,-1 0 1,1 0 0,0-1-1,-1 1 1,1 0 0,0 0-1,-1 0 1,1-1 0,-1 1-1,1 0 1,0 0 0,-1 0-1,0 0 1,-10 13-4,-4 25 2,13-29 6,0-1 0,1 1 0,0-1 0,0 1 0,1 0 0,0 0-1,1-1 1,0 1 0,2 11 0,-2-17-2,0-1 0,-1 0 0,1 1 0,0-1 0,1 0 0,-1 0 0,0 0-1,0 0 1,1 0 0,0 0 0,-1 0 0,1 0 0,0-1 0,0 1 0,3 2 0,-2-3-4,-1 0 0,1 0 0,0 0 0,0-1 0,-1 1 0,1-1 0,0 1 0,0-1 0,0 0 1,0 0-1,-1 0 0,1-1 0,0 1 0,0-1 0,0 1 0,4-3 0,2 0 2,0-1-1,-1-1 1,1 1 0,-1-2-1,0 1 1,-1-1-1,1 0 1,-1 0 0,0-1-1,9-11 1,-7 7 9,0-1-1,-1 0 1,0 0 0,-1-1-1,-1 1 1,7-19 0,-32 60-16,14-17-6,0 1 0,1-1 0,0 1 0,1 0 0,0 1 0,0 14 0,2-25 13,1-1 1,0 1-1,0 0 1,0 0-1,0 0 0,1 0 1,-1 0-1,1-1 1,0 1-1,0 0 1,0 0-1,0-1 0,0 1 1,0-1-1,1 1 1,-1-1-1,1 1 1,0-1-1,0 0 0,-1 0 1,2 0-1,-1 0 1,0 0-1,0 0 1,0-1-1,1 1 0,-1-1 1,1 1-1,0-1 1,-1 0-1,1 0 1,0 0-1,-1-1 0,6 2 1,-3-1 0,0-1 0,-1 0 1,1 0-1,0 0 0,0 0 0,-1 0 0,1-1 1,0 0-1,-1 0 0,1-1 0,-1 1 1,1-1-1,5-3 0,-3 1 5,0 0 0,-1-1-1,1 0 1,-1 0 0,0-1-1,-1 0 1,7-7 0,2-7 7,0-1 1,-2 0-1,0-1 1,9-25-1,-20 40-21,-7 13-7,-8 12 2,10-10 19,0 0 1,1 1-1,0-1 0,0 1 1,1 0-1,0-1 0,1 1 1,0 0-1,0 0 1,1 0-1,0 0 0,0 0 1,1 0-1,3 13 1,-4-20-11,1-1 1,-1 1 0,1-1 0,0 1 0,-1-1 0,1 0 0,0 1 0,0-1 0,-1 0 0,1 0 0,0 0 0,0 1 0,1-1 0,-1 0 0,0 0 0,0-1 0,0 1 0,1 0 0,-1 0-1,0-1 1,2 2 0,0-2 0,-1 1-1,1-1 1,0 1-1,-1-1 1,1 0-1,0 0 0,-1 0 1,1 0-1,0-1 1,-1 1-1,4-2 0,1 0 6,-1 0 0,0 0 0,1-1 0,-1 0 0,0 0 0,-1-1 0,1 0 0,9-8 0,-8 5-2,1-1 0,-1 0 0,0-1 0,9-15-1,-15 21 0,1 0 0,-1 0-1,0 0 1,0 0-1,0 0 1,0 0 0,0 0-1,0 0 1,-1 0 0,0 0-1,0 0 1,0 0-1,0-1 1,0 1 0,0 0-1,-1 0 1,0 0-1,1 0 1,-1 0 0,-3-5-1,4 7 1,0 0-1,0 1 0,0-1 1,0 0-1,-1 1 1,1-1-1,0 0 1,-1 1-1,1-1 0,-1 1 1,1-1-1,0 1 1,-1-1-1,1 1 0,-1-1 1,0 1-1,1-1 1,-1 1-1,1 0 1,-1-1-1,1 1 0,-1 0 1,0-1-1,1 1 1,-1 0-1,0 0 1,0 0-1,1-1 0,-1 1 1,0 0-1,1 0 1,-1 0-1,0 0 0,1 0 1,-1 1-1,0-1 1,1 0-1,-1 0 1,0 0-1,1 0 0,-1 1 1,0-1-1,1 0 1,-1 1-1,0-1 1,1 1-1,-1-1 0,1 0 1,-1 1-1,1-1 1,-1 1-1,1 0 0,-1-1 1,1 1-1,0-1 1,-1 2-1,-2 2 0,1-1-1,0 1 0,-1 0 1,2-1-1,-1 1 0,0 0 1,1 1-1,-1 3 0,-1 50-96,3-49 139,3-3-12,3-10-7,5-11-5,-9 9-19,0 0 0,0 0 0,-1 0 0,0 0 0,0-1 0,0 1-1,-1 0 1,0-1 0,0 1 0,-1-1 0,0 1 0,-2-8 0,3 13 3,0 0 1,0 1-1,-1 0 0,1-1 1,0 1-1,0-1 0,-1 1 1,1-1-1,0 1 0,-1-1 1,1 1-1,0 0 0,-1-1 1,1 1-1,-1 0 0,1-1 1,-1 1-1,1 0 0,-1 0 1,1-1-1,-1 1 0,1 0 0,-1 0 1,1 0-1,-1 0 0,1 0 1,-1 0-1,1 0 0,-1 0 1,1 0-1,-2 0 0,1 0-1,-1 1 1,0 0-1,1-1 0,-1 1 0,1 0 0,-1 0 0,1 0 0,-1 0 1,1 0-1,-2 2 0,-2 2-3,1 0 0,-1 1-1,1-1 1,-5 10 0,7-12-1,0 0 1,1 1-1,-1-1 0,1 0 0,0 1 0,0 0 1,0-1-1,0 1 0,1 0 0,0-1 0,-1 1 1,1 0-1,0-1 0,1 1 0,-1 0 0,1-1 1,0 1-1,0 0 0,0-1 0,0 1 0,4 5 1,-3-5 5,1 0 0,0 0 1,0-1-1,1 1 0,-1-1 1,1 0-1,-1 0 0,1 0 1,0 0-1,0-1 0,1 0 1,-1 0-1,0 0 0,1 0 0,-1-1 1,8 2-1,4 1 50,0-1 0,0-1 0,25 1 0,-30-26 319,12-42 81,-17 47-380,0 1 0,1-1 0,0 1 0,15-23 0,-21 38-64,0 0 0,0 1 0,0-1 0,0 1 0,0-1-1,0 1 1,1-1 0,-1 1 0,0 0 0,1 0 0,-1 0 0,1 0 0,0 0 0,-1 0-1,1 0 1,0 0 0,-1 0 0,1 1 0,0-1 0,0 1 0,0-1 0,-1 1 0,3 0-1,-1 1-71,0-1 0,0 2-1,0-1 1,-1 0 0,1 0-1,0 1 1,-1 0-1,1-1 1,-1 1 0,0 0-1,1 0 1,-1 0-1,3 4 1,-1-1-200,0-1 0,0 0 1,1 0-1,8 5 0,-1-3-144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0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18284,'3'2'2672,"6"1"-1543,2-3-569,2 0 2857,4 0-2377,3-3-408,-1-1-912,-2-1-680,-7 1 808,-4 2-208,-5-3-89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1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71 15715,'38'-16'3549,"53"-28"0,-90 44-3502,-1 0-1,0 0 1,0 0-1,1 0 1,-1 0 0,0 0-1,0 0 1,0 0 0,1-1-1,-1 1 1,0 0-1,0 0 1,1 0 0,-1 0-1,0 0 1,0 0 0,0 0-1,0-1 1,1 1-1,-1 0 1,0 0 0,0 0-1,0 0 1,0-1 0,0 1-1,1 0 1,-1 0 0,0 0-1,0-1 1,0 1-1,0 0 1,0 0 0,0-1-1,0 1 1,0 0 0,0 0-1,0-1 1,0 1-1,0 0 1,0 0 0,0 0-1,0-1 1,0 1 0,0 0-1,0 0 1,0-1-1,0 1 1,-14-2 741,-19 4-463,-39 15-87,65-14-233,-1-1 0,0 1 0,1 1 0,0 0 1,0 0-1,-13 9 0,19-12-8,0-1 1,1 1 0,-1 0 0,0-1-1,1 1 1,-1 0 0,1 0 0,-1-1 0,1 1-1,-1 0 1,1 0 0,0 0 0,-1 0-1,1 0 1,0 0 0,0-1 0,-1 1-1,1 0 1,0 0 0,0 0 0,0 0 0,0 0-1,0 0 1,0 0 0,1 0 0,-1 0-1,0 0 1,0-1 0,1 1 0,-1 0-1,1 0 1,-1 0 0,0 0 0,1-1-1,-1 1 1,1 0 0,0 0 0,4 4-19,-1 0 0,1 0 1,0-1-1,7 5 0,-2-1-5,-3-2-1,8 6-16,-1 1-1,-1 0 0,13 17 0,-23-28 41,-1 1 1,1 0-1,-1 0 0,0 0 0,0 1 1,-1-1-1,1 0 0,-1 1 0,0-1 1,1 1-1,-2 0 0,1-1 0,0 1 0,-1 0 1,1-1-1,-1 1 0,0 0 0,0 0 1,-1-1-1,1 1 0,-1 0 0,-1 4 1,-1-4 9,1 0 0,-1 0 1,0-1-1,0 0 0,-1 1 1,1-1-1,-1 0 0,1-1 1,-1 1-1,0-1 0,0 0 1,0 1-1,0-2 0,-1 1 1,1 0-1,0-1 0,-6 1 1,5-1-33,0 0 0,0 0 0,0 0 0,0-1 0,0 0 0,-1 0 0,-4-1 0,8 1-39,-1-1 0,1 1 0,0-1 0,0 1 0,0-1 0,1 0 0,-1 0 0,0 0 0,0 0 0,0 0 0,0 0 0,1 0 1,-1-1-1,1 1 0,-1-1 0,-1-2 0,1 2-19,1 0 1,0 1-1,1-1 1,-1 0-1,0 0 1,1 0-1,-1 0 1,1 0-1,-1 0 1,1 0-1,0-1 1,0 1-1,0 0 1,0 0-1,0 0 1,1-3 0,1-1-15,-1 1 0,1-1 0,0 1 1,6-10-1,13-17-503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1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24 18668,'-20'11'1010,"0"1"-1,1 1 1,0 0-1,-28 28 1,41-35-897,-1 1 1,1 0 0,1 1-1,-1-1 1,1 1-1,0 0 1,1 1 0,0-1-1,0 1 1,1-1 0,0 1-1,0 0 1,1 0-1,-1 12 1,3-19-97,-1 1 0,1 0 0,0 0 0,0 0 0,0-1 0,0 1 0,0 0 0,1 0 0,-1-1 0,1 1 0,0 0 0,0-1 0,0 1 0,0 0 0,0-1 0,1 0 0,-1 1 0,1-1 0,-1 0 0,1 1 0,0-1 0,0 0 0,0 0 0,0-1 0,0 1 0,1 0 0,-1-1 0,0 1 0,1-1 0,-1 0 0,1 0 0,0 0 0,-1 0 0,1 0 0,0 0 1,-1-1-1,4 1-1,2-1 16,0 1 0,0-2 0,0 1-1,0-1 1,-1 0 0,1 0 0,0-1-1,0 0 1,-1-1 0,0 0 0,1 0-1,8-5 1,1-3-117,-1-1 1,0 0-1,-1-2 0,0 1 1,-1-2-1,-1 0 0,0 0 1,-1-1-1,-1-1 0,-1 0 0,0-1 1,-1 0-1,7-20 0,-13 32-248,-1 0-1,-1 0 0,1 0 1,-1 0-1,1-8 0,-2 13 261,0 0-1,0 0 0,0 0 0,0 0 1,0 1-1,0-1 0,0 0 0,0 0 1,0 0-1,-1 0 0,1 1 0,0-1 1,0 0-1,-1 0 0,1 0 0,-1 1 1,1-1-1,0 0 0,-1 0 0,0 1 1,1-1-1,-1 1 0,1-1 0,-1 0 1,0 1-1,1-1 0,-1 1 0,0-1 1,0 1-1,1 0 0,-1-1 0,0 1 1,0 0-1,0-1 0,1 1 0,-1 0 1,0 0-1,0 0 0,0 0 0,0 0 1,1 0-1,-1 0 0,0 0 0,0 0 1,-1 1-1,-8 1-893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24 15131,'1'-19'2889,"-2"14"-1111,0 14 137,-4 30-157,-12 123 1024,15-131-2876,2 1-1,1 0 1,6 34 0,-1-42-1032,-6-24 1120,0 0 0,0 1-1,0-1 1,0 0 0,0 0-1,0 0 1,0 0 0,0 0 0,0 0-1,1 0 1,-1 0 0,0 0-1,0 0 1,0 0 0,0 0 0,0 0-1,0 0 1,0 0 0,0 0 0,0 0-1,0 0 1,0 0 0,1 0-1,-1 0 1,0 0 0,0 0 0,0 0-1,0 0 1,0 0 0,0 0 0,0 0-1,0 0 1,0 0 0,0 0-1,1 0 1,-1 0 0,0 0 0,0 0-1,0 0 1,0 0 0,0 0 0,0 0-1,0 0 1,0 0 0,0 0-1,0 0 1,0 0 0,0 0 0,0-1-1,0 1 1,1 0 0,-1 0-1,0 0 1,0 0 0,0 0 0,0 0-1,5-13-122,1-10-289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3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17308,'-7'42'5235,"3"-14"-4408,-35 211 1510,33-184-1943,3 0 0,4 76-1,-1-130-375,0 1 0,0 0 0,0 0-1,0 0 1,0-1 0,1 1 0,-1 0-1,1-1 1,-1 1 0,1 0 0,0-1 0,0 1-1,0 0 1,-1-1 0,3 3 0,-3-4-10,1 0 0,-1 0 0,0 0 0,1 0 0,-1 0 0,0 1 1,1-1-1,-1 0 0,1 0 0,-1 0 0,0 0 0,1 0 0,-1 0 0,0 0 1,1 0-1,-1 0 0,0-1 0,1 1 0,-1 0 0,0 0 0,1 0 1,-1 0-1,0 0 0,1-1 0,0 1 0,12-14 111,41-67 209,28-36-144,-68 99-179,1 0 1,1 2-1,1 0 1,22-17-1,-32 28-7,0 1 0,1-1 1,0 2-1,0-1 0,0 1 0,0 0 1,0 0-1,13-1 0,-17 3 0,-1 0 0,1 1 0,-1 0-1,1 0 1,0 0 0,-1 0 0,1 0 0,-1 0-1,1 1 1,-1 0 0,1 0 0,-1 0-1,1 0 1,-1 0 0,0 1 0,0 0 0,0-1-1,0 1 1,0 0 0,0 1 0,0-1 0,4 5-1,-5-4 1,0 0-1,-1 0 0,1 0 0,-1 0 1,0 0-1,0 1 0,0-1 1,0 0-1,0 1 0,-1-1 0,0 1 1,0-1-1,0 1 0,0-1 1,0 1-1,0-1 0,-1 1 0,0-1 1,0 0-1,0 1 0,0-1 1,-3 5-1,-3 9-10,-2-1 0,0-1 0,-13 17 0,11-16 21,9-11-7,-11 12 0,1 2 1,1-1-1,1 2 0,-14 37 1,23-56-2,1 0 1,-1 0-1,1 0 0,0 0 1,-1 1-1,1-1 1,0 0-1,0 0 1,0 1-1,0-1 1,0 0-1,0 0 1,0 1-1,1-1 1,-1 0-1,0 0 0,1 0 1,-1 1-1,1-1 1,-1 0-1,1 0 1,-1 0-1,1 0 1,0 0-1,0 0 1,0 1-1,1-1 0,0 0-1,0 0 1,0 0-1,0 0 1,0 0-1,0 0 1,0-1 0,0 1-1,1-1 1,-1 0-1,0 0 1,0 1-1,4-2 1,5 0-6,1 0-1,-1-1 1,0 0 0,20-8-1,-15 5-229,0-2 1,0 0-1,23-15 0,-35 20 127,0-1 0,0 0 0,-1 0 0,1 0 0,-1-1 0,1 1 0,-1-1 0,0 0 0,-1 0 0,1 0 0,-1 0 0,1 0 0,-1 0 0,-1-1 1,1 1-1,-1-1 0,2-7 0,-1-13-409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26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404 11 17420,'8'-2'930,"-3"0"-642,0 0 0,1 1 1,-1 0-1,0 0 0,1 0 0,-1 1 1,1 0-1,-1 0 0,0 0 0,10 2 1,-15-2-248,1 0 1,0 1 0,-1-1-1,1 1 1,-1-1 0,0 1-1,1-1 1,-1 1 0,1 0 0,-1-1-1,0 1 1,1-1 0,-1 1-1,0 0 1,0-1 0,1 1-1,-1 0 1,0-1 0,0 1 0,0 0-1,0-1 1,0 1 0,0 0-1,0 0 1,0-1 0,0 1-1,0 0 1,-1-1 0,1 1 0,0 0-1,0-1 1,0 1 0,-1 0-1,1-1 1,-1 1 0,-14 23 333,15-23-360,-28 34 119,0-1 0,-36 31 0,-72 56 120,35-34-21,78-67-170,-31 30 67,50-46-120,0 0 1,1 1-1,-1-1 0,1 1 1,0-1-1,0 1 0,1 0 1,0 0-1,-4 11 0,6-14-10,0-1 1,0 1-1,0-1 0,0 1 0,0-1 0,0 1 1,0-1-1,1 1 0,-1-1 0,1 1 0,-1-1 1,1 1-1,-1-1 0,1 0 0,0 1 1,0-1-1,-1 0 0,1 1 0,0-1 0,0 0 1,0 0-1,1 0 0,-1 0 0,0 0 0,0 0 1,0 0-1,1-1 0,-1 1 0,1 0 0,-1-1 1,0 1-1,3 0 0,5 2 0,0 0-1,-1-1 1,2 0 0,8 0 0,151 7-465,-86-7 96,-78-2 321,-1 1 1,1-1-1,0 1 0,0 0 1,0 0-1,-1 0 0,1 0 0,6 4 1,8 5-184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13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45 17204,'-17'-4'2160,"11"1"-1032,8 0-383,19 0 1271,9-1-288,18 0-487,9-2-249,10 2-480,8-1-248,-5 3-672,-4-1-552,-12 0 824,-3 3-208,-13 0-121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1.14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363 34 14027,'0'-1'152,"0"0"0,1 1 0,-1-1 1,0 0-1,1 0 0,-1 1 0,0-1 0,0 0 0,0 0 0,1 0 1,-1 0-1,0 1 0,0-1 0,0 0 0,-1 0 0,1 0 0,0 0 0,0 1 1,0-1-1,-1 0 0,1 0 0,0 1 0,-1-1 0,1 0 0,0 0 1,-1 1-1,1-1 0,-1 0 0,1 1 0,-2-2 0,0 1 173,0 0-1,0 0 0,0 0 1,0 0-1,0 0 0,-1 1 1,1-1-1,0 1 1,0-1-1,0 1 0,-4 0 1,-2 0 143,1 0 1,-1 0 0,0 1-1,0 0 1,1 1 0,-12 3-1,13-2-380,0 0 1,0 1-1,0 0 0,1 0 0,0 0 0,-1 1 0,1 0 0,1 0 1,-8 9-1,-3 6 64,-14 30 0,21-36-94,-17 31 40,1 2 0,3 1 0,2 0-1,3 2 1,1 0 0,-12 79 0,25-119-89,1-6-5,1-1 0,-1 1 0,1-1 1,-1 0-1,1 1 0,0-1 1,0 1-1,1-1 0,-1 1 0,2 5 1,-1-9-5,-1 1 1,0-1-1,1 0 1,-1 0 0,0 1-1,1-1 1,-1 0 0,0 0-1,1 0 1,-1 0-1,1 0 1,-1 0 0,0 0-1,1 0 1,-1 1 0,1-1-1,-1-1 1,0 1-1,1 0 1,-1 0 0,1 0-1,-1 0 1,0 0-1,1 0 1,-1 0 0,1 0-1,-1-1 1,0 1 0,1 0-1,-1 0 1,0-1-1,1 1 1,-1 0 0,0 0-1,1-1 1,-1 1 0,0 0-1,0-1 1,0 1-1,1 0 1,-1-1 0,0 1-1,0 0 1,0-1-1,15-18 10,-14 17-17,23-28-763,-15 19 27,-1 0 0,0 0 0,0-1 0,6-15 0,-1-3-2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1.56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33 26 16171,'-13'-19'2662,"13"18"-2567,-1 1-1,1-1 1,0 1-1,-1 0 0,1-1 1,-1 1-1,1-1 1,-1 1-1,1 0 1,-1 0-1,1-1 1,-1 1-1,1 0 1,-1 0-1,1-1 0,-1 1 1,1 0-1,-1 0 1,1 0-1,-1 0 1,1 0-1,-1 0 1,0 0-1,1 0 1,-1 0-1,1 0 0,-1 0 1,1 0-1,-1 0 1,1 1-1,-1-1 1,1 0-1,-1 0 1,1 1-1,-1-1 0,1 0 1,-1 1-1,0-1 1,1 3 25,0 0 0,0-1 0,0 1 0,1 0 0,-1-1 0,1 1 0,-1-1 0,1 1 0,0-1 0,0 1 0,0-1 0,2 4 0,-1-2 55,146 331 2389,-28-68-1934,-114-254-574,-3-8-48,-1 0 0,0 0 1,0 1-1,0-1 0,-1 0 1,1 1-1,0 7 1,-3-13-44,1 1 0,0-1 0,0 0 0,0 1 1,0-1-1,0 0 0,-1 0 0,1 1 1,0-1-1,0 0 0,0 0 0,-1 1 1,1-1-1,0 0 0,0 0 0,-1 0 1,1 0-1,0 1 0,-1-1 0,1 0 0,0 0 1,0 0-1,-1 0 0,1 0 0,0 0 1,-1 0-1,1 0 0,0 0 0,-1 0 1,1 0-1,0 0 0,-1 0 0,1 0 1,0 0-1,0 0 0,-1 0 0,1 0 0,0 0 1,-1-1-1,1 1 0,0 0 0,0 0 1,-1 0-1,1 0 0,0-1 0,-1 1 0,-14-9-2113,-14-9 756,10 7 507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1.96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 0 15075,'-8'0'1120,"-16"2"113,23-2-1127,0 0 0,0 0 0,1 0 0,-1 0 0,0 1 0,0-1 0,0 0 0,0 0 0,1 1 0,-1-1 0,0 1 0,0-1 0,1 0 0,-1 1 0,0-1 0,1 1 0,-1 0 0,0-1 0,0 2 0,2-1 54,-1 0-1,1 0 1,0 0 0,0 0-1,0 0 1,0 0 0,0 0-1,0 0 1,0 0-1,0-1 1,0 1 0,0 0-1,0-1 1,0 1 0,2 0-1,-2-1-31,36 19 373,1-2-1,0-2 1,1-1 0,58 12-1,-75-22-656,1 0 1,0-1-1,0-2 0,0 0 0,0-1 1,0-2-1,0 0 0,0-1 0,31-9 1,-43 8-18,1 0 1,-1-1 0,19-10-1,-6-4-276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2.91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 44 15043,'-2'-11'5490,"13"32"-1665,-4-6-3931,117 253 1127,-74-155-592,-47-106-398,-3-4-8,1-1 0,0 1 1,0 0-1,1-1 0,-1 1 0,0-1 1,1 1-1,0-1 0,-1 0 0,1 1 1,0-1-1,0 0 0,1 0 0,2 2 1,-5-4-18,1 0 0,-1 0 1,0 0-1,1 0 1,-1 0-1,0 0 0,0 0 1,1 0-1,-1 0 0,0 0 1,1 0-1,-1 0 1,0-1-1,1 1 0,-1 0 1,0 0-1,0 0 1,1 0-1,-1-1 0,0 1 1,0 0-1,1 0 1,-1 0-1,0-1 0,0 1 1,0 0-1,0 0 1,1-1-1,-1 1 0,0 0 1,0-1-1,0 1 0,0 0 1,0 0-1,0-1 1,0 1-1,0 0 0,0-1 1,0 1-1,2-16 102,-2 13-83,-6-121 533,2 87-443,3 1 0,2-41 0,-1 76-115,0 1 1,0-1-1,0 0 1,0 0 0,0 0-1,0 0 1,0 1-1,0-1 1,1 0 0,-1 0-1,0 0 1,1 1-1,-1-1 1,0 0 0,1 0-1,-1 1 1,1-1 0,0 0-1,0 0 0,-1 1-1,1 0 1,-1 0 0,0 0-1,1 0 1,-1 0-1,1 1 1,-1-1-1,0 0 1,1 0 0,-1 0-1,0 0 1,1 0-1,-1 0 1,1 1 0,-1-1-1,0 0 1,1 0-1,-1 0 1,0 1 0,0-1-1,1 0 1,-1 1-1,0-1 1,0 0 0,1 1-1,15 27-41,14 72 14,-22-66 34,20 47 0,-24-70-5,1-1 0,0 0 1,1-1-1,0 1 0,1-1 0,-1 0 0,2-1 1,13 14-1,-19-21 2,0 1-1,0-1 1,0 1 0,-1-1 0,2 0-1,-1 0 1,0 0 0,0 0 0,0 0-1,0 0 1,1-1 0,-1 1 0,0-1-1,5 1 1,-5-1 0,-1 0 0,1-1 1,-1 1-1,1 0 0,-1-1 0,1 0 0,-1 1 0,1-1 0,-1 0 1,1 0-1,-1 1 0,0-1 0,1 0 0,-1 0 0,0-1 0,0 1 0,0 0 1,0 0-1,0 0 0,0-1 0,0 1 0,0-2 0,3-3 29,0 0 0,0 0 0,1 1 0,0 0 0,-1 0 0,10-7 0,-10 7-25,0-1-1,0 1 0,-1-1 0,0 0 1,0 0-1,-1 0 0,1 0 1,-1-1-1,1-9 0,1 3-11,12-39 10,37-116 64,-39 131 11,1 0 0,28-46 0,-42 82-77,-1 0-1,1 0 1,-1 0 0,1 0-1,-1 0 1,1 0-1,0 0 1,-1 0-1,1 1 1,0-1-1,0 0 1,0 1-1,0-1 1,-1 0-1,1 1 1,0-1 0,2 0-1,-3 1-1,1 0 0,-1 1-1,0-1 1,1 0 0,-1 0-1,1 0 1,-1 1 0,0-1 0,1 0-1,-1 0 1,0 1 0,1-1 0,-1 0-1,0 1 1,1-1 0,-1 0-1,0 1 1,0-1 0,1 1 0,-1-1-1,0 0 1,0 1 0,0-1-1,0 1 1,0-1 0,0 1 0,1 0-1,3 41-55,-4-37 32,1 15-108,-1 28-1305,0-48 1431,0 0 0,0 0 0,0 0 0,-1 0 0,1 1 0,0-1 0,0 0 0,0 0 0,-1 0 0,1 0 0,0 0 0,0 0 0,0 0 0,-1 0 0,1 0 0,0 0 0,0 0 0,0 0 0,-1 0 0,1-1 0,0 1 0,0 0 0,0 0 0,-1 0 0,1 0 0,0 0 0,0 0 0,0 0 0,-1-1 0,1 1 0,0 0 0,0 0 0,0 0 0,0 0 0,0 0 0,0-1 0,-1 1 0,1 0 0,0 0 0,0 0 0,0-1 0,0 1 0,0 0 0,0 0 0,0 0 0,0-1 0,0 1 0,-7-10-247,0-6-99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5.4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20 116 8786,'-3'-20'2061,"1"1"0,1-32 0,1 40-1073,-7-2 3864,2 12-1481,3 9-2546,4 38-309,13 68 0,-6-54-351,78 435 428,-60-375-600,-11-55 74,-2 0 0,8 126 1,-1 461 140,-20-643-203,0 0-1,-1 0 1,-1-1 0,1 1 0,-1 0-1,-1 0 1,1-1 0,-2 1 0,1-1 0,-1 1-1,-5 9 1,7-15 0,0 0 0,0 0 0,0 0 0,1 0 0,-1 0 0,1 0 1,0 0-1,0 1 0,0-1 0,0 0 0,0 0 0,1 0 0,-1 1 0,1-1 0,0 0 0,0 0 0,0 0 0,3 5 0,-2-3-15,0-1 0,-1 2-1,1-1 1,-1 0 0,1 10 0,-20-38-4942,9 17 4059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6.23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 1 16468,'-8'35'5073,"5"25"-3825,11 113-1,24 61-994,-16-127 46,16 121 294,78 654 422,-107-845-994,-4 50 1,0-71 83,-1 0 1,0 0-1,-1 0 1,-1 0 0,-9 22-1,11-27 261,6-10-611,9-13-1021,-11 10 1208,-1-1 0,1 1 0,-1-1 0,0 0 0,0 1 0,0-1 1,-1 0-1,1 0 0,0 0 0,-1 0 0,0-5 0,1-25-409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7.2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 1049 15195,'-18'20'4548,"18"-20"-4452,0 1 0,0-1 1,0 0-1,-1 0 0,1 1 1,0-1-1,0 0 0,0 1 0,0-1 1,0 0-1,0 0 0,0 1 1,0-1-1,0 0 0,0 1 0,0-1 1,0 0-1,0 1 0,0-1 1,0 0-1,0 0 0,0 1 0,0-1 1,0 0-1,0 1 0,0-1 1,1 1-1,-1-1 0,1 0 0,0 0-1,0 1 1,-1-1 0,1 0 0,0 0 0,0 0 0,-1 0-1,1 1 1,0-1 0,0 0 0,-1-1 0,1 1-1,0 0 1,0 0 0,-1 0 0,2-1 0,6-1 133,-1 0-1,1-1 1,-1 0 0,1 0 0,-1 0 0,0-1-1,10-8 1,47-40 343,-46 36-390,137-126 315,35-29-476,325-219 15,-444 346-39,91-43 0,2-1 76,-150 80-60,-1-1 0,0 0 0,20-19 0,-30 26 92,-6 8-163,2-4-48,0-1 0,0 0 0,0 0 0,0 0 0,0 0 0,0 0 0,0 0 0,0 0 0,-1 0 0,1 0 0,0 0 0,-1-1 0,-1 2 0,-1-1-193,0 0 1,-1-1-1,1 1 0,0-1 1,-1 0-1,-7-1 0,-3-2-349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7.95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55 7 15651,'-6'-2'647,"1"1"1,0 0-1,-1 0 0,1 0 0,0 1 0,-1 0 0,-6 0 0,11 0-611,1 0-1,0 0 0,0 0 1,0 0-1,0 0 0,-1 0 0,1 1 1,0-1-1,0 0 0,0 0 0,0 0 1,0 0-1,-1 0 0,1 0 1,0 0-1,0 0 0,0 1 0,0-1 1,0 0-1,0 0 0,-1 0 0,1 0 1,0 0-1,0 1 0,0-1 1,0 0-1,0 0 0,0 0 0,0 0 1,0 1-1,0-1 0,0 0 1,0 0-1,0 0 0,0 0 0,0 1 1,0-1-1,0 0 0,0 0 0,0 0 1,0 1-1,6 9 612,10 6-71,28 12 74,2-2 1,1-2-1,68 25 0,42 22-130,-79-28-347,143 106 0,52 79 156,-253-209-247,1-2 0,0-1 0,2-1 0,-1 0 0,34 14 1,-44-24-36,0 0 0,0-1 0,0-1 1,1 0-1,0 0 0,-1-1 0,1-1 1,0 0-1,0-1 0,0-1 1,0 0-1,-1 0 0,16-5 0,-14 2-14,16-3 76,-29 7-117,0 0 0,0 0-1,0 0 1,0 0 0,0 0 0,0 0-1,0 0 1,0 1 0,0-1-1,0 0 1,0 1 0,-1-1 0,1 0-1,0 1 1,0-1 0,0 1 0,0 0-1,0-1 1,-1 1 0,1 0-1,0-1 1,-1 1 0,1 0 0,0 0-1,0 1 1,-1-2-29,3 4-193,-1 0 0,0 0 0,-1 1 0,1-1 0,1 6-1,-3-9 213,0-1 0,0 1 0,0-1 0,0 1 0,0-1 0,0 1 0,0-1 0,0 1 0,0-1 0,0 1 0,0-1 0,0 1-1,-1-1 1,1 1 0,0-1 0,0 1 0,0-1 0,-1 1 0,1-1 0,0 0 0,-1 1 0,1 0 0,-1-1 7,0 1 1,0-1-1,0 0 1,0 1-1,0-1 0,0 0 1,0 0-1,0 0 1,0 1-1,0-1 1,0 0-1,0 0 1,0-1-1,0 1 1,0 0-1,-1 0 1,-16-5-310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8.8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 1897 16051,'-3'5'2281,"2"-9"-1147,4-15 100,14-19-313,0 1-1,30-45 0,54-67-329,-62 93-323,181-230 167,19 15-383,-180 205-32,258-246-43,23 26 58,-152 149 22,-37 29 75,-130 89-92,-18 15-26,0 1 0,1 0 0,-1 0 0,1 0 0,0 0 1,-1 1-1,1-1 0,0 1 0,7-2 0,-11 4-13,0-1 0,0 1 0,0 0 0,0 0 0,0 0 0,0 0 0,0 0 0,1 0 0,-1 0-1,0 0 1,0 0 0,0 0 0,0 0 0,0 0 0,0 0 0,0 0 0,0 0 0,1 0 0,-1 0-1,0 0 1,0 0 0,0 0 0,0 0 0,0 0 0,0 0 0,0 0 0,1 0 0,-1 0 0,0 0-1,0 0 1,0 0 0,0 0 0,0 0 0,0 0 0,0 0 0,0 0 0,1 0 0,-1 0 0,0 0-1,0 0 1,0 0 0,0 1 0,0-1 0,0 0 0,0 0 0,0 0 0,0 0 0,0 0 0,0 0 0,0 0-1,0 0 1,0 1 0,0-1 0,0 0 0,0 0 0,0 0 0,0 0 0,0 0 0,0 0 0,0 0-1,0 1 1,0-1 0,0 0 0,0 0 0,0 0 0,0 0 0,0 0 0,0 0 0,0 1 0,-8 10-604,-15 13 516,-3 2 39,14-11-154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14331,'-5'-24'882,"5"24"-873,0 0 0,0 0 0,0 0 0,0 0 0,0 0 0,0 0 1,0 0-1,0 0 0,1 0 0,-1 0 0,0 0 0,0 0 0,0 0 0,0 0 1,0 0-1,0 0 0,0 0 0,0 0 0,0 0 0,0 0 0,0 0 1,1 0-1,-1 0 0,0 0 0,0 0 0,0 0 0,0 0 0,0 0 1,0 0-1,0 0 0,0-1 0,0 1 0,0 0 0,0 0 0,0 0 0,0 0 1,0 0-1,0 0 0,0 0 0,0 0 0,0 0 0,0 0 0,0 0 1,0-1-1,0 1 0,0 0 0,0 0 0,0 0 0,0 0 0,0 0 0,0 0 1,0 0-1,0 0 0,0 0 0,0 0 0,0-1 0,0 1 0,0 0 1,0 0-1,0 0 0,0 0 0,7 9 258,8 15 80,25 41 321,3-1 1,62 72 0,121 96-525,-199-208-354,-11-9-136,0 0 0,0 0 0,15 22 0,-31-36 326,10 16-249,-10-17 257,0 1 1,0-1-1,0 1 0,0-1 0,0 1 0,0-1 0,0 0 0,0 1 1,0-1-1,0 1 0,0-1 0,0 1 0,0-1 0,0 0 0,-1 1 1,1-1-1,0 1 0,0-1 0,0 0 0,-1 1 0,1-1 1,0 0-1,0 1 0,-1-1 0,1 0 0,0 0 0,-1 1 0,1-1 1,0 0-1,-1 0 0,1 1 0,-1-1 0,1 0 0,0 0 1,-1 0-1,1 0 0,-1 0 0,0 1 0,-20 2-479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27.1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356 26 18588,'29'-25'3237,"-36"40"-189,-124 170-1585,78-105-1347,-41 75 45,8-11-363,86-144 128,0 1 0,-1-1-1,1 0 1,0 1 0,0-1 0,0 0-1,-1 1 1,1-1 0,0 1 0,-1-1 0,1 0-1,0 0 1,-1 1 0,1-1 0,0 0-1,-1 1 1,1-1 0,0 0 0,-1 0 0,1 0-1,-1 0 1,1 1 0,-1-1 0,1 0 0,0 0-1,-1 0 1,-4-10-936,5-29 339,1 29 403,0-35-561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39.39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24 59 14763,'1'-1'145,"4"-7"459,2 0-1,-1 0 1,14-12-1,-19 18-477,1 1 0,0-1-1,0 1 1,0 0 0,0 0-1,0 0 1,0 0 0,0 0 0,0 0-1,4 0 1,-5 1-12,0 0-1,0 0 1,1 0-1,-1 0 1,0 0-1,0 0 1,0 0-1,0 1 1,0-1-1,0 0 0,1 1 1,-1-1-1,0 1 1,0 0-1,0-1 1,0 1-1,0-1 1,-1 1-1,1 0 1,0 0-1,0 0 1,0 1-1,3 2 64,-1 1 0,-1-1-1,1 1 1,-1 0 0,0 0 0,0 0-1,0 1 1,-1-1 0,1 0-1,0 11 1,0 3 140,-2 36 0,-3-12-35,-3 0 0,-18 75 0,-37 82 379,47-157-477,5-18-87,5-13-28,0-1-1,0 1 1,1 0-1,1 0 1,-2 17-1,4-29-62,0 0-1,0 1 1,0-1-1,0 0 1,0 1-1,0-1 1,0 0-1,0 1 1,0-1-1,0 0 1,0 0-1,0 1 1,0-1-1,0 0 1,1 1-1,-1-1 1,0 0-1,0 0 1,0 1-1,0-1 1,1 0-1,-1 0 1,0 1-1,0-1 1,0 0-1,1 0 1,-1 1-1,0-1 1,0 0-1,1 0 1,-1 0-1,0 0 1,1 1-1,11-5 80,11-14-29,-22 17-45,165-138 65,95-54-4389,-216 162 3476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1.01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183 71 12235,'4'-9'1341,"-1"3"-459,0-1 0,0 0-1,0 1 1,1 0 0,0-1 0,0 2 0,10-12 0,-14 17-851,0 0 0,0 0 0,0 0-1,0 0 1,0 0 0,0 0 0,0 0 0,1 0-1,-1-1 1,0 1 0,0 0 0,0 0 0,0 0-1,0 0 1,0 0 0,0 0 0,1 0 0,-1 0 0,0 0-1,0 0 1,0 0 0,0 1 0,0-1 0,0 0-1,0 0 1,1 0 0,-1 0 0,0 0 0,0 0 0,0 0-1,0 0 1,0 0 0,0 0 0,0 0 0,0 0-1,0 0 1,0 0 0,0 1 0,1-1 0,-1 0 0,0 0-1,0 0 1,0 0 0,0 0 0,0 0 0,0 0-1,0 1 1,0-1 0,0 0 0,0 0 0,0 10 707,-3 14-59,-35 108 117,-64 146-1,51-146-686,17-38-517,89-268-1363,-32 93 1331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1.41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12099,'4'5'458,"0"1"0,0 0 0,0 1 1,-1-1-1,0 1 0,0-1 1,0 1-1,1 8 0,5 10 1152,24 47 102,3-3 1,50 74-1,24 44-2360,-110-186 634,5 8-194,-1 0-1,0 0 1,6 19 0,-10-26 184,1 0 1,-1-1-1,1 1 0,-1 0 0,0 0 0,0-1 0,0 1 1,0 0-1,0 0 0,0 0 0,0-1 0,-1 1 0,1 0 1,-1 0-1,1-1 0,-1 1 0,1 0 0,-1-1 0,0 1 1,0-1-1,0 1 0,0-1 0,0 0 0,0 1 0,-1-1 1,1 0-1,0 1 0,-1-1 0,1 0 0,-2 1 0,-21 7-412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1.83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0 169 17484,'1'7'1832,"9"-7"-976,3-1-256,15-5 865,5-4-193,7-4-312,6-1-120,4-3-295,3 2-201,-5 3-504,-2 0-417,-4 2 1370,-8-4-833,-2-5-24,-3-4-56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2.2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3 120 15707,'0'0'95,"-1"1"-1,1-1 1,0 0-1,0 0 1,-1 1-1,1-1 1,0 0-1,0 1 0,0-1 1,0 0-1,0 1 1,-1-1-1,1 0 1,0 1-1,0-1 1,0 1-1,0-1 0,0 0 1,0 1-1,0-1 1,0 0-1,0 1 1,0-1-1,0 0 1,1 1-1,-1-1 1,0 1-1,0-1 0,0 0 1,0 0-1,1 1 1,5 18 785,-5-15-296,28 110 1463,-22-78-1749,2 0 0,25 61-1,-34-95-258,1-1-1,-1 0 0,1 1 1,0-1-1,0 1 0,-1-1 0,1 0 1,0 0-1,0 1 0,0-1 1,0 0-1,1 0 0,-1 0 1,0 0-1,0 0 0,1-1 1,-1 1-1,0 0 0,1 0 1,-1-1-1,3 1 0,-2-1 12,-1 0-1,1 0 1,0 0 0,0-1-1,-1 1 1,1-1-1,0 1 1,-1-1 0,1 1-1,-1-1 1,1 0-1,0 0 1,-1 0 0,0 0-1,1 0 1,-1 0 0,0 0-1,1-1 1,0-1-1,7-7 152,0-1 0,-1 0 0,-1-1-1,0 0 1,0 0 0,5-16-1,26-80 560,-34 93-658,5-10 95,-2 0-1,5-34 1,-12 93-182,2 99 29,0-108-39,1-1-1,1 0 0,9 32 0,-12-50 7,1-1-1,0 0 1,0-1 0,0 1 0,0 0 0,1-1-1,0 1 1,0-1 0,0 0 0,1 0-1,-1 0 1,1 0 0,8 6 0,-9-8 0,0-1 0,1 1 0,-1-1 0,1 1 0,-1-1 0,1 0 0,-1-1 0,1 1 0,0-1 0,-1 1 0,1-1-1,0 0 1,-1 0 0,1-1 0,0 1 0,-1-1 0,1 0 0,-1 0 0,1 0 0,4-2 0,4-3 56,-1 0 1,0 0-1,-1-1 0,1-1 0,-1 0 0,-1 0 0,1-1 0,-1 0 0,-1 0 0,0-1 1,0 0-1,-1-1 0,8-15 0,4-10 159,-2 0-1,23-72 1,-2-51-42,-34 145-670,-4 14 471,0 0 0,0 0 1,0 1-1,0-1 0,0 0 1,0 0-1,0 0 0,0 0 1,0 0-1,0 0 0,0 0 1,0 0-1,0 0 0,0 0 1,0 0-1,0 0 0,0 0 1,0 0-1,0 0 0,0 0 1,0 0-1,0 0 0,0 0 1,0 0-1,0 0 0,0 0 1,0 0-1,0 0 0,0 0 1,0 0-1,1 0 0,-1 0 1,0 0-1,0 0 0,0 0 1,0 0-1,0 0 0,0 0 1,0 0-1,0 0 0,0 0 1,0 0-1,0 0 0,0 0 1,0 0-1,0 0 0,0 0 1,0 0-1,0 0 0,0 0 1,0 0-1,1 20-1018,-1-20 605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4.6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85 17188,'10'6'1864,"14"-2"-1096,8 2-280,4-12 1193,11 0-649,9-4-480,4 2-120,0-4-464,-1 1-304,-13 1-496,-7 0-192,-16 0 728,-11 0-185,-12 3-159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5.0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1 137 17476,'21'10'1904,"14"-13"-1104,5-7-288,14-6 769,7-3-97,2 1-488,0-1-472,-10 3 696,-6 0-784,-17 1-48,-7 0-56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5.4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0 493 17604,'13'-5'703,"-1"-1"0,0 0 0,-1 0 0,1-1 0,-1-1 0,-1 0 0,15-14 1,3-6-312,29-36 0,-28 28-314,-1 0 1,-2-2-1,-2-1 0,-1-1 1,-2-1-1,15-45 0,-29 71-46,-7 15-31,0 0 0,0 0 0,0 0 0,0 0 0,0 0 0,0 0 0,0 0-1,0 0 1,0-1 0,0 1 0,0 0 0,0 0 0,0 0 0,0 0 0,0 0-1,0 0 1,0 0 0,0 0 0,0 0 0,1 0 0,-1 0 0,0 0 0,0 0 0,0 0-1,0 0 1,0 0 0,0 0 0,0 0 0,0 0 0,0 0 0,0 0 0,0 0-1,0 0 1,0 0 0,1 0 0,-1 0 0,0 0 0,0 0 0,0 0 0,0 0 0,0 0-1,0 0 1,0 0 0,0 0 0,0 0 0,0 0 0,0 0 0,0 0 0,0 0-1,1 0 1,-1 0 0,0 0 0,0 0 0,0 0 0,0 0 0,0 0 0,0 0-1,0 0 1,0 0 0,0 1 0,0-1 0,0 0 0,0 0 0,0 0 0,0 0 0,0 0-1,0 0 1,0 0 0,0 0 0,1 26 123,-1-8-106,0-12-29,12 160 213,-9-144-451,1 0 1,1-1 0,1 0 0,1 0 0,15 32-1,-19-47 164,0-1-1,0 1 1,1-1-1,0 1 1,0-1-1,9 8 1,4-3-306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6.3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113 215 15363,'0'0'51,"0"-1"0,1 1-1,-1 0 1,0 0 0,0-1 0,0 1-1,0 0 1,0 0 0,0-1-1,0 1 1,0 0 0,0 0 0,0-1-1,0 1 1,0 0 0,0 0 0,0 0-1,0-1 1,0 1 0,0 0-1,0 0 1,0-1 0,0 1 0,-1 0-1,1 0 1,0-1 0,0 1-1,0 0 1,0 0 0,0 0 0,-1 0-1,1-1 1,0 1 0,0 0-1,0 0 1,-1 0 0,1 0 0,-8 5 793,-9 16 177,3 7-764,1 1 0,1 0 0,1 1 0,2 0 0,1 0-1,2 1 1,-5 49 0,10-70-195,0 1-1,1 0 0,0 0 1,1 0-1,0-1 1,3 13-1,-3-21-33,-1 0 0,1 0 0,0-1 1,-1 1-1,1 0 0,0 0 0,0-1 0,0 1 0,0-1 0,1 1 0,-1-1 0,0 1 0,1-1 0,-1 0 0,1 1 1,-1-1-1,3 1 0,-2-1 6,1 0 0,-1-1 0,0 0 0,0 1 0,0-1 0,1 0 0,-1 0 1,0 0-1,0-1 0,1 1 0,-1 0 0,0-1 0,0 0 0,0 1 0,0-1 0,0 0 1,0 0-1,0 0 0,3-2 0,10-7 162,1 0 0,-2-2 1,1 1-1,-2-2 0,1 0 0,21-28 1,-4-1 219,32-56 1,-35 49-114,23-55-1,-45 84-170,-11 25-39,-13 31-24,8-6-58,1 1 0,2-1 0,1 1 0,1 1 0,2-1 1,1 0-1,1 1 0,5 33 0,-3-56-9,0-1-1,1 0 1,0 0 0,1 0-1,0 0 1,0 0 0,1-1 0,6 11-1,-9-15 7,1-1 0,-1 0 0,1 0 0,0 0 0,0 0 0,0 0-1,0 0 1,0-1 0,0 1 0,1-1 0,-1 1 0,0-1 0,1 0 0,-1 0 0,1 0-1,-1 0 1,1 0 0,0-1 0,-1 1 0,1-1 0,0 0 0,0 1 0,-1-1 0,1-1-1,0 1 1,-1 0 0,1-1 0,4 0 0,2-3 44,-1 1-1,0-1 1,-1 0 0,1-1-1,-1 1 1,0-2 0,0 1-1,0-1 1,-1 0 0,0 0-1,11-14 1,-4 1 107,0-1 0,-1 0 0,13-28 0,-12 16 0,-1-2 0,-1 1 1,-2-1-1,-1-1 0,-2 0 0,-2 0 0,0 0 0,-4-62 1,0 94-160,-6-56 61,5 55-82,0 0 1,0 0-1,-1 0 1,1 0-1,-1 0 0,0 0 1,0 1-1,0-1 1,0 1-1,-1-1 1,-4-4-1,7 7 0,-1 1 0,1-1 0,-1 1 0,0-1 0,1 1 0,-1-1 0,0 1 0,1-1 0,-1 1 0,0 0 0,1-1 0,-1 1 0,0 0 0,0-1 0,1 1 0,-1 0 0,0 0 0,0 0 0,1 0 0,-1 0 0,0 0 1,0 0-1,0 0 0,1 0 0,-1 0 0,0 0 0,0 1 0,1-1 0,-1 0 0,0 0 0,0 1 0,0 0 0,-1 0-140,0 1-1,0 0 1,0 0 0,1 0 0,-1 0 0,1 0 0,-1 0 0,1 1 0,0-1-1,-1 4 1,-2 3-608,1 1-1,0-1 1,1 1 0,-2 19-1,6-9-233,4-7-148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6.7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53 14763,'0'0'58,"0"0"0,0 0-1,1 0 1,-1 0 0,0-1 0,0 1-1,1 0 1,-1 0 0,0 0-1,0-1 1,0 1 0,1 0 0,-1 0-1,0-1 1,0 1 0,0 0-1,0 0 1,0-1 0,0 1 0,1 0-1,-1 0 1,0-1 0,0 1 0,0 0-1,0-1 1,0 1 0,0 0-1,0-1 1,0 1 0,0 0 0,0 0-1,0-1 1,-1 1 0,1 0 0,0-1-1,0 1 1,0 0 0,-12 1 1204,-20 11 953,20-5-1875,0 1 0,1 0 1,0 1-1,0 0 0,1 0 0,-17 20 1,20-20-267,0 0 0,0 0 1,1 1-1,1 0 1,0 0-1,0 0 0,1 1 1,-6 20-1,9-29-46,1 1 1,-1 0-1,1-1 0,0 1 1,0-1-1,0 1 0,0 0 1,0-1-1,0 1 0,1 0 1,-1-1-1,1 1 1,0-1-1,0 1 0,0-1 1,0 0-1,0 1 0,0-1 1,1 0-1,-1 0 0,3 3 1,-2-3 16,1 0 1,-1 0 0,1-1 0,0 1-1,-1-1 1,1 1 0,0-1 0,0 0-1,0 0 1,0 0 0,0-1 0,0 1-1,0-1 1,0 1 0,0-1 0,0 0-1,5-1 1,3 0 90,-1-1 0,1-1 0,-1 0-1,1 0 1,-1-1 0,0-1 0,-1 1 0,1-1 0,-1-1 0,0 0 0,0 0-1,0-1 1,-1 0 0,0-1 0,8-10 0,-9 10 9,0-1-1,-1 1 1,0-1 0,0-1-1,-1 1 1,7-20 0,-10 23-82,0-1 1,0 1-1,-1-1 1,0 0-1,0 0 1,0 1-1,-1-1 1,0 0-1,-1 0 1,0 1-1,-1-10 1,1 13-56,0-1 0,-1 1-1,1-1 1,-1 1 0,0-1 0,0 1 0,0 0 0,0 0 0,0 0-1,-1 0 1,0 0 0,1 0 0,-1 1 0,-6-5 0,7 6-84,0 0 0,0 0 1,0 0-1,0 0 1,0 0-1,0 0 0,0 1 1,0-1-1,0 1 1,0 0-1,0 0 0,0-1 1,0 1-1,0 1 0,0-1 1,0 0-1,0 0 1,0 1-1,-1-1 0,1 1 1,0 0-1,1-1 0,-1 1 1,0 0-1,0 0 1,0 0-1,0 1 0,-2 1 1,3-2 6,0 0 1,0 0-1,0 0 1,0 0 0,0 0-1,0 1 1,0-1-1,0 0 1,1 0 0,-1 1-1,0-1 1,1 0-1,-1 1 1,1-1 0,0 1-1,-1-1 1,1 1-1,0-1 1,0 1-1,0-1 1,0 1 0,0-1-1,0 1 1,0-1-1,1 1 1,-1-1 0,1 1-1,-1-1 1,1 2-1,8 11-687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27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17484,'3'0'1808,"4"5"-1016,-1 2-240,7 6 929,0 1-289,4 3-376,4 5-152,4 2-232,0 2-80,0 2-248,-2-2-136,-2 4-616,-1 0-344,-3 1 824,-5-4-160,-2-6-128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7.23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92 0 17204,'-5'5'308,"1"0"0,-1 0 0,1 1 0,1 0 0,-1-1 0,1 1 0,0 0 0,-3 9 0,-15 55 980,17-58-799,-4 20 52,1-1 1,1 1 0,2 0 0,1 0 0,1 1 0,6 63-1,-3-92-496,-1 0-1,1 0 0,0 0 0,0 0 0,0-1 0,1 1 0,0 0 1,-1 0-1,1-1 0,0 1 0,1-1 0,-1 0 0,5 6 1,-5-8-31,0 0 1,-1 0-1,1 0 1,0 0-1,0 0 1,0-1-1,0 1 1,0 0-1,0-1 1,0 1-1,0-1 1,0 0-1,0 0 1,0 0-1,0 0 1,0 0-1,0 0 1,0-1-1,0 1 1,0 0-1,0-1 1,0 0-1,0 1 1,0-1-1,-1 0 1,1 0-1,0 0 1,2-2-1,5-4 72,1 0-1,-1 0 1,10-11-1,-13 12 4,1 0 0,0 0-1,0 0 1,0 1-1,15-8 1,-21 12-81,-1 1-1,1 0 1,0-1-1,-1 1 1,1 0 0,0 0-1,0 0 1,-1-1 0,1 1-1,0 0 1,0 0 0,-1 0-1,1 0 1,0 0 0,0 1-1,-1-1 1,1 0 0,0 0-1,0 0 1,-1 1 0,1-1-1,0 0 1,-1 1-1,1-1 1,0 0 0,-1 1-1,1-1 1,-1 1 0,1-1-1,-1 1 1,1 0 0,-1-1-1,1 1 1,-1-1 0,1 1-1,-1 0 1,0-1 0,1 1-1,-1 0 1,0 0 0,0-1-1,0 1 1,1 0-1,-1-1 1,0 1 0,0 0-1,0 0 1,0 0 0,1 7 27,-1-1 1,0 1-1,-1 12 1,0-16-24,1 6 23,-7 44-177,7-49 22,-1 0-1,-1 0 1,1 0-1,-1 0 1,0-1 0,0 1-1,0-1 1,-4 6-1,-1-3-56,-1-5-92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7.79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96 1 18052,'-19'104'2584,"-8"129"1,23-132-1794,4 0 0,4 0 0,18 105 1,-18-184-707,1 0 1,7 23 0,-2-29-11,-10-15-74,0-1 1,0 0 0,0 0-1,1 0 1,-1 0 0,0 0-1,0 0 1,1 0 0,-1 1-1,0-1 1,0 0 0,1 0 0,-1 0-1,0 0 1,0 0 0,1 0-1,-1 0 1,0 0 0,0 0-1,1 0 1,-1 0 0,0-1-1,0 1 1,1 0 0,-1 0-1,0 0 1,0 0 0,1 0 0,-1 0-1,0 0 1,0-1 0,0 1-1,1 0 1,0-2 5,0 0-1,0 1 1,0-1 0,0 0-1,0 0 1,-1 1 0,1-1-1,0 0 1,-1 0 0,0 0-1,1-4 1,0-24 27,-2 0 0,-1 0 0,-1 0 0,-2 0 0,-1 1 1,-1 0-1,-2 0 0,-20-48 0,24 67-24,-16-35 14,19 42-24,0 0 1,0 0 0,0 1 0,0-1 0,0 0 0,0 1 0,-1 0-1,1-1 1,-1 1 0,1 0 0,-6-3 0,20 11-19,-6-2-47,0-1 1,0 0-1,1-1 0,-1 0 1,13 3-1,5-3-463,-1 0-1,1-2 0,-1-1 1,1 0-1,-1-2 0,41-10 1,-21 2-215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8.25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143 133 17876,'-4'-1'215,"0"1"-1,0-1 1,0 1 0,0 0 0,0 0-1,0 0 1,0 1 0,0-1-1,0 1 1,0 0 0,0 0 0,1 1-1,-1-1 1,0 1 0,1 0 0,-1 0-1,1 0 1,-1 0 0,1 0 0,0 1-1,0 0 1,0-1 0,0 1 0,1 0-1,-3 4 1,-1 0-55,1 0 0,0 0 0,0 1 0,1-1 0,0 1 0,0 0 0,1 0 0,0 1 0,1-1 0,-3 16 0,5-24-154,-1 1 1,1 0-1,0 0 1,0 0-1,0 0 1,0 0-1,0 0 0,0 0 1,0 0-1,0 0 1,1 0-1,-1 0 1,0 0-1,1 0 1,-1 0-1,1 0 1,-1 0-1,0 0 1,1 0-1,0-1 0,0 2 1,0-1-2,0-1 0,-1 0 0,1 1 0,0-1 0,0 0 0,0 0 0,0 1 0,-1-1 0,1 0 0,0 0 0,0 0 0,0 0 0,0 0 0,0 0 0,0 0 0,-1 0 0,1-1 0,2 1 0,3-3 10,0 1 1,0-1-1,0 0 0,0-1 1,6-4-1,47-41 93,-46 37-57,1 0-1,0 1 0,0 0 0,1 1 1,0 1-1,25-11 0,-38 19-41,0 0 0,0 0 0,0 1 0,1-1 0,-1 1 0,0-1 0,0 1 0,0 0-1,0 0 1,1 0 0,-1 0 0,0 0 0,0 1 0,0-1 0,1 1 0,-1-1 0,0 1 0,0 0 0,0 0 0,0 0-1,0 0 1,-1 0 0,1 0 0,0 1 0,0-1 0,-1 0 0,1 1 0,-1 0 0,1-1 0,-1 1 0,3 3 0,1 5 9,0 1 1,0-1 0,-1 1 0,0 0 0,2 13 0,11 25 2,-17-49-19,1 1-1,-1-1 0,0 1 0,0-1 1,0 1-1,1-1 0,-1 1 1,0-1-1,1 0 0,-1 1 0,0-1 1,1 0-1,-1 1 0,0-1 1,1 0-1,-1 1 0,1-1 1,-1 0-1,1 1 0,-1-1 0,1 0 1,-1 0-1,1 0 0,-1 0 1,1 1-1,-1-1 0,1 0 0,-1 0 1,1 0-1,0 0 0,0-1 5,0 1 0,0-1 0,0 1 1,0-1-1,-1 0 0,1 1 0,0-1 0,0 0 0,-1 1 0,1-1 0,0 0 0,-1 0 0,1 0 0,0-1 0,14-33 197,-9 4-32,-2 1 1,-2-1 0,0 0 0,-4-41 0,-4 37-15,4 20-27,16 32-384,-10-12 72,-1 0 0,1-1 0,0 1-1,0-1 1,0 0 0,0-1 0,1 1 0,0-1 0,6 4 0,-8-5 104,0-1 1,0 1-1,0-1 0,0 0 1,0 0-1,0 0 1,1-1-1,-1 1 1,0-1-1,0 0 1,1 1-1,-1-2 1,0 1-1,1 0 1,-1-1-1,0 1 1,6-3-1,19-14-602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8.92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30 1 17252,'-4'207'5886,"0"-70"-4476,17 180 1,-13-310-1379,1 0 42,0 1-1,0 0 1,1-1-1,0 1 1,5 12-1,-7-19-64,0-1-1,0 1 1,0-1-1,0 0 1,0 1-1,0-1 0,0 1 1,1-1-1,-1 0 1,0 1-1,0-1 1,0 0-1,1 1 1,-1-1-1,0 0 0,0 1 1,1-1-1,-1 0 1,0 0-1,1 1 1,-1-1-1,0 0 1,1 0-1,-1 1 0,0-1 1,1 0-1,-1 0 1,0 0-1,1 0 1,-1 0-1,1 0 1,-1 0-1,0 0 0,1 0 1,5-13 222,-3-25 25,-5 8-123,-1-1 0,-1 1 0,-9-31 0,-31-85-35,53 153-639,0-1 1,1 0 0,13 6 0,-15-9 303,0-1-1,0 1 1,-1-2 0,1 1-1,1-1 1,-1 0-1,0-1 1,0 0 0,14-1-1,18-5-507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49.34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202 3 19804,'-7'-1'367,"0"0"0,0 0 0,0 1 0,0 0-1,0 1 1,0 0 0,0 0 0,1 0 0,-1 1 0,0 0 0,1 0-1,-1 1 1,-8 4 0,6-2-146,-1 0 1,1 0-1,0 1 1,0 1-1,1 0 0,0 0 1,-14 16-1,20-21-213,1 0-1,-1 0 1,1 0-1,0 0 1,0 0 0,0 0-1,0 0 1,0 1-1,0-1 1,1 0-1,-1 1 1,1-1 0,0 5-1,0-6-10,0 1 0,0-1 0,0 0 0,1 1 0,-1-1 0,0 1 0,1-1 0,0 0 0,-1 0 1,1 1-1,0-1 0,-1 0 0,1 0 0,0 0 0,0 0 0,0 1 0,0-1 0,0-1 0,0 1 0,0 0 0,1 0 0,-1 0 0,0-1 0,2 2 0,15 5-80,0-1 1,1 0-1,-1-2 1,28 4-1,-27-5-48,1 1 1,0 1-1,34 13 0,-52-18 123,0 1 1,0 0-1,0 0 0,0 0 1,-1 0-1,1 0 0,0 0 1,-1 0-1,1 1 1,-1-1-1,1 1 0,-1-1 1,0 1-1,1-1 1,-1 1-1,0 0 0,0 0 1,1 2-1,-2-3 8,0 1 1,0-1-1,0 1 1,0-1-1,0 1 1,0-1-1,0 0 1,-1 1-1,1-1 1,0 1-1,-1-1 0,1 1 1,-1-1-1,0 0 1,1 1-1,-1-1 1,0 0-1,-2 2 1,-3 4 28,-1 0 0,0-1 1,0 0-1,-1 0 0,0-1 1,-9 5-1,-12 7-382,-1-2 0,0-1 0,-54 17 0,61-25 84,8-9-97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50.3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54 14635,'0'-1'106,"1"1"0,-1 0 1,0-1-1,0 1 0,1 0 0,-1-1 0,0 1 0,1 0 0,-1-1 0,0 1 1,1 0-1,-1 0 0,0-1 0,1 1 0,-1 0 0,0 0 0,1 0 0,-1 0 1,1-1-1,-1 1 0,0 0 0,1 0 0,-1 0 0,1 0 0,-1 0 0,0 0 1,1 0-1,-1 0 0,1 0 0,-1 0 0,1 1 0,-1-1 0,0 0 0,1 0 1,-1 0-1,1 0 0,-1 1 0,1-1 0,0 1 105,-1 1-1,1-1 1,0 1 0,-1-1 0,1 1-1,0-1 1,-1 1 0,0-1-1,1 1 1,-1-1 0,0 3 0,1 53 1957,-2-50-1943,-8 236 2078,9-239-2251,0 1 0,0 0 0,0 0 1,1 0-1,0 0 0,0-1 0,0 1 0,1 0 1,2 5-1,-4-10-36,1 1 1,-1 0-1,0-1 1,1 1-1,-1 0 1,1-1-1,-1 1 0,1-1 1,0 1-1,-1-1 1,1 1-1,-1-1 1,1 0-1,0 1 1,0-1-1,-1 0 1,1 1-1,0-1 1,-1 0-1,1 0 1,0 1-1,0-1 1,0 0-1,0 0 0,1-1 6,0 1 0,0-1 0,0 1 0,0-1-1,-1 0 1,1 0 0,0 0 0,0 0-1,-1 0 1,1 0 0,-1 0 0,1-1 0,-1 1-1,2-2 1,8-10 92,-1 1-1,0-2 0,-1 1 1,0-1-1,-1-1 0,8-20 1,-3 4 40,-2-1 1,8-36 0,-17 62-135,5-33 65,-7 37-77,1 0 1,-1 0-1,0 0 1,0 0-1,0 1 1,0-1-1,-1 0 1,1 0-1,0 0 1,-1 0-1,1 1 1,-1-1-1,0 0 1,1 0-1,-1 1 1,-2-3-1,3 3-5,-1 1 1,1 0-1,-1 0 0,1 0 0,-1 0 1,1-1-1,-1 1 0,1 0 1,-1 0-1,1 0 0,-1 0 0,1 0 1,-1 0-1,1 0 0,-1 0 0,1 1 1,0-1-1,-1 0 0,1 0 0,-1 0 1,1 0-1,-1 1 0,1-1 1,-1 0-1,1 1 0,0-1 0,-1 0 1,1 0-1,-1 1 0,1-1 0,0 1 1,-1-1-1,1 0 0,0 1 0,0-1 1,-1 1-1,1-1 0,0 1 1,0-1-1,0 1 0,-1 0 0,-10 22 7,8-14-10,0 0-1,0 1 1,1 0 0,0-1-1,0 1 1,1 0 0,1 0-1,0 11 1,0-19-1,0 1 0,1 0 0,-1-1 0,1 1 0,-1-1 0,1 1 0,0 0 0,0-1 0,0 0 0,0 1 0,0-1 1,1 0-1,-1 1 0,1-1 0,0 0 0,-1 0 0,1 0 0,0-1 0,0 1 0,0 0 0,0-1 0,0 1 0,1-1 0,-1 1 0,0-1 0,1 0 0,-1 0 0,1 0 1,-1-1-1,1 1 0,0-1 0,-1 1 0,1-1 0,3 0 0,3 0 2,0-1 1,0 0-1,0-1 0,0 0 1,0 0-1,-1-1 0,1 0 1,-1 0-1,0-1 0,0 0 1,0-1-1,-1 0 1,1 0-1,-1-1 0,12-11 1,-14 12-2,1-1 1,-1-1 0,0 1 0,0-1 0,-1 0 0,1 0 0,5-15 0,-8 17 0,-1 0 1,1 0 0,-1 0 0,0 0 0,0 0 0,-1 0 0,0 0-1,0-1 1,0 1 0,0 0 0,-1 0 0,0 0 0,-1-6 0,1 8-5,0 1 1,0-1 0,1 1 0,-1-1 0,-1 1 0,1-1 0,0 1 0,-1 0 0,1 0 0,-1-1 0,1 1-1,-1 0 1,0 0 0,0 1 0,0-1 0,0 0 0,-1 1 0,1-1 0,0 1 0,-1 0 0,1-1 0,0 1 0,-1 0-1,0 1 1,1-1 0,-1 0 0,1 1 0,-1-1 0,0 1 0,1 0 0,-1 0 0,0 0 0,0 0 0,1 1 0,-1-1-1,0 1 1,1-1 0,-1 1 0,1 0 0,-1 0 0,1 0 0,-1 0 0,1 1 0,0-1 0,0 1 0,-1-1-1,1 1 1,0 0 0,0 0 0,1 0 0,-1 0 0,0 0 0,1 0 0,-1 0 0,1 1 0,0-1 0,-1 1 0,1-1-1,0 1 1,1-1 0,-2 4 0,1-2-2,0 1-1,0-1 1,1 0-1,-1 1 1,1-1 0,0 0-1,0 1 1,0-1-1,1 0 1,0 1 0,0-1-1,0 0 1,3 8-1,-1-5-1,1-1 0,-1 0 0,1 0 0,1 0 0,-1 0 0,1-1-1,9 9 1,5 2-34,1-1 0,1-2 0,40 21 0,-45-26 9,0 0 0,-1 2 0,0 0 0,0 0 0,-1 1 0,17 18 0,-28-29 59,-1-7 2,-2-11 8,0 16-37,-5-112 106,1 68 34,6-88 1,-2 133-150,0 0 1,0 0-1,0 0 0,0-1 1,0 1-1,1 0 1,-1 0-1,0 1 0,1-1 1,-1 0-1,1 0 1,-1 0-1,1 0 0,0 0 1,-1 0-1,1 0 1,0 1-1,-1-1 0,1 0 1,0 1-1,0-1 1,0 0-1,0 1 0,0-1 1,0 1-1,-1 0 1,1-1-1,0 1 0,0 0 1,0-1-1,2 1 0,2 0-290,1-1-1,-1 1 0,1 1 1,-1-1-1,7 2 0,21 0-1074,-28-2 1233,-1-1-1,0-1 1,0 1 0,1 0-1,-1-1 1,0 0 0,4-3-1,9-8-611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50.85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23 1 17228,'-12'205'5239,"6"-136"-4345,2-1 0,7 98 0,-2-157-857,0 0 1,1 0-1,0 0 0,0 0 0,1-1 0,5 12 0,-7-19-27,0 1 1,-1-1-1,1 0 1,0 1-1,0-1 1,0 0-1,0 0 1,0 0-1,1 0 1,-1 0-1,0 0 0,0 0 1,1 0-1,-1 0 1,0 0-1,1-1 1,-1 1-1,2 0 1,-1-1 1,0 0 0,0 0 0,0 0 0,0-1 1,0 1-1,0 0 0,0-1 0,0 1 0,-1-1 0,1 0 0,0 0 1,0 1-1,-1-1 0,1 0 0,0-1 0,-1 1 0,1 0 1,-1 0-1,2-2 0,11-11 88,-1 0 1,0 0-1,-1-2 1,13-22-1,37-72 417,-48 85-375,-20 39-82,2 1 0,0 0-1,0 0 1,2 0 0,0 0-1,0 0 1,2 0-1,0 1 1,2 16 0,-2-31-59,0 1 1,0 0-1,0-1 1,1 1-1,-1-1 1,0 1-1,1-1 1,-1 1 0,1-1-1,0 0 1,-1 1-1,1-1 1,0 0-1,0 1 1,0-1-1,0 0 1,0 0 0,0 0-1,0 0 1,0 0-1,1 0 1,-1 0-1,0 0 1,1 0-1,-1-1 1,0 1 0,1 0-1,-1-1 1,1 1-1,-1-1 1,1 0-1,-1 1 1,1-1-1,-1 0 1,1 0 0,-1 0-1,1 0 1,0 0-1,-1 0 1,3-1-1,1-1 17,1 0 0,0 0 0,-1 0-1,0-1 1,1 0 0,-1 0 0,0 0-1,-1-1 1,7-5 0,18-21 80,-1 0-1,-2-2 1,-1-1-1,-1-1 1,20-40-1,-56 96-88,2 1-1,-13 41 1,19-48 10,0-1 1,1 0-1,0 1 0,2 0 0,0 29 1,1-42-38,0 0 0,0 0 0,1-1 0,-1 1 0,1 0 0,0 0 0,0 0 0,0 0 0,0-1 0,0 1 0,1 0 1,-1-1-1,1 1 0,0-1 0,0 0 0,-1 1 0,5 2 0,-4-4-18,-1 0-1,1 0 1,0-1 0,-1 1 0,1 0-1,0-1 1,-1 0 0,1 1-1,0-1 1,0 0 0,-1 0 0,1 0-1,0 0 1,0 0 0,0-1 0,-1 1-1,1 0 1,0-1 0,-1 1-1,1-1 1,0 0 0,-1 1 0,1-1-1,-1 0 1,1 0 0,-1 0 0,1 0-1,-1 0 1,3-3 0,4-4-68,-1 0 0,1 0 1,-1-1-1,7-13 0,9-11-273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51.278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182 0 20964,'-3'1'260,"0"-1"0,0 1-1,0 0 1,0 0-1,1 0 1,-1 1 0,0-1-1,1 1 1,-5 2-1,-3 3 134,-5 1-83,0 1 0,1 1-1,0 0 1,0 1 0,2 1-1,-1 0 1,1 0 0,-10 16-1,21-27-309,0 0 0,0 0-1,0 0 1,0 1 0,1-1-1,-1 0 1,1 1-1,-1-1 1,1 0 0,-1 1-1,1-1 1,0 1 0,-1-1-1,1 0 1,0 1-1,0-1 1,0 1 0,0-1-1,1 2 1,-1-2-1,1 0 1,0 0-1,-1 0 0,1 0 1,0 0-1,-1 0 0,1-1 1,0 1-1,0 0 0,0 0 1,0-1-1,-1 1 0,1 0 1,0-1-1,0 1 0,0-1 1,0 0-1,3 1 0,5 1-5,0 0-1,0-1 0,0 0 0,17-1 0,-18 0 1,66-2-4,50 1-21,-121 1 33,1 0-1,-1 1 1,0 0 0,1-1-1,-1 1 1,0 0 0,0 0-1,0 1 1,4 1 0,-7-3 4,1 1 1,0-1 0,0 1 0,-1 0 0,1-1 0,-1 1-1,1 0 1,0 0 0,-1-1 0,1 1 0,-1 0 0,0 0 0,1 0-1,-1 0 1,1 0 0,-1-1 0,0 1 0,0 0 0,0 0-1,0 0 1,0 0 0,0 0 0,0 0 0,0 0 0,0 0-1,0 0 1,0 0 0,0 0 0,-1 0 0,1 0 0,0-1-1,-1 1 1,1 0 0,-1 0 0,0 1 0,-4 8 96,-1-1 1,-1 1-1,0-1 1,0 0-1,0-1 1,-1 1 0,-12 7-1,3-1 136,-2-2 0,-32 19 0,43-27-290,1-2-1,-1 1 0,0-1 0,0 0 1,0-1-1,-9 2 0,15-3 20,0-1 0,-1 0 0,1 0-1,0 0 1,-1 0 0,1 0 0,0 0 0,-1 0 0,1-1-1,0 0 1,0 1 0,-1-1 0,1 0 0,0 0 0,0 0-1,0 0 1,0 0 0,0-1 0,0 1 0,0-1 0,1 1-1,-1-1 1,0 1 0,1-1 0,-1 0 0,-1-3-1,-6-10-313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5:51.89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254 0 19100,'-3'64'1690,"3"-1"0,3 0 0,13 81 0,52 184 88,-63-311-1760,-3-10-14,0 0 0,0-1 0,-1 2 0,0-1-1,0 0 1,-1 11 0,0-18-6,0 0 0,0 0-1,0 0 1,0 0-1,0 1 1,0-1 0,0 0-1,0 0 1,0 0 0,-1 0-1,1 1 1,0-1 0,0 0-1,0 0 1,0 0 0,0 0-1,0 0 1,0 0-1,-1 0 1,1 1 0,0-1-1,0 0 1,0 0 0,0 0-1,0 0 1,-1 0 0,1 0-1,0 0 1,0 0 0,0 0-1,0 0 1,-1 0-1,1 0 1,0 0 0,0 0-1,0 0 1,0 0 0,-1 0-1,1 0 1,0 0 0,0 0-1,0 0 1,0 0 0,0 0-1,-1 0 1,1 0-1,0 0 1,0-1 0,-9-4-133,-9-13-321,-20-27 0,-9-8-194,-50-39-340,-21-22 1346,117 113-286,-1-1 0,0 0 0,1 0 0,-1 0-1,1 0 1,-1 0 0,1 0 0,0 0 0,0-1 0,0 1-1,0 0 1,-1-6 0,2 7-30,0 0 0,0 0 0,1 0-1,-1 0 1,1 0 0,-1 0 0,1 0 0,-1 0 0,1 0 0,-1 0-1,1 0 1,0 1 0,-1-1 0,1 0 0,0 0 0,0 1 0,0-1-1,-1 0 1,1 1 0,0-1 0,0 1 0,0-1 0,0 1 0,0-1-1,0 1 1,0 0 0,1-1 0,-1 1 0,0 0 0,2 0 0,37-8 439,0 3 1,79-2-1,-61 5-643,-37 0-107,-15 1 285,1 0-1,-1 1 1,1 0 0,-1 0 0,1 0 0,-1 1 0,1 0 0,8 3 0,-6 2-136,-7 3-27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2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15187,'0'1'161,"1"-1"0,0 1-1,-1 0 1,1-1 0,-1 1-1,1 0 1,-1-1 0,1 1-1,-1 0 1,1 0 0,-1-1 0,0 1-1,1 0 1,-1 0 0,0 0-1,0-1 1,1 1 0,-1 0-1,0 0 1,0 0 0,0 0-1,0 0 1,-1 1 0,4 27 805,-5 74 2853,-16 136-3117,-34 110-329,34-234-66,15-99-249,0 3 165,-2 32 0,29-80 610,-20 24-779,0 0 1,0 1-1,1-1 0,0 1 0,0 0 0,0 1 0,1-1 0,-1 1 0,9-4 1,-10 6-46,1 0 0,-1 0 1,1 0-1,0 0 0,0 1 1,-1 0-1,1 0 0,0 0 1,-1 0-1,1 1 0,0 0 1,-1 0-1,8 2 0,24 11 45,-30-11-139,1 1 0,-1-2 0,1 1 0,0-1 0,0 0 1,0 0-1,1-1 0,-1 0 0,0 0 0,0-1 0,11 0 0,-2-8-84,-6-9-47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27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0 19252,'2'1'136,"-1"-1"0,0 0-1,0 1 1,0 0 0,0-1 0,1 1-1,-1 0 1,0-1 0,0 1 0,0 0-1,0 0 1,-1 0 0,1 0 0,0 0-1,0 0 1,0 0 0,-1 0 0,1 0-1,-1 0 1,1 1 0,-1-1 0,1 0-1,-1 0 1,0 1 0,1 0 0,-1 4 168,0-1 0,0 1 0,0 0-1,-2 9 1,-1 6 114,0 12-179,-2-1 1,-2 1-1,-12 38 1,9-38-26,2 0-1,-8 62 1,16-92-192,0 0 0,0 0 1,0 0-1,0 0 0,0 0 1,1 0-1,0 1 0,-1-1 1,1 0-1,0 0 0,0-1 1,1 1-1,1 3 0,-2-4-9,0 0 0,1-1-1,-1 1 1,1-1-1,-1 0 1,1 0 0,0 1-1,0-1 1,-1 0-1,1 0 1,0-1 0,0 1-1,0 0 1,0-1-1,0 1 1,0-1 0,0 1-1,0-1 1,0 0-1,3 0 1,6 0 5,-1-1 1,0 0-1,1 0 1,-1-1-1,0-1 0,0 0 1,0 0-1,10-5 0,-4 0-200,-1 0 0,0-1-1,-1 0 1,15-13-1,-26 21 114,-1-1 0,1 0-1,-1 0 1,0 0 0,1 0 0,-1-1-1,0 1 1,0-1 0,-1 1-1,1-1 1,-1 1 0,1-1 0,-1 0-1,0 0 1,0 0 0,0 0-1,0 0 1,0 0 0,0-4 0,-5-9-361</inkml:trace>
  <inkml:trace contextRef="#ctx0" brushRef="#br0" timeOffset="1">0 275 19476,'2'12'2129,"9"-12"-1241,8-2-336,11-8 1200,3 2-607,7 2-377,2-3-368,1 4-992,-5-4 168,-3-2 296,-7-5-177,-6-3-95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55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13235,'1'0'133,"-1"1"1,1 0 0,0-1-1,-1 1 1,1-1 0,0 1-1,-1-1 1,1 0 0,0 1-1,-1-1 1,1 0 0,0 1-1,0-1 1,0 0 0,-1 0-1,1 1 1,0-1 0,0 0-1,0 0 1,0 0-1,-1 0 1,1 0 0,0-1-1,0 1 1,0 0 0,-1 0-1,1 0 1,0-1 0,1 1-1,32-13 599,-15 5-211,-8 5-386,0 0 0,0 1 0,0 0 0,0 1-1,17 0 1,-21 1-111,0 1-1,1 0 0,-1 0 1,0 1-1,0 0 1,0 1-1,0-1 0,0 1 1,9 6-1,-1-1-11,0 0 0,0-1 0,1-1 0,0-1 0,0 0 0,1-1 0,-1 0 0,1-1 0,0-1 0,0-1 0,0-1 0,0 0 0,0-1 0,26-5 0,85-20 11,-91 16-12,1 2-1,0 1 0,1 2 1,61 1-1,-91 5-2,1 0 0,-1 1 0,0 1 0,12 4 0,-16-5-6,0 0 0,0 0 0,0 0 0,0-1 1,0 0-1,0 0 0,1 0 0,-1-1 1,0 1-1,1-1 0,-1 0 0,0-1 0,0 0 1,1 1-1,-1-1 0,7-3 0,-1-2-365,-1 0-1,0 0 1,19-16 0,-29 22 354,0 0 0,0 0 0,0 0 1,0 0-1,0 0 0,0-1 1,0 1-1,0 0 0,0 0 0,0 0 1,0 0-1,-1 0 0,1 0 0,0 0 1,0 0-1,0 0 0,0 0 1,0 0-1,0 0 0,0 0 0,0 0 1,0 0-1,0-1 0,0 1 1,0 0-1,0 0 0,0 0 0,0 0 1,0 0-1,0 0 0,0 0 0,0 0 1,0 0-1,0 0 0,0-1 1,0 1-1,0 0 0,0 0 0,0 0 1,0 0-1,0 0 0,0 0 1,0 0-1,0 0 0,0 0 0,0 0 1,1 0-1,-1 0 0,0 0 0,0-1 1,0 1-1,0 0 0,0 0 1,0 0-1,0 0 0,0 0 0,0 0 1,0 0-1,0 0 0,1 0 0,-6 4-345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0:5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98 13555,'-46'9'3641,"127"1"-2031,-48-5-1261,0-1-1,0-1 1,38-3-1,131-26 97,21-2-384,-182 26-206,65-6-73,-94 6-322,1 0 0,0-1 0,-1 0 0,0-1 0,23-11-1,-33 14 432,0 0 1,0 0-1,0-1 0,0 1 0,0-1 0,0 0 0,0 1 1,-1-1-1,1 0 0,0 0 0,-1 0 0,2-3 0,0-6-679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6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2 15683,'0'-1'96,"-1"1"0,1 0-1,-1 0 1,0 0 0,1 0-1,-1 0 1,0 0 0,1 0-1,-1 0 1,0 0 0,1 0-1,-1 0 1,0 0 0,1 1-1,-1-1 1,0 0-1,1 0 1,-1 1 0,1-1-1,-1 0 1,1 1 0,-1-1-1,1 1 1,-1-1 0,1 1-1,-1-1 1,1 1 0,-1-1-1,1 1 1,0-1 0,-1 1-1,1-1 1,0 1 0,-1 0-1,1-1 1,0 1 0,0 1-1,-9 32 1177,7-24-887,-6 31 147,1-1 0,3 1 0,1 0 0,1 0 0,6 42-1,-4-79-497,0 1 5,0-1-1,0 1 1,1 0 0,0-1-1,0 1 1,0 0 0,0-1-1,1 1 1,-1-1 0,1 0-1,0 0 1,1 1 0,-1-1-1,4 4 1,-5-7-30,0-1 1,0 1-1,0-1 0,0 1 0,0-1 1,0 0-1,0 0 0,1 1 1,-1-1-1,0 0 0,0 0 0,0 0 1,0 0-1,0 0 0,0 0 1,1 0-1,-1 0 0,0-1 0,0 1 1,0 0-1,0-1 0,0 1 1,0-1-1,0 1 0,0-1 0,0 1 1,0-1-1,0 0 0,-1 0 1,1 1-1,0-1 0,0 0 0,-1 0 1,1 0-1,1-1 0,3-5 30,0 0 0,0 0 0,6-11-1,3-11 103,19-60-1,-25 63-81,1 0 0,2 0 0,17-30 0,-28 55-59,0 1 1,1-1 0,-1 0-1,0 1 1,1-1 0,-1 1-1,0-1 1,1 1 0,-1-1-1,1 1 1,-1-1 0,1 1-1,-1-1 1,1 1 0,-1-1-1,1 1 1,-1 0 0,1-1-1,0 1 1,-1 0 0,1 0-1,0 0 1,-1-1 0,1 1-1,-1 0 1,1 0 0,1 0-1,-2 0 1,1 1 0,0-1 0,0 1 0,-1 0-1,1-1 1,0 1 0,-1-1 0,1 1 0,-1 0 0,1 0-1,-1-1 1,1 1 0,-1 0 0,1 0 0,-1 0-1,0 0 1,1 0 0,9 49 24,-8-43-18,12 88 22,18 87 1,-31-176-26,1 1 0,0-1 0,0 0 0,1 0 0,0 0 0,0-1 0,4 8 0,-6-12 3,0 0 0,0 0 0,0 0 0,0 0 0,0-1 0,0 1 0,0 0 0,1 0 1,-1 0-1,0-1 0,0 1 0,1-1 0,-1 1 0,0-1 0,1 0 0,-1 1 0,0-1 0,1 0 0,-1 0 0,1 0 0,-1 0 0,0 0 0,1 0 0,-1 0 0,0 0 0,1-1 1,-1 1-1,0-1 0,1 1 0,-1-1 0,0 1 0,0-1 0,1 0 0,-1 1 0,0-1 0,0 0 0,0 0 0,0 0 0,1-1 0,9-8 78,-1 1 0,-1-2 0,0 1 0,0-1 0,-1-1-1,10-17 1,36-81 517,-49 100-548,3-8 54,17-35 367,-2-2 0,27-97 1,-49 147-455,-2 9-147,-5 24-349,5-19 426,-2 0 0,1 0 0,-1-1-1,-1 1 1,-5 10 0,8-19 39,1 1 0,-1-1 0,1 1 1,0-1-1,-1 1 0,1-1 0,-1 0 0,1 1 1,-1-1-1,0 0 0,1 0 0,-1 1 1,1-1-1,-1 0 0,1 0 0,-1 0 0,0 0 1,1 0-1,-1 0 0,0 0 0,-12-4-271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21 18188,'0'0'126,"0"-1"-1,0 0 1,0 1 0,0-1 0,0 1 0,0-1 0,0 1-1,0-1 1,-1 1 0,1-1 0,0 1 0,0-1-1,-1 1 1,1-1 0,0 1 0,-1-1 0,1 1-1,0-1 1,-1 1 0,1 0 0,0-1 0,-1 1-1,1 0 1,-1-1 0,1 1 0,-1 0 0,0-1-1,-18 0 2117,12 2-1923,1 1-1,0-1 1,1 1 0,-9 4-1,9-3-243,-1 1 0,1-1 0,0 2 0,0-1 0,0 0 0,1 1 0,-1 0 0,1 0 0,0 0 0,1 1 0,-1-1 0,1 1 0,0 0 0,-3 9 0,4-10-65,0-1 1,1 1 0,0-1 0,0 1 0,0-1 0,0 1 0,1 0-1,0 0 1,0-1 0,0 1 0,0 0 0,1-1 0,0 1 0,0 0 0,0-1-1,1 1 1,-1-1 0,1 1 0,0-1 0,4 7 0,-4-9-14,-1-1-1,0 1 1,1 0 0,-1-1 0,0 1 0,1-1 0,0 0 0,-1 0 0,1 0-1,0 1 1,0-1 0,0-1 0,0 1 0,0 0 0,0 0 0,0-1-1,0 1 1,0-1 0,3 1 0,-2-2 5,1 1-1,-1 0 1,0-1 0,0 0-1,1 0 1,-1 0 0,0 0 0,0 0-1,0-1 1,0 1 0,3-3-1,2-2 51,0 0 0,-1 0 0,1-1 0,-2 0 0,1 0 0,-1-1 0,7-10 0,-6 7 124,-1-1-1,-1 1 1,8-22-1,-12 30-118,0 0 0,0 0 0,0-1 0,0 1 0,-1 0 0,1 0 0,-1-1 0,0 1 1,0 0-1,0-1 0,-1 1 0,1 0 0,-1 0 0,1-1 0,-1 1 0,0 0 0,-1 0 0,1 0 0,-3-4 0,3 5-45,0 1 0,-1 0-1,1 0 1,0 1 0,-1-1-1,1 0 1,-1 0 0,1 1-1,-1-1 1,1 1 0,-1-1-1,0 1 1,1-1 0,-1 1-1,0 0 1,1 0 0,-1 0-1,0 0 1,1 0 0,-1 0-1,0 1 1,1-1 0,-3 1-1,2 0-178,0-1 0,0 1 0,0 0 0,-1-1 0,1 1 0,1 0 0,-1 0 0,0 0 0,0 1 0,0-1-1,0 0 1,1 1 0,-1-1 0,1 1 0,-1 0 0,1-1 0,-2 4 0,3 1-349,5-1-158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7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11 15835,'6'-11'1724,"-3"14"193,-3 23 862,-1-15-2631,-37 409 2860,31-367-2711,6-45-237,0-4-10,0 0-1,1-1 0,-1 1 1,1 0-1,0 0 0,0-1 1,1 1-1,-1 0 0,2 5 1,-2-9-43,0 0 0,0 0 0,0 0 0,1 1 0,-1-1 0,0 0 0,0 0 0,0 0 0,0 0 0,1 0 0,-1 0 0,0 0 0,0 1 0,0-1 0,0 0 0,1 0 0,-1 0 0,0 0 0,0 0 0,0 0 0,1 0 0,-1 0 0,0 0 0,0 0 0,0 0 0,1 0 0,-1 0 0,0 0 0,0 0 0,0 0 1,1 0-1,-1 0 0,0-1 0,0 1 0,0 0 0,1 0 0,-1 0 0,0 0 0,0 0 0,0 0 0,0 0 0,0-1 0,1 1 0,-1 0 0,0 0 0,0 0 0,0 0 0,0-1 0,9-10 169,-9 10-148,17-23 241,-8 10-148,0 0 0,1 0 1,1 1-1,0 0 1,20-16-1,-30 28-116,0 0 0,0 0-1,0 0 1,0 0 0,0 0-1,0 0 1,0 0 0,1 1-1,-1-1 1,0 0 0,1 1-1,-1-1 1,0 1-1,1 0 1,-1-1 0,1 1-1,-1 0 1,0 0 0,1 0-1,-1 0 1,1 0 0,-1 0-1,0 0 1,1 1 0,-1-1-1,1 0 1,-1 1 0,0-1-1,1 1 1,-1-1 0,0 1-1,0 0 1,1 0 0,-1-1-1,0 1 1,0 0 0,0 0-1,0 0 1,0 0 0,0 0-1,0 1 1,-1-1 0,1 0-1,0 0 1,0 1 0,-1-1-1,1 3 1,3 4 4,-1 0 0,-1 1-1,0-1 1,0 1 0,-1 0 0,1 12 0,-1-3-7,0-9-2,0 1-1,-1-1 1,0 0-1,-1 1 1,-3 17 0,2-27-707,-1-6 162,0-9-221,2 7 633,1 0 0,1 1-1,-1-1 1,1 0 0,2-8 0,7-17-418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8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15 18148,'4'-14'2922,"-3"84"-434,-10 91 1,1-57-1497,5-60-639,0-2 99,4 74 1,4-90-923,-5-25 446,0-1 0,0 1 0,0-1 0,1 1 0,-1-1 0,0 1 0,0-1 0,0 1 0,0-1 0,0 1-1,1-1 1,-1 0 0,0 1 0,0-1 0,1 1 0,-1-1 0,0 0 0,1 1 0,-1-1 0,0 1 0,1-1 0,-1 0 0,1 0 0,-1 1 0,1-1 0,-1 0 0,0 0 0,1 1 0,-1-1-1,1 0 1,-1 0 0,1 0 0,-1 0 0,1 0 0,-1 0 0,1 0 0,-1 0 0,1 0 0,-1 0 0,1 0 0,-1 0 0,1 0 0,-1 0 0,1 0 0,-1-1 0,1 1 0,-1 0-1,1 0 1,0-1 0,4-6-354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8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39 17044,'1'-3'358,"-1"2"-206,1-1 0,0 1 0,-1-1 0,1 1 0,-1-1 0,1 0 1,-1 1-1,0-1 0,0 1 0,0-1 0,0 0 0,0 1 0,0-1 0,0 0 1,0 1-1,-1-1 0,1 0 0,-1 1 0,1-1 0,-2-1 0,2 3-68,-1 0 1,1 0-1,-1 0 0,1 0 0,-1 1 0,1-1 0,-1 0 0,1 0 0,-1 1 0,1-1 0,-1 0 0,1 1 0,0-1 0,-1 1 0,1-1 0,-1 0 0,1 1 1,0-1-1,0 1 0,-1-1 0,1 1 0,0-1 0,0 1 0,-1-1 0,1 1 0,0-1 0,0 1 0,0-1 0,0 1 0,0 0 0,-10 32 813,2-1 0,-7 51 1,0 71-159,14-141-644,-1 20 44,-7 132 602,9-135-580,1 0 0,2 0 1,9 42-1,-11-68-151,0 0 1,0-1 0,1 1-1,-1-1 1,1 1 0,3 4-1,-4-8-10,-1 0 1,0 0-1,0 1 0,0-1 0,0 0 1,0 0-1,0 0 0,0 1 0,0-1 1,1 0-1,-1 0 0,0 0 0,0 0 0,0 0 1,0 0-1,1 1 0,-1-1 0,0 0 1,0 0-1,0 0 0,0 0 0,1 0 0,-1 0 1,0 0-1,0 0 0,0 0 0,1 0 1,-1 0-1,0 0 0,0 0 0,0 0 0,1 0 1,-1 0-1,0 0 0,0 0 0,0 0 1,1 0-1,-1 0 0,2-16 13,-4 1 0,-1 0 1,0 0 0,-1 0-1,-9-24 1,-30-56 68,40 89-76,-28-51 35,28 50-33,-1 1 0,0 0-1,-1 1 1,1-1-1,-1 1 1,-9-8-1,7 10 3,11 11-5,10 10-12,-10-14-78,1-1 0,0 1 0,0-1 0,0 0 0,1 0 0,-1-1 0,0 0 0,1 0 0,0 0 0,0-1 0,-1 1 0,1-1 0,0-1 0,0 1 0,10-1 0,6-2-918,-1 0 0,43-12 0,-32 7 469,2 1-325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39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144 116 13899,'1'-2'4214,"-5"-4"-1994,-6-4 457,9 8-2554,-1 0 0,0 1 0,0 0-1,0-1 1,0 1 0,0 0 0,0 0 0,0 0 0,0 0-1,-1 0 1,1 0 0,0 1 0,0-1 0,-1 1-1,1 0 1,0-1 0,-1 1 0,1 0 0,0 1-1,-1-1 1,1 0 0,0 1 0,-1-1 0,1 1-1,0-1 1,0 1 0,-1 0 0,1 0 0,0 0-1,0 1 1,0-1 0,0 0 0,0 1 0,-3 2 0,0 2-108,0-1 0,0 1 1,1 0-1,-1 0 1,1 0-1,1 1 1,-1 0-1,1-1 1,0 1-1,1 0 1,-1 1-1,1-1 0,1 0 1,-1 1-1,2-1 1,-1 0-1,1 1 1,0 0-1,0-1 1,1 1-1,1 7 1,-2-14-15,0 0 0,1 0 0,-1 0 0,1 0 0,-1 0 0,0 0 0,1 0 0,0 0 0,-1-1 0,1 1 0,-1 0 0,1 0 1,0 0-1,0-1 0,-1 1 0,1 0 0,0-1 0,0 1 0,0-1 0,0 1 0,0-1 0,0 1 0,2 0 0,-1-1 2,-1 0-1,1 0 0,0 0 0,0 0 1,0 0-1,0-1 0,0 1 0,0 0 1,0-1-1,0 0 0,0 1 1,1-2-1,5-2 2,-1 0 0,0 0 0,0-1-1,-1 0 1,8-7 0,19-23 26,-2-2-1,42-65 0,-57 80-35,-16 21 7,0 1 0,0-1 0,0 1 1,1-1-1,-1 1 0,0-1 0,0 1 1,1-1-1,-1 1 0,0-1 0,1 1 0,-1 0 1,0-1-1,1 1 0,-1-1 0,1 1 1,-1 0-1,0 0 0,1-1 0,-1 1 1,1 0-1,-1 0 0,1-1 0,-1 1 1,1 0-1,-1 0 0,1 0 0,-1 0 1,1 0-1,0 0 0,1 16 18,-10 36-14,8-48-5,-1-1-3,-4 22-17,0 1 0,2-1 0,0 51-1,3-74-12,0 1-1,1-1 0,-1 1 0,1-1 1,0 1-1,-1-1 0,1 1 0,0-1 1,2 4-1,-2-6 4,-1 1 0,1-1 0,-1 1 0,1 0 0,-1-1 0,1 1 0,0-1 0,-1 1 0,1-1 0,0 0 0,-1 1 0,1-1 0,0 0 0,0 1 0,-1-1 0,1 0 0,0 0 0,0 0 0,-1 1 0,1-1 1,0 0-1,0 0 0,0 0 0,-1 0 0,1-1 0,0 1 0,0 0 0,-1 0 0,1 0 0,0-1 0,0 1 0,-1 0 0,1-1 0,0 1 0,1-1 0,4-4-287,1 0 0,-1 0-1,1 0 1,-1-1 0,-1 0 0,1 0-1,-1 0 1,0-1 0,5-9 0,5-10-436,14-34 0,-4-6-64,-5-4-183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0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16131,'-18'43'2040,"1"2"0,3 0 0,1 1 0,-10 76 0,22-118-1962,1 0 1,0-1-1,0 1 0,0 0 1,0 0-1,0 0 1,1 0-1,0-1 0,0 1 1,0 0-1,0 0 1,1-1-1,-1 1 0,3 3 1,-2-4-67,0-1 1,0 0 0,0-1-1,0 1 1,0 0-1,0-1 1,1 1-1,-1-1 1,0 1 0,1-1-1,-1 0 1,1 0-1,0 0 1,-1-1 0,1 1-1,0-1 1,-1 1-1,1-1 1,0 0 0,4 0-1,-1-1-6,-1 1-1,1 0 0,-1 1 1,1-1-1,-1 1 1,1 0-1,-1 0 0,1 1 1,-1-1-1,0 1 1,0 1-1,0-1 0,0 1 1,0 0-1,0 0 1,-1 0-1,1 0 0,-1 1 1,0 0-1,0 0 0,0 0 1,-1 0-1,6 9 1,-7-11-9,-1 2-4,1-1 0,0 0 0,0 0 1,1-1-1,-1 1 0,4 3 0,-5-5 6,0-1 0,-1 1 0,1-1 0,0 0 0,0 1 0,-1-1 0,1 0 0,0 0 0,0 0 1,-1 1-1,1-1 0,0 0 0,0 0 0,0 0 0,-1 0 0,1 0 0,0 0 0,0-1 0,-1 1 0,1 0 0,0 0 0,0 0 1,-1-1-1,1 1 0,0 0 0,0-1 0,-1 1 0,1-1 0,0 1 0,-1-1 0,1 1 0,-1-1 0,1 1 0,-1-1 1,2-1-1,4-6-16,0 0 0,-1 0 0,0 0 0,5-12 0,-6 12-3,-1 1-1,1 0 1,0 0-1,1 1 1,0-1-1,10-10 1,-15 17 18,0 0 0,0 0 0,0-1 0,1 1 0,-1 0 0,0 0 0,0 0 0,1 0 0,-1-1 0,0 1 0,0 0 0,1 0 0,-1 0 0,0 0 0,0 0 0,1 0 0,-1 0 0,0 0 0,0 0 0,1 0 0,-1 0 0,0 0 0,0 0 0,1 0 0,-1 0 0,0 0 0,0 0 0,1 0 0,-1 0 0,0 0 0,0 0 0,1 1 0,-1-1 0,0 0 0,0 0 0,1 0 0,-1 0 0,0 1 0,0-1 0,0 0 0,1 0 0,-1 0 0,0 1 0,0-1 0,0 0 0,0 0 0,0 1 0,0-1 0,1 0 0,-1 0 0,0 1 0,0-1 0,0 0 1,0 0-1,0 1 0,2 16-40,-2-17 41,-2 40-57,1-31 51,1 1-1,-1-1 1,1 0-1,1 0 1,0 0-1,2 10 1,-3-18 6,1-1 0,-1 1 0,1 0 0,-1-1 0,0 1 0,1-1 0,-1 1 1,1-1-1,-1 1 0,1-1 0,0 1 0,-1-1 0,1 1 0,0-1 0,-1 0 1,1 1-1,0-1 0,-1 0 0,1 0 0,0 1 0,-1-1 0,1 0 0,0 0 1,0 0-1,-1 0 0,1 0 0,0 0 0,0 0 0,-1 0 0,1 0 1,0 0-1,0-1 0,-1 1 0,1 0 0,0 0 0,-1-1 0,1 1 0,0 0 1,-1-1-1,1 1 0,0-1 0,30-19-109,-30 20 103,36-29-728,-2-2 1,37-40-1,-52 49-188,-1-2-1,-1 0 1,-1-1-1,20-39 1,-33 58 755,-1 0 1,0-1 0,0 1-1,-1-1 1,0 0 0,0 1 0,-1-1-1,0 0 1,0 0 0,0-8-1,-1 15 185,0 0-1,0 0 1,0 0-1,0 0 0,0 0 1,0 0-1,0 1 1,0-1-1,0 0 1,0 0-1,0 0 0,0 0 1,0 0-1,0 0 1,0 0-1,0 0 1,0 1-1,0-1 0,0 0 1,-1 0-1,1 0 1,0 0-1,0 0 0,0 0 1,0 0-1,0 0 1,0 0-1,0 0 1,0 0-1,-1 1 0,1-1 1,0 0-1,0 0 1,0 0-1,0 0 1,0 0-1,0 0 0,0 0 1,-1 0-1,1 0 1,0 0-1,0 0 1,0 0-1,0 0 0,0 0 1,0 0-1,-1 0 1,1-1-1,0 1 1,0 0-1,0 0 0,0 0 1,0 0-1,0 0 1,0 0-1,0 0 1,0 0-1,-1 0 0,1 0 1,0 0-1,0 0 1,0-1-1,0 1 1,0 0-1,0 0 0,-5 10 494,2 0-206,0 1 0,1 0-1,1 0 1,0 0 0,0 0 0,2 19 0,11 66 270,-7-63-422,1 0 1,1-1 0,2 0 0,19 44 0,-39-96-17,-1 1 0,-1 0 0,-1 0 0,-29-29 0,16 21 232,-1 1 0,-36-24 0,30 30 178,16 8 743,47 19-417,-6 0-1019,1 0-1,1-2 1,28 2-1,-40-6-12,1 0-1,0-1 1,-1-1-1,1 0 1,-1-1-1,1 0 1,18-6 0,10-11-260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1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15435,'0'9'6210,"0"22"-1723,0 63-3078,0-89-1363,0 1 1,0-1-1,0 0 1,1 0-1,0 1 1,2 5 0,-3-10-40,0-1 0,1 1 0,-1 0 1,0-1-1,1 1 0,-1 0 1,1-1-1,-1 1 0,1 0 1,-1-1-1,1 1 0,-1-1 1,1 1-1,0-1 0,-1 0 0,1 1 1,0-1-1,-1 0 0,1 1 1,1-1-1,-1 0 2,0 1 1,1-1-1,-1-1 0,1 1 1,-1 0-1,0 0 1,1 0-1,-1-1 0,0 1 1,1-1-1,-1 1 1,0-1-1,0 1 0,0-1 1,2-1-1,7-5 23,0-1 0,-1 0 0,0 0 0,7-11 0,-10 12-4,0 1-1,0-1 1,0 1-1,1 0 0,0 0 1,0 1-1,0 0 1,1 1-1,8-5 1,-15 9-25,0-1 1,0 1-1,1 0 0,-1 0 1,0 0-1,0 0 1,0 0-1,0 0 0,0 0 1,0 0-1,0 0 1,0 1-1,0-1 1,0 0-1,0 1 0,0-1 1,0 0-1,0 1 1,0-1-1,0 1 0,0 0 1,0-1-1,0 1 1,-1 0-1,1 0 0,0-1 1,0 1-1,-1 0 1,1 0-1,-1 0 0,1 0 1,-1 0-1,1 0 1,0 1-1,1 4 8,0-1 1,0 1-1,-1-1 0,0 1 0,1 6 0,1 28-269,-2 49 0,7-116-1339,2 1 0,19-40 0,-15 39 654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45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177 235 11058,'1'-34'1203,"-5"-46"0,2 69-746,1 0 0,-1 0 0,-1 0-1,0 0 1,-1 0 0,0 1 0,-1-1 0,-5-9 0,9 19-393,1 0 1,0 0-1,-1 0 1,1 1-1,-1-1 0,0 0 1,1 0-1,-1 1 1,0-1-1,1 0 1,-1 1-1,0-1 1,0 1-1,1-1 1,-1 1-1,0-1 0,0 1 1,0-1-1,0 1 1,0 0-1,-1-1 1,2 1-23,-1 1 0,0-1 1,1 0-1,-1 0 1,0 1-1,1-1 0,-1 0 1,1 1-1,-1-1 0,0 1 1,1-1-1,-1 1 1,1-1-1,-1 1 0,1-1 1,0 1-1,-1 0 0,1-1 1,0 1-1,-1-1 1,1 2-1,-3 4 83,1 0 1,0 0 0,1 1-1,-2 10 1,-3 55 4,5 98 0,-2 24 39,2-192 49,-2-10-116,0-13 12,-1-28-28,-1-1 0,-3 1 0,-20-69 0,28 116-128,-1 0 0,0 0-1,0 0 1,1 0 0,-1 0 0,0 1 0,-1-1 0,1 0 0,0 1 0,0-1 0,-1 0 0,-2-1 0,4 2 32,-1 1 0,1 0 1,0 0-1,0 0 0,-1 0 0,1 0 1,0 0-1,-1 0 0,1-1 0,0 1 1,-1 0-1,1 0 0,0 0 1,-1 0-1,1 1 0,0-1 0,0 0 1,-1 0-1,1 0 0,0 0 0,-1 0 1,1 0-1,0 0 0,-1 0 0,1 1 1,0-1-1,0 0 0,-1 1 0,-7 14 493,7-7-475,-1-1 1,1 1 0,0 0-1,1 9 1,0 10-101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1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23 16123,'0'-2'9778,"-4"4"-9220,1 10-566,1 1 84,1 0 1,1 0-1,0-1 1,0 1-1,4 20 1,-4-32-60,1 0 1,-1 0-1,0 0 1,0 0-1,0 0 1,1 0-1,-1 0 1,0-1-1,1 1 1,-1 0-1,1 0 1,-1 0 0,1 0-1,-1-1 1,1 1-1,0 0 1,-1-1-1,1 1 1,0-1-1,0 1 1,-1 0-1,1-1 1,0 0-1,0 1 1,0-1-1,0 1 1,-1-1-1,1 0 1,0 0-1,0 1 1,0-1-1,0 0 1,0 0-1,0 0 1,0 0 0,0 0-1,0 0 1,0 0-1,0-1 1,-1 1-1,1 0 1,0 0-1,0-1 1,0 1-1,0-1 1,0 1-1,-1 0 1,1-1-1,0 0 1,0 1-1,1-2 1,2-1 25,0 0 0,0 0 0,-1-1 0,1 0 0,0 1 0,-1-1 1,0-1-1,3-4 0,-4 4 26,1-1 0,-1 0 0,0 0 0,2-12 1,-4 17-53,1-1 1,-1 0 0,0 1 0,1-1-1,-1 0 1,0 0 0,0 1 0,-1-1-1,1 0 1,0 0 0,0 1-1,-1-1 1,1 0 0,-1 1 0,0-1-1,1 0 1,-1 1 0,0-1 0,0 1-1,0-1 1,-2-2 0,2 4-7,0 0 1,0 0-1,0 0 1,0 0-1,0 0 1,0 0-1,0 0 0,0 0 1,0 0-1,0 0 1,0 0-1,0 0 1,0 1-1,0-1 1,0 1-1,0-1 0,0 0 1,0 1-1,0 0 1,0-1-1,0 1 1,1-1-1,-1 1 1,0 0-1,0 0 0,1-1 1,-1 1-1,1 0 1,-2 2-1,-18 26 151,10-4 255,10-25-413,0 0-1,0 0 1,0 0 0,0 0 0,0 0 0,0 0 0,1 0 0,-1 0 0,0 0-1,0-1 1,0 1 0,0 0 0,0 0 0,0 0 0,0 0 0,0 0 0,0 0 0,0 0-1,0 0 1,0 0 0,0 0 0,0 0 0,0 0 0,0 0 0,0 0 0,0 0-1,0 0 1,0 0 0,1 0 0,-1 0 0,0 0 0,0 0 0,0 0 0,0 0-1,0 0 1,0 0 0,0 0 0,0 0 0,0 0 0,0 0 0,0 0 0,0 0 0,0 0-1,0 0 1,0 0 0,0 0 0,0 0 0,1 0 0,-1 0 0,0 0 0,0 1-1,0-1 1,8-15-279,-5 11-276,0 1 0,0-1 0,0 0 0,0 1 0,0 0 0,1 0 0,0 0-1,0 1 1,0-1 0,0 1 0,0 0 0,0 0 0,0 0 0,6-1 0,-4 0 272,0 0 0,1 0-1,-1 0 1,10-7 0,-16 10 349,0-1 1,0 1-1,1 0 0,-1 0 1,0 0-1,0 0 0,1 0 1,-1-1-1,0 1 0,0 0 1,0 0-1,1 0 0,-1 0 1,0-1-1,0 1 0,0 0 1,0 0-1,1-1 0,-1 1 1,0 0-1,0 0 0,0-1 1,0 1-1,0 0 0,0 0 1,0-1-1,0 1 0,0 0 1,0-1-1,0 1 0,0 0 1,0 0-1,0-1 0,0 1 1,0 0-1,0 0 0,0-1 1,0 1-1,0 0 0,0 0 1,0-1-1,-1 1 0,1 0 0,0 0 1,0-1-1,0 1 0,0 0 1,-1 0-1,1 0 0,0-1 1,0 1-1,-1 0 0,1 0 1,0 0-1,0 0 0,-1 0 1,1-1-1,0 1 0,0 0 1,-1 0-1,1 0 0,-1 0 1,-17-1 2277,8 4-2163,1 1 1,0 0-1,0 0 1,1 1-1,-1 1 0,1-1 1,0 1-1,0 1 1,1-1-1,0 1 1,0 1-1,1-1 1,0 1-1,0 0 1,0 1-1,-4 9 0,9-16-171,0 1-1,0-1 1,0 1-1,0-1 1,0 1-1,1-1 0,-1 1 1,1-1-1,-1 1 1,1 0-1,0-1 1,0 1-1,1-1 0,-1 1 1,0 0-1,1-1 1,-1 1-1,1-1 1,0 1-1,2 3 0,-2-4-10,1-1 0,-1 1 0,1-1-1,-1 0 1,1 1 0,0-1 0,-1 0-1,1 0 1,0 0 0,0 0 0,0 0-1,0-1 1,0 1 0,0-1 0,0 1-1,0-1 1,0 1 0,0-1 0,0 0-1,0 0 1,0 0 0,0 0-1,0-1 1,0 1 0,1-1 0,1 0 0,5-2 1,0 0 0,0-1 0,0 0 0,-1 0 0,0-1 0,0 0 0,0 0 0,-1-1 0,1 0 0,-1 0 0,-1-1 0,1 0 0,-1 0 0,0-1 0,-1 0 0,0 0 0,0 0 0,-1 0 0,0-1 0,0 0 0,-1 1 0,4-15 0,-11 43-23,2-4 11,-1 0 0,2 0 0,0 17 0,1-30 7,0 0 0,0 0 0,0 1 0,1-1 0,-1 0-1,1 0 1,0 0 0,0 0 0,0 0 0,1 0 0,-1 0 0,1 0 0,-1 0 0,1 0 0,0-1-1,0 1 1,0-1 0,0 0 0,1 1 0,-1-1 0,4 3 0,-3-4-58,-1 0 1,1 0 0,-1 0-1,1-1 1,-1 1-1,1-1 1,0 1 0,-1-1-1,1 0 1,0 0-1,-1 0 1,1 0 0,0 0-1,-1-1 1,1 1-1,0-1 1,2-1 0,6-2-515,0 0 0,16-11 1,-17 10 515,12-7-455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2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58 313 14387,'1'-3'543,"2"-29"2685,-3 31-2953,0-1 0,0 0 0,0 1 0,0-1 0,0 1 0,-1-1-1,1 0 1,-1 1 0,1-1 0,-1 1 0,1-1 0,-1 1 0,0-1 0,0 1 0,0 0-1,0-1 1,-1 0 0,2 1-214,-1 1-1,1 0 0,0-1 1,-1 1-1,1 0 1,-1 0-1,1-1 0,0 1 1,-1 0-1,1 0 1,-1 0-1,1 0 0,-1-1 1,1 1-1,-1 0 1,1 0-1,-1 0 0,1 0 1,0 0-1,-1 0 1,1 0-1,-1 0 0,1 0 1,-1 1-1,1-1 1,-1 0-1,1 0 0,-1 0 1,1 0-1,0 1 1,-1-1-1,0 0 0,-10 16 671,-2 24-362,9-25-318,0 2 0,0 18 0,3-30-52,1-1 1,0 1-1,0-1 1,1 1-1,-1-1 0,1 1 1,0-1-1,0 1 1,0-1-1,1 0 1,-1 1-1,1-1 1,2 4-1,-3-7 5,0 0 0,0 1-1,0-1 1,1 0 0,-1 0 0,0 0-1,0 0 1,1 0 0,-1 0-1,0 0 1,1 0 0,-1-1-1,1 1 1,-1-1 0,1 1 0,-1-1-1,1 1 1,-1-1 0,1 0-1,1 0 1,1 0 7,-1 0 0,1 0 0,-1-1 0,0 0 0,0 0 0,1 0 0,-1 0 0,0 0 0,4-2 0,3-3 33,0-1-1,0 1 1,-1-2-1,16-14 1,-8 3 46,0-1 0,-2 0 0,0-1 0,22-43 0,-28 46-39,-1 0 1,0-1 0,-2 0 0,0 0-1,-1 0 1,4-36 0,-9 49-37,0 0 1,0 0-1,0 0 0,0 0 1,-1 0-1,0 0 0,-1 0 1,-1-6-1,2 10-13,1 1 1,-1 0-1,0-1 1,1 1-1,-1 0 1,0 0-1,0 0 1,0 0-1,0-1 1,0 1-1,0 0 1,0 0-1,0 1 1,0-1-1,0 0 1,0 0-1,-1 1 0,1-1 1,0 0-1,-1 1 1,1-1-1,0 1 1,-1 0-1,1-1 1,-1 1-1,1 0 1,-1 0-1,1 0 1,0 0-1,-1 0 1,1 0-1,-1 0 1,1 1-1,0-1 1,-1 0-1,1 1 1,-1-1-1,-1 2 1,-3 1 5,-1 1 1,1 0 0,0 0 0,0 0 0,1 1 0,-1-1-1,1 1 1,0 1 0,0-1 0,-4 8 0,-5 7 3,-20 37 0,26-41 11,0 1 1,-8 25-1,15-38-19,-1 1 0,1 0-1,0 0 1,0 0 0,1 0 0,-1 0-1,1 0 1,0 0 0,0 0 0,1 0-1,0 0 1,0 0 0,2 7 0,-2-10-4,0 0 0,0 0 1,1-1-1,-1 1 1,1 0-1,-1-1 0,1 1 1,-1-1-1,1 0 1,0 1-1,0-1 0,0 0 1,0 0-1,0 0 0,0 0 1,0 0-1,0-1 1,0 1-1,0-1 0,0 1 1,3-1-1,6 1-19,1 0 0,20-2 0,-22 1-18,-6 0 56,12-1-351,1 0 1,0 2 0,30 4 0,-42-4 215,0 0 1,0 1-1,-1 0 1,1 0-1,0 0 1,-1 0-1,1 0 1,-1 1-1,0 0 1,0 0-1,0 0 1,0 1-1,0-1 0,-1 1 1,1 0-1,-1 0 1,3 5-1,6 15-512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90 213 20484,'-12'10'4567,"2"-2"-3675,2 0-797,1 1 0,1-1 1,0 1-1,0 1 0,0-1 1,1 1-1,1 0 0,0 0 1,0 0-1,1 0 0,0 1 1,-2 13-1,5-23-95,0 0 0,0 0 0,0 0 0,0 1 0,0-1 0,0 0 0,0 0-1,0 0 1,0 0 0,0 0 0,0 0 0,1 0 0,-1 0 0,1 0 0,-1 0 0,0 0 0,1 0 0,0 0 0,0 1 0,0-2 2,-1 0 0,1 1 0,0-1 1,-1 0-1,1 1 0,0-1 0,-1 0 0,1 0 1,0 0-1,-1 1 0,1-1 0,0 0 0,0 0 0,-1 0 1,1 0-1,0 0 0,0-1 0,-1 1 0,1 0 1,1-1-1,3 0 14,0-1 1,-1-1-1,1 1 0,-1-1 1,0 0-1,8-6 1,3-5 64,0-2 1,-1 0-1,0 0 1,-1-2-1,19-34 1,-11 12 344,27-74-1,-42 100-315,-3 9-57,-1-1 0,0 1-1,0 0 1,0-1 0,-1 1 0,0-1 0,0 0-1,0 1 1,-1-1 0,0-8 0,-3 18 103,-14 52-116,2 2 0,2-1 0,-5 64 0,16-103-37,-2 37 0,4-51-4,0 0 0,1 0 1,-1 0-1,1 0 0,0 0 0,0 0 0,0 0 1,0-1-1,1 1 0,2 5 0,-3-8 2,-1 0-1,1 0 0,-1 0 1,1-1-1,0 1 1,0 0-1,-1 0 0,1-1 1,0 1-1,0-1 0,0 1 1,0-1-1,-1 1 0,1-1 1,0 1-1,0-1 0,0 0 1,0 0-1,0 1 1,0-1-1,0 0 0,0 0 1,2 0-1,-1 0 2,1-1 0,-1 1 0,1-1 1,-1 0-1,1 1 0,-1-1 0,1 0 0,-1-1 0,3 0 1,3-4 1,0 0 1,0 0 0,12-13 0,-3 1 12,-1-1 0,-1 0 1,-1-1-1,-1-1 0,14-31 1,-23 41-24,-8 14 6,-9 17 6,5-3 3,-1 0 0,2 1 1,1-1-1,0 1 0,-4 22 1,10-40-10,0 1 0,-1 0 0,1-1 0,0 1 1,0-1-1,0 1 0,0-1 0,0 1 0,0 0 1,0-1-1,0 1 0,0-1 0,0 1 0,0 0 0,0-1 1,0 1-1,1-1 0,-1 1 0,0-1 0,0 1 1,1-1-1,-1 1 0,0-1 0,1 1 0,-1-1 0,0 1 1,1-1-1,-1 1 0,1-1 0,-1 0 0,1 1 1,-1-1-1,1 0 0,-1 1 0,1-1 0,-1 0 1,1 0-1,0 1 0,-1-1 0,1 0 0,-1 0 0,1 0 1,-1 0-1,1 0 0,0 0 0,-1 0 0,1 0 1,-1 0-1,1 0 0,0 0 0,-1 0 0,2-1 0,4-1 5,1 0-1,-1 0 0,0-1 0,7-4 0,-1 1 10,-5 3-11,89-33 15,-88 34-9,0 0 0,1 0 0,-1 0 1,1 1-1,-1 1 0,1-1 0,-1 1 1,1 1-1,12 1 0,-26-3 39,0-2 0,0 1 0,1 0-1,-1-1 1,1 0 0,-1 0 0,1 0 0,0-1-1,0 1 1,-7-9 0,5 5-72,1 0-1,-1-1 1,1 0 0,0 0-1,-6-16 1,10 24-13,1-1 0,0 1 0,0-1 0,0 0 0,-1 1 0,1-1 0,0 0 0,0 1 0,0-1 0,0 0 0,0 1 0,0-1 0,1 0 0,-1 1 0,0-1 0,0 0 0,0 1 0,0-1 0,1 1 0,-1-1 0,0 0 0,1 1 0,-1-1 0,0 1 0,1-1-1,-1 1 1,1-1 0,-1 1 0,1-1 0,-1 1 0,1 0 0,-1-1 0,1 1 0,-1 0 0,1-1 0,0 1 0,-1 0 0,2-1 0,29-6-216,-19 5 186,29-7-289,8-4-111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3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201 56 17540,'0'-4'418,"-1"0"0,0 1 1,1-1-1,-1 1 0,-1-1 1,1 1-1,0-1 0,-1 1 0,0-1 1,1 1-1,-5-5 0,5 7-287,0 0-1,0 1 1,0-1-1,0 0 1,1 1-1,-1-1 1,0 1-1,0-1 1,0 1-1,0-1 1,0 1-1,0 0 1,0-1-1,-1 1 1,1 0-1,0 0 1,-2 0-1,1 0 52,0 1 1,0-1-1,0 1 1,0-1-1,0 1 0,0 0 1,0 0-1,0 0 0,0 0 1,0 0-1,-3 3 0,-9 8-63,1 1 1,0 0-1,1 1 0,1 1 0,0-1 0,1 2 0,1-1 0,0 1 0,1 1 0,1 0 0,-7 21 0,13-35-134,0-1 0,0 1-1,1 0 1,-1 0 0,1 0 0,0 0 0,-1 0 0,1 0 0,0 0 0,1 0-1,-1 0 1,1 0 0,-1-1 0,1 1 0,1 4 0,0-4-2,-1-1 1,1 0-1,0-1 1,0 1 0,-1 0-1,1 0 1,0-1-1,1 1 1,-1-1-1,0 0 1,0 0-1,1 1 1,-1-1-1,0-1 1,1 1-1,-1 0 1,1-1-1,3 1 1,82 10-152,-70-11 124,0 1 1,0 2-1,-1-1 1,1 2-1,-1 0 1,0 2-1,29 11 1,-44-16 47,-1 0 0,1 0 0,-1 0 0,1 0 0,-1 0 0,0 0 0,1 0 0,-1 0 0,0 0 0,0 1 0,1-1 0,-1 0 0,0 1 0,-1-1 0,1 1 0,0-1 0,0 1-1,-1 0 1,1-1 0,0 1 0,-1 0 0,1 1 0,-1 0 10,-1-1 1,1 1-1,-1-1 0,1 0 0,-1 1 0,0-1 0,1 0 0,-1 0 0,0 1 0,-1-1 1,1 0-1,0 0 0,-1 0 0,-1 2 0,-6 6 67,-1-1 0,0 1 0,-1-2 0,-16 11 0,4-4 96,-37 18 1,49-27-290,0-2 0,-1 1 0,0-1 0,0-1 1,-20 3-1,31-6 54,1 0 0,-1 1-1,0-1 1,0 0 0,0 0 0,0 0-1,0 0 1,0 0 0,0 0 0,0-1 0,0 1-1,0 0 1,0 0 0,0-1 0,0 1 0,0 0-1,1-1 1,-1 1 0,0-1 0,0 0-1,0 1 1,1-1 0,-1 1 0,0-1 0,1 0-1,-1 0 1,0 1 0,1-1 0,-1 0 0,1 0-1,-1 0 1,1 0 0,0 1 0,-1-1-1,1 0 1,0 0 0,0 0 0,-1 0 0,1 0-1,0 0 1,0 0 0,0-2 0,1-4-98,0 1 0,0-1 0,0 0 0,1 1 0,2-8 0,13-31-630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4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18620,'1'0'92,"-1"-1"-1,1 1 1,-1 0 0,1 0-1,-1-1 1,1 1 0,-1 0 0,1 0-1,0 0 1,-1 0 0,1 0-1,-1 0 1,1 0 0,-1 0-1,1 0 1,0 0 0,-1 0-1,1 0 1,-1 1 0,1-1 0,-1 0-1,1 0 1,-1 0 0,1 1-1,-1-1 1,1 0 0,-1 1-1,1-1 1,0 1 0,0 1 48,-1-1 0,1 0 0,0 1 1,-1-1-1,1 1 0,-1-1 0,0 1 0,1-1 1,-1 1-1,0-1 0,0 3 0,0 9 495,-1 0 0,-4 17 0,3-18-73,-18 97 1091,8-47-1260,2 1-1,-3 118 1,16-169-323,1-11-22,5-17-24,-2-14 13,-2 0 0,-1 0-1,-2-1 1,-2-51 0,0 51 8,-1 7-36,-2 20 20,0 13-20,0 12-3,3 4-17,4 39 0,-3-55 2,1 0 1,0 0 0,0 0-1,1 0 1,0-1 0,0 1-1,8 12 1,-10-19 8,0 0-1,1 0 0,-1 0 1,1 0-1,-1 0 0,1 0 1,0-1-1,0 1 0,-1 0 1,1-1-1,0 0 0,1 1 1,-1-1-1,0 0 1,0 0-1,0 0 0,1 0 1,-1-1-1,1 1 0,4 0 1,-4-1 2,1 0 1,-1-1 0,0 1-1,1-1 1,-1 0 0,1 0 0,-1 0-1,0-1 1,0 1 0,0-1-1,0 1 1,0-1 0,3-3-1,5-4 10,0 0-1,-1-1 0,-1 0 1,1-1-1,14-23 0,-17 23 6,1 0 1,-2 0-1,0-1 0,0 0 1,-1 0-1,0-1 0,3-18 1,-37 122 29,24-71-29,-8 37 39,12-51-53,1-1 0,-1 0 0,1 0 0,0 0 0,0 0 0,1 1-1,0-1 1,1 6 0,-2-10 0,1 0 0,-1 0 0,1 0 0,-1 0 0,1 0 1,0-1-1,-1 1 0,1 0 0,0 0 0,-1-1 0,1 1 0,0 0 0,0-1 0,0 1 0,0-1 0,0 1 0,0-1 0,0 1 0,0-1 0,0 0 0,0 1 0,0-1 0,0 0 0,0 0 1,0 0-1,0 0 0,0 0 0,0 0 0,0 0 0,0 0 0,0 0 0,0 0 0,0-1 0,0 1 0,0 0 0,0-1 0,0 1 0,0-1 0,0 1 0,0-1 0,6-3 10,0 1 0,0-1 0,-1 0 0,8-6 0,14-15 2,-2-1 0,0-1-1,-2-1 1,-1-2-1,-2 0 1,22-38 0,-72 165-5,24-78 39,2-9-23,-10 49 85,12-55-98,1 1-1,-1-1 1,1 1-1,0-1 1,0 1-1,1-1 1,-1 0-1,1 1 1,0-1 0,3 8-1,-4-11-7,1 0 0,-1 0 0,1-1 0,-1 1 0,1 0 0,0 0 0,-1-1 0,1 1 0,-1 0 0,1-1 0,0 1 0,0 0 0,-1-1 0,1 1 0,0-1 0,0 0 0,0 1 0,0-1 0,0 0 0,-1 1 0,1-1 0,0 0 0,0 0 0,0 0 0,0 0 0,1 0 0,1 0 5,0 0 0,0-1 0,0 1 0,-1-1 0,1 0 0,0 0 0,0 0 0,4-3 0,2-1-2,0-1 1,-1-1-1,16-13 1,-6 1-45,-1 0 0,-1-2 1,20-32-1,-43 66 1,2 0 0,0 0 0,-4 15 0,-3 8 38,8-26 6,2-7-10,1 0 0,0 0 0,-1 0 0,2 1 0,-1-1 1,-1 6-1,2-9-2,0 1-1,0-1 1,0 0 0,0 0 0,0 0 0,0 0 0,0 0 0,0 0 0,0 0 0,0 0 0,0 1-1,0-1 1,0 0 0,0 0 0,0 0 0,0 0 0,0 0 0,0 0 0,0 0 0,0 0-1,1 0 1,-1 0 0,0 1 0,0-1 0,0 0 0,0 0 0,0 0 0,0 0 0,0 0-1,0 0 1,0 0 0,0 0 0,0 0 0,1 0 0,-1 0 0,0 0 0,0 0 0,0 0-1,0 0 1,0 0 0,0 0 0,0 0 0,0 0 0,0 0 0,1 0 0,-1 0 0,0 0-1,0 0 1,0 0 0,0 0 0,0 0 0,0 0 0,0 0 0,1 0 0,6-5-151,6-8-293,-13 13 409,15-20-1328,-12 8-335,-3 12 1639,0 0-1,-1 0 0,1-1 1,0 1-1,0 0 1,0 0-1,0-1 0,0 1 1,0 0-1,-1 0 0,1-1 1,0 1-1,0 0 1,0 0-1,-1 0 0,1 0 1,0-1-1,0 1 0,-1 0 1,1 0-1,0 0 1,0 0-1,-1 0 0,1 0 1,0-1-1,0 1 0,-1 0 1,1 0-1,0 0 1,-1 0-1,1 0 0,0 0 1,0 0-1,-1 1 0,0-1-351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5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18 363 12539,'-14'11'3087,"10"-7"-396,12-7-337,9-7-1382,-1 0-1,0-1 1,-1 0 0,0-2-1,-1 1 1,0-2 0,23-29 0,-15 12-476,0 0 0,33-69 0,-53 95-468,4-7 83,0-1 0,-1 1 0,7-25 0,-12 29-59,-2 6-13,-7 15-11,-6 15-27,2 1 0,0 1 0,2 0 1,1 1-1,2 0 0,1 0 0,-3 34 0,9-63 0,1 0 0,0 0 0,0 0 0,0 0 0,1 1 0,-1-1 0,0 0 0,1 0 0,0 0 0,1 3-1,-2-4-3,0-1 0,1 1 0,-1 0-1,1-1 1,-1 1 0,1-1-1,-1 1 1,1-1 0,-1 1-1,1-1 1,0 0 0,-1 1-1,1-1 1,-1 0 0,1 1 0,0-1-1,-1 0 1,1 0 0,0 1-1,0-1 1,0 0 0,2 0-20,0-1 1,0 1-1,0-1 1,-1 0-1,1 0 1,0 0-1,0 0 1,-1 0-1,1 0 1,-1-1-1,1 1 1,-1-1-1,4-3 1,21-20-246,-22 19 228,0 1-1,1 0 1,-1 1-1,1-1 1,0 1-1,0 0 1,0 1 0,0-1-1,10-3 1,-3 2 54,0 0 1,0-2-1,-1 1 1,0-2-1,0 0 1,-1 0-1,0-1 1,15-15-1,5-8 87,35-49 0,-56 62 8,-9 14-25,-8 11-9,0 2-72,1 0 0,0 0 0,1 1 0,0 0 0,0 0 0,1 0 0,0 1 0,1-1 0,0 1 0,-2 15 0,5-22-2,0-1 0,0 1 0,1-1 0,-1 1 0,1-1 0,-1 1 0,1-1 0,0 1 0,0-1 0,0 0 0,1 0 0,-1 1 0,0-1 0,1 0 0,0 0 0,-1 0 0,1-1 0,0 1 0,0 0 0,0-1 0,0 1 0,0-1 0,0 1 0,0-1 0,4 1 0,7 5 3,1-2-1,0 1 1,17 3 0,-17-5-2,-9-2 1,11 3-12,0 0 1,0-2-1,28 4 1,-43-7 15,0 0-1,0 0 1,0 1 0,0-2-1,0 1 1,0 0-1,0 0 1,0 0 0,-1 0-1,1-1 1,0 1-1,0 0 1,0-1 0,0 1-1,0 0 1,-1-1-1,1 1 1,0-1 0,0 0-1,-1 1 1,1-1 0,0 1-1,-1-1 1,1-1-1,0 1 15,0-1 0,-1 0 0,1 1 1,-1-1-1,1 1 0,-1-1 0,0 0 0,0 1 0,0-1 0,0 0 0,0 1 0,-1-4 0,0-4 106,-2 0 0,1 0 0,-7-15 1,8 22-113,-16-37 302,8 21-143,1 0 1,-10-36-1,18 54-180,-1-1 0,1 0 1,0 1-1,0-1 0,0 0 0,-1 0 0,1 1 0,0-1 0,0 0 1,0 1-1,0-1 0,0 0 0,0 0 0,0 1 0,0-1 0,0 0 1,1 0-1,-1 1 0,0-1 0,0 0 0,1 1 0,-1-1 0,0 0 0,1 1 1,-1-1-1,1 1 0,-1-1 0,1 0 0,-1 1 0,1-1 0,-1 1 1,1-1-1,-1 1 0,1 0 0,0-1 0,-1 1 0,1 0 0,0-1 1,-1 1-1,1 0 0,0 0 0,0-1 0,4 1-192,0 0 1,-1 0-1,1 1 0,0 0 0,8 2 1,8 1-780,-12-4 735,1 1 0,0-1 0,16-2 0,4-6-373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6.1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47 17084,'-6'-2'922,"-20"-10"2075,26 12-2952,0 0 1,0 0-1,0 0 0,0 0 1,0 0-1,0 0 1,-1 0-1,1 0 0,0 0 1,0-1-1,0 1 1,0 0-1,0 0 1,0 0-1,0 0 0,-1 0 1,1 0-1,0 0 1,0-1-1,0 1 1,0 0-1,0 0 0,0 0 1,0 0-1,0 0 1,0 0-1,0-1 1,0 1-1,0 0 0,0 0 1,0 0-1,0 0 1,0-1-1,0 1 1,0 0-1,0 0 0,0 0 1,0 0-1,0 0 1,0-1-1,0 1 1,0 0-1,0 0 0,15-3 2591,138-7 2279,2 1-4294,-134 7-757,37-2-427,-53 4 295,-1 1 1,0-1-1,1 0 1,-1 1 0,1 0-1,-1 0 1,0 0-1,0 1 1,8 3-1,-12-5 200,1 0-1,-1 0 0,0 1 0,1-1 1,-1 0-1,0 0 0,1 1 0,-1-1 1,0 0-1,1 1 0,-1-1 0,0 0 1,0 1-1,1-1 0,-1 1 0,0-1 1,0 0-1,0 1 0,0-1 0,1 1 1,-1-1-1,0 1 0,0-1 0,0 0 1,0 1-1,0-1 0,0 1 0,0-1 1,0 1-1,0-1 0,0 1 0,-1-1 1,1 0-1,0 1 0,0-1 0,0 1 1,0-1-1,-1 1 0,1-1 0,0 0 1,0 1-1,-1-1 0,1 0 0,0 1 1,-1-1-1,1 0 0,0 0 0,-1 1 1,0-1-1,-21 14-1415,2-5 443,-31 8-1,3-4-5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6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56 13699,'-12'16'2480,"8"-3"-1103,17-7-321,10-3 2401,11-6-1585,6-6-232,9-2-423,1-4-289,3 0-528,2 0-368,-9 4-832,-8 1-456,-10 5 952,-5 5-249,-13 3-287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1 263 18564,'-1'1'2731,"8"-4"-878,19-12-41,38-24-530,78-72 536,-40 27-969,-101 83-836,1 0 1,-1 0-1,1 0 1,-1 0-1,1 0 1,0 0-1,-1 0 1,1 0-1,0 1 1,0-1-1,0 1 0,0-1 1,0 1-1,2 0 1,-3 0-8,0 0 1,0 0 0,0 1-1,0-1 1,0 0-1,0 1 1,0-1 0,0 1-1,0-1 1,0 1-1,-1-1 1,1 1 0,0 0-1,0-1 1,-1 1-1,1 0 1,0 0 0,-1 0-1,2 1 1,0 4 7,1 0-1,-1 1 1,0-1 0,0 0 0,-1 1 0,1 9-1,0-7-14,4 28 72,0 8-646,24 81 0,-30-125 572,0 0-14,1 1-1,-1-1 1,1 1 0,-1-1-1,1 0 1,-1 1 0,1-1 0,0 0-1,-1 1 1,1-1 0,0 0-1,0 0 1,0 0 0,0 0 0,0 0-1,0 0 1,2 1 0,4-4-250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9.6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80 13067,'-3'-15'2292,"0"0"0,1 0 0,1-16 0,-1 27 282,-4 8-1583,-3 8-217,-2 15-427,1 1 0,1 0 0,-9 55 1,1 89-390,16-166 41,2 46-7,-1-48 7,1-1 0,-1 1 0,1-1 0,0 1 0,0-1 0,0 1 0,1-1 0,-1 0 0,1 0 0,0 0 0,0 0 0,2 4 0,-3-7 1,0 1 0,-1 0 0,1-1 0,0 1-1,0-1 1,-1 1 0,1-1 0,0 1 0,0-1 0,0 1 0,-1-1-1,1 0 1,0 1 0,0-1 0,0 0 0,0 0 0,0 0-1,0 1 1,0-1 0,0 0 0,0 0 0,0-1 0,-1 1-1,3 0 1,0-1 0,-1 0-1,0 0 0,1-1 0,-1 1 1,0 0-1,0-1 0,1 1 0,-1-1 1,2-2-1,5-6-2,0-1 0,13-20 1,-19 26 3,22-37 26,-2-2 1,-1 0-1,16-51 1,-19 45 22,-12 38-22,-4 16 9,-2 26 15,-1-22-55,0 18 10,2 79-8,0-92 1,-1 1-1,2-1 1,0 0-1,0 0 1,9 21-1,-11-33 3,0 1 0,-1 0 0,1 0 0,0-1 1,0 1-1,1 0 0,-1-1 0,0 1 0,0-1 0,1 1 0,-1-1 0,1 0 0,-1 0 0,1 0 1,0 1-1,-1-2 0,1 1 0,0 0 0,0 0 0,0 0 0,3 0 0,-2-1 6,0 0-1,0 0 0,0 0 1,0 0-1,1-1 0,-1 1 1,0-1-1,0 0 0,0 0 1,0 0-1,0 0 0,3-3 0,7-3 52,-1-1-1,0-1 0,0 0 0,15-17 0,-9 9 134,-1 0-1,-1-2 1,0 0-1,-2 0 0,0-2 1,14-27-1,-27 45-155,0 0 0,0 1 0,-1-1 0,1 0 0,-1 0 0,0 0 0,1 0 0,-1 1 0,-1-1 0,1 0 0,0 0 0,-1 0-1,1 0 1,-1 1 0,0-1 0,0 0 0,0 1 0,0-1 0,-1 0 0,1 1 0,-1 0 0,1-1 0,-1 1 0,0 0 0,0 0 0,0 0-1,0 0 1,0 0 0,-3-2 0,-6-4-218,0 1 0,-1-1 0,1 2 0,-24-10 0,13 10-1879,21 6 2006,1 0 0,-1 0 0,1 0 0,-1 0 0,1 0 0,-1 0-1,1 0 1,-1 0 0,1 1 0,-1-1 0,1 0 0,-1 0 0,1 1-1,-1-1 1,1 0 0,0 0 0,-1 1 0,1-1 0,-1 0 0,1 1-1,0-1 1,-1 1 0,1-1 0,0 0 0,0 1 0,-1-1 0,1 1-1,0-1 1,0 1 0,0-1 0,-1 1 0,1-1 0,0 1 0,0-1-1,0 1 1,0-1 0,0 1 0,0 0 0,0 10-907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4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670 108 12635,'-2'-6'164,"0"0"1,-1 0-1,1 0 1,-1 0-1,-1 0 0,1 1 1,-1 0-1,0-1 1,0 1-1,-1 1 1,1-1-1,-1 0 1,0 1-1,0 0 0,-1 1 1,1-1-1,-1 1 1,1 0-1,-1 0 1,0 0-1,-1 1 1,1 0-1,0 0 1,-1 1-1,1 0 0,0 0 1,-1 0-1,0 1 1,1 0-1,-1 0 1,-10 3-1,-4 0 34,1 2-1,0 1 1,0 0-1,1 1 0,-34 18 1,25-10-83,1 2 0,1 1 0,-27 23 0,35-25-95,1 0 1,0 1 0,2 0-1,0 1 1,0 1 0,2 1 0,1 0-1,0 0 1,1 1 0,1 0-1,2 1 1,0 1 0,1-1 0,-4 25-1,0 23-12,4 0 0,3 1-1,4 72 1,1-118-10,1 0 1,1 0-1,2 0 1,0 0-1,13 36 1,-12-46-1,1 0-1,0-1 1,1 1 0,1-1 0,0-1 0,1 0 0,0 0 0,1-1-1,19 17 1,-7-10 2,0-1-1,1-1 0,1-2 1,0 0-1,1-1 0,40 14 1,-49-22 4,0-1 0,-1 0-1,1-2 1,1 0 0,-1-1 0,0 0 0,1-2 0,-1 0 0,1-1 0,-1-1 0,0 0 0,20-6 0,44-18 5,-2-3 0,148-79 0,-206 97 6,0-2 0,-2 0 0,1-1 0,-2-1 0,0-1 0,-1-1 0,0 0 0,-2-1 0,0-1 0,-1 0 0,0-1 0,-2 0 0,-1-1 0,0-1 0,-2 0 0,0 0 0,10-43 0,-14 39 75,-2 1 1,0-1-1,-2 0 0,-1 0 0,-1 1 0,-1-1 0,-1 0 0,-1 1 0,-2 0 1,0 0-1,-2 0 0,-1 1 0,-22-46 0,21 52-61,-1 1-1,0 0 1,-1 1 0,-1 1 0,-1 0-1,0 0 1,0 1 0,-18-11-1,18 15-29,0 1-1,-1 0 1,0 1 0,0 1-1,0 1 1,-1 0-1,0 1 1,-1 0-1,1 1 1,-23-1 0,22 3-88,0 2 1,-1 0-1,1 2 1,0-1 0,0 2-1,0 0 1,0 1 0,0 1-1,-20 9 1,-9 7-272,-81 51 1,116-65 323,0 0 0,0 1 0,-19 18 0,13-6-42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0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60 168 19932,'-3'-15'2584,"0"11"-174,-8 26-606,9-19-1914,-2 8 203,-3 3-64,1 0 1,1 1-1,0 0 1,1 0-1,1 0 1,0 0-1,-1 23 0,4-37-25,0-1 0,0 1 0,0 0 0,0 0 0,1 0 0,-1 0 0,0 0 0,0 0 0,1 0 0,-1 0 0,0 0 0,1-1 0,-1 1 0,1 0 0,-1 0 0,1 0 0,0 1 0,0-2 2,-1 0 0,1 0 0,-1 0 0,1 1 0,-1-1 0,1 0 0,-1 0 0,1 0 0,-1 0 0,1 0 0,-1 0 0,1 0 0,-1 0 0,1 0 0,-1 0 0,1 0 0,-1 0 0,1 0 0,0 0 0,-1 0 0,1-1 0,0 1-1,2-2 36,0 0-1,1 0 1,-1-1-1,0 1 0,0-1 1,0 1-1,3-5 1,4-6 159,0 0 0,-1-1 0,-1-1 1,0 1-1,11-30 0,-10 17 235,0 0 0,7-45 1,-15 63-317,0 1 0,-1-1 0,0 1 0,-1-11 0,1 17-112,0 1 0,-1-1 1,1 0-1,-1 0 1,1 0-1,-1 1 1,0-1-1,0 0 0,1 1 1,-1-1-1,-2-2 1,2 4-26,1-1 0,-1 1 0,1 0 0,-1-1 0,0 1 0,1-1 0,-1 1 0,0 0 0,0-1 0,1 1 0,-1 0 0,0 0 0,0 0 0,1 0 0,-1-1 0,0 1 1,0 0-1,0 0 0,1 1 0,-1-1 0,0 0 0,0 0 0,1 0 0,-1 0 0,0 1 0,0-1 0,0 1 0,-2 0-177,1 1 1,-1-1-1,1 1 0,0 0 0,0-1 1,0 1-1,0 0 0,0 0 0,0 1 0,0-1 1,1 0-1,-1 1 0,1-1 0,0 0 1,-1 1-1,1 0 0,0-1 0,1 1 1,-1 0-1,0-1 0,1 1 0,0 0 1,-1 0-1,1 4 0,3 2-756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0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0 14363,'-1'13'1083,"-1"-1"1,0 0-1,-1 1 0,0-1 0,-9 22 1,-3 11 1147,10-28-1807,1-1 0,0 0 0,1 1 0,1 0 0,1-1 0,1 29 0,0-45-406,0 1 0,0 0 0,0 0 0,1-1 0,-1 1 0,0 0 0,0-1 0,0 1 0,0 0 0,1-1 0,-1 1 0,0 0 0,1-1 0,-1 1 0,1 0 0,-1-1 0,0 1 0,1-1 0,-1 1 0,1-1 0,-1 1 0,1-1 0,0 1 0,-1-1 0,1 0 0,0 1 0,-1-1 0,1 0 0,0 0 0,-1 1 0,1-1 0,0 0 0,-1 0 0,1 0 0,0 0 0,-1 0 0,1 0 0,0 0 0,0 0 0,-1 0 0,1 0 0,0 0 0,-1 0 0,2-1 0,3-1 28,0 0 0,-1 0 0,1 0 1,-1-1-1,5-3 0,-8 5-36,20-15 146,23-15 128,-42 29-270,1 1 1,-1 0-1,0-1 0,1 1 1,-1 0-1,1 1 0,0-1 1,-1 0-1,1 1 1,0 0-1,-1-1 0,1 1 1,0 0-1,-1 0 0,6 1 1,-6 0-11,0 0 1,0 1 0,0-1 0,-1 0 0,1 0-1,0 1 1,-1-1 0,1 1 0,-1-1 0,0 1-1,1 0 1,-1-1 0,0 1 0,0 0 0,0 0-1,0 0 1,0 0 0,-1 0 0,1 0 0,0 0-1,-1 0 1,0 0 0,1 1 0,-1 1 0,1 11 32,0-1 1,-2 22 0,1-23-29,-6 71-1458,6-98 1162,-1-9-90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1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35 16620,'1'-4'730,"0"-1"0,0 1 1,-1-1-1,0 1 0,0-8 1,-2 26 3964,-3 13-4036,-1 156 877,21 213 0,-13-376-1450,-1-4 53,0 0 0,8 28-1,-7-72 146,-14-46-141,-4 1-1,-37-111 1,38 139-164,15 44 18,0 1-1,0 0 1,0 0-1,0 0 1,0 0-1,0 0 1,0 0-1,0-1 1,0 1-1,1 0 1,-1 0-1,0 0 1,0 0-1,0 0 1,0 0-1,0 0 1,0-1-1,0 1 1,0 0-1,0 0 1,0 0-1,1 0 1,-1 0-1,0 0 1,0 0-1,0 0 0,0 0 1,0 0-1,0 0 1,0 0-1,1 0 1,-1 0-1,0 0 1,0 0-1,0 0 1,0 0-1,0 0 1,1 0-1,-1 0 1,0 0-1,0 0 1,0 0-1,0 0 1,0 0-1,0 0 1,1 0-1,-1 0 1,0 0-1,0 0 1,0 0-1,0 0 1,0 0-1,0 0 1,0 0-1,0 1 1,1-1-1,-1 0 1,0 0-1,16 7-297,5 1-440,-13-7 395,0-1 0,0 0 0,0-1 0,0 0 0,0 0 0,0 0 0,0-1 0,-1 0-1,1-1 1,12-5 0,12-5-470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1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2 19748,'-2'0'241,"1"-1"1,-1 1-1,0 0 0,1-1 0,-1 1 0,1 0 0,-1 0 1,0 0-1,1 0 0,-1 0 0,1 1 0,-1-1 1,1 0-1,-1 1 0,0-1 0,1 1 0,-1 0 0,1-1 1,0 1-1,-2 1 0,0 0-15,0 0 0,1 1 0,-1 0 1,1-1-1,-1 1 0,1 0 0,0 0 0,-3 5 1,-1 5-103,1 0 0,0 0 0,-5 21 0,-3 32-88,12-60-30,0 1 0,1 0 0,0 0 0,0 0 1,1 0-1,0 0 0,3 10 0,-4-16-2,0 0 0,0 0-1,0-1 1,1 1 0,-1 0 0,0 0 0,1-1 0,-1 1-1,0 0 1,1-1 0,-1 1 0,1 0 0,-1-1 0,1 1 0,-1-1-1,1 1 1,0-1 0,-1 1 0,1-1 0,-1 1 0,1-1 0,0 0-1,0 1 1,-1-1 0,1 0 0,1 1 0,-1-1 4,0 0 0,0-1 1,0 1-1,1 0 0,-1-1 1,0 1-1,0 0 0,0-1 1,0 1-1,0-1 1,0 0-1,0 1 0,0-1 1,0 0-1,1-1 0,4-3 39,-1-1 0,0 0-1,0-1 1,4-7 0,12-23 475,-3-2 1,-1 0-1,16-53 0,-35 105-532,-10 77-422,11-77 49,1-1-1,0 1 0,1 0 1,4 23-1,-5-35 282,0 1 1,0-1-1,1 0 0,-1 0 1,0 1-1,1-1 0,-1 0 1,1 0-1,-1 0 0,1 0 1,0 0-1,-1 0 0,1 0 1,0 0-1,0 0 1,0 0-1,0 0 0,0 0 1,0 0-1,0-1 0,0 1 1,0 0-1,0-1 0,2 1 1,-1-1 21,-1 0 0,1 0 1,-1 0-1,1 0 0,-1-1 1,0 1-1,1 0 0,-1-1 1,0 1-1,1-1 0,-1 0 1,0 1-1,0-1 0,1 0 0,-1 0 1,0 0-1,0 0 0,0 0 1,0 0-1,0 0 0,1-2 1,15-20-828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2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65 16980,'0'0'92,"-1"0"1,0 0 0,1-1-1,-1 1 1,1 1 0,-1-1-1,0 0 1,1 0 0,-1 0-1,1 0 1,-1 0-1,0 0 1,1 1 0,-1-1-1,1 0 1,-1 1 0,1-1-1,-1 0 1,1 1 0,-1-1-1,1 0 1,-1 1 0,1-1-1,0 1 1,-1-1 0,1 1-1,0-1 1,-1 1 0,1-1-1,0 1 1,-1 0 0,-10 21 612,11-21-617,-10 23 1293,2 2-1,-8 34 1,10-29-958,2-1 0,1 1 0,2 52 0,1-78-358,0 0 0,1 0 0,0 0 1,0 0-1,0 0 0,4 8 0,-5-12-50,0 0 1,1-1-1,-1 1 1,0 0-1,1 0 1,-1-1-1,1 1 1,-1 0-1,1-1 1,0 1-1,-1-1 1,1 1-1,0 0 1,-1-1-1,1 0 1,0 1-1,0-1 1,-1 1-1,1-1 1,0 0-1,0 0 1,0 1-1,0-1 1,-1 0-1,1 0 1,0 0-1,0 0 1,0 0-1,0 0 1,0 0-1,-1 0 1,1 0-1,0-1 1,0 1-1,0 0 1,-1 0 0,1-1-1,0 1 1,0 0-1,0-1 1,-1 1-1,1-1 1,0 1-1,-1-1 1,1 0-1,0 0 1,27-27 398,-26 24-386,1 0 1,0 1-1,0-1 1,1 1 0,-1 0-1,1 0 1,0 0 0,-1 0-1,1 0 1,0 1 0,1 0-1,-1 0 1,7-2-1,-10 3-30,0 1 0,0 0 0,1 1 0,-1-1 0,0 0 0,0 0 0,1 1-1,-1-1 1,0 0 0,0 1 0,1-1 0,-1 1 0,0 0 0,0-1 0,0 1 0,0 0-1,0-1 1,0 1 0,0 0 0,1 2 0,18 25-69,-1-2-94,-17-24 151,0-1 0,0 1 1,1-1-1,-1 0 0,1 0 0,-1 0 0,0-1 0,1 1 0,0-1 0,-1 1 0,1-1 0,-1 0 0,1 0 0,-1 0 0,1 0 0,3-1 0,-3 1 12,0 0 1,0-1-1,0 1 0,0 0 0,0 1 0,0-1 1,0 0-1,-1 1 0,1 0 0,0 0 0,0 0 1,0 0-1,-1 0 0,5 3 0,8 3 52,-15-7-46,1 1 0,-1-1 1,1 0-1,-1 0 0,0 0 0,1 0 1,-1 0-1,0-1 0,1 1 1,-1 0-1,0 0 0,1 0 0,-1 0 1,0 0-1,1 0 0,-1-1 1,0 1-1,1 0 0,-1 0 0,0 0 1,0-1-1,1 1 0,-1 0 1,1-1-1,0-1 11,0-1 1,0 1-1,0-1 0,-1 0 1,1 1-1,-1-1 0,1 0 1,-1-5-1,1-3-35,5-33 137,-5 42-144,-1 0 0,1 0 0,-1 1 1,1-1-1,0 0 0,0 1 0,0-1 0,0 0 0,0 1 1,0-1-1,0 1 0,0-1 0,1 1 0,-1 0 0,1 0 0,-1 0 1,1-1-1,-1 1 0,1 1 0,2-2 0,9-4-411,1 0 1,-1-1-1,-1 0 0,1-1 0,-1 0 0,-1-1 0,1 0 0,-1-1 1,-1-1-1,0 1 0,-1-2 0,10-13 0,-8 8 290,0-1-1,-1 0 0,-1-1 1,0 0-1,-2 0 0,0-1 0,7-39 1,-12 43 588,-2 16-429,0 0 1,0 0-1,0 0 0,0 0 1,0 0-1,0 0 0,0 0 1,0 0-1,0 0 1,0 0-1,0 0 0,0 0 1,0 0-1,0 0 1,0 0-1,0 0 0,0 1 1,-1-1-1,1 0 1,0 0-1,0 0 0,0 0 1,0 0-1,0 0 1,0 0-1,0 0 0,0 0 1,0 0-1,0 0 1,0 0-1,0 0 0,0 0 1,0 0-1,0 0 1,0 0-1,-1 0 0,1 0 1,0 0-1,0 0 1,0 0-1,0 0 0,0 0 1,0-1-1,0 1 0,0 0 1,0 0-1,0 0 1,0 0-1,0 0 0,0 0 1,0 0-1,-9 27 791,-4 24 26,-5 64 0,15-92-590,2 1 0,1 0 0,1-1 0,0 1 0,7 27 0,-8-48-201,0 0 0,1 0-1,0 0 1,0-1 0,-1 1 0,2 0 0,-1 0-1,0 0 1,1-1 0,-1 1 0,1-1-1,-1 1 1,1-1 0,0 0 0,3 3-1,-5-5-40,0 0 0,0 0 0,0 0 0,1 0 0,-1 0 1,0 1-1,0-1 0,1 0 0,-1 0 0,0 0 0,0 0 0,1 0 0,-1 0 0,0 0 0,0 0 0,0 0 0,1 0 0,-1 0 0,0 0 0,0 0 0,1 0 0,-1-1 0,0 1 0,0 0 0,1 0 0,-1 0 0,0 0 0,0 0 0,0 0 0,1-1 0,-1 1 0,0 0 0,0 0 0,0 0 0,0 0 1,0-1-1,1 1 0,-1 0 0,0 0 0,0 0 0,0-1 0,0 1 0,0 0 0,0 0 0,0-1 0,0 1 0,0 0 0,0 0 0,0-1 0,0 1 0,0 0 0,0 0 0,0-1 0,0 1 0,0 0 0,0 0 0,0 0 0,0-1 0,0 1 0,0 0 0,0 0 0,0-1 0,-1 1 0,1 0 0,0 0 1,-5-19-290,-2 7 209,0-1 1,-1 2-1,-1-1 1,0 1 0,-1 0-1,0 1 1,-16-13 0,-5-7 1174,30 30-1033,1 0 0,-1-1 1,1 1-1,-1-1 0,1 1 1,-1-1-1,1 1 0,-1-1 1,1 1-1,0-1 0,-1 1 1,1-1-1,0 1 0,-1-1 1,1 0-1,0 1 0,0-1 1,0 0-1,0 1 0,-1-1 1,1 0-1,0 1 0,0-1 1,0 0-1,0 1 0,1-1 1,-1 0-1,0 0 0,1 0-10,0 0 0,-1 0 0,1 1-1,0-1 1,0 0 0,0 1 0,0-1 0,0 0-1,0 1 1,0-1 0,0 1 0,0 0-1,0-1 1,0 1 0,2-1 0,8 0-150,0-1 1,19 1-1,-25 1-89,57 0-288,-31 3 190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16059,'0'-3'309,"1"0"-1,-1 0 1,1 0-1,0 0 1,0 0-1,0 0 1,0 1-1,1-1 1,-1 0-1,1 1 0,-1-1 1,1 0-1,0 1 1,0 0-1,0-1 1,1 1-1,-1 0 1,0 0-1,1 1 1,-1-1-1,1 0 0,0 1 1,0-1-1,-1 1 1,1 0-1,0 0 1,0 0-1,0 0 1,4 0-1,-2 0-149,-1 0 1,1 0-1,0 0 1,0 1-1,0 0 1,0 0-1,0 0 0,0 0 1,-1 1-1,1 0 1,0 0-1,0 0 1,0 1-1,-1-1 0,1 1 1,-1 0-1,1 0 1,3 4-1,-4-3-127,-1 0-1,1 1 1,-1 0-1,0 0 1,-1 0-1,1 0 1,-1 0-1,0 0 1,1 0 0,-2 1-1,1-1 1,-1 1-1,1 0 1,-1-1-1,0 9 1,0 5-44,0 1 0,-5 33-1,1 15-14,3-66 26,0 0-1,0 1 1,1-1-1,-1 0 1,0 0-1,0 1 1,1-1-1,-1 0 1,0 0-1,1 0 1,-1 0-1,1 0 1,0 1-1,-1-1 1,1 0-1,0 0 1,0-1-1,-1 1 1,1 0-1,0 0 1,0 0-1,0 0 1,0-1-1,0 1 1,0 0-1,0-1 1,1 1-1,-1-1 1,0 0-1,0 1 1,0-1-1,0 0 1,1 1-1,-1-1 1,0 0-1,0 0 1,1 0-1,-1 0 1,0 0-1,0-1 1,1 1-1,-1 0 1,0 0-1,2-2 1,6 0 20,0-1-1,-1 0 1,1-1 0,11-7 0,-4 2 20,0-1-1,-1-1 0,0 0 1,-1-1-1,-1 0 1,0-1-1,0-1 0,-1 0 1,11-18-1,-21 28-24,0 0 0,0 0 0,0 0 0,-1 0 0,0-1 0,0 1 0,0 0 0,0 0 0,-1-1 0,0 1 0,0-1 0,0 1 0,0 0 0,-1-1 0,1 1 0,-1 0 0,-2-6 0,3 8-79,-1 0-1,0 0 1,0 1 0,0-1 0,0 0 0,-1 0-1,1 0 1,0 1 0,-1-1 0,1 1 0,-1-1 0,1 1-1,-1-1 1,0 1 0,1 0 0,-1 0 0,0 0-1,0 0 1,0 0 0,0 0 0,0 1 0,0-1 0,0 1-1,0-1 1,0 1 0,-1 0 0,1 0 0,0 0-1,0 0 1,0 0 0,0 0 0,0 0 0,0 1 0,-1-1-1,-2 2 1,4-2-80,0 1 1,0-1-1,0 0 1,1 1-1,-1-1 0,0 1 1,0-1-1,0 1 0,0-1 1,1 1-1,-1-1 0,0 1 1,0 0-1,1 0 1,-1-1-1,1 1 0,-1 0 1,1 0-1,-1 1 0,0-2 82,1 1 0,0-1-1,0 1 1,0 0 0,0-1-1,0 1 1,0 0 0,0-1-1,1 1 1,-1-1 0,0 1-1,0 0 1,0-1 0,1 1-1,-1-1 1,0 1 0,0-1 0,1 1-1,-1-1 1,1 1 0,-1-1-1,0 1 1,1-1 0,-1 1-1,1-1 1,-1 0 0,1 1-1,-1-1 1,1 0 0,-1 1-1,1-1 1,1 0 0,18 8-1050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3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61 101 14267,'8'-5'2872,"-14"1"265,5 4-2853,-1 0 0,0 0 0,1-1 0,-1 1 0,0 0 0,1 0 0,-1 1 0,1-1 0,-1 0 0,0 1 0,1-1 0,-3 1 0,1 2-145,0-1 0,0 1 0,1-1 0,-1 1 0,1 0 1,-1 0-1,1 0 0,0 0 0,0 0 0,0 1 0,1-1 0,-1 1 0,1-1 1,0 1-1,-1 4 0,0-2-118,1 0 0,0 1-1,1-1 1,-1 0 0,1 1 0,0-1 0,0 0 0,2 8 0,-1-13-19,-1 1 0,1 0 0,0-1 0,-1 1 0,1-1 0,0 1 0,0-1 0,0 0 0,0 1 0,0-1 0,0 0 0,1 0 1,-1 0-1,0 0 0,1 0 0,-1 0 0,1 0 0,-1 0 0,1 0 0,-1-1 0,1 1 0,-1 0 0,1-1 0,0 0 0,-1 1 0,1-1 0,0 0 0,-1 0 1,1 0-1,0 0 0,-1 0 0,4-1 0,6 0 13,1 0 0,0-2 0,17-4 0,-19 4 17,8-3 16,-12 4 5,1 0 1,-1 0 0,1 1-1,0 0 1,6-1-1,-12 2-40,0 0 1,-1 0-1,1-1 0,-1 1 1,1 0-1,-1 0 0,1-1 0,-1 1 1,1 0-1,-1-1 0,0 1 1,1-1-1,-1 1 0,1-1 0,-1 1 1,0-1-1,1 1 0,-1-1 1,0 1-1,0-1 0,1 1 0,-1-1 1,0 1-1,0-1 0,0 0 1,0 1-1,0-1 0,0 1 1,0-1-1,0 0 0,0 1 0,0-1 1,0 1-1,0-1 0,0 1 1,0-1-1,-1-1 0,-5-25 392,6 26-364,-4-13 216,0 1-1,-1 1 1,0-1 0,-1 1 0,-10-17-1,21 40-137,-4-9-123,1 0 1,-1 0 0,1 0-1,-1 0 1,1 0 0,0 0-1,0-1 1,0 1-1,0-1 1,3 2 0,-5-3 6,0 0 0,0 0 0,1 0 0,-1 0 0,0 0 0,1 0 0,-1 0 0,0 0 0,0 0 0,1 0 1,-1 0-1,0 0 0,0-1 0,1 1 0,-1 0 0,0 0 0,0 0 0,1 0 0,-1-1 0,0 1 0,0 0 0,0 0 1,0-1-1,1 1 0,-1 0 0,0 0 0,0-1 0,0 1 0,0 0 0,0 0 0,0-1 0,0 1 0,1-1 0,3-15 67,1 2-31,-3 13-49,0 1 0,-1-1 0,1 1 0,0 0 0,-1 0 1,1 0-1,0-1 0,0 2 0,0-1 0,-1 0 0,1 0 0,0 0 0,1 1 0,19 0-75,-1-6 83,-11 2-3,0 0 0,1 1 1,-1 0-1,1 0 0,16 1 0,-24 1 4,0 0 0,-1 1-1,1-1 1,0 1 0,-1 0-1,1 0 1,0 0 0,-1 0 0,1 0-1,-1 0 1,1 1 0,-1-1 0,0 1-1,0 0 1,0-1 0,0 1-1,0 0 1,0 0 0,0 1 0,0-1-1,-1 0 1,1 1 0,-1-1-1,0 1 1,0-1 0,2 4 0,2 10 10,0-1 0,4 20 0,-8-30 17,0 0-1,-1 0 1,1 1 0,-1-1 0,0 0 0,0 0 0,-1 0 0,0 1 0,1-1 0,-2 0 0,-1 6 0,3-11-20,0 0-1,0 0 1,0 0-1,0 0 0,0 0 1,0 0-1,0 0 1,0 0-1,0-1 0,0 1 1,0 0-1,0 0 1,0 0-1,0 0 1,0 0-1,0 0 0,0 0 1,0 0-1,0 0 1,-1 0-1,1 0 0,0 0 1,0-1-1,0 1 1,0 0-1,0 0 1,0 0-1,0 0 0,0 0 1,0 0-1,0 0 1,0 0-1,0 0 0,0 0 1,-1 0-1,1 0 1,0 0-1,0 0 0,0 0 1,0 0-1,0 0 1,0 0-1,0 0 1,0 0-1,0 0 0,0 0 1,0 0-1,-1 0 1,1 0-1,0 0 0,0 0 1,0 0-1,0 0 1,0 0-1,0 0 1,0 0-1,0 0 0,0 0 1,0 1-1,0-1 1,0 0-1,0 0 0,-1 0 1,-2-14 160,0-19 48,0 11-69,-1 1 0,-11-37 0,-3-15-54,19 73-95,-1 0 0,0-1 0,0 1 0,0 0 1,0 0-1,1 0 0,-1 0 0,0 0 0,0-1 1,0 1-1,1 0 0,-1 0 0,0 0 1,0 0-1,0 0 0,1 0 0,-1 0 0,0 0 1,0 0-1,0 0 0,1 0 0,-1 0 0,0 0 1,0 0-1,1 0 0,-1 0 0,0 0 0,0 0 1,0 0-1,1 0 0,-1 0 0,0 1 0,0-1 1,0 0-1,1 0 0,-1 0 0,0 0 0,0 0 1,0 1-1,0-1 0,1 0 0,-1 0 1,0 0-1,0 1 0,14 7-149,-12-7 94,11 6-315,0-1 0,1-1-1,0 0 1,0-1 0,0-1 0,15 2 0,0-1-129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125 181 14811,'0'-4'494,"-1"0"0,1 0 0,-1 1-1,0-1 1,0 0 0,0 1 0,0-1-1,-1 1 1,1 0 0,-3-4 0,3 6-339,1 0 0,-1 0 0,1 0 0,-1 0 0,0 0 0,1 0 0,-1 1 0,0-1 1,0 0-1,0 0 0,1 1 0,-1-1 0,0 1 0,0-1 0,0 1 0,0-1 0,0 1 0,0 0 0,0-1 0,0 1 1,0 0-1,0 0 0,-1 0 0,1 0 0,0 0 0,0 0 0,0 0 0,0 0 0,0 0 0,0 0 0,0 0 0,0 1 0,0-1 1,0 1-1,0-1 0,0 0 0,0 1 0,-2 1 0,-3 2-69,0 1 1,1 0-1,-1 0 1,1 1-1,0 0 1,0 0-1,1 0 1,0 0-1,0 1 1,0-1-1,1 1 1,0 0-1,0 0 1,1 0-1,0 1 1,0-1-1,1 0 1,-1 12-1,1-18-86,1 0 0,0-1 0,0 1 0,0 0 0,0 0 0,0 0 0,0-1 0,0 1 0,0 0 0,0 0 0,0-1 0,0 1 0,0 0 0,0 0 0,1-1 0,-1 1 0,0 0 0,0 0 0,1-1 0,-1 1 0,1 0-1,-1-1 1,1 1 0,-1 0 0,1-1 0,-1 1 0,1-1 0,-1 1 0,1-1 0,0 1 0,-1-1 0,1 0 0,0 1 0,-1-1 0,1 0 0,0 1 0,0-1 0,-1 0 0,1 0 0,0 0 0,0 0 0,0 0 0,-1 1 0,1-2 0,0 1 0,0 0 0,-1 0 0,1 0 0,0 0 0,0 0 0,0-1 0,0 1 0,4-2 8,0 0 0,-1 0 1,1-1-1,-1 1 0,1-1 1,-1 0-1,4-4 0,7-7 56,-2 0-1,0-1 0,0 0 1,19-34-1,32-73 342,-57 108-363,1 0 20,-8 14-61,0 0-1,0 0 0,0 0 1,0 0-1,0 0 0,0 0 1,0 0-1,0 0 1,0 0-1,0 0 0,0-1 1,0 1-1,0 0 0,0 0 1,0 0-1,0 0 1,0 0-1,0 0 0,0 0 1,0 0-1,0 0 0,0 0 1,0 0-1,0 0 1,0 0-1,0 0 0,1 0 1,-1 0-1,0 0 0,0 0 1,0 0-1,0 0 0,0 0 1,0 0-1,0 0 1,0 0-1,0 0 0,0 0 1,0 0-1,0 0 0,0 0 1,1 0-1,-1 0 1,0 0-1,0 0 0,0 0 1,0 0-1,0 0 0,0 0 1,0 0-1,0 0 1,0 0-1,0 0 0,0 0 1,0 0-1,0 0 0,0 0 1,0 0-1,0 1 0,0-1 1,0 0-1,0 0 1,0 0-1,0 0 0,0 0 1,0 0-1,1 0 0,-1 0 1,0 0-1,-2 24-25,1-18 12,-4 33-22,2 0 0,3 77 1,0-113 37,0 1 0,1-1-1,0 1 1,-1-1 0,1 1 0,0-1 0,1 0 0,-1 1 0,0-1-1,1 0 1,0 0 0,0 0 0,0 0 0,4 4 0,-4-6 0,0 1 0,-1-1 1,1 0-1,0-1 0,0 1 0,0 0 1,0 0-1,0-1 0,0 1 0,0-1 1,0 0-1,0 1 0,0-1 1,0 0-1,0 0 0,0-1 0,0 1 1,0 0-1,0-1 0,0 1 0,0-1 1,0 1-1,0-1 0,0 0 1,2-2-1,11-5 22,-1-2 1,0 1-1,0-2 0,-1 0 1,-1-1-1,0 0 1,14-18-1,-14 17 7,0 2-45,-12 11 13,0 0 0,1 0 0,-1 0 0,0 0 0,0 0 0,0 0 0,0 1 0,0-1 0,1 0 0,-1 0 0,0 0 0,0 0 1,0 0-1,0 0 0,0 0 0,1 0 0,-1 0 0,0 0 0,0 1 0,0-1 0,0 0 0,0 0 0,0 0 0,0 0 0,0 0 0,0 1 0,0-1 1,1 0-1,-1 0 0,0 0 0,0 0 0,0 0 0,0 1 0,0-1 0,0 0 0,0 0 0,0 0 0,0 0 0,0 0 0,0 1 0,0-1 0,0 0 1,-1 0-1,1 0 0,-7 32 16,2-15-25,5-15 10,-1 1 0,1-1 1,-1 1-1,1-1 0,0 1 1,0 0-1,0-1 0,1 1 1,-1 0-1,1-1 0,-1 1 1,1-1-1,0 1 0,0-1 0,1 4 1,0-5 1,-1 0 0,0 1 0,1-1 0,0 0 0,-1 0 0,1 0 0,-1 0 0,1 0 0,0 0 0,0-1 0,-1 1 0,1-1 0,0 1 0,0-1 0,0 0 0,0 1 0,0-1 0,0 0 0,0 0 0,-1 0 0,5-1 0,11-1 9,30-8-1,-33 6 31,1 1-1,-1 1 1,18-1-1,-32 3-34,0 0 1,0 0-1,0 0 0,-1-1 1,1 1-1,0 0 0,0 0 1,0 0-1,0 0 0,0 0 1,-1 0-1,1 0 0,0-1 1,0 1-1,0 0 0,0 0 1,0 0-1,0 0 0,0 0 1,0-1-1,0 1 0,-1 0 1,1 0-1,0 0 1,0 0-1,0-1 0,0 1 1,0 0-1,0 0 0,0 0 1,0-1-1,0 1 0,0 0 1,0 0-1,0 0 0,1 0 1,-1-1-1,0 1 0,0 0 1,0 0-1,0 0 0,0 0 1,0 0-1,0-1 0,0 1 1,0 0-1,1 0 0,-1 0 1,0 0-1,0 0 0,0 0 1,0-1-1,0 1 0,1 0 1,-1 0-1,0 0 1,0 0-1,0 0 0,0 0 1,1 0-1,-1 0 0,0 0 1,0 0-1,0 0 0,0 0 1,1 0-1,-16-13 287,12 10-188,0 1-38,-3-3 15,0 0 0,0 0 0,0-1 0,1 0-1,0 0 1,0 0 0,0-1 0,-7-13 0,12 19-124,0 1 1,1 0 0,-1 0 0,0-1 0,0 1 0,0 0 0,1 0-1,-1-1 1,0 1 0,0 0 0,1 0 0,-1 0 0,0-1 0,1 1-1,-1 0 1,0 0 0,0 0 0,1 0 0,-1 0 0,0 0 0,1-1-1,-1 1 1,0 0 0,1 0 0,-1 0 0,0 0 0,1 0 0,-1 0-1,0 1 1,1-1 0,-1 0 0,0 0 0,1 0 0,14 2-895,-15-2 855,58 10-989,-16-4 361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5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89 16852,'1'-13'1465,"-1"4"-443,1 0 1,-2-1 0,-1-14 0,2 23-895,0 0 0,0 0 1,0 0-1,0 0 0,0 0 0,-1 0 0,1 0 0,0 0 0,-1 1 1,1-1-1,-1 0 0,1 0 0,-1 0 0,1 0 0,-1 0 0,1 1 1,-1-1-1,0 0 0,0 0 0,1 1 0,-1-1 0,0 1 0,0-1 1,0 0-1,0 1 0,0 0 0,0-1 0,0 1 0,1-1 0,-1 1 1,0 0-1,0 0 0,0 0 0,0 0 0,-1 0 0,1 0 0,0 0 1,0 0-1,-2 0 0,-13 6 167,-1 1 0,1 1 0,0 0 0,1 1-1,0 0 1,-17 15 0,19-15-277,-34 27-41,43-32-1,0-1 1,0 1-1,0 0 0,1 0 0,0 0 0,0 1 0,0-1 0,-3 8 0,5-12 15,1 1 1,0 0-1,-1 0 0,1 0 0,0-1 0,0 1 0,0 0 0,0 0 0,0 0 0,0 0 1,0-1-1,0 1 0,0 0 0,1 0 0,-1 0 0,0 0 0,0-1 0,1 1 0,-1 0 1,0 0-1,1-1 0,-1 1 0,1 0 0,-1-1 0,1 1 0,-1 0 0,1-1 1,0 1-1,-1-1 0,1 1 0,0-1 0,-1 1 0,1-1 0,0 1 0,0-1 0,1 1 1,33 9-229,-28-9 197,63 11-327,-38-7 236,-1 1 1,0 1-1,35 13 0,-64-19 128,1 0 1,0 0-1,-1 0 0,0 1 0,1-1 0,-1 1 0,0-1 0,0 1 1,1 0-1,-1 0 0,-1 0 0,1 0 0,0 0 0,0 0 0,-1 0 1,3 5-1,-4-5 9,1 0 0,-1 0 0,0 0 0,0-1 0,0 1 0,0 0 0,0 0 0,0 0 0,0 0 0,-1 0 0,1 0 0,-1-1 0,1 1 0,-1 0 0,0 0 0,0-1 0,1 1 0,-1 0 0,0-1 0,-1 1 0,1-1 0,0 1 0,0-1 0,-1 0 0,-1 2 0,-7 6 43,0-1-1,-1 0 0,0-1 1,0 0-1,-1-1 0,1 0 0,-14 4 1,3-2-78,0-1 1,0-1-1,-28 4 0,48-10-1,-6 1-222,-1 0 1,1 0-1,-15-2 1,22 1 183,0 0 0,0 0 0,0 0 0,1 0 0,-1 0 0,0 0 0,0 0 0,0 0 0,0 0 0,1-1 0,-1 1 0,0 0 0,0-1 0,0 1 0,1-1 0,-1 1 0,0 0 0,1-1 0,-1 0 0,0 1 0,1-1 0,-1 1 0,1-1 0,-1 0 0,1 1 0,-1-1 0,1 0 0,-1 0 0,1 1 0,0-1 0,-1 0 0,1 0 0,0 0 0,0 1 0,0-1 0,-1 0 0,1 0 1,0 0-1,0 0 0,0 0 0,0 1 0,1-1 0,-1 0 0,0 0 0,0 0 0,0 0 0,1 1 0,-1-1 0,1-1 0,4-8-272,0 1 0,1-1 0,0 1-1,11-13 1,21-19-799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7.0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3 19700,'1'-1'76,"0"1"1,-1 0-1,1 0 0,-1-1 0,1 1 0,0 0 0,-1 0 1,1 0-1,0 0 0,-1-1 0,1 1 0,-1 0 0,1 0 1,0 0-1,-1 1 0,1-1 0,0 0 0,-1 0 1,1 0-1,0 0 0,-1 1 0,1-1 0,-1 0 0,1 0 1,0 1-1,-1-1 0,1 1 0,0 0 9,0 0-1,0 1 0,0-1 1,0 0-1,-1 1 1,1-1-1,-1 0 1,1 1-1,-1-1 1,1 1-1,0 2 1,0 7 279,-1 0 0,-1 20 0,1-23 45,-39 299 2779,13-136-2647,23-125-295,3-46-242,0 0 0,0 0 0,0-1 0,0 1 0,0 0 0,0 0 0,1 0 0,-1 0 0,0 0 0,0 0 0,0 0 0,0 0 0,0 0 0,0 0 0,0 0 0,0 0 0,0 0 0,0 0 0,0 0 0,0 0 0,1 0 0,-1 1 0,0-1 0,0 0 0,0 0 0,0 0 0,0 0 0,0 0 0,0 0 0,0 0 0,0 0 0,0 0 0,0 0 0,0 0 0,0 0 0,0 0 0,0 0 0,0 0 0,0 0 0,0 0 0,1 1 0,-1-1 0,0 0 0,0 0 0,0 0 0,0 0 0,0 0 0,0 0 0,0 0 0,0 0-1,0 0 1,0 0 0,4-11 92,5-17-1,-3-4-33,-1 0 1,2-55 0,-7 94-117,1 0-1,-1 1 1,1-1-1,1 0 1,-1 0 0,4 8-1,-4-12 51,0 0-1,1 0 0,-1 0 0,1 0 0,0 0 0,0 0 0,0 0 0,0-1 0,0 1 0,1-1 0,-1 1 0,1-1 1,0 0-1,0 0 0,-1 0 0,1 0 0,0-1 0,0 1 0,7 1 0,-2-1 5,0-1 0,0 0-1,0-1 1,0 1 0,0-2 0,1 1 0,-1-1-1,0 0 1,0-1 0,0 0 0,0 0 0,-1-1-1,1 0 1,-1 0 0,1-1 0,11-7 0,-3 0 23,0 0 0,-1 0 1,-1-2-1,0 1 0,-1-2 1,13-17-1,-5-1 45,-28 36-10,-4 9-27,1 4-11,1 0-1,-13 37 1,19-45 1,0 1 0,1-1 0,0 0-1,0 1 1,1 0 0,0-1 0,1 1 0,1 10 0,-1-19-15,0 0-1,0 0 1,0 0-1,0 0 0,0 0 1,1 0-1,-1 0 1,0 0-1,1 0 1,-1 0-1,0 0 1,1 0-1,0-1 0,-1 1 1,1 0-1,-1 0 1,1 0-1,0-1 1,0 1-1,-1 0 1,1-1-1,0 1 0,0-1 1,0 1-1,0-1 1,-1 1-1,3 0 1,0-1 4,-1 0 1,0 0 0,0 0 0,1 0-1,-1 0 1,0-1 0,0 1 0,1-1-1,-1 1 1,0-1 0,0 0 0,2-1-1,6-3 28,-1 0-1,0-1 1,0 0 0,12-11-1,5-11 36,-1-1 0,-1-1-1,22-37 1,7-8 80,-49 73-88,-5 9-25,-3 12 6,-6 14 17,2-9 32,1 1 0,1-1 0,2 1 0,-3 36 0,6-60-87,1 0 1,0 0 0,0 0 0,0 1-1,0-1 1,1 0 0,-1 0 0,0 0-1,0 0 1,1 0 0,-1 0 0,0 0-1,1 1 1,-1-1 0,1 0 0,0 0-1,-1-1 1,2 3 0,-1-3-2,0 1-1,-1-1 1,1 0-1,-1 0 1,1 0-1,0 0 1,-1 1-1,1-1 1,0 0-1,-1 0 1,1 0-1,0 0 1,-1 0-1,1-1 1,0 1-1,-1 0 1,1 0-1,0 0 1,-1 0-1,1-1 1,-1 1-1,2-1 1,3-2 16,0 0 0,-1-1 0,0 1 0,1-1 0,5-7 0,13-18 20,22-39 0,-24 36-113,-44 89-239,18-47 318,-8 17 39,13-25-47,-1-1 1,1 0-1,-1 0 1,1 0-1,0 0 1,0 0-1,-1 0 1,1 0-1,0 0 1,0 1-1,0-1 1,0 0-1,1 0 1,-1 0-1,0 0 1,0 0-1,1 0 1,-1 1-1,2 1 1,-2-3-2,0 1 0,1-1-1,-1 0 1,1 1 0,-1-1 0,0 1 0,1-1 0,-1 0 0,1 1 0,0-1 0,-1 0 0,1 0 0,-1 1 0,1-1 0,-1 0 0,1 0 0,0 0 0,-1 0 0,1 1 0,-1-1 0,1 0 0,0 0 0,-1 0 0,1-1 0,-1 1-1,1 0 1,0 0 0,-1 0 0,1 0 0,-1 0 0,1-1 0,-1 1 0,1 0 0,0-1 0,-1 1 0,1 0 0,-1-1 0,0 1 0,1-1 0,-1 1 0,1 0 0,0-2 0,18-23-4,-15 19-2,13-17-2,5-8 27,23-39 0,-35 40-51,-10 30 12,-30 40-46,22-27 72,0 0 0,1 1 0,0 0 1,1 0-1,1 1 0,0 0 1,1 0-1,1 0 0,0 0 0,1 0 1,1 1-1,0-1 0,2 22 1,-1-35-7,0 0 0,1 1 1,-1-1-1,0 1 1,1-1-1,0 0 0,-1 1 1,1-1-1,0 0 0,0 0 1,1 1-1,-1-1 1,0 0-1,1 0 0,-1 0 1,1 0-1,-1-1 0,1 1 1,0 0-1,0-1 1,0 1-1,0-1 0,0 0 1,0 0-1,0 1 1,0-1-1,1-1 0,-1 1 1,0 0-1,1 0 0,-1-1 1,1 0-1,-1 1 1,0-1-1,1 0 0,-1 0 1,1 0-1,-1-1 1,1 1-1,-1 0 0,5-2 1,3-1-7,1-1 1,-1 0 0,1 0 0,-1-1 0,-1 0-1,1-1 1,-1 0 0,10-8 0,-4 1 2,1 0 0,-2-1 0,0-1 0,-1-1 0,0 0 0,-2 0 0,0-1 0,0-1 0,-2 0 0,12-30 0,-20 47 2,-1 0 1,1 0-1,-1 0 1,1-1-1,-1 1 1,0 0-1,0 0 1,1 0 0,-1 0-1,0 0 1,0-1-1,0 1 1,0 0-1,-1 0 1,1 0-1,0 0 1,0 0 0,-1-2-1,0 3 0,1 0 0,-1 0 0,1 0 0,-1-1 0,1 1 0,-1 0 0,1 0-1,-1 0 1,1 0 0,-1 0 0,1 0 0,-1 0 0,1 0 0,-1 1 0,1-1 0,-1 0 0,1 0-1,-1 0 1,1 0 0,-1 1 0,1-1 0,0 0 0,-1 0 0,1 1 0,-1-1 0,1 1 0,-6 3-9,1 0 0,0 0 0,1 1 0,-8 8 0,7-7 3,-24 39-38,27-41 32,0-1 1,0 1-1,1 0 1,-1-1-1,1 1 1,0 0-1,0 0 1,0 0-1,1 0 1,-1 5-1,1-8 7,0 0 1,0 0-1,1 0 0,-1-1 0,0 1 0,0 0 0,1 0 1,-1 0-1,1 0 0,-1 0 0,1-1 0,-1 1 0,1 0 1,-1 0-1,1-1 0,0 1 0,-1-1 0,1 1 0,0 0 1,0-1-1,-1 1 0,1-1 0,0 0 0,0 1 0,0-1 1,0 0-1,0 1 0,1-1 0,28 3-99,-24-3 79,190-2-219,-194 2 256,-1 0 1,0 0-1,0 0 0,1 0 1,-1 0-1,0 0 1,0 0-1,0-1 1,1 1-1,-1 0 1,0-1-1,0 1 0,0-1 1,0 1-1,0-1 1,0 1-1,0-1 1,0 0-1,0 0 0,0 1 1,0-1-1,0 0 1,0 0-1,0 0 1,0-2-1,0 0 59,-1 0 0,1 0-1,-1 0 1,0-1 0,0 1-1,0 0 1,-1 0 0,0-6 0,0 6-50,0-3 51,-3-21 368,-1-38 1,5 65-449,0-1 0,0 0 0,0 1 0,0-1 1,0 1-1,0-1 0,1 0 0,-1 1 0,0-1 0,0 1 0,0-1 1,1 1-1,-1-1 0,0 1 0,1-1 0,-1 1 0,0-1 0,1 1 1,-1-1-1,1 1 0,-1 0 0,0-1 0,1 1 0,-1-1 0,1 1 1,-1 0-1,1 0 0,0-1 0,-1 1 0,1 0 0,-1 0 0,1 0 1,-1-1-1,1 1 0,0 0 0,-1 0 0,1 0 0,-1 0 0,1 0 1,0 0-1,-1 0 0,2 1 0,32 8-1034,-19-4 557,76 13-318,-25-10 285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02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108 151 11098,'1'1'254,"0"-1"0,1 1 0,-1 0 0,1 0 0,0-1 0,-1 1 0,1-1 0,-1 1 0,1-1 0,0 1 0,-1-1 0,1 0 0,0 0 0,0 0 0,2 0 0,29-5 157,-25 4-173,8-1-197,0-1-1,1-1 0,-1 0 0,-1-2 0,1 1 0,-1-2 0,0 0 1,19-13-1,-33 20-26,0 0 1,-1-1-1,1 1 1,0-1-1,-1 1 1,1-1-1,-1 1 1,1-1-1,0 1 1,-1-1-1,1 0 1,-1 1-1,0-1 1,1 0-1,-1 1 1,1-1-1,-1 0 1,0 0-1,0 1 1,1-1-1,-1-1 1,0 1 5,-1 1-1,1-1 1,0 1 0,0-1 0,-1 1-1,1-1 1,-1 1 0,1-1-1,0 1 1,-1 0 0,1-1 0,-1 1-1,1 0 1,-1-1 0,1 1 0,-1 0-1,1-1 1,-1 1 0,1 0-1,-1 0 1,-1 0 0,-35-5 683,-263 4 2668,340 8-3509,-1 0 67,-10-6 64,1-1-1,0-1 1,0-2 0,-1-1-1,0-1 1,0-2 0,52-18-1,-79 24 8,-4 1-1,-10 3-2,-28 6-5,22-4 6,1-1 3,0 0-1,0-1 1,0 0 0,0-2 0,-1 0 0,1-1 0,-22-2-1,38 2-2,1 0 0,-1 0 0,1 0 0,-1 0-1,0 0 1,1 0 0,-1-1 0,1 1-1,-1 0 1,1 0 0,-1 0 0,1-1-1,-1 1 1,1 0 0,-1 0 0,1-1 0,-1 1-1,1 0 1,-1-1 0,1 1 0,-1-1-1,1 1 1,0 0 0,-1-2 0,12-3-37,27-2-48,14 2-414,0-3-1,86-25 1,-230 45-722,-7 12 521,76-21 480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7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18372,'11'8'2496,"5"-3"-1383,13-3-409,6-1 1448,14-1-815,3-3-161,7 1-432,-4-3-264,-2 2-480,-2 0-288,-14 2-512,-7 0-336,-16-1 1616,-12 2-784,-7 0-136,-9 2-89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7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19524,'11'9'2169,"14"-9"-1129,8-5-344,8-3 1024,6-2-287,5-2-417,0-1-176,-4 3-592,-2 3-320,-11 4-928,-8 3-312,-11 0 976,-5-1-201,-5-2-207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08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5 334 19500,'-1'1'236,"1"0"-1,-1 0 0,1 0 1,-1 1-1,1-1 0,0 0 1,-1 1-1,1-1 0,0 0 1,0 1-1,0-1 0,0 0 1,0 1-1,0 2 0,1-4-150,0 1 0,-1-1-1,1 0 1,-1 1 0,1-1-1,0 0 1,-1 1 0,1-1-1,0 0 1,0 0 0,-1 1-1,1-1 1,0 0 0,0 0-1,-1 0 1,1 0 0,0 0-1,0 0 1,-1 0 0,1 0-1,0 0 1,0-1 0,-1 1-1,1 0 1,0 0 0,-1-1-1,1 1 1,0 0 0,-1-1-1,2 0 1,9-4 264,0 0 0,0-1 0,-1-1 0,0 1 1,0-2-1,15-13 0,49-57 448,-43 38-599,-2-1 0,46-82 0,-74 121-200,-1 1 0,1 0-1,0 0 1,-1 0 0,1 0-1,0 0 1,0 0 0,0 0-1,0 0 1,0 0 0,0 0-1,2-1 1,-3 2 1,0 0 0,0 0 0,1 0 0,-1 0 0,0 0 0,1 0 0,-1 0 0,0 0 0,0 0 0,1 0 0,-1 0 0,0 0 0,1 0 0,-1 0 0,0 0 0,0 1 0,1-1 0,-1 0 0,0 0 0,0 0 1,1 0-1,-1 1 0,0-1 0,0 0 0,0 0 0,1 1 0,-1-1 0,0 0 0,0 0 0,0 1 0,0-1 0,0 0 0,1 1 0,7 32-78,-7-26 60,7 47-123,-3-12-537,2 0-1,2-1 1,19 56 0,-13-67 229,0-7-101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0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20348,'2'55'3932,"-7"57"-2980,-4-3-537,-1 88 1080,10-196-1451,0 0-1,0 0 1,0 1 0,0-1 0,0 0-1,0 0 1,0 1 0,1-1 0,-1 0-1,0 0 1,1 0 0,-1 0 0,1 0 0,-1 1-1,1-1 1,1 1 0,-1-1-22,-1-1 0,1 0-1,-1 0 1,1 0 0,-1 0 0,1 0 0,-1 1 0,1-1-1,-1 0 1,1 0 0,-1 0 0,1 0 0,-1-1 0,1 1 0,-1 0-1,1 0 1,-1 0 0,1 0 0,-1 0 0,1-1 0,-1 1-1,0 0 1,1 0 0,-1-1 0,1 1 0,0-1 0,5-4 178,0-1 1,0 0 0,8-12 0,-8 10-66,69-81 493,3 3 0,133-112-1,-202 191-962,17-16-1361,-25 22 1647,-1 1 0,1-1 1,-1 0-1,0 1 0,1-1 0,-1 0 1,0 1-1,1-1 0,-1 0 0,0 0 1,0 1-1,1-1 0,-1 0 0,0 0 1,0 1-1,0-1 0,0 0 0,0 0 1,0 1-1,0-1 0,0 0 0,0 0 0,-1 0 1,1 1-1,0-1 0,0 0 0,-1 1 1,1-1-1,-1 0 0,1 1 0,0-1 1,-1 0-1,1 1 0,-1-1 0,1 1 1,-2-2-1,-9-5-879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1.2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15715,'4'30'2345,"4"0"-1265,4 0-328,4 5 1537,6 0-865,1 4-184,2-4-584,1-3-480,-1-6-1072,-4-10 920,2-16-264,0-9-144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1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0 20996,'3'12'2169,"-3"9"-1585,-1 10-272,-2 3 1248,-1 8-959,-1 1-129,1-1-392,0 1-232,0-7-488,-1-4-313,1-9 249,0-9 392,-4-11-208,3-6-168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2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1 156 18220,'0'-9'471,"0"0"0,1 0 1,0-1-1,1 1 0,-1 0 0,2 0 0,-1 0 1,7-14-1,-6 19-277,-1 0 0,0 1 0,1-1 0,-1 0 0,1 1 0,0 0 0,0-1 0,1 1 0,-1 0 0,1 1 0,-1-1 0,1 1-1,0-1 1,0 1 0,0 0 0,0 1 0,0-1 0,1 1 0,8-2 0,-2 1-58,0 1-1,0 0 0,0 1 0,0 1 1,0-1-1,1 2 0,-1-1 1,0 2-1,16 5 0,-18-5-124,-1 0 0,0 0 0,0 1 0,0 1 0,-1-1 0,0 1 0,0 0 1,0 1-1,0 0 0,-1 0 0,0 0 0,9 13 0,-13-17-4,-1 1-1,1-1 1,-1 0 0,0 1 0,0-1 0,0 1 0,0-1 0,-1 1 0,1 0-1,-1-1 1,1 1 0,-1 0 0,0-1 0,0 1 0,0 0 0,0-1 0,-1 1 0,1 0-1,-1-1 1,0 1 0,1 0 0,-1-1 0,0 1 0,-1-1 0,1 1 0,0-1 0,-1 0-1,1 0 1,-1 0 0,0 1 0,1-2 0,-1 1 0,0 0 0,-3 2 0,-9 7 44,1-2 0,-1 0 1,-1 0-1,-21 9 1,18-9 24,15-7-57,-5 1 38,0 2 0,1-1 0,0 1 0,-8 7 0,14-12-45,0 1-1,0-1 0,1 1 0,-1-1 0,0 1 0,0 0 0,1-1 1,-1 1-1,1 0 0,-1 0 0,1 0 0,-1-1 0,1 1 0,-1 0 1,1 0-1,0 0 0,-1 0 0,1 0 0,0 0 0,0 0 0,0 0 0,-1-1 1,1 1-1,0 0 0,0 0 0,1 0 0,-1 0 0,0 0 0,0 0 1,0 0-1,1 0 0,-1 0 0,0 0 0,1 0 0,-1-1 0,1 1 1,-1 0-1,1 0 0,-1 0 0,1-1 0,0 1 0,-1 0 0,1-1 1,0 1-1,-1 0 0,1-1 0,0 1 0,0-1 0,0 1 0,1 0 1,14 7 110,1-1 0,0-1 0,0 0 0,22 4 0,33 12 236,15 18-1638,-74-38-112,-13-3 1363,0 1-1,0 0 1,1-1-1,-1 1 1,0 0-1,0-1 1,0 1-1,0 0 1,1-1-1,-1 1 0,0-1 1,0 1-1,0 0 1,0-1-1,0 1 1,0 0-1,0-1 1,0 1-1,0-1 0,0 1 1,0 0-1,0-1 1,0 1-1,0-1 1,-1 1-1,1 0 1,0-1-1,0 1 0,0 0 1,-1-1-1,-4-12-716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2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14675,'4'2'6598,"-5"-2"-6501,5 15 2401,0 17-814,5 45 289,16 124-3084,-30-204-904,-2-7 1750,-5-11-568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2.7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18236,'10'4'2088,"4"1"-1031,5-1-369,5 0 1096,8-1-344,7-3-383,-1 0-345,5-3-936,-1-1-632,-1 1 760,1 2-217,-8-2-159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20668,'3'-10'2097,"1"15"-1289,-3 8-336,4 20 1128,0 7-399,1 11-553,0 8-256,0 8-328,-1 1-80,-2-5-248,-1-6-96,-2-12-400,0-10-273,-6-16 737,-3-13-192,-2-19-56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2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118 130 15195,'-17'-10'2434,"2"0"1828,24 13-3221,-5-2-996,1 1 0,-1-1 1,1 0-1,-1-1 0,1 1 1,-1-1-1,1 0 0,0 0 1,-1 0-1,7-2 1,47-13-16,-27 6 30,-10 4-39,11-4-25,41-4 1,-65 12-5,1 0 1,0 1-1,0 0 1,0 0-1,-1 1 1,1 0-1,0 1 1,-1 0-1,15 5 1,-22-7 7,-1 0-1,1 0 1,-1 0 0,1 0 0,-1 0 0,1 1 0,-1-1 0,0 0 0,1 0 0,-1 1-1,1-1 1,-1 0 0,0 1 0,1-1 0,-1 0 0,0 1 0,1-1 0,-1 1 0,0-1-1,0 0 1,1 1 0,-1-1 0,0 1 0,0 0 0,-7 6 20,-20 3 21,26-10-41,-38 9 10,0-1 0,-1-2 0,0-2-1,0-1 1,-1-2 0,1-2 0,0-2 0,-62-12-1,82 7 40,20 8-47,0 0 0,0 0-1,0-1 1,0 1 0,0 0 0,0 0-1,0-1 1,0 1 0,0 0-1,0 0 1,0-1 0,0 1 0,0 0-1,1 0 1,-1 0 0,0-1-1,0 1 1,0 0 0,0 0 0,0 0-1,0-1 1,1 1 0,-1 0-1,0 0 1,0 0 0,0 0 0,1-1-1,-1 1 1,0 0 0,0 0-1,0 0 1,1 0 0,-1 0-1,0 0 1,0 0 0,1 0 0,-1-1-1,0 1 1,0 0 0,1 0-1,41-10 92,-32 8-105,410-73-718,-377 68 642,-42 6 85,7 0-16,1 0 1,0 0 0,12 1-1,-20 0 18,0 0-1,0 0 1,0 0 0,0 0-1,-1 0 1,1 0 0,0 1-1,0-1 1,0 0 0,0 1-1,0-1 1,-1 1 0,1-1-1,0 1 1,0-1 0,-1 1-1,1-1 1,0 2 0,0-1 0,-1-1 0,0 1 0,0 0 0,0 0 1,0 0-1,0 0 0,0-1 0,0 1 1,0 0-1,0 0 0,0 0 0,0 0 0,0-1 1,-1 1-1,1 0 0,0 0 0,-1-1 1,1 1-1,0 0 0,-1 0 0,1-1 1,-1 1-1,1 0 0,-2 0 0,-1 3-2,0-1 0,0 0 0,-1 0 0,1 0 0,-1-1 0,0 1 0,1-1 0,-1 0 0,-7 3 0,-39 12-4,48-17 7,-33 9 25,0-3 0,-1-1 0,-51 1 0,45-9-2,42 3-24,0 0 1,0 0-1,0 0 1,0 0-1,0 0 1,0 0-1,0 0 1,0 0 0,0 0-1,0 0 1,0 0-1,0-1 1,0 1-1,0 0 1,0 0 0,0 0-1,0 0 1,0 0-1,0 0 1,0 0-1,0 0 1,0 0-1,0 0 1,0 0 0,0 0-1,0 0 1,0 0-1,0 0 1,0 0-1,0 0 1,0 0-1,0 0 1,0 0 0,0 0-1,0 0 1,0 0-1,0-1 1,0 1-1,0 0 1,0 0-1,0 0 1,9-1-49,15-1-107,17 5-615,0 1 1,0 1 0,-1 3 0,56 18 0,-76-19 249,-17-4-31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3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1 128 15883,'1'-7'425,"1"0"0,0 0 0,0 0 0,0 0 0,1 0 0,0 1-1,1-1 1,-1 1 0,1 0 0,9-11 0,-9 13-151,1 0 0,-1 0 0,1 0 0,0 1 1,1 0-1,-1 0 0,0 0 0,1 1 0,0-1 0,-1 1 0,1 1 0,0-1 0,8 0 1,4 0-76,1 1 0,-1 0-1,0 2 1,0 0 0,1 2 0,-1-1 0,-1 2 0,1 1 0,0 0 0,-1 1 0,0 1 0,0 0 0,-1 1 0,30 21 0,-40-25-181,-1 0 1,0 0-1,0 0 0,0 1 0,0 0 0,-1 0 1,0 0-1,0 1 0,0 0 0,-1-1 0,4 8 0,-6-10-1,0 1 0,0-1 0,0 1 0,0-1 0,-1 1 0,1-1 0,-1 1 0,0-1 0,0 1 0,0-1 0,0 1 0,-1-1 0,1 1 0,-1-1 0,0 0 0,0 1 0,-1-1 0,1 0 0,0 1-1,-1-1 1,0 0 0,-4 5 0,-2 1 30,-1 0 0,0 0-1,0 0 1,-1-1 0,0-1-1,-1 0 1,0 0 0,-17 8-1,2-4-310,1-1-1,-51 13 1,68-20-292,0-2 1,0 1-1,-1-1 1,1-1-1,0 1 1,-10-2-1,16 0-229,6 0-254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4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11 16139,'-1'-11'5074,"-4"28"-1487,-9 159 417,4 92-3506,10-268-496,1 23-209,0-6-1204,-2-25-1954,-10-39 1515,2 16 744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14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17196,'3'-9'515,"0"0"0,0 1 0,1-1 1,0 0-1,0 1 0,1 0 0,0 0 0,1 0 1,-1 1-1,2 0 0,-1 0 0,1 0 0,0 1 1,0 0-1,1 1 0,15-10 0,-14 10-334,1 0-1,-1 1 1,1 0-1,1 0 0,-1 1 1,0 1-1,1-1 1,0 2-1,-1 0 1,1 0-1,0 0 1,-1 2-1,1-1 0,16 4 1,-23-3-162,1-1 0,-1 2 0,0-1 0,1 0 1,-1 1-1,0 0 0,0 0 0,0 0 0,0 0 0,0 1 0,-1 0 1,1 0-1,-1 0 0,0 0 0,1 0 0,-2 0 0,1 1 1,0 0-1,-1-1 0,1 1 0,-1 0 0,0 0 0,0 1 0,-1-1 1,1 0-1,-1 0 0,0 1 0,0-1 0,-1 1 0,1-1 1,-1 1-1,0-1 0,-1 8 0,0 1 31,-1 0 0,0 0-1,-1 0 1,-1 0 0,0-1 0,-1 1 0,0-1-1,-1 0 1,0-1 0,-11 16 0,8-15 4,0 0 0,-1-1-1,0 0 1,-1 0 0,-1-1 0,-12 8 0,24-18-53,0 1-1,0-1 0,-1 0 1,1 0-1,0 0 1,0 0-1,0 0 0,-1 0 1,1 1-1,0-1 1,0 0-1,0 0 0,0 0 1,0 1-1,-1-1 1,1 0-1,0 0 0,0 0 1,0 1-1,0-1 1,0 0-1,0 0 0,0 0 1,0 1-1,0-1 1,0 0-1,0 0 0,0 1 1,0-1-1,0 0 1,0 0-1,0 1 0,0-1 1,0 0-1,0 0 1,0 0-1,0 1 0,1-1 1,9 8-15,26 4-40,-22-7 47,9 6 16,0 1-1,-1 0 0,0 2 0,28 24 0,35 22 127,-78-57 2,1 2-917,-16-4-1508,-15-8 1199,4 0 328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1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3 18516,'-8'-2'3793,"9"3"-3591,-1 0 0,1 0 0,-1 0 0,1 0 0,-1 0 0,1 0 0,0-1 0,0 1 0,-1 0 0,1 0 0,0-1 0,0 1 0,0 0 0,1 0 0,14 7 288,0 0 1,0-1 0,0-1-1,26 6 1,72 10-314,-53-11-224,-31-6-302,-11-2-1379,31 9 0,-49-9 1085,-5 4-178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1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15859,'-3'14'1745,"4"-2"-881,5-4-280,7-3 1096,4-4-191,7-1-289,5-3-160,4-1-272,4 0-95,1-1-193,2 1-144,-3 3-536,-3 1-368,-5 4-745,-5 3 1089,-3-3-200,-1 1-176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20084,'0'0'86,"0"0"0,0-1 0,0 1 0,1 0 0,-1 0 0,0-1-1,0 1 1,0 0 0,0 0 0,1 0 0,-1-1 0,0 1 0,0 0 0,1 0 0,-1 0-1,0-1 1,0 1 0,1 0 0,-1 0 0,0 0 0,0 0 0,1 0 0,-1 0 0,0 0-1,1 0 1,-1 0 0,0 0 0,1 0 0,-1 0 0,0 0 0,0 0 0,1 0 0,-1 0-1,0 0 1,1 0 0,-1 0 0,1 0 0,5 12 1398,-1 21-822,-5-32-651,7 98 966,-4-45-62,15 86-1,-17-134-861,0-1 0,1 1 0,0-1 0,4 10-1,-6-15-47,0 1 0,1-1-1,-1 1 1,0-1-1,1 1 1,-1-1-1,0 1 1,1-1-1,-1 0 1,1 1 0,-1-1-1,1 1 1,-1-1-1,1 0 1,-1 0-1,1 1 1,-1-1-1,1 0 1,-1 0 0,1 0-1,-1 1 1,1-1-1,0 0 1,0-1-3,0 1 0,0 0 1,0-1-1,0 1 0,0-1 1,0 1-1,0-1 0,-1 1 1,1-1-1,0 0 0,0 1 1,-1-1-1,1 0 0,0 0 1,-1 0-1,1 1 0,-1-1 0,1-1 1,10-18 16,-2-1 0,0 0 0,-1 0 0,7-35 0,-4 17-5,-7 27-14,24-71 52,-28 82-53,0 1 1,0-1-1,0 0 0,1 1 0,-1-1 0,0 1 0,0-1 1,1 1-1,-1-1 0,0 1 0,1-1 0,-1 1 0,0-1 1,1 1-1,-1 0 0,1-1 0,-1 1 0,1 0 1,-1-1-1,1 1 0,-1 0 0,1-1 0,5 10-18,0 24-11,-6-30 27,7 88-58,-6-58 70,2 1-1,1-1 0,13 51 0,-17-83-5,1 0 0,-1 1 0,0-1 0,1 0 0,-1 0 0,1 0 0,-1 0 0,1 0 0,0 0 0,-1 0 0,1 0 0,0 0 0,0 0 0,0 0 0,-1 0 0,1 0 0,0 0 0,0-1 0,0 1-1,2 0 1,-2-1 2,0 1-1,0-1 0,0 0 0,0 0 1,0 0-1,0-1 0,0 1 0,0 0 1,0 0-1,0 0 0,0-1 0,0 1 1,0-1-1,0 1 0,0-1 0,0 1 1,0-1-1,1 0 0,5-5 25,0-1 0,-1 1 0,0-1 1,8-11-1,-9 12-13,84-124 390,29-36 153,-112 162-274,-7-12-5418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9.0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5 17732,'2'-4'2211,"-1"6"-696,0 14-17,-3 27-742,-16 130 199,-6 69 969,24-239-1830,0 1-1,0-1 1,0 0-1,0 1 1,0-1 0,1 1-1,-1-1 1,1 0-1,2 7 1,-3-10-71,1 0 0,-1 1 1,0-1-1,0 0 0,1 1 0,-1-1 0,0 0 1,1 0-1,-1 1 0,0-1 0,1 0 0,-1 0 0,1 0 1,-1 1-1,0-1 0,1 0 0,-1 0 0,1 0 1,-1 0-1,1 0 0,-1 0 0,0 0 0,1 0 1,-1 0-1,1 0 0,-1 0 0,1 0 0,2-1 27,-1 0 0,0 0 0,0 0 0,0 0 0,0 0 0,0-1 0,0 1 0,2-3 0,139-138 1738,-57 54-1158,-53 56-565,-10 12-772,25-31 1,-38 32-2773,-10 19 3369,0-1 1,0 1 0,1-1-1,-1 1 1,0-1 0,0 0-1,0 1 1,0-1-1,0 1 1,0-1 0,0 1-1,-1-1 1,1 1 0,0-1-1,0 0 1,0 1-1,0-1 1,-1 1 0,1-1-1,0 1 1,-1-1 0,1 1-1,0 0 1,-1-1-1,1 1 1,0-1 0,-1 1-1,1 0 1,-1-1 0,1 1-1,-1 0 1,0-1-1,-9-2-1428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49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15491,'8'8'1993,"2"-1"-1201,3 6-152,3 2 1264,4 5-543,1 3-145,1 5-376,-1 1-96,-2-2-320,1 0-240,-4-8-776,-3-6-504,-5-12 872,5-4-216,2-17-176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0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45 20500,'-25'146'3835,"-2"14"-3350,20-98-516,4-24-739,-13 55 0,10-81-626,-2-14-833,6 1 1978,1-1-1,-1 0 1,1 0 0,0 0-1,-1-1 1,1 1 0,0 0 0,-1-3-1,-11-36-1573,1 0-1,-7-48 1,11-1 2240,7 67 1564,5-41 0,-3 55-1661,1 1-1,-1-1 0,1 1 0,0-1 0,1 1 0,0 0 0,1 0 0,-1 0 0,2 1 0,-1-1 0,1 1 0,0 0 0,0 0 0,1 1 0,0-1 0,0 1 0,0 1 0,1-1 0,0 1 0,0 0 0,0 1 0,1-1 1,0 1-1,0 1 0,0 0 0,0 0 0,0 0 0,0 1 0,11-1 0,-4 1-100,0 1-1,0 0 1,-1 1-1,1 1 1,18 3 0,-28-3-196,1 0 1,-1 0 0,0 1-1,0-1 1,0 1-1,0 0 1,0 1-1,0-1 1,-1 1 0,1 0-1,-1 0 1,1 0-1,-1 1 1,0-1-1,-1 1 1,1 0 0,4 7-1,-7-8-3,0-1 1,0 1-1,0 0 0,0 0 1,0 0-1,-1 0 0,0 0 0,1 0 1,-1 0-1,0 0 0,0 0 1,-1 0-1,1-1 0,-1 1 0,1 0 1,-1 0-1,0 0 0,0 0 1,0-1-1,-1 1 0,1 0 0,-1-1 1,1 1-1,-1-1 0,0 0 0,-2 3 1,-7 8 124,-1 0 0,0-1 0,-17 13 0,19-16-57,-27 19 183,25-19-201,1 0 1,-1 0-1,1 1 0,1 0 0,-12 16 0,21-24-70,0 0-1,0 0 1,0 0 0,0 0-1,0 0 1,1 0-1,-1 0 1,1 0 0,-1 1-1,1-1 1,0 0 0,0 0-1,0 0 1,0 1 0,0-1-1,1 0 1,-1 0 0,1 0-1,-1 1 1,1-1 0,0 0-1,0 0 1,0 0-1,0 0 1,0 0 0,0-1-1,1 1 1,-1 0 0,1 0-1,1 1 1,6 6-48,0-1 0,0 0 0,0-1 0,12 8-1,-18-14 26,9 7-265,0 0 1,1-1 0,0-1 0,27 9 0,-33-13 226,1 0 0,-1 0 0,1-1 1,-1 0-1,1-1 0,-1 0 0,1 0 0,0 0 1,-1-1-1,1 0 0,8-3 0,15-7-367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21413,'-2'34'2390,"-1"0"1,-16 64 0,12-68-2166,1 0 0,1 1 0,0 53 0,5-83-220,0 0 1,0 0-1,0 0 1,0 0-1,0 0 1,0 0-1,0 0 1,0 0-1,0 0 1,1-1-1,-1 1 1,0 0-1,1 0 1,-1 0-1,0 0 1,1-1-1,-1 1 1,1 0-1,0 0 1,-1-1-1,1 1 1,-1 0-1,1-1 1,0 1-1,0-1 1,-1 1-1,1-1 1,1 1-1,0-1-18,-1 1 0,1-1 0,-1 0-1,1 0 1,0-1 0,-1 1 0,1 0 0,0 0 0,-1-1-1,1 1 1,-1-1 0,1 0 0,-1 1 0,3-2 0,6-4-477,0-1 1,0 0 0,10-10-1,-20 17 471,5-5-511,-1 3 190,0-1 1,-1 0 0,1 0-1,-1-1 1,0 1-1,0 0 1,0-1-1,-1 0 1,1 0 0,-1 0-1,0 0 1,2-5-1,-4-3-814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46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600 71 12843,'-3'-6'316,"0"2"-1,0-1 1,-1 0 0,1 1 0,-1-1 0,-1 1 0,1 0-1,0 0 1,-1 1 0,0-1 0,0 1 0,0 0-1,0 1 1,0-1 0,-1 1 0,-9-3 0,9 4-210,-1 0 0,1 0 1,-1 0-1,1 1 0,-1 0 0,0 0 1,1 1-1,-1 0 0,1 0 0,-1 0 1,1 1-1,-1 0 0,1 0 0,-8 5 1,-6 4-37,0 0 1,2 1 0,-1 1 0,1 1 0,-26 27 0,33-31-67,2 2-1,-1-1 1,2 1 0,-1 0 0,2 1-1,-1 0 1,2 0 0,0 0 0,-7 25-1,-76 257 1,38-131 35,40-128 27,1 2 0,2-1-1,2 1 1,-3 53 0,9-74-49,0 0 0,2 0 1,0 1-1,1-1 0,0-1 0,1 1 0,1 0 0,1-1 0,0 0 1,2 0-1,-1-1 0,12 17 0,-3-9-12,1-2 1,0 0-1,1 0 0,2-2 0,0 0 0,37 26 1,-42-35-6,2 0 0,-1-1 0,1 0-1,0-2 1,1 0 0,0-1 0,0-1 0,0 0 0,1-1 0,28 1 0,42-4 6,-1-5 0,0-3 0,133-28 0,-206 32-18,1-1-1,-1 0 1,0-1 0,-1 0 0,1-1-1,-1-1 1,13-8 0,-17 8-8,0 0 1,-1-1-1,0-1 1,0 1 0,-1-1-1,0 0 1,-1-1 0,0 0-1,10-18 1,11-32 0,41-124 0,-41 102 60,-12 33-15,-1 1 1,10-67-1,-21 89 6,-2 0-1,0-1 1,-2 1-1,-1 0 1,-1-1-1,-7-33 1,-45-152 760,50 197-722,-2 1-1,1 0 1,-2 0-1,0 1 1,0-1-1,-1 2 1,-1-1-1,0 1 1,-1 0-1,-13-12 1,14 16-49,-1 0 0,0 1 0,-1 0 0,0 0 0,0 1 0,0 1 0,0 0 0,-1 0 0,0 1 0,0 1 0,0 0 0,-22-3 0,6 4-104,1 2 1,-1 0 0,-32 5 0,-83 18-1064,103-15 589,12-3 192,-32 11 0,29-5-129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0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17940,'-7'-9'2192,"5"1"-1047,4 3-449,6 3 1280,5 0-360,4 2-487,5-1-297,1 1-464,1 0-272,-1-2-808,3 2-544,-7-5 1024,-2-8-177,-4-7-207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1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0 20420,'0'9'2025,"-1"11"-1257,0 5-344,-2 8 1096,1 6-463,1 6-441,1 3-192,0 1-232,0-5-120,3-5-368,0-6-176,-2-7-528,2-7-337,-3-18 1001,0 0-232,-2-15-264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1.7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0 250 18876,'7'0'2337,"3"1"-1473,6 4-336,3-3 1216,7 0-608,7-1-247,1-1-649,5-1-384,-1-5-1049,1-1 1073,-4-4-224,-5-2-128</inkml:trace>
  <inkml:trace contextRef="#ctx0" brushRef="#br0" timeOffset="1">701 0 16924,'-1'5'1784,"1"13"-1120,-3 2-288,0 11 1305,-3 6-801,2 7-384,-2 5-128,2 0-272,-3-1-96,4-7-432,-3-6-256,2-12 536,1-11-56,2-16-128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20500,'9'-8'527,"1"0"-1,0 1 0,1 0 1,-1 0-1,1 1 0,1 1 0,-1 0 1,14-4-1,1 1 152,0 0 0,44-4 0,-64 11-620,17-2 126,0 1 1,23 0-1,-41 2-169,0 0-1,0 1 1,0-1-1,0 1 0,-1 0 1,1 0-1,0 1 1,0-1-1,-1 1 0,1 0 1,-1 0-1,0 1 1,1-1-1,-1 1 0,7 6 1,-9-6-3,0 0 1,-1 0 0,1 0 0,0 0 0,-1 1-1,0-1 1,0 0 0,0 1 0,0-1-1,0 1 1,-1-1 0,1 1 0,-1 0-1,0-1 1,0 1 0,0-1 0,-1 1-1,1-1 1,-1 1 0,0-1 0,0 1 0,0-1-1,-3 6 1,-3 5 63,1 0 0,-2-1 0,0 0-1,-11 14 1,12-17-31,-1-1 0,1-1 0,-12 10 0,17-16-156,0 0 0,0 0 0,0-1 1,-1 1-1,1-1 0,0 1 0,-1-1 0,1 0 1,-1 0-1,0 0 0,1 0 0,-1 0 0,0-1 0,0 1 1,1-1-1,-1 0 0,0 1 0,-5-2 0,7 1 84,1 0-1,-1 0 0,1-1 0,-1 1 0,0 0 0,1-1 1,-1 1-1,1 0 0,-1-1 0,1 1 0,-1-1 0,1 1 0,0-1 1,-1 1-1,1-1 0,0 1 0,-1-1 0,1 1 0,0-1 1,-1 1-1,1-1 0,0 0 0,0 1 0,0-1 0,0 0 1,-1 1-1,1-1 0,0 1 0,0-1 0,0 0 0,1 0 1,2-12-574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2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1 21157,'5'5'2000,"-5"11"-1328,-4 9-288,-3 9 1024,-3 5-335,3 8-529,-2 7-192,3-2-288,-2-3-80,4-9-160,-1-4-112,2-12-304,2-7-321,-8-14-567,-2-6-136,-8-17 1096,-1-6-288,-6-9-169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16796,'3'-5'309,"-1"0"0,1 0 0,1 1 0,-1 0 0,0-1 0,1 1 0,0 0 0,0 0 0,0 1 0,1 0 0,6-5 0,-3 3 125,1 1-1,0 0 0,0 0 1,0 1-1,1 0 1,9-1-1,-1 1 82,1 1-1,-1 0 1,1 2 0,-1 0-1,1 1 1,25 5-1,-34-4-381,1 0-1,-1 1 1,0 1-1,0-1 1,15 9-1,-23-11-123,0 0 0,0 0 0,-1 0 0,1 0 0,0 0 0,0 1 0,-1-1-1,1 1 1,-1-1 0,1 1 0,-1-1 0,1 1 0,-1 0 0,0 0 0,0 0 0,0 0 0,0 0 0,0 0 0,-1 0 0,1 0-1,-1 0 1,1 0 0,-1 0 0,0 0 0,1 1 0,-1-1 0,0 0 0,-1 0 0,1 0 0,0 0 0,-1 0 0,1 1-1,-1-1 1,0 2 0,-5 6 34,0 1 1,0-2-1,-1 1 0,0-1 0,0 0 0,-1 0 0,-11 8 0,-14 17 123,33-34-165,-11 12 84,0 1 0,1 0 1,1 0-1,0 1 0,-9 18 0,17-28-67,0-1 0,-1 0 0,1 1 0,0-1 0,0 0-1,1 1 1,-1-1 0,1 1 0,0 0 0,0-1 0,0 1-1,0-1 1,1 1 0,-1-1 0,1 1 0,0-1 0,0 1-1,0-1 1,0 0 0,1 0 0,0 1 0,-1-1 0,1 0-1,0 0 1,0-1 0,1 1 0,-1 0 0,0-1 0,1 1-1,0-1 1,2 2 0,14 9-176,-1-2 0,1 0 0,1-1 0,0-1 0,0-1 0,1-1 0,40 8 0,-59-14 115,0-1-1,-1 0 1,1 0 0,0 0 0,-1 0 0,1 0-1,-1 0 1,1 0 0,0 0 0,-1-1-1,1 1 1,0-1 0,-1 1 0,1-1 0,-1 0-1,1 1 1,-1-1 0,1 0 0,-1 0 0,0 0-1,0 0 1,1 0 0,-1 0 0,0-1 0,0 1-1,0 0 1,0-1 0,0 1 0,0-2-1,9-17-462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3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6 18396,'10'-6'2938,"-8"15"-1077,-7 21 173,3-24-1578,-25 100 1831,13-53-1846,1 1-1,-7 76 0,19-126-394,1 0 0,0-1 0,0 1-1,0 0 1,0 0 0,1-1 0,0 1 0,-1 0 0,3 5 0,-2-8-27,0 0 1,-1 0-1,1 0 1,0 1-1,0-1 0,0 0 1,0 0-1,1 0 1,-1-1-1,0 1 1,0 0-1,0 0 1,1-1-1,-1 1 1,0 0-1,1-1 1,-1 1-1,1-1 0,-1 0 1,0 1-1,1-1 1,-1 0-1,1 0 1,-1 0-1,1 0 1,1-1-1,9 0 34,0 0-1,0-2 1,0 1-1,0-2 1,0 1-1,-1-2 1,15-6-1,-7 1-326,0-1 0,-1-1 0,22-17 0,-36 26 27,0 0 0,0-1 0,0 0 0,0 0 0,-1 0 1,0 0-1,0-1 0,3-5 0,-5 8 171,0 0 0,0 0 0,-1 0 0,1 0 0,-1 0 0,1 0 0,-1 0 0,0 0 0,0 0 0,0 0 0,0 0 0,-1 0 1,1 0-1,0-1 0,-1 1 0,1 0 0,-1 0 0,0 0 0,0 1 0,0-1 0,0 0 0,0 0 0,-2-3 0,-20-20-835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3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 20436,'1'11'2201,"10"-2"-1129,4 0-408,8-2 1017,4-1-233,4-5-408,3-1-224,0-3-560,-2-4-488,-5-3 224,-5-4-88,-11-1-64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21028,'4'-1'6052,"-4"1"-5911,3 21 1509,0 32-1600,-20 211 155,17-259-226,-1-4-7,1 0 0,0 1 1,0-1-1,0 1 0,0-1 0,0 1 1,0-1-1,0 0 0,0 1 1,0-1-1,1 1 0,-1-1 0,0 0 1,1 1-1,0-1 0,-1 0 0,1 1 1,0-1-1,0 1 0,0-2-19,-1 0 1,1 0-1,-1 0 0,0 0 1,1 0-1,-1 0 0,1 0 1,-1-1-1,0 1 0,1 0 1,-1 0-1,0 0 0,1-1 1,-1 1-1,0 0 0,1-1 0,-1 1 1,0 0-1,1-1 0,-1 1 1,0 0-1,0-1 0,0 1 1,1 0-1,-1-1 0,0 1 1,0-1-1,0 1 0,0-1 1,0 1-1,0 0 0,0-1 1,0 1-1,0-1 0,0 1 0,0 0 1,0-1-1,0 0 0,1-19-31,-4 1-358,-2-5-94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6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 18588,'-2'0'2128,"2"-2"-1071,3 2-393,6-1 1208,4-1-199,7 1-457,4-1-336,6 1-296,6-1-112,1 2-360,2 0-120,-3 0-720,0 0-656,-8 0 1128,-6-1-208,-5-2-217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0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14243,'1'13'1192,"2"6"-872,-3 1-152,0 4 385,3 2-161,0 1-104,1-2-72,0 1-256,2-2-152,0-4-64,0-1 208,-4-5-56,1-1-48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7.0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52 18676,'15'-52'5516,"-13"58"-2720,-2 10-2114,-21 102 756,2-23-980,4 1 0,-3 118-1,18-208-493,0 1-1,0-1 1,0 0-1,1 0 1,0 0-1,0 0 1,4 9-1,-5-14 14,0-1 0,0 0 1,0 1-1,0-1 0,1 0 0,-1 1 0,0-1 0,0 0 0,0 1 1,1-1-1,-1 0 0,0 1 0,1-1 0,-1 0 0,0 0 1,1 1-1,-1-1 0,0 0 0,1 0 0,-1 0 0,0 1 0,1-1 1,-1 0-1,1 0 0,-1 0 0,0 0 0,1 0 0,-1 0 0,1 0 1,-1 0-1,0 0 0,1 0 0,-1 0 0,1 0 0,-1 0 0,0 0 1,1 0-1,-1-1 0,0 1 0,1 0 0,-1 0 0,1 0 1,-1-1-1,0 1 0,0 0 0,1 0 0,-1-1 0,0 1 0,1 0 1,-1 0-1,0-1 0,0 1 0,1 0 0,-1-1 0,0 1 0,0-1 1,11-20-1371,-8 11 1073,-2 0-1,1 0 1,-1 0 0,0 0-1,-1 0 1,-1 0 0,1 0-1,-2 0 1,-2-13 0,-7-28-686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3:57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18564,'30'8'6281,"10"-6"-3670,50-5-1700,-66 1-128,216-27 1623,-32 2-2446,-200 26-624,1 1-1,-1 0 1,0 0 0,0 1 0,0-1-1,0 2 1,11 2 0,-18-4-517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2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17516,'-2'-2'1605,"2"2"-1491,0 0 1,0 0-1,0 0 1,0 0 0,0-1-1,0 1 1,0 0 0,0 0-1,1-4 3096,0 4-3095,-1 0-1,0 0 1,0 0-1,0 0 1,0 0 0,0 0-1,1 0 1,-1 0 0,0 0-1,0 0 1,0 0 0,0 0-1,1 0 1,-1 0-1,0 0 1,0 0 0,0 0-1,24-4 2800,38 1-2421,-54 2 57,163 1 644,-146 2-1929,0 1 0,0 1 1,0 1-1,43 15 0,-64-19 39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17900,'6'6'2392,"7"-5"-1343,7-3-329,9-4 1440,9-3-728,2-1-239,8 3-393,-2 3-216,2 2-432,-5 4-392,-3 5-1088,-7-1 1192,-5-6-264,-4-3-120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3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89 20124,'2'32'4285,"-3"53"-1992,5 136-498,-3-216-1736,-1 1 0,1-1 1,0 1-1,0-1 0,1 1 1,0-1-1,0 0 0,4 8 1,-5-12-44,-1 0 0,1 0 1,-1-1-1,1 1 1,0 0-1,-1 0 0,1-1 1,0 1-1,0-1 0,-1 1 1,1-1-1,0 1 1,0-1-1,0 0 0,0 1 1,0-1-1,0 0 0,-1 0 1,1 1-1,0-1 1,2 0-1,-1-1 5,0 1 1,1-1-1,-1 1 1,0-1-1,0 0 1,0 0-1,0 0 1,0 0-1,-1 0 1,1-1-1,0 1 1,0 0-1,2-4 1,9-8 96,-1-1 0,0 0-1,-1-1 1,16-29 0,31-73 324,-39 74-266,51-114 424,-56 135-450,-14 22-147,0 0 0,0-1 0,0 1-1,0 0 1,0 0 0,0 0-1,1 0 1,-1 0 0,0 0 0,0 0-1,0 0 1,0 0 0,1-1 0,-1 1-1,0 0 1,0 0 0,0 0 0,0 0-1,1 0 1,-1 0 0,0 0-1,0 0 1,0 0 0,0 0 0,1 0-1,-1 0 1,0 0 0,0 1 0,0-1-1,0 0 1,1 0 0,-1 0-1,0 0 1,0 0 0,0 0 0,0 0-1,1 0 1,-1 1 0,0-1 0,0 0-1,0 0 1,0 0 0,0 0 0,0 0-1,0 1 1,0-1 0,1 0-1,-1 0 1,0 0 0,0 0 0,0 1-1,0-1 1,0 0 0,1 7 20,0-1 0,-1 1 1,1-1-1,-2 13 0,-13 133 13,7-93-36,2 0 0,5 104-1,0-160 1,1 0-1,-1-1 1,0 1-1,1-1 1,0 1-1,0-1 1,-1 1-1,1-1 1,2 4 0,-2-6-1,-1 1 1,0-1 0,0 0 0,1 0 0,-1 1 0,0-1 0,1 0 0,-1 0 0,0 1 0,1-1 0,-1 0 0,0 0 0,1 0 0,-1 1 0,1-1 0,-1 0 0,0 0 0,1 0 0,-1 0 0,1 0 0,-1 0 0,0 0 0,1 0 0,-1 0 0,1 0 0,1-1 0,-1 1 0,0-1 0,1 0 0,-1 1 0,0-1 0,0 0 0,0 0 0,0 0 0,0 0 0,0 0 0,2-2 0,17-26 24,-1-1 1,-1 0 0,-1-1-1,13-37 1,-14 31 3,133-276 376,-167 351-3706,17-35 3041,0 0 0,-1 0 0,0 0 0,1-1 0,-1 1 0,0 0 0,0-1 0,-1 0 0,1 1 0,0-1 0,-1 0 0,0 0 0,1 0 0,-1 0 0,0-1 0,-3 2 0,-5-5-1029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4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6 17100,'4'-1'501,"-2"0"169,0 0 0,1 0-1,-1 1 1,1-1 0,-1 1 0,1 0 0,4 0-1,-1 5 1771,-8 10-1345,-6 5-327,-15 31-1,-3 3-346,21-40-335,-4 7 34,1 0 0,0 0 0,2 1 0,1 0 0,-3 24 0,7-44-113,1 1-1,0-1 1,0 0 0,0 0 0,0 0 0,0 0 0,0 1 0,1-1 0,-1 0 0,1 0 0,-1 0 0,1 0 0,0 0 0,0 0 0,0 0 0,0 0 0,0 0 0,0 0 0,0-1-1,1 1 1,-1 0 0,1-1 0,-1 1 0,1-1 0,0 1 0,0-1 0,-1 0 0,1 0 0,0 0 0,0 0 0,0 0 0,0 0 0,0-1 0,0 1 0,1 0 0,-1-1 0,0 0-1,0 0 1,0 1 0,0-1 0,1 0 0,-1-1 0,0 1 0,0 0 0,0-1 0,0 1 0,5-2 0,16-7 4,0 0-1,-1-1 1,0-1 0,0-1-1,-2-1 1,1-1 0,28-26-1,-37 29-280,21-22 0,-31 31 116,0 0 1,-1 0 0,1-1 0,0 1-1,-1 0 1,1-1 0,-1 1 0,0-1-1,0 1 1,0-1 0,0 0-1,0 1 1,-1-1 0,1 0 0,-1 0-1,1 0 1,-1 1 0,-1-6 0,1 6 87,-1 0 0,0 1 0,0-1 0,-1 1 0,1 0 0,0-1 1,0 1-1,-1 0 0,1 0 0,-1 0 0,1 0 0,-1 0 0,1 0 1,-1 0-1,0 0 0,1 1 0,-1-1 0,0 1 0,0-1 1,-2 0-1,-29-6-792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4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42 16251,'-19'6'2001,"19"-2"-785,10 0-336,16-1 1233,7 0-217,10-3-439,4 0-257,6-3-344,-3-1-224,-2-3-960,-11-3-2553,-3-3 2569,-5 0-384,-12 1-240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8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80 17860,'0'0'87,"-1"0"0,0 0 0,1 0 0,-1 0-1,0 0 1,1 0 0,-1 0 0,1 1 0,-1-1 0,0 0 0,1 0 0,-1 0 0,1 1 0,-1-1 0,1 0 0,-1 1 0,1-1 0,-1 1-1,1-1 1,-1 0 0,1 1 0,-1-1 0,1 1 0,-1-1 0,1 1 0,0-1 0,0 1 0,-1 0 0,1-1 0,0 1 0,0-1 0,-1 1-1,1 0 1,0-1 0,0 2 0,-6 26 797,6-25-699,-5 36 187,3 0 0,1 0 0,6 60 0,-5-99-370,1 7 135,0 0 0,0 0 0,5 13 0,-6-19-117,0 0 0,0-1 1,0 1-1,0 0 1,1-1-1,-1 1 0,0-1 1,1 1-1,-1-1 1,0 1-1,1 0 0,-1-1 1,0 1-1,1-1 1,-1 0-1,1 1 0,-1-1 1,1 1-1,-1-1 0,1 0 1,0 1-1,-1-1 1,1 0-1,-1 1 0,1-1 1,0 0-1,-1 0 1,1 0-1,0 0 0,-1 0 1,1 0-1,-1 0 1,1 0-1,0 0 0,-1 0 1,1 0-1,0 0 0,-1 0 1,1 0-1,0 0 1,-1-1-1,1 1 0,-1 0 1,1 0-1,0-1 1,-1 1-1,1-1 0,-1 1 1,1 0-1,-1-1 1,1 1-1,-1-1 0,0 1 1,1-1-1,-1 1 1,0-1-1,1 0 0,-1 0 1,13-16 230,-2 0 0,0 0 0,-1-1 0,-1-1 0,10-30 0,-6 19-18,7-22 126,-8 20 30,31-58-1,-43 90-380,1-1-1,-1 0 1,0 1 0,1-1-1,-1 1 1,1-1-1,-1 1 1,1-1 0,-1 1-1,1-1 1,-1 1-1,1-1 1,-1 1 0,1 0-1,-1-1 1,1 1 0,1-1-1,4 6 79,0 19-24,-6-22-62,12 88 6,-6-38-11,2-1 0,17 59 0,-25-108 8,2 5 1,1 0 1,0 0 0,6 12 0,-9-18 2,1 0 1,0 1 0,-1-1-1,1 0 1,0 0 0,0 0-1,0 0 1,0 0 0,0 0-1,0 0 1,0 0-1,0-1 1,0 1 0,0 0-1,0-1 1,0 1 0,1 0-1,-1-1 1,0 0 0,0 1-1,1-1 1,-1 0-1,0 1 1,1-1 0,-1 0-1,0 0 1,1 0 0,-1 0-1,3-1 1,-1 0 18,1-1 1,-1 0 0,0 0-1,1 0 1,-1 0 0,0-1-1,-1 1 1,1-1 0,0 0-1,-1 0 1,1 0 0,-1 0-1,2-3 1,26-49 291,-26 47-260,65-153 912,-57 127-735,-1 0 0,10-65 0,-21 99-252,0 0-1,0 0 0,0 0 0,0 0 0,0 0 1,0 0-1,0 0 0,-1 0 0,1 0 0,0 0 1,0 0-1,0 0 0,0 0 0,0 0 0,0 0 1,0 0-1,0 0 0,0 0 0,-1 0 0,1 0 1,0 0-1,0 0 0,0 0 0,0 0 1,0 0-1,0 0 0,0 0 0,0 0 0,-1 0 1,1 0-1,0 0 0,0 0 0,0 0 0,0 0 1,0 0-1,0 0 0,0 0 0,0 0 0,0 0 1,0 0-1,0-1 0,0 1 0,-1 0 0,1 0 1,0 0-1,0 0 0,0 0 0,0 0 1,-5 8-651,1-1 429,2 0-1,-1 0 0,1 0 0,0 0 1,0 1-1,1-1 0,-1 8 1,2-2-352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8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79 118 17012,'0'-5'491,"0"1"1,0-1 0,-1 0 0,0 1 0,0-1 0,0 1 0,0-1-1,-1 1 1,-2-5 0,4 8-400,0 0 1,-1 0-1,1 0 0,0 0 1,-1 0-1,1 0 0,-1 0 1,0 0-1,1 1 0,-1-1 1,0 0-1,1 0 0,-1 1 0,0-1 1,0 0-1,0 1 0,1-1 1,-1 0-1,0 1 0,0-1 1,0 1-1,0 0 0,0-1 1,0 1-1,0 0 0,0 0 0,0-1 1,0 1-1,0 0 0,0 0 1,-1 0-1,1 0 0,0 0 1,0 1-1,0-1 0,0 0 1,0 0-1,0 1 0,0-1 0,0 1 1,0-1-1,0 1 0,1-1 1,-1 1-1,-1 0 0,-1 2-29,0 0-1,1 0 0,-1 1 1,1-1-1,0 0 0,0 1 0,0 0 1,1-1-1,-1 1 0,1 0 1,0 0-1,0 0 0,0 0 1,0 0-1,1 6 0,-1-1-69,0 0 0,1-1-1,1 1 1,-1-1 0,1 1-1,4 12 1,-5-20 8,0 1 0,0-1 0,1 0 0,-1 0 0,1 1 0,-1-1 0,1 0 0,0 0 0,-1 1 0,1-1 0,0 0 0,0 0 0,0 0 0,0 0 0,0 0 0,0 0 0,0-1 0,0 1 0,0 0 0,0 0 0,0-1 0,0 1 0,1-1 0,-1 1 0,2 0 0,-1-1 10,1 0 0,-1-1 0,0 1 0,0 0 1,0-1-1,0 1 0,1-1 0,-1 0 1,0 0-1,0 0 0,0 0 0,-1 0 0,1 0 1,2-2-1,7-5 104,-1-1 0,0-1 1,15-18-1,-25 28-113,11-13 124,0-1 0,-1 1 0,0-2 0,-1 1 0,-1-2-1,-1 1 1,11-28 0,-19 35-727,-6 15-330,-6 14-153,7-9 635,2-6-147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9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 17844,'0'0'38,"0"0"0,0 0 0,0 0 0,0 0 0,1 0-1,-1 0 1,0 0 0,0-1 0,0 1 0,0 0 0,0 0 0,0 0 0,1 0 0,-1 0 0,0 0 0,0 0 0,0 0 0,0 0 0,0 0 0,0 0 0,1 0-1,-1 0 1,0 0 0,0 0 0,0 0 0,0 0 0,0 0 0,1 0 0,-1 0 0,0 0 0,0 0 0,0 0 0,0 0 0,0 1 0,0-1 0,1 0 0,-1 0-1,0 0 1,0 0 0,0 0 0,0 0 0,0 0 0,0 0 0,0 1 0,0-1 0,0 0 0,0 0 0,0 0 0,0 0 0,1 0 0,-1 0 0,0 1 0,0-1-1,0 0 1,0 0 0,0 0 0,0 0 0,0 0 0,0 1 0,0-1 0,0 0 0,-1 0 0,1 18 1244,-8 31 12,7-41-879,0-3-304,-8 41 589,2 1 0,-1 70 0,7-116-683,1 0-1,0 1 1,0-1-1,0 0 1,0 0 0,0 1-1,0-1 1,0 0-1,1 0 1,-1 0 0,0 0-1,1 1 1,-1-1-1,1 0 1,-1 0 0,1 0-1,-1 0 1,1 0-1,0 0 1,-1 0 0,1 0-1,0 0 1,0 0-1,0-1 1,0 1 0,0 0-1,1 0 1,0-1 6,-1 0 1,1 0-1,-1 0 0,1-1 1,0 1-1,-1 0 0,1-1 1,-1 1-1,1-1 1,-1 0-1,1 0 0,-1 1 1,0-1-1,1 0 0,-1 0 1,0 0-1,0 0 1,1-1-1,1-1 0,22-27 256,14-13 23,-36 40-278,0 1 0,0-1 0,0 1-1,0 0 1,1 0 0,-1 0 0,1 0 0,-1 0 0,1 1-1,-1 0 1,5-2 0,-6 3-22,-1 1 1,1-1-1,-1 0 0,0 0 0,1 1 0,-1-1 1,0 0-1,1 1 0,-1-1 0,0 1 0,0 0 1,1-1-1,-1 1 0,0 0 0,0 0 0,0 0 1,0 0-1,0 0 0,0 0 0,0 0 0,0 0 1,-1 0-1,1 0 0,0 1 0,-1-1 1,1 0-1,-1 0 0,1 1 0,-1-1 0,1 0 1,-1 2-1,3 7-3,-1 0-1,3 20 1,-5-28 1,2 129-883,-3-122-708,2-29 1184,5-10-129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03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10234,'-4'34'1344,"0"-1"-703,1-3-289,0-3 1496,2-1-1328,2-3-440,2 1-224,0-1 168,1-1-96,0 1-128</inkml:trace>
  <inkml:trace contextRef="#ctx0" brushRef="#br0" timeOffset="1">23 413 6393,'2'23'264,"-1"-3"-184,1-1-56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29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 14003,'-8'39'5166,"2"42"-2887,4 0 0,10 94 0,-7-163-2124,-2-8-129,2 0 1,-1 1-1,0-1 0,1 0 1,0 0-1,0 0 1,0 0-1,0 0 0,1 0 1,-1 0-1,4 5 1,-5-9-50,0 0 1,0 0 0,0 0-1,1 1 1,-1-1 0,0 0-1,0 0 1,0 0 0,0 0-1,0 0 1,1 0 0,-1 0-1,0 0 1,0 0 0,0 0-1,0 0 1,0 0 0,1 0-1,-1 0 1,0 1 0,0-1-1,0-1 1,1 1 0,-1 0-1,0 0 1,0 0 0,0 0-1,0 0 1,1 0 0,-1 0-1,0 0 1,0 0 0,0 0-1,0 0 1,0 0 0,1 0-1,-1 0 1,0-1 0,0 1-1,0 0 1,0 0 0,0 0-1,0 0 1,6-11-541,-1-14 185,-5 23 363,5-30-354,-2-5-132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0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 14267,'-1'-1'135,"0"1"0,0-1 0,0 0-1,0 0 1,0 1 0,0-1 0,0 0 0,-1 1-1,1-1 1,0 1 0,0-1 0,0 1 0,-1 0 0,1 0-1,0-1 1,0 1 0,0 0 0,-1 0 0,1 0 0,0 0-1,-1 1 1,1-1 0,0 0 0,0 0 0,0 1-1,-1-1 1,1 1 0,0-1 0,0 1 0,0-1 0,0 1-1,0 0 1,0-1 0,0 1 0,0 0 0,0 0 0,0 0-1,0 0 1,1 0 0,-1 0 0,0 0 0,0 0-1,1 0 1,-1 2 0,-4 5 442,1 0-1,1 0 1,-1 1-1,-2 13 1,0 1-86,2-1 0,1 1 0,1 0-1,1-1 1,2 29 0,20 112 734,-21-160-1212,14 61 226,-12-59-224,-1 0 0,1 0 0,0 0 0,0 0 0,1-1 0,-1 1 0,1-1 0,0 1 0,6 5 0,-9-10-15,0 1 1,0-1 0,0 0 0,0 0-1,0 0 1,0 0 0,1 0 0,-1 0-1,0 1 1,0-1 0,0 0 0,0 0-1,1 0 1,-1 0 0,0 0 0,0 0 0,0 0-1,0 0 1,1 0 0,-1 0 0,0 0-1,0 0 1,0 0 0,0 0 0,1 0-1,-1 0 1,0 0 0,0 0 0,0 0-1,1 0 1,-1 0 0,0 0 0,0 0-1,0 0 1,0 0 0,1-1 0,-1 1-1,0 0 1,4-9 23,-3-10 9,-1-1-19,-2-1 1,-1 1-1,0 0 0,-11-30 0,-32-78 31,32 91 35,27 43-469,1-2 0,1 0 0,-1 0 0,18 1 0,-24-5 346,1-1 0,-1 1 0,0-2 0,0 1 0,1-1 0,-1 0 0,12-6 0,6-3-438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0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67 16812,'-1'1'211,"-1"-1"1,0 1-1,0-1 1,0 1-1,1 0 0,-1-1 1,0 1-1,1 0 1,-1 0-1,1 0 1,-1 0-1,1 1 1,0-1-1,-1 0 1,1 0-1,0 1 1,0-1-1,0 1 1,-2 2-1,-15 31 2236,6 8-871,12-40-1508,-1 0-1,1 0 1,0-1-1,0 1 1,0 0 0,0 0-1,0 0 1,1-1 0,-1 1-1,1 0 1,0 0 0,-1-1-1,3 4 1,-3-5-51,1-1 0,-1 1-1,1 0 1,-1-1 0,1 1 0,-1-1 0,1 1-1,-1-1 1,1 0 0,0 1 0,-1-1 0,1 1 0,-1-1-1,1 0 1,0 0 0,-1 1 0,1-1 0,0 0-1,0 0 1,-1 0 0,1 0 0,0 0 0,0 0 0,-1 0-1,1 0 1,0 0 0,-1 0 0,1 0 0,0 0 0,-1-1-1,1 1 1,0 0 0,0 0 0,-1-1 0,2 0-1,19-15 274,-1-4-15,-1-1 0,-2-1 1,0-1-1,17-31 0,3-5 174,-37 59-448,0 1 1,0-1-1,0 0 0,0 0 0,0 0 0,0 0 0,0 0 0,0 0 0,0 1 0,0-1 0,0 0 0,0 0 0,0 0 0,0 0 0,0 0 0,0 1 0,0-1 0,0 0 0,0 0 0,0 0 0,1 0 0,-1 0 0,0 0 0,0 1 0,0-1 0,0 0 0,0 0 0,0 0 0,0 0 0,0 0 0,0 0 0,1 0 0,-1 0 0,0 0 0,0 1 0,0-1 0,0 0 0,0 0 0,0 0 0,1 0 0,-1 0 0,0 0 0,0 0 0,0 0 0,0 0 0,0 0 0,1 0 1,-1 0-1,0 0 0,0 0 0,0 0 0,0 0 0,0 0 0,1 0 0,-1 0 0,0-1 0,0 1 0,0 0 0,0 0 0,-3 49-22,1-30-10,1 1 1,2 23 0,-1-38-44,1 0 0,-1 1 0,1-1 0,1 0 1,-1 0-1,1 0 0,0-1 0,0 1 0,0 0 0,1-1 1,-1 1-1,1-1 0,4 5 0,-5-8 22,-1 1 0,0-1 0,1 0 0,-1 0 0,1 0 1,-1 1-1,1-2 0,-1 1 0,1 0 0,0 0 0,-1 0 0,1-1 0,0 1 0,0-1 0,0 1 0,-1-1 0,4 0 0,-2 0-3,1 0 0,-1-1 0,1 1 0,-1-1 0,0 0 0,1 0 1,-1-1-1,6-2 0,23-14-422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0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25 17124,'-3'-21'2683,"2"17"-1118,-1 15-145,-8 143 3142,3 76-3479,7-216-1026,0 27 57,0-39-101,0 1 0,1-1 0,-1 0 0,0 1 0,1-1 0,-1 0 0,1 0 1,0 1-1,0-1 0,0 0 0,0 0 0,2 3 0,-2-5-7,-1 0 1,1 1-1,0-1 0,0 0 0,-1 0 0,1 1 1,0-1-1,0 0 0,-1 0 0,1 0 0,0 0 1,0 0-1,0 0 0,-1-1 0,1 1 0,0 0 1,0 0-1,-1 0 0,1-1 0,0 1 0,0 0 1,-1-1-1,1 1 0,0-1 0,-1 1 0,1-1 1,-1 1-1,1-1 0,-1 1 0,1-1 0,-1 0 1,1 1-1,-1-1 0,1 1 0,0-2 0,17-23 104,-18 24-109,31-59 187,-22 41-123,1 0 0,13-20 1,-22 39-66,-1-1-1,0 1 1,0 0 0,0-1 0,1 1 0,-1 0 0,0-1-1,0 1 1,1 0 0,-1-1 0,0 1 0,0 0 0,1 0 0,-1-1-1,0 1 1,1 0 0,-1 0 0,0 0 0,1 0 0,-1-1-1,1 1 1,-1 0 0,0 0 0,1 0 0,-1 0 0,1 0 0,-1 0-1,1 0 1,4 10-5,-4 21 0,-1-27 6,-1 11 8,1-11-13,-1 1 1,1-1-1,0 0 0,0 0 0,1 1 0,-1-1 1,1 0-1,2 6 0,-3-9 3,0-1 1,1 0 0,-1 1-1,0-1 1,1 0-1,-1 1 1,0-1-1,1 0 1,-1 0-1,0 1 1,1-1-1,-1 0 1,1 0-1,-1 0 1,1 0-1,-1 0 1,0 1-1,1-1 1,-1 0-1,1 0 1,-1 0-1,1 0 1,-1 0-1,1 0 1,-1-1 0,1 1-1,-1 0 1,1 0-1,17-6-55,-8 2-43,-8 4 70,0 0 0,0-1 0,0 1 0,0 0 0,0 0 0,0 0 0,0 0 0,0 1 0,0-1 0,0 1 0,0-1-1,0 1 1,0-1 0,-1 1 0,1 0 0,3 2 0,-1 0-148,-1 0 0,0 0 0,0 0 0,0 1-1,4 6 1,8 10-1568,-15-20 1671,1 0 1,-1 1 0,1-1-1,-1 0 1,0 0 0,1 1 0,-1-1-1,1 0 1,-1 0 0,1 0 0,-1 0-1,1 1 1,-1-1 0,1 0 0,-1 0-1,1 0 1,-1 0 0,1 0-1,-1 0 1,1 0 0,-1 0 0,0-1-1,1 1 1,-1 0 0,1 0 0,-1 0-1,1 0 1,-1-1 0,1 1-1,-1 0 1,0 0 0,1-1 0,-1 1-1,1 0 1,-1-1 0,0 1 0,1 0-1,-1-1 1,0 1 0,0-1 0,1 1-1,-1-1 1,0 1 0,0 0-1,1-2 1,12-23-619,-12 22 539,11-27-685,2-9-18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1.4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0 15371,'-39'239'6731,"35"-200"-6138,2 0 1,2 1-1,1-1 0,7 43 0,-7-77-560,12 50 209,-13-53-262,1 1 1,0-1-1,0 0 1,0 0-1,0 0 0,0 0 1,0 0-1,0 0 0,1 0 1,-1 0-1,1 0 1,-1 0-1,1-1 0,0 1 1,0-1-1,0 1 1,0-1-1,0 0 0,3 2 1,-5-3-1,1 0 0,-1 0 0,1 1 0,-1-1 0,1 0 0,-1 0 0,1 0 0,-1 0-1,1 0 1,-1 0 0,1 0 0,-1 0 0,1 0 0,-1 0 0,1 0 0,-1 0 0,1 0 0,-1-1 0,1 1 0,-1 0 0,0 0 0,1 0 0,-1-1 0,1 1 0,-1 0 0,1-1 0,-1 1 0,0 0 0,1-1 0,-1 1 0,0 0 0,1-1 0,-1 0 0,1 0-21,-1-1-1,0 1 1,1-1-1,-1 1 1,0-1-1,0 1 1,0-1-1,0 0 1,0 1-1,0-1 1,-1-1 0,0-4-120,-1 0 0,-1 0 0,-4-13 0,-1 7 221,0-1 1,-1 2-1,-1-1 0,0 1 1,0 0-1,-1 1 0,-18-14 1,45 26-220,-1-1 1,1 0-1,0-1 1,21-5 0,-13 0-387,0-1 0,38-17 0,-26 6-188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1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0 12475,'-8'14'2352,"0"0"0,2 0 0,-9 24 0,15-38-2309,0 1 0,-1-1 0,1 1-1,0-1 1,-1 1 0,1-1 0,0 1 0,0 0-1,0-1 1,0 1 0,-1-1 0,1 1-1,0-1 1,0 1 0,0 0 0,0-1 0,0 1-1,0-1 1,1 1 0,-1 0 0,0-1-1,0 1 1,0-1 0,0 1 0,1-1-1,-1 1 1,0-1 0,1 1 0,-1-1 0,0 1-1,1-1 1,-1 1 0,1-1 0,-1 1-1,0-1 1,1 0 0,-1 1 0,1-1 0,-1 0-1,2 1 1,1-1-6,0 0-1,0 0 1,0 0-1,1 0 1,-1 0 0,6-2-1,18-1-241,-24 4 195,0 0 1,-1 0 0,1 0-1,0 0 1,0 0 0,-1 1 0,1-1-1,-1 1 1,1 0 0,-1 0-1,1 0 1,-1 0 0,0 0-1,0 0 1,0 1 0,0-1-1,-1 0 1,1 1 0,-1 0 0,1-1-1,-1 1 1,0 0 0,0 0-1,0 0 1,-1 0 0,1 0-1,-1 0 1,1 0 0,-1 4-1,1-2 52,-1 1 0,0 0-1,0 0 1,0-1-1,-1 1 1,0 0-1,0-1 1,0 1-1,-1-1 1,1 1 0,-1-1-1,-1 0 1,1 0-1,-7 9 1,7-11-24,-1 0 0,0 0 1,0-1-1,0 0 0,0 1 0,0-1 1,0 0-1,-1-1 0,1 1 0,-1-1 0,-4 2 1,6-2-25,0-1-1,-1 1 1,1-1 0,0 1 0,0-1 0,-1 0 0,1 0-1,0 0 1,-1 0 0,1-1 0,0 1 0,0 0 0,-1-1-1,1 0 1,0 1 0,0-1 0,0 0 0,0 0 0,0-1-1,-2 0 1,-5-9-30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2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84 15067,'2'-2'417,"25"-34"2391,-26 34-2539,0 1 1,0-1 0,0 0 0,0 0-1,0 0 1,0 0 0,0 0 0,-1 0 0,1-1-1,-1 1 1,1 0 0,-1 0 0,0 0-1,0 0 1,0-1 0,0 1 0,-1-2 0,1 3-198,0 1 1,0 0 0,-1-1 0,1 1 0,0-1-1,0 1 1,-1 0 0,1-1 0,0 1 0,-1 0 0,1-1-1,0 1 1,-1 0 0,1 0 0,-1-1 0,1 1-1,0 0 1,-1 0 0,1 0 0,-1-1 0,1 1 0,-1 0-1,1 0 1,-1 0 0,1 0 0,-1 0 0,1 0-1,-1 0 1,1 0 0,0 0 0,-1 0 0,1 0 0,-1 1-1,1-1 1,-1 0 0,1 0 0,-1 0 0,-17 10 872,17-10-873,-13 10 35,1 1-1,0-1 1,0 2-1,2 0 1,-1 0-1,2 1 1,0 1-1,0 0 1,1 0-1,1 1 1,0 0-1,1 0 1,-6 20-1,12-33-105,1 0-1,0 0 1,-1 0-1,1 0 1,0 0-1,0 0 1,0 0-1,0 0 1,0 0-1,0 0 1,1 4-1,0-6 1,-1 1 0,0 0 0,1-1 0,-1 1 0,0 0 0,1-1 0,-1 1 0,1-1 0,-1 1 0,1-1 0,-1 1-1,1-1 1,0 1 0,-1-1 0,1 1 0,-1-1 0,1 0 0,0 1 0,-1-1 0,1 0 0,0 0 0,0 1-1,2-1 2,0 0-1,-1 0 1,1-1-1,-1 1 1,1 0-1,-1-1 1,1 0-1,-1 1 1,0-1-1,1 0 1,-1 0-1,0-1 1,0 1-1,1 0 0,-1-1 1,3-2-1,9-9 13,0-1 0,-1 0-1,0-1 1,-1 0 0,-1-1-1,0-1 1,14-30 0,-25 46-15,0 1 0,0-1 0,0 1 0,0 0 0,1-1 0,-1 1 0,0 0 0,0-1 0,0 1 0,0 0 0,0-1 0,0 1 0,0 0 1,1-1-1,-1 1 0,0 0 0,0 0 0,0-1 0,1 1 0,-1 0 0,0 0 0,0-1 0,1 1 0,-1 0 0,0 0 0,1 0 0,-1-1 0,0 1 0,1 0 0,-1 0 0,0 0 1,1 0-1,-1 0 0,0 0 0,1 0 0,-1 0 0,1 0 0,2 14-19,-4 27-6,1-41 25,0 8-6,-1 5-1,1 0-1,1 19 1,-1-29 12,1 0 0,0 0 1,-1 0-1,1-1 0,0 1 0,0 0 0,2 3 1,-2-5-1,-1 0 0,1-1 1,-1 1-1,1 0 0,0 0 1,-1-1-1,1 1 0,0 0 1,0-1-1,-1 1 1,1-1-1,0 1 0,0-1 1,0 1-1,0-1 0,0 0 1,0 0-1,0 1 0,0-1 1,0 0-1,1 0 0,1 0 12,1-1-1,0 0 1,-1-1-1,1 1 1,0 0-1,-1-1 1,0 0-1,1 0 1,-1 0-1,0 0 1,0-1-1,0 1 1,0-1-1,-1 1 0,1-1 1,2-4-1,6-4 13,21-22 66,-18 17-36,2 0 0,0 2 0,24-18 0,-38 30-56,-1 1 0,1 0 1,0 0-1,-1 0 1,1 1-1,0-1 0,0 0 1,0 0-1,0 1 1,-1 0-1,1-1 0,0 1 1,0 0-1,0 0 1,0 0-1,0 0 0,3 0 1,-3 1-2,-1-1 0,0 1-1,1 0 1,-1 0 0,0-1 0,0 1 0,1 0 0,-1 0 0,0 0 0,0 0 0,0 1 0,0-1-1,0 0 1,-1 0 0,1 0 0,0 1 0,1 2 0,0 4 6,1 1 0,-1-1 0,-1 1 0,1-1 0,-1 1 0,-1 11 0,0 43 45,0-63-54,1 0 0,-1 0 0,0 0 0,0 0 0,0 0 0,0 0 0,0 0 0,0-1 0,0 1 0,0 0 0,0 0 0,0 0 0,0 0 0,1 0 0,-1 0 0,0 0 0,0 0 0,0 0 0,0 0 0,0 0 0,0 0 0,0 0 0,0 0 0,0 0 0,1 1 0,-1-1 0,0 0 0,0 0 0,0 0 0,0 0 0,0 0 0,0 0 0,0 0 0,0 0 0,0 0 0,0 0 0,0 0 0,0 0 0,0 0 0,1 0 0,-1 0 0,0 1 0,0-1 0,0 0 0,0 0 0,0 0 0,0 0 0,0 0 0,0 0 0,0 0 0,0 0 0,0 0 0,0 0 0,0 1 0,0-1 0,0 0 0,0 0 0,0 0 0,0 0 0,0 0 0,0 0 0,0 0 0,0 0 0,0 0 0,-1 0 0,1 1 0,7-11-437,5-13-730,2-6 477,-7 19 252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3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96 308 15587,'6'-13'1127,"8"-26"342,-13 37-1266,0 0 0,-1-1 0,1 1 0,-1 0 0,0-1-1,0 1 1,0-1 0,0 1 0,0-1 0,-1 1 0,1 0-1,-1-1 1,0-2 0,1 5-161,-1-1 1,1 1-1,0 0 0,0-1 1,-1 1-1,1 0 0,0 0 0,-1 0 1,1-1-1,0 1 0,-1 0 1,1 0-1,0 0 0,-1 0 1,1-1-1,0 1 0,-1 0 0,1 0 1,0 0-1,-1 0 0,1 0 1,-1 0-1,1 0 0,0 0 0,-1 0 1,1 0-1,0 0 0,-1 0 1,1 1-1,-1-1 0,1 0 0,0 0 1,-1 0-1,1 0 0,0 1 1,-1-1-1,1 0 0,0 0 0,0 0 1,-1 1-1,1-1 0,0 0 1,0 1-1,-1-1 0,1 0 0,0 1 1,0-1-1,-13 16 317,0 4-119,1 1 0,1 0 1,1 1-1,0 0 1,2 0-1,1 1 0,-8 45 1,14-65-200,1 0 0,0-1 1,0 1-1,0 0 0,0 0 0,1 0 1,0 4-1,0-6-30,-1-1 0,0 1 0,0-1 0,1 1 0,-1-1 0,0 1 0,1-1 0,-1 1 0,0-1 0,1 1 0,-1-1 0,1 1 0,-1-1-1,1 0 1,-1 1 0,1-1 0,-1 0 0,1 0 0,-1 1 0,1-1 0,-1 0 0,1 0 0,-1 0 0,1 0 0,0 1 0,-1-1 0,1 0 0,-1 0 0,1 0 0,0 0 0,-1-1 0,1 1 0,-1 0 0,1 0 0,-1 0 0,1 0 0,0 0 0,-1-1 0,1 1 0,-1 0-1,1-1 1,-1 1 0,1 0 0,-1-1 0,1 1 0,0-1 0,7-5 38,0 0-1,0-1 0,-1 0 0,0 0 1,0 0-1,-1-1 0,9-13 1,37-68 191,-43 73-191,15-30 182,-1-1 0,-2 0 0,27-98-1,-44 122-110,-4 23-118,0 0-1,0 0 0,1 0 0,-1-1 1,0 1-1,0 0 0,0 0 0,0 0 1,0 0-1,0 0 0,0-1 0,0 1 1,0 0-1,0 0 0,0 0 0,0 0 1,0-1-1,0 1 0,0 0 0,0 0 1,0 0-1,0 0 0,0 0 0,0-1 1,-1 1-1,1 0 0,0 0 1,0 0-1,0 0 0,0 0 0,0-1 1,0 1-1,0 0 0,0 0 0,-1 0 1,1 0-1,0 0 0,0 0 0,0 0 1,0 0-1,0 0 0,-1 0 0,1-1 1,0 1-1,0 0 0,0 0 0,0 0 1,0 0-1,-1 0 0,1 0 0,0 0 1,0 0-1,0 0 0,0 0 0,-1 0 1,1 0-1,0 1 0,0-1 1,0 0-1,0 0 0,0 0 0,-1 0 1,1 0-1,0 0 0,0 0 0,-8 10 28,-7 18-14,2 1-1,1 1 0,-13 50 1,19-61-10,-24 98 41,27-100-33,1 1-1,0 0 1,1 0 0,3 30-1,-2-45-8,0-1-1,1 1 1,-1 0-1,1 0 0,-1 0 1,1-1-1,0 1 1,0 0-1,0-1 0,0 1 1,1-1-1,-1 1 0,1-1 1,0 0-1,-1 1 1,1-1-1,0 0 0,0 0 1,0 0-1,3 2 1,-2-3 0,0 0-1,0 0 1,1 0 0,-1-1 0,0 1 0,0-1 0,0 0 0,0 0 0,1 0 0,-1 0-1,0 0 1,0-1 0,0 1 0,0-1 0,0 0 0,0 0 0,6-3 0,5-2 1,-1-1 0,1-1 1,-1 0-1,-1-1 0,1 0 1,-2-1-1,15-15 1,-5 3-6,-1 0 1,29-47 0,-45 62-4,1 0 0,-2 0 0,1-1 0,3-13 0,-6 21 4,-1 0-1,0-1 0,0 1 1,0 0-1,0-1 0,1 1 0,-1 0 1,0 0-1,0-1 0,0 1 1,0 0-1,0-1 0,0 1 1,0 0-1,0 0 0,0-1 1,0 1-1,0 0 0,0-1 0,0 1 1,0 0-1,0-1 0,0 1 1,0 0-1,-1 0 0,1-1 1,0 1-1,0 0 0,0-1 0,0 1 1,-1 0-1,1 0 0,0 0 1,0-1-1,-1 1 0,-9 5 13,-10 18 3,11-10 13,1 1-1,0 1 1,1-1-1,1 1 1,0 1-1,1-1 1,-6 29-1,11-43-24,0 0 0,0 1-1,0-1 1,0 0-1,0 0 1,0 0 0,0 0-1,0 0 1,0 0 0,0 0-1,1 0 1,-1 0-1,0 0 1,1 0 0,-1 0-1,1 0 1,-1 0-1,1 0 1,1 2 0,-1-3-2,-1 0 1,1 1-1,0-1 1,0 1-1,0-1 1,-1 0 0,1 1-1,0-1 1,0 0-1,0 0 1,0 0-1,0 0 1,0 0 0,0 0-1,0 0 1,-1 0-1,1 0 1,2-1-1,4-1 3,1-1-1,-1 0 1,0 0-1,10-7 1,-9 6-14,31-18 0,52-26-48,-80 43 35,0 1 1,1 0 0,-1 0 0,1 1 0,0 1 0,14-2-1,-24 4 19,0 0-1,0 0 0,-1 0 0,1 0 0,0 0 0,0 0 0,-1 1 0,1-1 0,0 1 0,0-1 0,-1 1 0,1 0 0,-1 0 0,1-1 0,0 1 1,-1 0-1,0 0 0,1 1 0,-1-1 0,2 2 0,0 1-4,0 0 0,-1 0 1,0 0-1,0 1 0,3 7 0,-2-3 4,-2-9 4,-1 1 0,0-1 0,1 1 0,-1 0 0,1-1 0,-1 1 0,0-1 0,1 1 1,-1-1-1,1 0 0,-1 1 0,1-1 0,-1 1 0,1-1 0,0 0 0,-1 1 0,1-1 0,-1 0 0,1 0 0,0 0 0,-1 1 0,1-1 0,0 0 0,-1 0 0,1 0 0,0 0 0,-1 0 1,1 0-1,0 0 0,-1 0 0,1-1 0,-1 1 0,1 0 0,0 0 0,-1 0 0,1-1 0,0 1 0,0-1 0,23-14 3,-23 14-3,18-14-10,-10 8 7,0-1 0,0 2 0,0-1 0,1 1 0,14-6 0,-21 11 1,-1 0-1,1 0 1,-1 1-1,1-1 1,0 1 0,-1-1-1,1 1 1,0 0 0,-1 0-1,1 0 1,0 1-1,0-1 1,-1 1 0,1-1-1,-1 1 1,1 0 0,0 0-1,-1 0 1,1 0-1,-1 0 1,0 1 0,0-1-1,1 1 1,-1-1 0,0 1-1,0 0 1,0 0-1,1 2 1,4 5-2,-1-1 1,-1 1-1,1 0 0,-1 1 1,-1-1-1,0 1 0,0 0 0,-1 0 1,3 18-1,-2-8 29,-2 0 1,0 1-1,-1 0 0,-2 21 0,0-38-10,1 1 0,-1-1 0,-1 1-1,1-1 1,-1 0 0,1 0-1,-1 0 1,0 0 0,-4 6 0,5-9-12,1 0 1,-1-1-1,1 1 1,-1 0-1,0 0 1,1 0-1,-1-1 1,0 1 0,0 0-1,1-1 1,-1 1-1,0-1 1,0 1-1,0-1 1,0 1-1,0-1 1,0 1-1,0-1 1,0 0 0,0 0-1,0 1 1,0-1-1,0 0 1,0 0-1,0 0 1,0 0-1,0 0 1,0 0-1,0-1 1,0 1 0,0 0-1,0 0 1,0-1-1,0 1 1,0-1-1,0 1 1,1 0-1,-1-1 1,0 0-1,0 1 1,0-1 0,1 0-1,-1 1 1,0-1-1,0 0 1,1 0-1,-1-1 1,-3-3 20,0 0-1,0 0 1,1-1 0,0 1 0,0-1 0,1 0 0,0 0-1,0 0 1,0 0 0,0 0 0,1-1 0,0 1 0,1 0-1,-1-1 1,1 1 0,0 0 0,1-1 0,1-7 0,0 4 32,0 0 0,1 0 0,0 0 0,1 0 0,0 1 0,1 0 0,0 0 0,0 0 0,0 0 0,13-13 0,12-8-51,1 2-1,38-27 1,-3 3-700,-65 51 695,5-5 20,1 0 0,-1 1-1,7-10 1,-12 13-30,0 1 1,0 0-1,0-1 1,0 1-1,0-1 0,-1 1 1,1-1-1,-1 1 1,1-1-1,-1 1 1,1-1-1,-1 1 0,0-1 1,1 0-1,-1 1 1,0-1-1,0 0 1,-1 1-1,1-1 0,0 1 1,0-1-1,-1 0 1,0-1-1,-11-15-266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3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58 23829,'-6'-12'1888,"12"2"-1439,9 2-233,10-1 760,5 2-336,9 1-888,1 0-640,3 6 720,-1 2-104,-6 2-144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6.0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 17172,'1'-1'91,"-1"1"0,1 0 0,-1 0 0,1 0 0,-1 0 0,1-1 0,0 1 0,-1 0 0,1 0 0,-1 0 0,1 0 0,-1 0 0,1 0 0,0 1 0,-1-1 0,1 0 0,-1 0 0,1 0 0,-1 0 0,1 1 0,-1-1 0,1 0 0,-1 1 0,1-1 0,-1 0 1,1 1-1,-1-1 0,1 0 0,-1 1 0,0-1 0,1 1 0,-1-1 0,0 1 0,1 0 0,-6 22 1931,3-18-1642,-153 359 4446,122-293-4155,25-54-673,0 1 0,2-1 0,-7 27 0,13-36-995,5-13-302,6-14-121,13-53-35,-8 23 518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26:57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1 500 14387,'5'0'1248,"2"-10"-736,6-11-151,8-17 431,4-8-48,8-12-128,5-4-56,6-2-152,2 2-168,5 9-360,-1 7-264,-2 23 552,-6 9-240,-12 14-40,-3-2-72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09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4 110 8858,'-3'-2'3434,"8"-2"-365,14 0-486,-2 5-2440,0 0 0,0-2 0,0 0 0,30-5 0,-16 1-242,73-12-2694,141-43 1,-205 49 2140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15843,'2'0'238,"0"-1"-1,-1 0 0,1 0 0,0 1 1,0-1-1,0 1 0,-1 0 0,1 0 1,0-1-1,0 1 0,0 0 0,0 0 0,-1 1 1,1-1-1,0 0 0,0 1 0,0-1 1,-1 1-1,1-1 0,0 1 0,0 0 1,-1 0-1,4 1 0,4 4 580,0 1 0,15 13 0,-14-11-524,8 7 108,0 2-1,-1 0 1,-1 1 0,-1 1-1,13 21 1,57 114-258,-41-71-1930,-35-65 1554,-14-18-178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20 141 14707,'-15'-1'2500,"11"-5"1222,4 5-3519,1 0-1,-1 0 1,1 0 0,0 0-1,-1 0 1,1 0 0,0 1-1,0-1 1,-1 0-1,1 1 1,0-1 0,0 0-1,0 1 1,0-1-1,0 1 1,0-1 0,0 1-1,0 0 1,0-1 0,0 1-1,0 0 1,1 0-1,28-5 681,-1 1-1,1 2 0,40 1 1,-3 1-349,6-3-391,-1-3 0,94-20 0,-161 25-227,0 1-1,0-2 1,0 1-1,0-1 1,0 1-1,-1-1 1,1-1-1,0 1 1,-1-1-1,0 1 1,0-1-1,0-1 1,0 1-1,0 0 1,-1-1-1,1 0 0,-1 0 1,0 0-1,0 0 1,2-5-1,0-3-336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7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54 21493,'6'12'5489,"8"27"-4224,-6-16-1033,8 28-106,3-1-1,1 0 1,34 55 0,-52-100-116,1-1 1,0 0-1,0 0 0,0-1 0,0 1 1,1-1-1,-1 1 0,1-1 0,8 5 0,-10-7-2,0 0 0,-1-1-1,1 1 1,0-1 0,0 1-1,0-1 1,-1 0 0,1 0-1,0 0 1,0 0 0,0 0-1,0 0 1,-1 0 0,1-1-1,0 1 1,0-1-1,0 1 1,-1-1 0,1 1-1,0-1 1,-1 0 0,1 0-1,0 0 1,-1 0 0,1 0-1,-1 0 1,0-1 0,3-2-1,5-6 57,0 0-1,-1-1 0,-1 0 0,1 0 0,8-19 1,24-66 335,-37 90-370,45-129 605,-37 118-496,-11 17-135,0 0 0,1 0 1,-1 0-1,0 0 1,0 0-1,0 0 1,1 0-1,-1 0 0,0 0 1,0 0-1,1 0 1,-1 0-1,0 0 1,0 0-1,0 1 0,1-1 1,-1 0-1,0 0 1,0 0-1,0 0 0,1 0 1,-1 0-1,0 1 1,0-1-1,0 0 1,0 0-1,1 0 0,-1 0 1,0 1-1,0-1 1,0 0-1,0 0 1,0 0-1,0 1 0,0-1 1,0 0-1,0 0 1,0 1-1,0-1 0,0 0 1,7 39 143,-7-31-163,7 64 58,23 164 20,-29-234-62,7 29 12,-8-31-10,0 1-1,0-1 1,0 1-1,1-1 1,-1 1-1,0-1 1,0 1-1,0-1 1,1 1-1,-1-1 1,0 0-1,1 1 1,-1-1-1,0 1 1,1-1-1,-1 0 1,1 1-1,-1-1 1,0 0-1,1 1 1,-1-1-1,1 0 1,-1 0-1,1 0 1,-1 1-1,1-1 1,-1 0-1,1 0 0,-1 0 1,1 0-1,-1 0 1,1 0-1,-1 0 1,1 0-1,0 0 1,-1 0-1,1 0 1,-1 0-1,1 0 1,-1 0-1,1-1 1,-1 1-1,1 0 1,-1 0-1,1-1 1,-1 1-1,0 0 1,1-1-1,-1 1 1,1 0-1,-1-1 1,1 0-1,5-7 29,0 0-1,0-1 1,-1 0-1,0 0 1,-1-1 0,0 1-1,0-1 1,2-11-1,4-6 48,21-62 158,-8 23 103,56-113 0,-78 178-348,-1-1 1,1 1 0,-1 0-1,1 0 1,0-1-1,0 1 1,-1 0 0,1 0-1,0 0 1,0 0 0,0 0-1,0 0 1,0 0 0,0 1-1,0-1 1,1 0-1,-1 0 1,0 1 0,3-2-1,-3 3-63,-1-1 0,1 1 0,0 0 0,0-1 0,-1 1 0,1 0-1,0 0 1,-1-1 0,1 1 0,-1 0 0,1 0 0,-1 0 0,1 0 0,-1 0-1,0 0 1,1 0 0,-1 0 0,0 0 0,0 0 0,0 0 0,0 0 0,0 0-1,0 0 1,0 0 0,0 0 0,0 1 0,0-1-8,0 0 0,0-1 0,1 1 1,-1 0-1,0 0 0,0 0 0,0-1 0,0 1 0,0 0 1,0 0-1,0 0 0,0 0 0,0-1 0,-1 1 0,1 0 1,0 0-1,0 0 0,-1-1 0,1 1 0,-1 0 0,1 0 1,0-1-1,-1 1 0,1 0 0,-1-1 0,0 1 0,1-1 1,-1 1-1,1-1 0,-1 1 0,0-1 0,0 1 0,1-1 1,-1 1-1,-1-1 0,-8 0-855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7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9 18148,'-12'5'4778,"23"-7"-588,13 0-2877,69-2 327,95-2-708,-151 8-2774,47 7 1,-84-9 1811,0 0 0,0 1 0,0-1 0,0 0 0,0 0 0,0 0 0,0 0 1,-1 1-1,1-1 0,0 0 0,0 0 0,0 0 0,0 0 0,0 1 0,0-1 0,0 0 0,0 0 0,0 0 1,0 0-1,-1 0 0,1 0 0,0 1 0,0-1 0,0 0 0,0 0 0,0 0 0,-1 0 0,1 0 0,0 0 1,0 0-1,0 0 0,0 0 0,-1 0 0,1 0 0,0 0 0,0 1 0,0-1 0,0 0 0,-1 0 0,1 0 0,0-1 1,0 1-1,0 0 0,-1 0 0,1 0 0,0 0 0,0 0 0,0 0 0,-22 1-889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8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92 17500,'13'6'2400,"4"-6"-1296,8-6-335,4-2 1287,3-4-680,6 1-95,-2 1-457,2-2-304,-2 5-1056,-3 0-608,-7 1 960,-5-1-257,-9-4-127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39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3 160 12131,'-2'-19'2028,"1"0"1,1 1 0,1-1-1,0 0 1,8-34 0,-9 52-1953,0 1 1,0-1-1,0 1 1,1-1 0,-1 1-1,0-1 1,0 1-1,0-1 1,0 1 0,0-1-1,1 1 1,-1-1-1,0 1 1,0-1 0,1 1-1,-1-1 1,0 1 0,1 0-1,-1-1 1,0 1-1,1 0 1,-1-1 0,1 1-1,-1 0 1,0-1-1,1 1 1,-1 0 0,1 0-1,-1-1 1,2 1 0,-2 1-2,1-1 1,0 1-1,-1-1 0,1 1 1,0 0-1,-1 0 1,1-1-1,-1 1 1,1 0-1,-1 0 1,1 0-1,-1 0 1,0-1-1,1 3 1,10 41 668,18 220-37,-13-78-656,-15-176-45,0-2 1,0 0 1,0 0-1,0 0 0,1 0 1,0 0-1,1-1 1,6 14-1,-9-21-2,1 1-1,-1 0 1,1 0-1,-1-1 1,1 1 0,-1 0-1,1-1 1,0 1 0,-1-1-1,1 1 1,0-1-1,0 1 1,0-1 0,-1 0-1,1 1 1,0-1 0,0 0-1,0 1 1,0-1 0,-1 0-1,1 0 1,0 0-1,0 0 1,0 0 0,0 0-1,0 0 1,0 0 0,0 0-1,-1 0 1,1-1-1,0 1 1,0 0 0,0-1-1,0 1 1,-1 0 0,1-1-1,0 1 1,0-1-1,-1 1 1,1-1 0,0 0-1,-1 1 1,1-1 0,0-1-1,6-4 47,0-2 0,-1 1 0,8-12 0,-10 14-24,24-37 318,45-92 1,10-54 341,-65 145-533,10-24 85,-23 61-163,-2 13-49,-2 12-18,-2 231-156,1-243 140,0 0-1,1-1 1,0 1-1,0-1 1,0 1-1,5 9 1,-6-15 6,0 0 0,0-1 0,1 1 0,-1 0 0,1-1 0,-1 1-1,0 0 1,1-1 0,-1 1 0,1-1 0,0 1 0,-1-1 0,1 1 0,-1-1 0,1 1 0,0-1 0,-1 0 0,1 1 0,0-1 0,-1 0 0,1 0 0,0 1-1,0-1 1,-1 0 0,2 0 0,0 0 1,-1-1 0,1 1 0,0-1-1,-1 0 1,1 0 0,0 1-1,-1-1 1,1 0 0,-1 0 0,1 0-1,-1-1 1,0 1 0,0 0 0,1-1-1,1-2 1,22-31 79,-1-2 0,-1 0 0,25-59 0,-48 95-78,1-1 0,34-77 279,-32 70-261,0 0 1,-1 0-1,0 0 0,0 0 0,-1 0 1,0 0-1,0-12 0,-5 9-825,-1 11-298,4 2 1036,1 0 0,-1 0 0,0 0 0,1 0 0,-1 1-1,0-1 1,1 0 0,0 0 0,-1 0 0,1 1 0,0-1 0,-1 0 0,1 0 0,0 1 0,0 1 0,0 16-563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0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58 18860,'-34'3'4697,"24"-2"-881,26-2-1305,29 1-1272,75 10 0,-7 0-935,-111-10-368,0 0 0,1 0 0,-1 0 0,0 0 0,1 0 0,-1-1 0,0 1 0,1-1 0,-1 1 0,0-1 0,0 0 0,0 0 0,1 0 1,-1 0-1,3-3 0,-4 3-104,0 0 1,0 0 0,0-1 0,-1 1 0,1 0 0,0-1 0,-1 1 0,1-1-1,-1 1 1,0-1 0,1 1 0,-1-1 0,0 1 0,0-1 0,0 1 0,0-1 0,0 1-1,0-1 1,0 1 0,-1-1 0,1 1 0,0-1 0,-1 1 0,-1-3 0,-3-12-667,-2 1-288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1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1 141 16059,'1'-8'4117,"3"18"-1732,4 22-331,13 145 1277,13 62-2001,-33-231-1271,0-6-30,-1 0 1,0 1 0,0-1 0,1 0 0,0 0-1,-1 0 1,1 0 0,0 0 0,0 0 0,0 0-1,0 0 1,0 0 0,1 0 0,-1-1-1,1 1 1,1 2 0,-2-4-20,-1 0 1,0 0-1,1 0 0,-1 1 1,0-1-1,1 0 0,-1 0 1,0 0-1,1 0 0,-1 0 1,0 0-1,1 0 0,-1 0 1,1 0-1,-1 0 0,0 0 1,1 0-1,-1 0 0,0 0 1,1 0-1,-1 0 0,0 0 1,1-1-1,-1 1 0,0 0 1,1 0-1,-1 0 0,0-1 1,1 1-1,-1 0 0,0-1 1,5-3 76,0-1 0,0-1 0,-1 1 0,0-1 0,0 0 0,0 1 0,5-14 0,20-54 332,-19 45-271,68-194 676,-59 165-648,-16 47-136,-2 8-24,-1 0 0,1 0 0,0 0 1,-1 0-1,1 0 0,0 0 0,0 0 0,0 0 0,3-2 0,-2 7 68,-2 10-53,-1 18-18,-4 16-19,1-2-8,1 0 0,4 70 0,-1-114 13,0 0 0,1 1 0,-1-1 0,0 0 0,0 1 0,1-1-1,-1 0 1,1 0 0,-1 0 0,1 1 0,-1-1 0,1 0 0,0 0 0,1 2-1,-2-3 2,1 0 0,-1 1-1,1-1 1,-1 0 0,1 0-1,-1 0 1,1 1 0,-1-1-1,1 0 1,-1 0 0,1 0-1,-1 0 1,1 0 0,-1 0-1,1 0 1,-1 0-1,1 0 1,-1 0 0,1 0-1,-1 0 1,1-1 0,-1 1-1,1 0 1,-1 0 0,1-1-1,2-1 3,1 0 0,-1-1 0,0 0 0,0 1 0,0-1 0,0 0 0,4-6 0,14-21 8,-2 0 1,26-55-1,21-72 8,-60 140-10,-5 16-10,6-15-37,0-1-1,-1 0 1,-1 0-1,-1 0 1,4-35-1,-14 57-1192,-2 7 256,-32 48-1827,25-37 1872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1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18612,'2'-1'355,"0"0"0,0 0 0,0 0 1,-1 0-1,1 0 0,0 0 0,0 1 0,0-1 0,0 1 1,0-1-1,0 1 0,0 0 0,0 0 0,1 0 0,-1 0 1,0 0-1,2 1 0,-3 0-227,0-1 0,1 1 0,-1 0 0,0 0 0,0 0 1,0 0-1,0 0 0,0 1 0,0-1 0,-1 0 0,1 0 0,0 1 0,0-1 0,-1 0 0,1 1 1,-1-1-1,1 0 0,-1 1 0,0-1 0,0 1 0,1-1 0,-1 1 0,0-1 0,-1 3 0,1 17 139,-1 1 0,-1-1 0,-1 0-1,-1 0 1,-12 36 0,-5 33 106,20-87-362,-1 10 54,0 0 1,1 0-1,0 0 0,1 0 0,2 15 1,-2-26-58,0 0-1,0 0 1,1 0 0,-1-1 0,1 1 0,-1 0 0,1 0 0,0 0 0,0 0 0,0-1 0,0 1 0,0 0 0,0-1-1,0 1 1,1-1 0,-1 1 0,1-1 0,-1 1 0,1-1 0,-1 0 0,1 0 0,0 0 0,-1 0 0,1 0 0,0 0-1,0-1 1,0 1 0,0 0 0,0-1 0,0 0 0,0 1 0,-1-1 0,1 0 0,0 0 0,0 0 0,0 0-1,0 0 1,0-1 0,0 1 0,0-1 0,0 1 0,2-2 0,6-1 3,0 0 1,0-1-1,-1 0 0,1 0 1,-1-1-1,14-10 0,47-41-638,-60 47 360,-9 8 291,3-2-389,0-1 0,0 0-1,0 0 1,0 0 0,3-5 0,-7 8 287,1 0-1,-1 1 1,1-1 0,-1 0 0,0 0 0,1 1 0,-1-1 0,0 0 0,0 0-1,1 0 1,-1 0 0,0 1 0,0-1 0,0 0 0,0 0 0,0 0 0,0 1 0,0-1-1,-1 0 1,1 0 0,0 0 0,0 0 0,-1 1 0,1-1 0,0 0 0,-1 0-1,1 1 1,-1-1 0,1 0 0,-1 1 0,1-1 0,-1 1 0,1-1 0,-1 0 0,1 1-1,-1-1 1,0 1 0,0-1 0,1 1 0,-1 0 0,0-1 0,-1 1 0,-17-9-988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2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1 161 18204,'1'7'2464,"12"-8"-1111,3-7-489,13-7 1800,5-5-615,9-2-753,0-1-280,6 0-528,-3 0-247,-8 6-634,-5 6-607,-11 6 824,-9 5-184,-10 2-152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09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13083,'15'3'1400,"-2"0"-992,2 0-160,2-2 568,6-1-351,7-1-241,10-5-56,7-1-72,11-1-96,0-4-40</inkml:trace>
  <inkml:trace contextRef="#ctx0" brushRef="#br0" timeOffset="1">736 0 11891,'26'2'1104,"-5"-1"-768,1-1-152,2 0 624,5 2-576,2 0-80,7 1 0,3-1-128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3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52 16291,'-5'-5'5954,"20"3"-2987,23 1-1094,-38 1-1864,35 0 87,0-2-1,0-1 1,0-1 0,41-12 0,-53 4-2636,-16 6 468,-15 6 318,-7 4 359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4:43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19820,'6'0'2201,"8"0"-1233,0-4-352,7-2 1488,1 1-711,9-1-617,-1 0-216,1 2-432,-2 1-288,-5 0-1024,-1 0 1032,-7 3-152,-5-1-144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3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2 18348,'0'-1'92,"-1"1"1,1 0 0,-1 0-1,1 0 1,0 0-1,-1 0 1,1 0-1,-1 0 1,1 0-1,-1 0 1,1 0-1,-1 0 1,1 0 0,-1 0-1,1 0 1,-1 1-1,1-1 1,-1 0-1,1 0 1,0 0-1,-1 1 1,1-1 0,-1 0-1,1 0 1,0 1-1,-1-1 1,1 0-1,0 1 1,-1-1-1,1 1 1,0-1-1,0 0 1,-1 1 0,1-1-1,0 1 1,0-1-1,0 1 1,0-1-1,-1 1 1,1-1-1,0 0 1,0 1-1,0-1 1,0 1 0,0-1-1,0 1 1,0-1-1,0 1 1,0-1-1,1 1 1,-1 0-1,8 31 1609,-7-28-1461,26 72 628,74 141-1,-36-87-1629,-63-124 498,1 0 1,-1 0 0,0 0-1,0 0 1,0 0 0,-1 0-1,1 10 1,-2-15 144,0 1 1,0-1-1,0 0 0,-1 1 0,1-1 0,0 1 1,-1-1-1,1 0 0,-1 1 0,1-1 1,-1 0-1,0 0 0,1 1 0,-1-1 0,0 0 1,0 0-1,0 0 0,0 0 0,0 0 1,0 0-1,0 0 0,0 0 0,0-1 0,-1 1 1,1 0-1,0 0 0,0-1 0,-1 1 1,1-1-1,0 0 0,-1 1 0,1-1 0,-1 0 1,1 0-1,0 0 0,-1 0 0,1 0 1,-3 0-1,-6 0-280,0-1 1,0-1-1,0 1 1,0-2-1,1 1 0,-1-1 1,0-1-1,1 0 1,-12-6-1,2-1 540,0 0 0,1-2 0,-20-17 0,35 28-74,-2-3 321,0 1 0,0 0 0,1-1 0,-1 0 1,-6-10-1,10 14-261,1-1 0,-1 1 0,0-1 0,1 1 0,-1-1 0,1 0 0,0 1 0,0-1 0,-1 1 0,1-1 0,0 0 0,0 1 0,0-1 0,0 0 0,1 1 0,-1-1 0,0 0 1,1 1-1,-1-1 0,1 1 0,0-1 0,-1 1 0,1-1 0,0 1 0,0-1 0,0 1 0,2-2 0,10-10 431,0 0 1,1 1-1,0 1 0,1 0 1,21-12-1,1 0-205,-27 16-311,6-3-55,0-1 1,0-1-1,-1-1 1,-1 0-1,0 0 0,15-20 1,-28 31-82,1 1 1,-1-1 0,0 0 0,0 0-1,-1 1 1,1-1 0,0 0-1,-1 0 1,1 0 0,-1 0-1,1 0 1,-1 0 0,0 0 0,0 0-1,0 0 1,0-1 0,0 1-1,0 0 1,-1 0 0,1 0-1,-1 0 1,1 0 0,-1 1-1,0-1 1,0 0 0,0 0 0,-1-2-1,-6-6-515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4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 17996,'1'0'63,"-1"0"0,0 0 1,0 0-1,1 0 0,-1 1 0,0-1 1,0 0-1,1 0 0,-1 0 0,0 1 1,0-1-1,0 0 0,1 0 0,-1 0 1,0 1-1,0-1 0,0 0 1,0 0-1,0 1 0,1-1 0,-1 0 1,0 1-1,0-1 0,0 0 0,0 0 1,0 1-1,0-1 0,0 0 0,0 1 1,0-1-1,0 0 0,0 0 0,0 1 1,0-1-1,0 0 0,-1 1 0,1-1 1,-3 16-44,2-13 207,-40 133 1894,18-63-1944,10-38-132,13-35-47,0 0 0,0 0 0,0 0 0,0 0 0,0 0 0,0 0 0,0 0 0,0 0-1,-1 0 1,1 0 0,0 0 0,0 0 0,0 0 0,0 0 0,0 0 0,0 0-1,0 0 1,0 0 0,0 0 0,0 0 0,0 0 0,0 0 0,6-21-152,61-158-1415,-66 178 1564,-1 0 0,0 0-1,1 0 1,-1 0 0,1 0-1,-1 0 1,1 0 0,0 0-1,-1 0 1,1 0 0,0 1-1,0-1 1,0 0 0,-1 0 0,2 0-1,-1 1 11,-1 0 0,0 1 0,0-1-1,1 0 1,-1 0 0,0 0 0,1 0 0,-1 1-1,0-1 1,0 0 0,1 0 0,-1 0 0,0 1 0,0-1-1,0 0 1,1 1 0,-1-1 0,0 0 0,0 0-1,0 1 1,0-1 0,0 0 0,0 1 0,0-1-1,1 0 1,-1 1 0,0-1 0,0 0 0,0 1-1,0-1 1,1 38 371,-1-33-373,0 20 171,-1-2 94,1 0-1,1-1 0,1 1 0,1 0 0,7 24 1,-10-47-253,0 0 0,0 1 0,0-1 1,0 0-1,0 0 0,0 0 0,0 1 0,0-1 1,0 0-1,0 0 0,0 0 0,0 1 1,0-1-1,0 0 0,0 0 0,1 0 0,-1 0 1,0 1-1,0-1 0,0 0 0,0 0 1,0 0-1,0 0 0,1 0 0,-1 1 0,0-1 1,0 0-1,0 0 0,0 0 0,0 0 1,1 0-1,-1 0 0,0 0 0,0 0 0,0 0 1,1 0-1,-1 0 0,0 0 0,0 0 0,0 0 1,1 0-1,-1 0 0,0 0 0,0 0 1,0 0-1,0 0 0,1 0 0,-1 0-1,0-1-1,1 1 0,-1 0 0,0-1 0,0 1 1,0-1-1,0 1 0,0 0 0,0-1 1,0 1-1,0-1 0,0 1 0,0-1 1,0 1-1,0 0 0,0-1 0,0 1 0,0-1 1,0 1-1,0 0 0,0-1 0,-1 1 1,1-1-1,-6-11 9,-2 1 0,1-1 1,-1 2-1,-1-1 0,-13-12 0,12 12 215,0-1-1,0 0 0,-12-19 1,22 30-208,0 1 0,-1-1-1,1 0 1,-1 1 0,1-1 0,0 0 0,-1 1 0,1-1 0,0 0 0,0 0-1,0 1 1,0-1 0,-1 0 0,1 0 0,0 0 0,0 1 0,1-1-1,-1 0 1,0 0 0,0 0 0,1 0-7,-1 1 0,0-1 0,1 1 0,-1 0 0,0-1 0,1 1 0,-1 0 0,1-1 0,-1 1 0,1 0 0,-1 0 0,1 0 0,-1-1 0,1 1 0,-1 0 0,1 0-1,-1 0 1,1 0 0,-1 0 0,1 0 0,0 0 0,32 6 445,-23-3-411,17 6-184,0-1 0,1-1-1,39 4 1,-38-11 12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2 17852,'-4'-1'2052,"5"9"-1339,6 11 59,62 119 1908,79 142-1340,-148-280-1341,4 8-56,0 0 0,1-1 1,0 0-1,0 0 0,1 0 0,-1-1 0,2 0 0,8 8 0,-15-14 5,1 0-1,-1 1 1,1-1 0,-1 0-1,0 1 1,1-1 0,-1 0 0,1 0-1,-1 0 1,1 1 0,-1-1-1,1 0 1,-1 0 0,1 0-1,-1 0 1,1 0 0,-1 0 0,1 0-1,-1 0 1,1 0 0,-1 0-1,1 0 1,-1 0 0,1-1-1,-1 1-24,1-1 0,-1 1 0,0 0 0,0-1 0,0 1 0,0-1 0,0 1 0,0-1 0,0 1-1,0 0 1,0-1 0,0 1 0,0-1 0,0 1 0,0-1 0,0 1 0,0-1 0,-1 1-1,1 0 1,0-1 0,0 1 0,-1-1 0,1 1 0,0 0 0,0-1 0,-1 1 0,1 0-1,0-1 1,-1 1 0,-5-6-324,0 0 1,0 0-1,-13-9 0,-9-3-659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1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9 356 16916,'-8'-14'1936,"7"-2"-976,1-2-320,10-8 1057,7-3-153,9-7-416,4-1-216,10 0-343,3 1-105,0 4-344,3 4-256,-6 8-728,-1 5 1584,-12 11-808,-7 0-72,-14 1-72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1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0 17308,'1'27'3082,"-1"-14"-2164,1-1-1,-3 18 0,-30 113 882,22-106-1464,1 1 0,2-1 1,-3 65-1,10-100-304,0 0 1,0-1 0,0 1 0,0 0 0,0-1 0,0 1 0,1 0-1,-1-1 1,1 1 0,-1-1 0,1 1 0,0-1 0,-1 1 0,1-1-1,0 1 1,0-1 0,2 2 0,-2-2-14,0-1-1,0 1 1,0-1-1,0 1 1,0-1 0,0 0-1,0 1 1,0-1 0,0 0-1,0 0 1,1 0 0,-1 0-1,0 0 1,0 0-1,0 0 1,0 0 0,0 0-1,0 0 1,0-1 0,0 1-1,1 0 1,-1-1 0,0 1-1,0-1 1,0 1 0,1-2-1,13-8-262,-1-1 0,0 0 0,-1-1 0,0 0 0,0-1 0,-2 0 0,0-1 0,0-1 0,15-28 0,-24 39 203,1 0-1,-1-1 1,0 1-1,0-1 0,0 0 1,-1 1-1,1-1 1,-1 0-1,-1 0 0,1 0 1,-1 0-1,1 0 1,-1 0-1,-2-9 1,-6-5-460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1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16420,'-8'4'1912,"12"0"-1040,2-4-352,7 2 1433,1-4-825,5-2-496,2 1-320,2 0-992,1-1 712,-5-2-176,-2-4-120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2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15547,'3'0'4847,"-3"0"-4744,6 13 2024,7 18-464,-3-4-859,14 41-255,3-1 1,43 75-1,-107-175-5125,35 32 4477,-14-15-723,0 1 0,-1 1 0,-1 1 0,-29-16 0,41 28 4176,23 6-1369,-11-5-1751,1-1 0,-1 0 0,1-1 0,-1 1 0,0-1 0,0 0 0,0-1 0,8-4 0,45-29 546,-52 32-685,10-10 10,-15 11-226,1 1 0,-1-1 1,1 1-1,0 0 0,0 0 1,0 0-1,0 0 0,0 1 1,4-2-1,-7 6-1920,-6 6 681,-8 10-751,-1-4 307,-1 0-1,-22 18 1,29-27 1953,0 0 0,0 0 1,-1 0-1,1-1 1,-1-1-1,-15 5 1,14-8 2443,16-9-719,15-7 57,1 3-1376,1 2-1,-1 0 1,37-11-1,-49 16-650,-5-4-152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58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9534 9954,'-2'1'387,"0"0"1,-1 0-1,1 0 0,-1-1 1,1 1-1,-1-1 0,1 1 0,-1-1 1,-3 0 824,11-3-367,1 0 0,-1 0-1,1 1 1,0 0 0,11-2-1,-8 1-372,8-4-167,-1-1-1,0 0 0,0-1 1,-1-1-1,-1 0 0,26-24 1,-2 3-75,17-11-72,95-79 87,-133 107-218,0 1 1,1 0-1,36-18 1,65-23 122,16-8-98,-122 54-36,15-7-9,0-1-1,-1-1 0,-1-2 0,28-24 1,-38 24 21,0 0 0,18-30 1,17-21 10,0 9 4,46-49-8,-76 88-61,1 1-1,46-32 0,2 4 92,-2-2 0,81-80 0,-81 60 69,43-40-73,-52 57-55,3 4 0,2 2 1,106-61-1,51-31 1,-162 100-10,45-27-33,161-117 175,-191 123-184,-30 23 41,2 1 0,2 3 0,52-29-1,-2 15 13,-49 25-20,0-2 1,-2-2-1,83-62 1,-69 36 10,-7 5 10,77-51-1,203-96-15,14 22 38,-271 133-42,-2-4 0,-2-3 0,99-83 0,-114 85 43,108-61-1,73-20-15,49-29-30,74-96-70,28-17 57,53-32 26,-89 54-38,102-84-6,-363 253 17,351-270-140,-322 254-55,163-161-1,-194 169 58,172-125-64,-14 13-70,-183 137 187,27-26-53,171-122 1,-189 157 140,-2-2 0,-3-4 0,85-89 0,258-224-158,-391 352 181,186-184-122,-60 52-12,77-42-8,44-42-186,349-316-68,-603 537 397,291-274 0,-85 74 10,-173 171 285,71-50-1,-112 88-201,-6 6 135,-5 4-1050,-1-14 690,0-6-57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10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13147,'17'5'1336,"0"-2"-864,2-2-240,5-1 1137,8-1-1153,11-1-424,5 2-25,10-4 161,5 0-120,4-4-104</inkml:trace>
  <inkml:trace contextRef="#ctx0" brushRef="#br0" timeOffset="1">1046 1 10242,'37'2'288,"0"0"-960,-1-1-256,0 2 816,4 0-200,1 0-184</inkml:trace>
  <inkml:trace contextRef="#ctx0" brushRef="#br0" timeOffset="2">2033 24 9634,'24'-2'832,"4"-1"-600,0-1-112,7 3 785,2 1-1210,6 0-719,1 1 904,2 0-136,0 1-112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5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340 26 14579,'11'-25'6039,"-11"26"-4755,-5 16-238,-7 29-649,-2-1 1,-2 0-1,-2-1 1,-33 57 0,20-48-465,-3-2 0,-76 91 0,103-134-34,5-5 83,0-1 0,0 1-1,0-1 1,0 1 0,0-1 0,-1 0-1,1 0 1,-1 0 0,1 0-1,-1 0 1,0 0 0,0-1-1,0 1 1,-5 1 0,8-4 16,-1 1 0,0 0-1,1 0 1,-1 0 0,1-1 0,-1 1 0,1 0 0,-1 0 0,1-1-1,-1 1 1,1 0 0,0-1 0,-1 1 0,1-1 0,-1 1 0,1-1-1,0 1 1,-1-1 0,1 1 0,0-1 0,0 1 0,-1-1 0,1 1-1,0-1 1,0 1 0,0-1 0,0 1 0,0-1 0,0 1 0,0-1 0,0 0-1,0 1 1,0-1 0,0 0 0,0 0-2,-1-16-168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2:59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17556,'0'0'45,"0"-1"1,0 1 0,0 0-1,0 0 1,0 0 0,0 0-1,0 0 1,0 0 0,0 0-1,0 0 1,0-1 0,1 1-1,-1 0 1,0 0 0,0 0-1,0 0 1,0 0 0,0 0-1,0 0 1,0 0 0,0 0-1,0 0 1,0 0 0,0-1-1,0 1 1,1 0-1,-1 0 1,0 0 0,0 0-1,0 0 1,0 0 0,0 0-1,0 0 1,0 0 0,1 0-1,-1 0 1,0 0 0,0 0-1,0 0 1,0 0 0,0 0-1,0 0 1,0 0 0,0 0-1,1 0 1,-1 0 0,0 0-1,0 0 1,0 1 0,0-1-1,0 0 1,0 0 0,0 0-1,0 0 1,0 0 0,0 0-1,1 0 1,-1 0 0,0 0-1,0 0 1,0 0-1,0 1 1,0-1 0,0 0-1,0 0 1,0 0 0,4 14 1292,3 29-967,-5-30-81,6 41-351,3 0 0,2-1 0,3 0 1,1-1-1,30 59 0,-43-100-1292,-9-12-340,-14-13-457,16 11 2271,-15-14-1140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00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 15787,'-1'-5'1697,"8"5"-849,5 1-280,9 5 784,8 3-111,4-4-337,1 2-200,2-2 872,-5-2-1192,-10-6-48,-3-10 25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05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28 6729,'-6'-4'1499,"0"1"-1,0-1 0,-1 1 0,-12-4 0,18 7-724,-2-2 128,-6-2 2859,9 4-3731,0 0-1,0 0 0,0 0 1,0 0-1,0 0 0,0 0 1,0 0-1,0 0 0,0 0 1,0 0-1,0 0 0,0 1 1,0-1-1,0 0 0,0 0 1,0 0-1,0 0 0,0 0 1,0 0-1,0 0 0,0 0 1,0 0-1,0 0 1,0 0-1,0 0 0,0 1 1,0-1-1,-1 0 0,1 0 1,0 0-1,0 0 0,0 0 1,0 0-1,0 0 0,0 0 1,0 0-1,0 0 0,0 0 1,0 0-1,0 0 0,0 0 1,0 0-1,0 0 0,-1 0 1,1 0-1,0 0 0,0 0 1,0 0-1,0 0 0,0 0 1,0 0-1,0 0 1,0 0-1,2 4-21,1-1 0,0 0 0,0 0 1,1 0-1,-1 0 0,1 0 0,-1-1 0,1 0 1,7 4-1,36 12 303,-45-17-277,13 3 154,-11-3-162,0 1 1,0-1-1,0 1 0,0-1 0,0 1 0,0 0 0,-1 0 1,7 5-1,4 4 22,-7-6-19,-1 1-1,1 0 0,-1 0 1,0 0-1,8 12 0,19 38 48,-22-36-65,1 0 1,15 20-1,-24-38-10,0 1-1,0-1 1,0 1 0,0-1 0,0 0-1,0 0 1,1 0 0,-1-1 0,1 1-1,-1-1 1,7 2 0,-6-2 0,0 1 0,0-1-1,0 1 1,0 0 0,0 0 0,0 0 0,6 5 0,13 15-2,-15-13 1,1-1 0,0 0-1,0 0 1,1-1 0,0 0-1,0 0 1,1-1-1,0-1 1,14 6 0,75 18 2,-43-14-1,64 27 0,-99-30-3,1 0 0,-2 2 0,0 0 1,24 22-1,-21-17-1,0 0 1,36 19 0,107 40 10,-14-9-2,-121-52-3,-1 1 0,48 38-1,-56-38 5,25 22-7,2-2 0,2-2 0,62 33 0,-76-51-13,161 84 12,-151-74 12,-1 3 0,44 35 0,-20-9-21,2-3 0,100 54 0,-80-57 11,136 79-12,-155-89 13,85 33 1,1 0 1,-124-55-5,-1 2-1,43 33 1,-45-29-2,64 52 1,145 87-1,115 66 22,-68-39-25,-19-16 0,-186-118 8,158 77 1,224 122 11,-450-247-15,485 251-21,-408-215 15,201 96 20,37 17 5,217 135-20,-325-179-5,-120-65 7,118 78-1,-142-74 0,433 282 10,-155-123-7,58 36 4,-165-107 3,-9-6-12,-16 30-1,-138-97 14,-29-23-10,296 237-13,-151-113 10,128 122 11,-42-22 0,113 78 40,-158-150-74,-58-51 31,-139-105-20,76 86-1,-114-116 13,29 35 8,2-1 0,1-2 0,64 51-1,29 1-11,-69-52 1,-3 3 1,104 98-1,-142-118 10,40 42 8,2-2-1,81 60 0,-60-64-20,-23-17 0,-3 2 0,81 79 0,-86-68 7,3-2 0,2-2 1,90 60-1,-141-108 3,341 238 5,-285-198 43,87 47 0,-13-10-35,-100-54-29,-2 2 1,67 68-1,-92-85 11,4 0-10,-1 0 1,25 15-1,-23-17 57,-1 0 1,20 20-1,-36-31 135,-1-2-151,0 1 1,0-1-1,0 1 1,0 0-1,-1-1 1,1 1 0,0 0-1,0-1 1,0 1-1,0 0 1,-1-1 0,1 1-1,0 0 1,0 0-1,-1-1 1,1 1-1,0 0 1,0 0 0,-1-1-1,1 1 1,0 0-1,-1 0 1,1 0 0,0-1-1,-1 1 1,1 0-1,-1 0 1,1 0-84,-1 0 1,1 0-1,-1-1 0,1 1 0,-1 0 1,1 0-1,0 0 0,-1-1 1,1 1-1,0 0 0,-1 0 1,1-1-1,0 1 0,-1 0 1,1-1-1,0 1 0,0 0 0,-1-1 1,1 1-1,0 0 0,0-1 1,0 1-1,-1-1 0,1 1 1,0 0-1,0-1 0,0 1 1,0-1-1,0 1 0,0-1 0,0 1 1,0 0-1,0-1 0,0 1 1,0-1-1,0 0 0,1-3-362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06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8 19228,'5'-8'1289,"0"9"-486,-1 19-69,-15 213 2230,-18 2-3215,25-203 193,-9 35-2568,17-119 1716,-3 5 269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3:07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15019,'4'0'2086,"0"9"-1381,-1 14-530,-3-20 105,4 24 627,28 173 2662,-27-178-3374,1-1-1,1 1 0,1-2 0,1 1 1,0-1-1,25 36 0,-28-48-148,0 0-1,1-1 0,0 1 1,0-2-1,1 1 1,-1-1-1,2 0 0,-1-1 1,0 0-1,14 6 1,-18-9-5,0-1 0,0 1-1,1-1 1,-1 0 0,0 0 0,0-1 0,1 1 0,-1-1 0,0 0 0,1 0 0,-1 0 0,0-1 0,1 0 0,-1 1-1,0-2 1,0 1 0,1 0 0,-1-1 0,0 0 0,0 0 0,-1 0 0,1 0 0,0 0 0,-1-1 0,1 0 0,3-3-1,1-4 102,0 0 0,-1 0-1,0 0 1,0-1-1,-1 0 1,0 0-1,-1-1 1,-1 0 0,0 0-1,4-15 1,1-19 192,5-66-1,-10 74-254,10-171-57,-11 193-443,1 23-1281,-1-2 1046,2-1 220,2-2-119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0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8128 8530,'-3'6'5377,"4"-7"-5214,-1-1 0,1 1 1,0-1-1,0 1 0,0 0 0,0 0 1,0-1-1,1 1 0,-1 0 0,0 0 0,1 0 1,2-1-1,53-26 1448,-15 8-1160,0-1 0,63-45 0,-68 35-170,63-68 0,-69 65-40,2 1 1,44-34-1,121-59-35,-121 80-191,-14 3 154,-2-3-1,89-87 0,-81 69-65,82-58 0,175-117-63,-259 192-14,3 3-1,87-40 1,-38 21-15,-55 24-11,-3-3-1,85-76 1,61-42 125,-23 50 49,3-2-54,110-103-66,-177 119-48,319-238-2,-359 278 1,-2-4-1,136-136 1,-161 143-17,3 2 0,2 2 0,75-48 0,-71 56-70,-2-3 0,-1-3-1,102-106 1,-146 136 58,36-42-11,2 4-1,118-96 0,245-175 72,52-36-42,-128 97 33,-23 16-8,-92 100-19,87-63 15,-170 101-4,216-156 18,165-117-12,-120 88 8,-294 219-18,259-231 36,-205 163-51,-89 86-4,92-54-1,17-13 27,-36 7-4,23-17 11,-120 100 5,81-45 0,-44 36-4,-32 19 8,-2-3-1,95-69 1,-122 77 153,-1-1 1,-1-1 0,-1-1 0,-2-1 0,30-43 0,-43 57 20,0 0 0,0 0 0,16-15 0,-20 22-179,0 0 1,0 1-1,1-1 1,-1 1-1,1 0 1,0 1-1,0-1 0,0 1 1,0-1-1,0 2 1,7-3-1,-20 2-1691,4-5 1332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1.8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196 112 16339,'28'-44'2572,"-21"31"-1314,1 0 1,0 1-1,16-18 0,-24 30-1212,0 0 0,1 0 0,-1 0 0,0 0 1,0 0-1,1 0 0,-1 0 0,0 1 0,0-1 0,0 0 1,1 0-1,-1 0 0,0 0 0,0 0 0,0 0 0,1 1 1,-1-1-1,0 0 0,0 0 0,0 0 0,0 0 0,1 1 1,-1-1-1,0 0 0,0 0 0,0 0 0,0 1 0,0-1 1,0 0-1,0 0 0,0 1 0,0-1 0,0 0 0,0 0 1,0 1-1,0-1 0,0 0 0,0 0 0,0 0 0,0 1 1,0-1-1,0 0 0,0 0 0,0 1 0,0-1 0,0 0 1,-3 12 172,1 1 0,-2-2 0,0 1 0,-10 22 0,1-4-97,-104 242 62,21-55-244,91-204 2,1-5-40,1-1 1,0 1-1,1-1 0,-2 11 0,4-17 84,0-1-1,-1 0 1,1 0-1,0 0 0,0 0 1,0 0-1,0 1 1,0-1-1,0 0 0,0 0 1,0 0-1,0 0 1,0 1-1,0-1 0,0 0 1,0 0-1,0 0 1,0 0-1,0 1 0,0-1 1,0 0-1,0 0 1,0 0-1,0 0 0,0 1 1,1-1-1,-1 0 0,0 0 1,0 0-1,0 0 1,0 0-1,0 1 0,0-1 1,0 0-1,1 0 1,-1 0-1,0 0 0,0 0 1,0 0-1,0 0 1,0 0-1,1 0 0,-1 0 1,0 0-1,0 1 1,0-1-1,0 0 0,1 0 1,9-6-531,11-16-324,-4 0-54,-1-2 0,24-48-1,18-59-787,-45 100 1345,49-152-52,-41 119 1512,-19 59-110,0 8-296,0 17 35,-1 29-209,0 7-43,12 87 0,-9-117-268,1 0 0,2-1 0,0 0 0,2 0 0,18 38 0,-4-32-41,-24-31-204,0 0-1,0 0 1,0-1 0,0 1 0,0 0-1,-1 0 1,1 0 0,0-1 0,0 1-1,0-1 1,0 1 0,0-1 0,0 1 0,0-1-1,0 0 1,-1 0 0,-26-16-520,-32-26-285,-80-76 0,139 119 876,1 0 1,0 0-1,0 0 1,-1 0-1,1 0 1,0-1-1,0 1 1,-1 0-1,1 0 1,0 0-1,0-1 1,-1 1-1,1 0 1,0 0-1,0 0 0,0-1 1,0 1-1,-1 0 1,1 0-1,0-1 1,0 1-1,0 0 1,0-1-1,0 1 1,0 0-1,0 0 1,0-1-1,0 1 1,0 0-1,0-1 1,0 1-1,0 0 1,0-1-1,0 1 1,0 0-1,0 0 0,0-1 1,0 1-1,0 0 1,0-1-1,1 1 1,-1 0-1,0 0 1,0-1-1,0 1 1,0 0-1,1 0 1,-1 0-1,0-1 1,0 1-1,1 0 1,-1 0-1,0 0 1,0 0-1,1-1 1,-1 1-1,0 0 0,0 0 1,1 0-1,-1 0 1,0 0-1,1 0 1,-1 0-1,1 0 1,27-1 959,-17 1-633,26-2 314,78-6 243,-97 5-995,1 0 1,-1-1 0,-1-1-1,22-9 1,-35 13 61,0-1-1,0 0 1,0 0 0,0 0 0,-1 0-1,1-1 1,-1 1 0,0-1 0,1 0 0,-1 0-1,2-4 1,8-14-249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2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2 20956,'0'0'67,"0"0"-1,0 0 1,0 0-1,0 0 0,0 0 1,0 0-1,1-1 1,-1 1-1,0 0 1,0 0-1,0 0 0,0 0 1,0 0-1,0 0 1,1 0-1,-1 0 0,0 0 1,0 0-1,0 0 1,0 0-1,0 0 0,1 0 1,-1 0-1,0 0 1,0 0-1,0 0 0,0 0 1,0 0-1,1 0 1,-1 0-1,0 0 0,0 0 1,0 0-1,0 0 1,0 0-1,1 0 0,-1 0 1,0 1-1,0-1 1,0 0-1,0 0 0,0 0 1,0 0-1,0 0 1,0 0-1,1 0 0,-1 1 1,0-1-1,0 0 1,0 0-1,0 0 0,0 0 1,0 0-1,0 1 1,0-1-1,0 0 1,0 0-1,0 0 0,0 0 1,0 0-1,0 1 1,0-1-1,0 0 0,0 0 1,1 20 1506,-6 25-778,-16 76-436,-9 78-206,30-193-130,-1 0 0,1 0 0,0 0 0,1 0 0,1 10 0,-2-14-15,1-1-1,-1 0 1,1 0 0,-1 1-1,1-1 1,0 0 0,-1 0-1,1 0 1,0 0 0,0 0-1,0 0 1,0 0 0,0 0 0,0 0-1,0 0 1,0 0 0,0 0-1,0-1 1,0 1 0,0-1-1,1 1 1,-1-1 0,0 1-1,1-1 1,-1 0 0,0 1-1,1-1 1,-1 0 0,0 0-1,1 0 1,0 0 0,16-2-2,0-1 1,0-1-1,-1-1 1,0 0-1,0-1 0,19-10 1,-8 5-262,-23 9 216,3-1-326,1-1-1,0 0 0,-1 0 1,9-6-1,-16 9 321,-1 1 0,1-1-1,0 1 1,0-1 0,0 1 0,-1-1 0,1 0-1,0 1 1,-1-1 0,1 0 0,0 1-1,-1-1 1,1 0 0,-1 0 0,1 0-1,-1 0 1,0 0 0,1 1 0,-1-1-1,0 0 1,0 0 0,1 0 0,-1 0 0,0 0-1,0 0 1,0 0 0,0 0 0,0 0-1,0 0 1,-1 0 0,1 0 0,0 0-1,0 0 1,-1 0 0,1 1 0,0-1 0,-1 0-1,1 0 1,-1 0 0,1 0 0,-1 1-1,0-1 1,1 0 0,-1 0 0,0 1-1,1-1 1,-1 1 0,0-1 0,-1 0-1,-18-12-819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2.6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88 18348,'0'0'2048,"14"0"-1103,8-1-377,11-5 976,4 0-224,9-2-504,4-2-399,-4-6-2370,-5 3 1921,-21 1-368,-7-3-192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00.6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5 102 13059,'0'0'42,"0"1"-1,0-1 1,0 0 0,-1 0 0,1 0 0,0 0 0,0 1 0,0-1-1,0 0 1,0 0 0,0 0 0,0 1 0,0-1 0,0 0-1,1 0 1,-1 0 0,0 1 0,0-1 0,0 0 0,0 0-1,0 0 1,0 0 0,0 1 0,0-1 0,0 0 0,0 0 0,1 0-1,-1 0 1,0 0 0,0 0 0,0 1 0,0-1 0,1 0-1,-1 0 1,0 0 0,0 0 0,0 0 0,0 0 0,1 0-1,-1 0 1,0 0 0,0 0 0,0 0 0,0 0 0,1 0 0,-1 0-1,0 0 1,0 0 0,11-7 1046,8-15 376,-19 22-1428,22-32 1987,-20 29-1857,-1 1 0,0-1 0,0 1 0,0-1 0,0 1 0,0-1-1,-1 1 1,1-1 0,-1 0 0,0 1 0,0-1 0,0-3 0,0 6-133,0-1 0,0 1 0,-1-1 0,1 1 0,0-1 0,0 1 0,-1-1 1,1 1-1,0-1 0,-1 1 0,1 0 0,0-1 0,-1 1 0,1 0 0,-1-1 0,1 1 0,0 0 1,-1-1-1,1 1 0,-1 0 0,1 0 0,-1 0 0,1-1 0,-1 1 0,0 0 0,1 0 1,-1 0-1,1 0 0,-1 0 0,1 0 0,-1 0 0,1 0 0,-1 0 0,1 0 0,-1 0 0,1 0 1,-1 1-1,1-1 0,-1 0 0,1 0 0,-1 1 0,1-1 0,-1 0 0,0 1 0,-21 11 337,20-10-411,-1 0 0,1 0 1,0 0-1,0 1 1,0-1-1,0 0 0,1 1 1,-1-1-1,1 1 0,-1-1 1,1 1-1,0 0 0,0 0 1,0-1-1,0 1 1,1 0-1,-1 0 0,1 4 1,0-7 33,0 0 1,0 1 0,0-1-1,0 0 1,0 0 0,1 0-1,-1 0 1,0 1 0,0-1 0,0 0-1,0 0 1,1 0 0,-1 0-1,0 0 1,0 0 0,0 0-1,1 0 1,-1 1 0,0-1-1,0 0 1,0 0 0,1 0 0,-1 0-1,0 0 1,0 0 0,0 0-1,1 0 1,-1 0 0,0 0-1,0 0 1,0-1 0,1 1-1,-1 0 1,0 0 0,0 0 0,0 0-1,1 0 1,-1 0 0,0 0-1,0 0 1,0-1 0,0 1-1,1 0 1,-1 0 0,0 0-1,0 0 1,0-1 0,0 1 0,0 0-1,0 0 1,0 0 0,0 0-1,1-1 1,-1 1 0,0 0-1,0 0 1,0-1 0,0 1-1,11-14-235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8.2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12563,'5'11'1064,"-3"3"-880,3 2-80,1 1 440,1-1-376,0 0-8,-1 0-72,1-2 8,-2-1-104,1-2-96,-1-2 104,-1-2-24,-1 0 16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8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12555,'0'32'1152,"0"2"-856,0 4 16,0-1 248,0 1-272,1-2-24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3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12 14251,'-9'4'1208,"2"0"-1040,0-5-120,1-5 560,-3 2-600,-4-1-8,-2 4-72,-3-2-136,-2 7 136,-5-2-24,-7 6 8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4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1497 130 12043,'-35'4'984,"1"1"-872,-6-5-112,-1-3 208,1-3-128,0-3-8,-1-1-56,1 3-24,-2 1 0,2 4-56,1 0 80,-2-1-8,-5 0 32</inkml:trace>
  <inkml:trace contextRef="#ctx0" brushRef="#br0" timeOffset="1">553 63 13187,'-41'-5'1040,"-4"1"-1048,4 0-184,-1-1 800,2 1-832,1 1-96,-2-3-40,-4 1-48,-3-1-456,-4-3 672,-7 4 80,-1-1-32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4.5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390 29 8914,'-46'-13'904,"3"4"-552,-2 2-152,-3 7 336,-3 0-304,-1 2 40,2-1-168,-5-1-104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4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559 38 10554,'-7'0'309,"0"1"1,-1-1-1,1 0 0,0-1 0,-11-1 0,12 1-162,0 0 0,0 0 0,1 1 0,-1-1 0,0 1 0,0 1 0,0-1 0,0 1 0,-10 3 0,0 2 36,4-1-51,0-1 0,-1 0 0,-13 2 1,21-5-54,0 0 1,-1-1 0,1 0 0,0-1 0,-1 1-1,1-1 1,0 0 0,0 0 0,-1 0 0,-8-5 0,8 4 78,-1-1 1,1 1-1,-1 1 1,1-1-1,-1 1 1,0 0-1,1 0 1,-1 1-1,0 0 1,0 0-1,-11 3 1,5 0-3,1 0 0,0 1 0,0 1 0,0 0 0,-14 9 0,22-11-168,0-1 0,0 0 0,-1 0 0,1 0 0,-1 0 0,0-1-1,0 1 1,-9 0 0,12-2 68,0 0 0,0-1 0,0 1 0,0-1 0,1 1 0,-1-1-1,0 0 1,0 1 0,0-1 0,1 0 0,-1 0 0,0-1 0,1 1-1,-1 0 1,1 0 0,-1-1 0,1 1 0,0-1 0,-1 1 0,1-1-1,0 1 1,0-1 0,0 0 0,-1-3 0,-15-38 616,12 20-327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284 79 17468,'1'-2'145,"0"0"0,0 0 0,0 0 0,-1 0 1,1 0-1,-1 0 0,1 0 0,-1-1 0,0 1 1,0 0-1,0 0 0,0 0 0,0-1 0,0 1 1,0 0-1,-1 0 0,1 0 0,-1 0 0,0 0 0,0 0 1,0 0-1,0 0 0,0 0 0,0 0 0,0 0 1,-3-3-1,2 3-36,0 1 1,0-1-1,0 0 1,-1 0-1,1 1 1,0 0-1,-1-1 0,0 1 1,1 0-1,-1 0 1,0 0-1,1 1 1,-1-1-1,0 1 1,0-1-1,1 1 0,-1 0 1,0 0-1,0 0 1,0 0-1,-3 1 1,-2 2-56,-1-1 0,1 1 0,0 1 0,0-1 0,1 1 0,-1 1 0,1 0 0,0 0 0,0 0 0,0 1 0,1-1 0,0 2 0,-7 8 0,-4 6-29,1 1 0,-24 45 0,35-59-23,0 1 1,1-1 0,0 1-1,1 0 1,0 0 0,0 0-1,1 0 1,0 0 0,0 1-1,0 14 1,2-22-5,0-1-1,0 0 1,0 1 0,0-1-1,1 0 1,-1 1-1,0-1 1,1 0 0,-1 0-1,0 1 1,1-1 0,0 0-1,-1 0 1,1 0 0,0 0-1,-1 0 1,1 0 0,0 0-1,0 0 1,0 0 0,0 0-1,0 0 1,2 1-1,-2-2 1,1 1 0,0-1 0,0 1 0,0-1 0,-1 0 0,1 0 0,0 0 0,0 0 0,0 0 0,0 0 0,0 0 0,-1-1 0,1 1 0,3-1 0,3-2 0,-1-1 0,1 1 1,-1-1-1,1 0 1,-1-1-1,9-7 0,-2 0 6,-2-1-1,0 0 1,0-1-1,18-29 0,-24 33 26,0 0 1,-1-1-1,0 0 0,0 0 0,-1 0 0,-1-1 0,0 1 0,2-15 0,-38 226 424,19-134-64,-10 131 1,26-162-198,5-22-745,-7-13 485,1 1 0,-1-1 0,1 0 0,-1 0 0,0 0 1,1 0-1,-1 0 0,1 0 0,-1 0 0,1 0 0,-1 0 0,0 0 0,1 0 0,-1 0 1,1 0-1,-1 0 0,1 0 0,-1 0 0,0 0 0,1-1 0,-1 1 0,1 0 0,-1 0 0,0 0 1,1-1-1,-1 1 0,0 0 0,1 0 0,-1-1 0,0 1 0,1-1 0,1-1-212,0-1 0,-1 1 0,1-1 0,-1 1 0,1-1 1,-1 0-1,0 0 0,0 0 0,0 1 0,-1-1 0,2-6 0,0-2-372,5-13-595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6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3 17012,'0'0'61,"0"0"0,1-1 1,-1 1-1,0 0 0,0 0 1,0 0-1,0 0 0,0 0 1,1 0-1,-1 0 0,0-1 1,0 1-1,0 0 0,0 0 1,1 0-1,-1 0 0,0 0 1,0 0-1,0 0 0,0 0 1,1 0-1,-1 0 0,0 0 1,0 0-1,0 0 0,0 0 0,1 0 1,-1 0-1,0 0 0,0 0 1,0 0-1,1 0 0,-1 0 1,0 1-1,0-1 0,0 0 1,0 0-1,0 0 0,1 0 1,-1 0-1,0 0 0,0 0 1,0 1-1,0-1 0,0 0 1,0 0-1,1 0 0,-1 0 1,0 1-1,0-1 0,0 0 1,0 0-1,0 0 0,0 0 1,0 1-1,0-1 0,0 0 1,0 0-1,0 0 0,0 1 1,-3 20 1748,-14 35-893,13-47-695,-21 62 236,10-30-201,1 1 0,2 1 0,-9 56 0,21-96-253,-1-1 1,1 1-1,0-1 1,0 1-1,0-1 0,0 1 1,1 0-1,-1-1 1,1 1-1,0-1 0,-1 1 1,1-1-1,0 0 0,0 1 1,1-1-1,-1 0 1,3 4-1,-2-5-23,-1 0 0,0 0 0,1 0 0,0 0 1,-1 0-1,1 0 0,0 0 0,-1-1 0,1 1 0,0-1 0,-1 1 0,1-1 1,0 0-1,0 0 0,0 0 0,-1 0 0,1 0 0,0 0 0,0 0 0,0 0 1,-1-1-1,1 1 0,0-1 0,0 1 0,-1-1 0,3-1 0,2-1-147,-1 0 0,1 0 1,-1 0-1,0-1 0,-1 0 0,1 0 0,-1 0 0,1 0 0,-1-1 0,0 1 0,-1-1 0,1 0 0,-1 0 0,0-1 0,-1 1 0,1-1 0,-1 1 1,3-13-1,0-7-435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7.2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62 17652,'-2'6'1944,"2"-2"-1328,12-3-272,3-1 921,10-4-457,-2-2-256,5-4-856,0-1-456,-4-4 664,-1 4-160,-5-5-112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17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10 16564,'0'0'120,"0"-1"0,0 1 1,0 0-1,0-1 0,0 1 1,0-1-1,-1 1 1,1-1-1,0 1 0,0 0 1,0-1-1,0 1 1,-1-1-1,1 1 0,0 0 1,0-1-1,-1 1 0,1 0 1,0-1-1,-1 1 1,1 0-1,0 0 0,-1-1 1,1 1-1,0 0 0,-1-1 1,-3 12 1982,3 21-668,3 18-1025,14 75 0,-11-97-376,2 0 0,1-1 0,1-1 0,15 33 1,-22-55-30,0 0 0,0-1 0,1 1 1,-1-1-1,1 0 0,0 1 1,0-1-1,0-1 0,4 5 0,-6-7-3,-1 0 0,1 1 0,-1-1 0,1 0 0,-1 0 0,1 1 0,-1-1 0,1 0 0,-1 0 0,1 0 0,-1 0 0,1 0 0,0 1 0,-1-1 0,1 0-1,-1 0 1,1-1 0,-1 1 0,1 0 0,-1 0 0,1 0 0,0 0 0,-1 0 0,1-1 0,-1 1 0,1 0 0,0-1 0,0 0 1,0 0 1,-1 0-1,1-1 0,0 1 1,0-1-1,-1 1 0,1 0 1,-1-1-1,1 1 1,-1-1-1,1 1 0,-1-1 1,0 0-1,0 1 1,0-3-1,0-3 2,0-1 0,0 0 0,-1 1-1,0-1 1,-1 0 0,0 1 0,-4-12 0,5 16-16,0 0 0,0 0 0,0 0 0,-1 0 0,0 0 0,1 0 0,-1 0 0,0 1 1,0-1-1,0 1 0,-1-1 0,1 1 0,-1 0 0,1 0 0,-1 0 0,0 0 0,1 1 0,-1-1 0,0 1 0,-4-2 0,6 3 2,0 0-1,0-1 1,0 1-1,0 0 1,0 0-1,0 0 1,0 0-1,0 0 1,0 0-1,0 1 1,-1-1-1,1 0 1,0 1-1,0-1 1,0 0-1,0 1 1,0-1-1,1 1 1,-1 0-1,0-1 1,0 1 0,0 0-1,-1 1 1,0 0-1,0 0 1,1 1 0,0-1 0,-1 1-1,1 0 1,0-1 0,0 1 0,-1 5-1,-1 4 23,2 0 0,0 1 0,0 13 0,1-22 1,1-1 0,-1 1 0,1-1 0,0 0 0,0 1 0,0-1 0,0 0 0,0 1 0,1-1 0,0 0 0,-1 0-1,1 0 1,0 0 0,1-1 0,-1 1 0,0 0 0,1-1 0,-1 0 0,7 4 0,-6-3-4,1-1 0,-1 0-1,1 0 1,-1 0 0,1-1 0,0 1 0,0-1 0,0 0 0,0 0 0,0-1-1,0 1 1,0-1 0,0 0 0,0 0 0,0 0 0,0 0 0,5-2 0,-8 2-11,-1 0 0,1 0 1,-1 0-1,1 0 1,-1 0-1,1 0 0,-1-1 1,1 1-1,-1 0 1,1 0-1,-1-1 0,1 1 1,-1 0-1,1-1 1,-1 1-1,1 0 1,-1-1-1,0 1 0,1 0 1,-1-1-1,0 1 1,0-1-1,1 1 0,-1-1 1,0 1-1,0-1 1,1 1-1,-1-2 0,0 1 3,0 0-1,0 0 1,-1 0-1,1 0 0,0 0 1,-1 0-1,1 0 1,-1 0-1,1 0 0,-1 0 1,1 0-1,-1 0 1,-1-1-1,-1-2 6,0 0 1,-1 1-1,0-1 0,-8-5 0,-55-27 1,45 25 51,1 0-1,0-1 0,-32-26 1,53 38-55,-1 0 0,1-1 0,0 1 0,0 0 0,-1-1 1,1 1-1,0 0 0,-1 0 0,1-1 0,0 1 0,0 0 1,0-1-1,-1 1 0,1 0 0,0-1 0,0 1 0,0-1 1,0 1-1,0 0 0,0-1 0,0 1 0,0-1 0,0 1 1,0 0-1,0-1 0,0 1 0,0-1 0,0 1 0,0 0 1,0-1-1,0 1 0,1 0 0,-1-1 0,0 1 1,0 0-1,0-1 0,0 1 0,1 0 0,-1-1 0,0 1 1,1 0-1,-1-1 0,0 1 0,0 0 0,1 0 0,-1 0 1,0-1-1,1 1 0,-1 0 0,1 0 0,-1 0 0,0 0 1,1-1-1,-1 1 0,0 0 0,1 0 0,0 0 0,29-8 44,-22 7-33,16-6-264,24-6 559,59-25 1,-63 20-253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02.1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624 82 8690,'-18'0'666,"-1"-1"-1,0-2 1,1 0 0,-1 0 0,1-2-1,0 0 1,0-1 0,-25-13 0,39 17-623,0 0 0,0 1 0,0 0 0,0 0 0,0 0 0,0 1 0,0-1 1,0 1-1,0 0 0,0 0 0,0 0 0,0 1 0,0 0 0,0-1 0,0 1 0,0 1 0,0-1 0,0 0 0,1 1 1,-1 0-1,1 0 0,-1 0 0,1 0 0,-1 1 0,1-1 0,-3 4 0,-9 9 73,1 0 0,0 0 1,-21 35-1,25-36-32,-21 30 169,2 2-1,2 2 0,2 0 1,2 1-1,2 1 0,3 2 1,2-1-1,-15 86 0,23-88-216,2 0 0,2-1 0,3 2 0,2-1 0,11 78 0,-10-113-40,1 0 0,1 0-1,0 0 1,1-1-1,0 0 1,1 0-1,0 0 1,1-1 0,1 0-1,0 0 1,1-1-1,0 0 1,0 0-1,1-1 1,1 0 0,-1-1-1,2 0 1,-1-1-1,1 0 1,0-1-1,1-1 1,0 1 0,0-2-1,20 6 1,5-1 1,0-1 0,49 4 1,81-1-24,-83-7-2,-81-5 25,44 4-80,0-2 1,54-6-1,-88 3 61,0-1-1,0-1 0,0 0 0,-1-1 1,0 0-1,1-1 0,-1 0 0,-1-2 1,1 1-1,-1-1 0,-1-1 0,12-9 1,-6 1 15,0-1 1,-2-1-1,0 0 1,-1-1-1,20-36 1,46-112 162,-65 134-111,-2 2 20,-1-1-1,-1 0 1,-2-1-1,-1 0 1,6-67-1,-12 72-27,-2-1-1,-1 1 1,-1-1-1,-2 1 1,-1 0-1,-1 0 1,-14-40-1,8 35 8,-2 0-1,-2 1 1,0 1 0,-2 1-1,-2 0 1,-45-53 0,50 66-37,0 2 1,-1 0 0,0 1-1,-2 0 1,1 2 0,-2 0-1,1 1 1,-2 0 0,1 2-1,-1 1 1,-1 0 0,-32-7-1,48 13-50,0 1-1,-1 1 1,1-1-1,0 1 0,0 0 1,0 0-1,0 0 1,0 1-1,0-1 0,-1 1 1,1 1-1,0-1 0,1 1 1,-1 0-1,0 0 1,-4 3-1,-19 15-236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8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11690,'4'7'1433,"10"-4"-801,5 1-280,7-3 1488,7-1-1151,8-1-289,1-3-56,5-1-344,-1 1-208,0-3 208,-3 0-32,-4 0-64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9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12651,'21'2'944,"2"-2"-760,0-3-160,7-1-16,6-2 144,7-3-104,6 2-88</inkml:trace>
  <inkml:trace contextRef="#ctx0" brushRef="#br0" timeOffset="1">925 26 12755,'29'0'976,"-1"0"-936,7-4-584,3 0-728,4-2 1160,0 0-201,2 1-223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5553,'47'-4'632,"-1"1"-128,-6 1 593,-1 1 487,-2-1-896,-3 1-312,-1-5-552,0-1 1312,6-2-455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5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 14515,'-4'-6'904,"-6"-6"2137,6 13-1492,0 9-364,-8 82-42,-3 122 1,12-137-819,2 6 301,13-127 499,-2-35-730,14-82-114,-18 134-270,1 1 0,1 0-1,21-47 1,-27 69-14,0 0 0,0 0 0,0 0-1,1 1 1,-1-1 0,1 1 0,0 0-1,0 0 1,0 0 0,0 0 0,0 0-1,1 1 1,-1-1 0,1 1 0,0 0-1,0 0 1,0 0 0,0 1 0,0-1-1,0 1 1,0 0 0,0 0 0,0 1-1,1-1 1,-1 1 0,0 0 0,1 0-1,-1 0 1,0 1 0,0-1 0,1 1-1,-1 0 1,0 0 0,0 1 0,0-1-1,0 1 1,0 0 0,0 0 0,-1 0-1,1 1 1,-1-1 0,1 1 0,-1 0-1,0 0 1,3 3 0,-4-4 12,-1 0 0,0 0 0,1 0 0,-1 0 0,0 0 1,0 0-1,0 0 0,0 0 0,-1 0 0,1 0 0,0 0 0,-1 1 0,0-1 0,1 0 1,-1 0-1,0 1 0,0-1 0,0 0 0,-1 0 0,0 3 0,0 0 30,0-1-1,-1 0 0,0 0 1,0 0-1,0 0 0,0-1 1,-1 1-1,1-1 0,-7 7 1,1-2 45,-1 0 0,0-1 0,0 0 0,0-1 0,-1 0 0,0 0 0,-14 5 0,21-10-120,-1 1 0,1-1 1,0-1-1,-1 1 0,1 0 0,-1-1 0,1 0 1,-1 0-1,-6 0 0,10 0-33,-1-1 1,0 1-1,0 0 0,0-1 1,0 1-1,0 0 0,1-1 1,-1 1-1,0-1 0,0 1 0,1-1 1,-1 0-1,0 1 0,1-1 1,-1 0-1,0 1 0,1-1 0,-1 0 1,1 0-1,-1 1 0,1-1 1,0 0-1,-1 0 0,1 0 1,0 0-1,0 0 0,-1 1 0,1-1 1,0 0-1,0 0 0,0 0 1,0 0-1,0 0 0,0 0 0,0 0 1,0 0-1,1 0 0,-1 1 1,0-1-1,1 0 0,0-1 0,0-3-147,1-1 0,0 1 0,0 0-1,1 0 1,5-9 0,8-6-644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6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17 18052,'6'-13'1554,"-8"9"-197,1 5-1248,0-1 0,0 1 0,0-1-1,0 1 1,0 0 0,0 0-1,0 0 1,0-1 0,0 1 0,0 0-1,0 0 1,1 0 0,-1 0-1,0 0 1,1 1 0,-1 0 0,-19 36 236,2 2 0,2 0 1,2 0-1,1 1 1,2 1-1,-7 55 0,18-95-341,0-1 0,0 1 0,-1 0-1,1-1 1,0 1 0,0 0 0,1-1-1,-1 1 1,0 0 0,0-1 0,1 1-1,-1 0 1,2 1 0,-2-3-2,0 0 0,0 1 0,1-1 0,-1 0 0,0 0 0,1 1 0,-1-1 0,0 0 0,1 0 0,-1 0 0,0 1 0,1-1 0,-1 0 0,1 0 0,-1 0 0,0 0 0,1 0 0,-1 0 0,0 0 0,1 0 0,-1 0 0,1 0 0,-1 0 0,0 0 0,1 0 0,-1 0 0,1 0 0,-1 0 0,0-1 0,1 1 0,-1 0 0,1-1 0,2-1 5,0 0-1,0 0 1,0-1 0,0 1-1,0-1 1,0 0 0,-1 0-1,5-6 1,-2-1 0,0 1-1,0-1 1,-1 0-1,-1-1 1,0 1-1,0 0 1,-1-1 0,0 0-1,-1 1 1,0-1-1,-1 0 1,-1-21-1,-1 25-20,1 10-20,4 12-28,6 5 8,0 0 1,22 33-1,-18-33 59,19 40 0,-32-60-4,0 0 1,0 0-1,0 1 0,1-1 1,-1 0-1,0 0 0,0 1 1,0-1-1,0 0 0,0 1 1,0-1-1,0 0 0,0 0 1,0 1-1,1-1 0,-1 0 0,0 0 1,0 1-1,-1-1 0,1 0 1,0 1-1,0-1 0,0 0 1,0 0-1,0 1 0,0-1 1,0 0-1,0 0 0,0 1 1,-1-1-1,1 0 0,0 0 1,0 1-1,0-1 0,-1 0 1,1 0-1,0 0 0,0 1 0,0-1 1,-1 0-1,1 0 0,0 0 1,0 0-1,-1 0 0,1 1 1,-18-4 31,-19-12 13,-172-121 234,209 135-278,0 1 0,0 0 0,0 0 0,1 0 0,-1-1 0,0 1 0,0 0 0,0 0 0,0 0 0,0-1 0,1 1 0,-1 0 0,0 0 0,0 0 0,0 0 0,1-1 0,-1 1 0,0 0 0,0 0 0,1 0 0,-1 0 0,0 0 0,0 0 0,0 0 0,1 0 0,-1 0 0,0 0 0,0 0 0,1-1 0,-1 2 0,0-1 0,0 0 0,1 0 0,29-4-39,1 2-1,-1 1 1,40 3-1,-42 0-236,135 6-751,-119-6 743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39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0 182 10154,'47'-2'1136,"-1"-3"-719,3 0-201,1 0 176,-1 0 24,10-3-136,0 0-112</inkml:trace>
  <inkml:trace contextRef="#ctx0" brushRef="#br0" timeOffset="1">1906 9 9506,'46'1'24,"-3"-2"-776,-3-2 48,-2 0-336,-1 0-169,-1 3 561,0 0-280,-2 0 360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0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49 4729,'285'-34'13518,"-260"33"-12869,0 0 0,29 4 0,-31-1-675,1-1 0,33-4 0,-56 3-58,0 0 0,0 0 0,0 0-1,0 0 1,0-1 0,0 1 0,0 0 0,0-1-1,0 1 1,0-1 0,0 1 0,0-1 0,0 1-1,0-1 1,-1 0 0,2 0 0,1-2-69,5-3-175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16027,'-5'-1'1281,"3"8"-905,2 7-128,3 18 456,0 7-112,-3 11-288,1 6-64,-2 9-56,-2 6-64,2 5-472,-2 1-1408,3-2 1568,0-4-168,7 2-168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1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14355,'13'497'2123,"-7"-185"-9768,-12 0 7720,3 211 6096,22-203-4745,0 92-9198,-7 37 6369,-9-404 978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4:42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8874,'24'659'7248,"-17"-405"-6551,2 54 435,-5-148-1078,4 55 322,-7-211-275,-1 0 0,0 1 0,0-1 0,0 0-1,0 0 1,-1 1 0,0-1 0,1 0 0,-4 7-1,1-4 51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12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4 161 12579,'-3'13'2577,"3"-20"-812,7-71-2009,-1 11-1194,-4 45 1050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9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9474,'0'37'496,"-3"-7"-496,-1-4-8,2-7 296</inkml:trace>
  <inkml:trace contextRef="#ctx0" brushRef="#br0" timeOffset="1">65 480 8234,'3'48'936,"0"-6"-1024,2-15-40,1-5 1424,-2-14-1128</inkml:trace>
  <inkml:trace contextRef="#ctx0" brushRef="#br0" timeOffset="2">118 836 7474,'0'48'1104,"1"-5"-384,1-5-240,1-6 456,4-8-80,-2-6-455,1-8 111,-2-3-216,1 0-104</inkml:trace>
  <inkml:trace contextRef="#ctx0" brushRef="#br0" timeOffset="3">148 1469 9522,'1'31'1096,"-1"-9"-1472,3-5 240,-1-9 1785,1 0-1281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9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0 8602,'-2'23'189,"0"7"-70,0 0 1,2 0 0,2 0 0,9 57 0,-7-63-418,-1 0-1,-1 0 1,-2 0-1,0 1 1,-4 30-1,0-5 678,-19 307 4191,22-347-4547</inkml:trace>
  <inkml:trace contextRef="#ctx0" brushRef="#br0" timeOffset="1">11 1242 8330,'-3'54'1128,"0"-7"-664,0-9-832,3-7 1664,-1-11-1032,1-1-96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09.8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 9386,'-7'49'660,"-10"82"503,15-103-2388,2 32-1,1 42 3044,-4-1 0,-21 123 0,1-6-32,21-31-2338,3-36 399,-6-65 612,-3-1 1,-27 122 0,32-192-388,1 1 1,1-1-1,1 1 1,0 0 0,1 0-1,4 19 1,-3-19 249,0 0 1,-1 0-1,0 1 1,-2-1-1,-2 22 1,-3-23 514,-3-19-530,4-1-607,-2 3 143,-1 3-129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4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12067,'20'5'1384,"3"-2"-712,0-2-256,6 2 1120,-2-2-735,5 2-201,-1 1-80,1 1-360,2-1-192,-2-2-296,1-1-112,2-1-192,1-3-73,4-3 401,5-5-224,2-3 8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5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11875,'40'-7'808,"-3"-3"-696,3 0-48,2 2 216,2 0-104,-1 1-72,3 0-584,-1-1 440,-1-1-16,0-1-48</inkml:trace>
  <inkml:trace contextRef="#ctx0" brushRef="#br0" timeOffset="1">1104 19 11674,'41'3'993,"-4"-1"-721,3-2-200,0-2-584,3-2 680,-1-5-256,1 1-112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5.6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11450,'31'0'913,"-1"-3"-673,-2-1-120,4 0 104,1-2-624,4-1 408,5 1-104,5 1-168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6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13035,'41'5'2428,"63"-2"0,43-10-1983,-126 6-827,334-36-4713,-225 17 3446,-101 16 1369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6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8466,'55'-13'861,"-34"8"-431,0 0 0,0 2 1,31-3-1,-51 7-367,-1-1 1,1 0-1,-1 0 1,0 1-1,1-1 0,-1 0 1,0 1-1,1-1 1,-1 0-1,0 1 1,1-1-1,-1 1 1,0-1-1,0 0 1,1 1-1,-1-1 1,0 1-1,0-1 0,0 1 1,0-1-1,0 1 1,0-1-1,0 0 1,0 1-1,0-1 1,0 1-1,0-1 1,0 1-1,0-1 0,0 2 1,2 8-705,-2-10 629,0 1-1,0-1 0,0 0 1,0 0-1,1 0 0,-1 0 0,0 1 1,0-1-1,0 0 0,1 0 1,-1 0-1,0 0 0,0 0 1,0 0-1,1 0 0,-1 0 0,0 0 1,0 0-1,1 0 0,-1 0 1,0 0-1,0 0 0,1 0 1,-1 0-1,0 0 0,0 0 1,0 0-1,1 0 0,-1 0 0,0 0 1,0 0-1,1 0 0,-1 0 1,0 0-1,0-1 0,0 1 1,0 0-1,1 0 0,-1-1 1,11-7-261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7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 16123,'0'0'102,"-1"0"-1,0 0 1,0 0-1,1 0 0,-1 1 1,0-1-1,0 0 0,1 1 1,-1-1-1,0 1 0,1-1 1,-1 0-1,1 1 1,-1-1-1,0 1 0,1 0 1,-1-1-1,1 1 0,-1 0 1,1-1-1,0 1 0,-1 0 1,1-1-1,0 1 1,-1 0-1,1-1 0,0 3 1,-5 23 765,4-21-465,-24 256 4452,13 130-2664,14-383-2011,2-16-99,5-23-7,41-265 231,-42 253-302,-2 7-9,12-40 1,-15 67 3,0 0 1,0 1-1,1 0 1,0 0-1,0 0 1,1 0 0,0 0-1,0 1 1,13-13-1,-15 17 2,-1 1 0,1 0-1,0 0 1,0 0 0,0 0-1,0 0 1,0 1 0,1-1-1,-1 1 1,0 0 0,1 0 0,-1 0-1,1 0 1,-1 1 0,1 0-1,0-1 1,5 2 0,-4-1-2,0 1 0,0 1 0,0-1 0,0 1 0,-1-1 0,1 1 1,0 1-1,-1-1 0,0 1 0,1-1 0,4 6 0,-2-3 1,-2 0-1,1 1 0,-1 0 0,0 0 1,0 0-1,0 1 0,-1-1 1,0 1-1,0 0 0,-1 0 0,0 1 1,0-1-1,-1 1 0,0-1 1,2 14-1,-4-14 17,0-1-1,0 0 1,-1 1 0,0-1-1,-1 0 1,1 1 0,-1-1 0,0 0-1,0 0 1,-1-1 0,0 1-1,0 0 1,-1-1 0,1 0 0,-1 0-1,0 0 1,0 0 0,-1 0-1,1-1 1,-1 0 0,0 0 0,-10 6-1,7-5-28,0-1 0,0-1 0,0 1 0,0-1 0,0 0 0,-1-1 0,1 0 0,-1 0 0,0-1 0,1 0 0,-1-1 0,0 0 0,0 0 0,1 0 0,-1-2 0,-10-1 0,14 2-213,1-1 0,0 0 1,-1 0-1,1 0 0,-8-5 0,11 7 195,1-1-1,-1 1 1,0-1-1,1 1 1,-1 0-1,1-1 1,-1 1-1,0-1 1,1 0 0,-1 1-1,1-1 1,-1 1-1,1-1 1,0 0-1,-1 1 1,1-1-1,0 0 1,-1 1-1,1-1 1,0 0-1,0 0 1,0 1-1,-1-1 1,1 0 0,0 0-1,0 0 1,0 1-1,0-1 1,0 0-1,1 0 1,-1 1-1,0-1 1,0 0-1,0 0 1,1 1-1,-1-1 1,0 0-1,1 1 1,-1-1 0,1 0-1,-1 1 1,1-1-1,0-1 1,18-11-589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7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16075,'1'-1'186,"-1"1"-1,1 0 0,0 0 0,0 0 1,0 0-1,0 0 0,-1 0 0,1 0 1,0 0-1,0 1 0,-1-1 0,1 0 1,0 0-1,0 1 0,-1-1 0,1 0 1,0 1-1,0-1 0,-1 1 0,1-1 0,0 1 1,-1-1-1,1 1 0,-1-1 0,1 1 1,-1 0-1,1 0 0,0 2 166,-1-1 0,0 1-1,0 0 1,0-1 0,0 1-1,0 0 1,-1-1 0,0 5 0,-5 24 161,-2-1 1,-1 0 0,-17 38 0,-47 82 196,59-124-541,7-13-21,0-1 0,1 1 0,-7 22 0,12-34-136,1 0-1,0 0 0,0 0 1,-1 0-1,1 0 0,0 0 0,0 0 1,0 0-1,0 0 0,0 0 1,0 0-1,0 0 0,0 0 1,1 0-1,-1 0 0,0 0 0,1 0 1,-1 0-1,1 0 0,-1 0 1,1 0-1,-1 0 0,1 0 1,0 0-1,-1 0 0,1-1 0,0 1 1,0 0-1,-1-1 0,1 1 1,0 0-1,0-1 0,0 1 1,0-1-1,0 1 0,0-1 0,0 0 1,0 1-1,0-1 0,0 0 1,0 0-1,0 0 0,0 1 1,0-1-1,0 0 0,2-1 1,5 1 13,1 0 0,0-1 0,-1 0 1,12-3-1,-17 4-23,18-5-280,37-13-1,-52 16 58,-1 0-1,0 0 0,1-1 0,-1 0 0,0 0 0,-1 0 1,1-1-1,-1 1 0,1-1 0,-1 0 0,7-9 0,-10 12 161,0-1 1,0 0-1,-1 1 0,1-1 0,0 0 0,-1 1 0,1-1 0,-1 0 0,0 0 0,0 1 0,1-1 0,-1 0 0,0 0 1,0 0-1,-1 1 0,1-1 0,0 0 0,-1 0 0,1 0 0,-1-1 0,-13-17-814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12.8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25 172 13491,'-3'-14'1256,"-1"0"-984,0-2-136,-1-1 416,3-2-440,2 2-240,-2-6 152,-1 0-72,2-6-88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8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29 14387,'-20'-4'2169,"5"3"-1081,5-1-416,13 2 1800,7 2-1007,15 1-385,5-3-184,9 0-616,4-2-656,2-2 448,-2-2-64,-2-8-120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05:39.0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50 14843,'13'-20'1922,"6"-8"3209,-19 28-5084,0 0 0,0 0 0,0 0 0,0 0 0,1 0 0,-1 0 0,0 0 0,0 0 0,0 0 0,0 0 0,0 0 0,0 0 0,0 0 0,0 0 0,0 0 0,1-1 893,-1 1-893,0 0 0,-6 18 1718,-21 48-652,-68 118 1,83-164-957,9-15 117,12-18-152,10-19-245,0-1 0,25-63 0,-39 79 45,-3 8 21,-2 13-20,0 11 59,1 0 1,0 0 0,1 0-1,0 0 1,1 0-1,10 27 1,-3-17-9,0 0 1,2-1-1,15 23 1,-145-134-330,92 68 267,6 5 35,2 0 1,-1-2 0,-19-20 0,38 35 52,0 1 1,0 0-1,0 0 1,0 0-1,0 0 1,0 0-1,0 0 1,0-1 0,0 1-1,0 0 1,0 0-1,0 0 1,0 0-1,0 0 1,0-1-1,0 1 1,0 0-1,0 0 1,0 0-1,0 0 1,0 0-1,0-1 1,0 1 0,0 0-1,0 0 1,0 0-1,0 0 1,1 0-1,-1 0 1,0 0-1,0-1 1,0 1-1,0 0 1,0 0-1,0 0 1,0 0-1,1 0 1,-1 0 0,0 0-1,0 0 1,0 0-1,0 0 1,0 0-1,0 0 1,1 0-1,-1 0 1,0 0-1,0 0 1,0 0-1,0 0 1,0 0-1,1 0 1,-1 0 0,0 0-1,0 0 1,0 0-1,0 0 1,0 0-1,1 0 1,-1 0-1,0 0 1,0 0-1,0 0 1,0 0-1,18 4 22,32 10 0,2 1-240,123 17-512,-111-26 563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1071 14171,'-9'6'809,"1"1"1356,22 1-54,4-3-1337,-1 0 0,0-2 1,1 0-1,21 0 0,-12 0-268,-2-1-288,0-2 0,-1 0 0,1-2 1,0-1-1,-1 0 0,0-2 0,0-1 0,23-9 0,14-3 73,99-18-1,-119 30-212,-1 3-1,0 1 1,67 5-1,-26 5-35,111 6 49,-175-14-89,308 5 395,-277-4-372,-1-2 0,1-2 0,-1-2 0,1-2 0,54-16-1,-74 16 1,233-58 187,-198 53-180,0 2 1,80-1 0,314-17 18,-406 25-32,88 7 0,-25 1-57,129-23 50,-34 0 60,-203 18-75,1 1-1,-1-1 1,0 1 0,0 1-1,1-1 1,-1 1 0,0 0-1,0 0 1,6 4 0,10 3-43,-15-6 52,-1-2 0,1 1 0,0-1 0,0 0 0,0 0-1,1-1 1,12-1 0,53-10 22,-41 5 4,21-2-54,89-4 0,-130 11 17,0 0 1,1-1-1,-2 0 1,18-7-1,31-4 27,48 9-55,-81 5 60,-26-1 269,8-24 3,-1 7-303,4-16 4,2 1 0,33-59 1,-27 56-36,27-67 1,-30 50 40,-2 0 1,11-72-1,0-111 39,-27 221-115,-3 18-27,-5 22-27,8-24 127,1-2-1,0 1-1,-1-1 1,1 0-1,0 0 1,0 1-1,-1-1 1,1 0 0,0 0-1,-1 0 1,1 0-1,0 1 1,-1-1-1,1 0 1,0 0 0,0 0-1,-1 0 1,1 0-1,-1 0 1,1 0-1,0 0 1,-1 0 0,1 0-1,0 0 1,-1 0-1,1 0 1,0 0-1,-1 0 1,1 0-1,0 0 1,-1 0 0,1-1-1,-1 1 1,-15-6-20,9 2 21,-9 2-28,0 1 0,0 0 0,0 1 0,0 0 0,-15 3 0,-11 1-6,-307 17-252,-79 5 226,82-21 50,-15 1 94,12 13-45,3 24-51,0 1-38,165-25 117,105-13-65,1-3 0,-118-11 0,158 6-4,0 1 1,0 2 0,0 2-1,1 1 1,-1 2 0,-61 18 0,59-13-21,-2-2 0,1-1 0,-48 3 0,58-9 10,1-2 0,-1-1 0,1-1 0,-1-2 0,-37-9 0,58 12 14,-8-4 7,0 1 0,-1 1 0,0 0 0,1 1 0,-1 1-1,0 0 1,-26 3 0,34-1-19,0 0 0,-1-1-1,1 1 1,0-2 0,0 1-1,0-1 1,-1 0 0,1-1-1,0 0 1,1 0 0,-15-6-1,16 6 11,0 0-1,-1 1 1,1-1-1,-1 2 1,1-1-1,-1 1 1,1 0-1,-1 0 1,0 0-1,1 1 1,-7 2-1,-13 3 7,-36 14-1,28-8-37,3 0-434,38-24-2578,8-4 2634,6-5-227,7-1-181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7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2022 7022 11939,'0'-3'239,"-1"1"1,1-1 0,-1 1 0,0 0 0,0-1 0,0 1 0,0 0 0,-1-1-1,1 1 1,0 0 0,-1 0 0,0 0 0,1 0 0,-4-2 0,1 1-11,1-1 1,-1 1-1,-1 0 1,1 0 0,0 0-1,-6-3 1,-2 1-36,1-1 0,1-1 0,-1 0 1,1-1-1,0 0 0,1 0 0,-1-1 0,2 0 1,-12-15-1,-6-13 68,-28-50 0,12 13-85,-3 1 1,-85-102 0,125 170-166,-173-207 573,138 158-440,3-1 1,-37-70 0,-26-82 39,-36-67 84,11 53-60,-156-310-116,-24-235-109,244 587 13,7-3 1,9-2 0,-39-339-1,49-790-34,118 3 28,-78 1255-50,1-10-478,-3-81 0,-3 145 515,0 0-1,0 0 0,0 0 1,0 1-1,0-1 0,0 0 1,0 0-1,-1 0 0,1 1 1,0-1-1,0 0 0,-1 1 1,1-1-1,0 0 0,-1 0 1,1 1-1,-1-1 0,1 1 1,-1-2-1,-4 2-280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8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2 272 16924,'-1'4'205,"1"0"0,-1 0 1,1-1-1,0 1 1,0 0-1,0 0 1,1 0-1,0-1 1,-1 1-1,1 0 0,0-1 1,1 1-1,-1-1 1,1 1-1,2 4 1,-2-6-115,-1-1 0,1 1 0,-1-1 0,1 1 1,0-1-1,0 0 0,-1 0 0,1 0 0,0 0 0,0 0 1,0 0-1,0 0 0,0-1 0,0 1 0,0-1 1,0 1-1,0-1 0,0 0 0,1 0 0,-1 0 1,0 0-1,0 0 0,0 0 0,0-1 0,0 1 0,0-1 1,0 0-1,0 1 0,3-2 0,12-6 482,0-1 0,0 0 0,0-1 0,20-17 0,21-12 691,2 11-489,-46 23-636,0-2-1,-1 1 1,14-10-1,-23 13-112,1 0-1,-1-1 1,0 0 0,0 1-1,-1-2 1,1 1 0,-1 0 0,0-1-1,0 1 1,0-1 0,0 0-1,1-6 1,0 2-170,-1 0 0,-1-1 0,0 1 0,0 0 0,-1-1 0,0 1 0,-1-1 0,0 1 0,-2-18 0,-3 13-172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19.2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300 49 16756,'0'-3'168,"-1"1"1,0-1-1,0 1 1,0-1 0,0 1-1,0-1 1,-1 1-1,1 0 1,-1 0 0,1-1-1,-1 1 1,0 0-1,0 0 1,0 1 0,0-1-1,0 0 1,0 1-1,0-1 1,-1 1 0,-4-2-1,4 2-21,-1 0 0,0 0 0,0 1 0,0 0 0,1 0 0,-1 0-1,0 0 1,0 1 0,0-1 0,1 1 0,-1 0 0,0 0 0,-3 2 0,-8 3 72,0 2 0,1-1 1,0 2-1,0 0 1,-22 20-1,21-16-152,0 1-1,-15 19 1,25-27-67,1-1-1,0 1 1,1 0 0,-1 0 0,1 0-1,0 0 1,1 0 0,-1 1 0,1-1 0,-2 11-1,4-15 0,0-1 0,0 0 0,0 1-1,0-1 1,0 0 0,0 0 0,0 1-1,1-1 1,-1 0 0,0 1-1,1-1 1,-1 0 0,1 0 0,-1 0-1,1 0 1,0 1 0,0-1-1,-1 0 1,1 0 0,0 0 0,1 1-1,1 0-1,-1-1-1,1 1 0,-1-1 1,1 1-1,0-1 0,-1 0 1,1 0-1,0 0 0,4 0 1,7 1-13,1 0 1,-1-1-1,18-2 0,-19 1 10,1 0 0,6 0 7,0 0 0,1 1 1,-1 1-1,0 1 0,19 5 0,-37-8 9,0 1 0,0-1 0,0 1 0,0 0 0,-1 0 0,1-1 0,0 1 0,0 0 0,-1 0 0,1 1 0,-1-1-1,1 0 1,-1 1 0,0-1 0,1 1 0,-1-1 0,0 1 0,0-1 0,0 1 0,0 0 0,0-1 0,0 1 0,-1 0-1,1 0 1,-1 0 0,1 0 0,-1 0 0,1 0 0,-1 0 0,0-1 0,0 1 0,0 0 0,0 0 0,-1 0 0,1 0-1,0 0 1,-1 0 0,0 3 0,-3 5 55,0-1-1,-1 1 0,0-1 1,0 0-1,-1-1 1,-6 9-1,-10 12 132,0-1 0,-2-2 0,-1 0 0,-1-2 0,-50 36 0,74-59-202,-29 15 0,31-16-20,-1 0-1,0 1 0,1-1 1,-1 0-1,1 0 1,-1 0-1,0 0 0,1 0 1,-1 0-1,0 0 1,1 0-1,-1 0 1,0 0-1,1 0 0,-1 0 1,0 0-1,1 0 1,-1-1-1,0 1 0,1 0 1,-1 0-1,1-1 1,-1 1-1,0 0 0,1-1 1,-1 1-1,1-1 1,-1 1-1,1-1 1,0 1-1,-1-1 0,1 1 1,-1-1-1,1 1 1,0-1-1,-1 0 0,1 1 1,0-1-1,0 1 1,-1-1-1,1 0 1,0 1-1,0-1 0,0 0 1,0 1-1,0-2 1,1-13-321,0 1 1,1-1-1,0 1 1,1 0 0,1 0-1,0 0 1,11-24-1,11-21-460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0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18204,'5'45'3249,"-3"77"1,-3-86-2854,2 1 0,1 0 0,10 52 0,-10-85-261,-1-5-34,1-12 26,1-17-5,-3 29-115,-3-52 127,3 49-131,0 0 0,-1-1 0,0 1 0,0 0 0,0 0 1,0 0-1,-1 1 0,1-1 0,-1 0 0,-2-4 0,3 8-5,1 1 1,0-1-1,0 0 1,-1 0-1,1 0 1,0 0-1,-1 1 0,1-1 1,0 0-1,0 0 1,0 0-1,-1 1 0,1-1 1,0 0-1,0 0 1,0 1-1,0-1 0,-1 0 1,1 1-1,0-1 1,0 0-1,0 0 0,0 1 1,0-1-1,0 0 1,0 1-1,0-1 1,0 0-1,0 1 0,0-1 1,0 0-1,0 1 1,0-1-1,0 0 0,0 0 1,0 1-1,1 0 1,-1 16-32,0-12 26,1 0 0,0-1-1,1 1 1,-1 0 0,1-1 0,-1 1 0,2-1 0,-1 1 0,0-1 0,5 6 0,-6-9 7,0 0 1,0 0-1,0 0 0,1 0 1,-1 0-1,0 0 1,1 0-1,-1-1 1,1 1-1,-1 0 0,1-1 1,-1 1-1,1-1 1,-1 1-1,1-1 1,-1 0-1,1 0 1,-1 0-1,1 0 0,0 0 1,-1 0-1,1 0 1,-1 0-1,1-1 1,-1 1-1,1-1 1,-1 1-1,1-1 0,-1 0 1,1 1-1,-1-1 1,0 0-1,1 0 1,1-1-1,8-7 67,-1 0 0,1 0 1,-2-1-1,1 0 0,-1 0 0,14-23 0,5-5 501,-30 51-432,-1 0 0,2 0 0,-1 15 0,2-25-136,0-1 0,-1 1 0,1-1 0,1 1 1,-1-1-1,0 1 0,1-1 0,-1 0 0,1 1 1,-1-1-1,1 0 0,0 1 0,0-1 0,0 0 1,1 0-1,1 4 0,-1-5 1,0 0 0,-1 0 0,1 0 0,0 0 0,0 0 0,0-1 0,0 1 0,-1-1 0,1 1 0,0-1 1,0 1-1,0-1 0,0 0 0,0 0 0,0 0 0,0 0 0,0 0 0,0-1 0,0 1 0,4-2 0,4 0 6,-1-2 0,1 1 0,-1-1-1,0 0 1,0-1 0,0 0 0,-1-1 0,0 1 0,0-2 0,0 1-1,-1-1 1,0 0 0,0-1 0,8-11 0,-13 16 3,0 0 0,-1-1 1,1 1-1,-1-1 0,0 1 1,0-1-1,1-4 0,0 0 18,-14 17 50,10-5-79,0 1 1,0 0 0,1-1-1,-1 1 1,1 0-1,0 0 1,1 0-1,-1 0 1,1 0 0,0 0-1,0 0 1,1 0-1,-1-1 1,1 1 0,0 0-1,0 0 1,1 0-1,2 4 1,-3-6 1,0 0 1,0-1-1,1 1 1,-1-1-1,1 1 1,0-1-1,0 0 1,0 1-1,0-1 0,0 0 1,0 0-1,1-1 1,-1 1-1,1 0 1,-1-1-1,1 1 1,0-1-1,-1 0 1,1 0-1,0 0 0,0 0 1,0-1-1,0 1 1,0-1-1,-1 0 1,1 0-1,0 0 1,0 0-1,0 0 1,0 0-1,5-2 0,-3 0 5,0 1-1,0-1 0,0-1 0,-1 1 0,1-1 0,-1 1 0,1-1 1,-1-1-1,0 1 0,0 0 0,0-1 0,3-5 0,7-8-1,18-30 1,-20 27 1,20-34 37,-29 48-36,-1 0 0,1 0 0,-1 0 0,0 0 0,-1 0 0,0 0 0,2-12 0,-3 18-8,0 0 1,0-1 0,0 1-1,0 0 1,0 0 0,0 0 0,0-1-1,0 1 1,0 0 0,0 0 0,0 0-1,0-1 1,0 1 0,0 0 0,0 0-1,0 0 1,0-1 0,-1 1 0,1 0-1,0 0 1,0 0 0,0-1 0,0 1-1,0 0 1,0 0 0,0 0 0,-1 0-1,1-1 1,0 1 0,0 0 0,0 0-1,0 0 1,-1 0 0,1 0-1,0 0 1,0 0 0,0 0 0,-1-1-1,-7 7-3,-4 11-15,9-12 10,0 1 0,1 0 0,0 0 0,1-1 0,-1 1 0,1 1 0,0-1 0,0 6 0,1-10 7,0-1 0,0 1 1,0-1-1,1 1 0,-1 0 0,0-1 0,1 1 0,-1-1 0,1 1 1,-1-1-1,1 0 0,0 1 0,0-1 0,0 0 0,0 1 0,0-1 1,0 0-1,0 0 0,0 0 0,0 0 0,0 0 0,1 0 0,-1 0 0,0 0 1,1 0-1,-1-1 0,1 1 0,-1 0 0,1-1 0,-1 0 0,1 1 1,-1-1-1,1 0 0,-1 0 0,4 1 0,8-1-2,1 0-1,-1-1 1,0-1-1,17-3 0,-18 2 1,0 1 0,0 1 0,0 0 0,1 0-1,15 2 1,-16 1 3,-11-1 5,-1-1 1,1 0-1,0 0 1,0 1-1,-1-1 1,1 0-1,0 0 1,-1 0 0,1 0-1,0 0 1,0 0-1,-1 0 1,1 0-1,0 0 1,0-1-1,-1 1 1,2-1-1,-1 0 6,0 0 0,-1 0 0,1 0 0,0-1 0,-1 1 0,1 0 0,-1-1 0,0 1 0,1-1 0,-1 1 0,0-1 0,0-1 0,3-75 590,-3 78-615,0 0 1,0 0-1,0-1 1,0 1-1,0 0 0,0 0 1,0-1-1,0 1 1,0 0-1,0 0 1,1-1-1,-1 1 1,0 0-1,0 0 1,0 0-1,0-1 1,0 1-1,1 0 1,-1 0-1,0 0 0,0-1 1,0 1-1,0 0 1,1 0-1,-1 0 1,0 0-1,0 0 1,1-1-1,-1 1 1,0 0-1,0 0 1,1 0-1,-1 0 1,0 0-1,0 0 1,1 0-1,-1 0 0,0 0 1,0 0-1,1 0 1,13 3-895,-6-1 728,6-5-91,6-7-132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0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0 19804,'-1'1'142,"1"-1"-1,0 0 1,-1 0 0,1 1-1,-1-1 1,1 0-1,0 0 1,-1 1 0,1-1-1,-1 0 1,1 1-1,0-1 1,-1 1 0,1-1-1,0 0 1,0 1-1,-1-1 1,1 1 0,0-1-1,0 1 1,0-1-1,0 1 1,0-1 0,-1 1-1,1-1 1,0 1-1,-5 19 932,-33 174 1216,32-157-2161,3 0 1,1 1-1,3 48 0,0-80-98,0 1 0,0-1 0,1 1 0,-1-1 1,1 0-1,1 1 0,-1-1 0,1 0 0,4 6 0,-6-10-59,0-1-1,0 1 0,0-1 0,0 1 1,1-1-1,-1 0 0,0 0 1,1 1-1,-1-1 0,1 0 1,-1 0-1,1 0 0,0-1 1,-1 1-1,1 0 0,0 0 1,0-1-1,0 0 0,-1 1 1,1-1-1,0 0 0,0 0 1,0 1-1,0-2 0,0 1 1,0 0-1,-1 0 0,1-1 1,0 1-1,0 0 0,0-1 1,-1 0-1,1 0 0,0 1 1,2-3-1,2-1 37,0 0 1,0-1-1,-1 0 0,1 0 1,-1-1-1,0 1 0,0-1 1,-1-1-1,5-6 0,10-18-233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17828,'-4'11'1179,"0"0"0,-1-1-1,-10 16 1,11-20-825,0 0-1,0 1 1,1 0-1,0 0 0,0 0 1,1 0-1,-1 0 1,1 1-1,-1 12 1,3-19-339,0 0 1,0 0-1,0 0 1,0 0-1,0 0 1,0 0-1,0 0 1,0 0-1,0 0 1,0 0 0,1 0-1,-1 0 1,0 0-1,1 0 1,-1 0-1,1 0 1,-1 0-1,1 0 1,0 0-1,-1-1 1,1 1 0,0 0-1,-1 0 1,1-1-1,0 1 1,1 0-1,0 0-7,-1-1 1,1 0-1,0 1 0,0-1 0,-1 0 0,1 0 1,0 0-1,-1 0 0,1 0 0,0 0 0,0-1 0,-1 1 1,1 0-1,2-2 0,4-1-3,0 0-1,0-1 1,0 0-1,-1-1 1,8-5-1,61-65 188,-76 76-182,0 0-1,0 0 1,1 0 0,-1 0 0,0 0-1,0 0 1,0 0 0,0 0-1,0 0 1,0 0 0,-1 0-1,1 0 1,0 0 0,-1 1-1,-1 7 7,0-3-40,0 0 0,0 0 0,1 0 0,-1 1 0,2-1 0,-1 1 0,1-1 0,0 0 0,0 1 0,2 11 0,-1-18-11,-1 1-1,0-1 0,1 1 1,-1-1-1,1 0 0,-1 1 1,1-1-1,-1 1 0,1-1 1,-1 0-1,1 0 0,-1 1 1,1-1-1,-1 0 1,1 0-1,-1 0 0,1 1 1,-1-1-1,1 0 0,0 0 1,-1 0-1,1 0 0,-1 0 1,1 0-1,0 0 0,-1 0 1,1 0-1,-1-1 0,1 1 1,-1 0-1,1 0 0,0 0 1,-1-1-1,1 1 0,-1 0 1,1-1-1,0 0 0,22-14-818,-5-3 809,-1 0 0,18-25 0,-18 22-210,17-21-213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1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1 18452,'-9'22'1534,"-2"0"1,-21 32-1,-3 5 1350,34-58-2834,1 0 0,-1-1-1,1 1 1,-1 0 0,1 0 0,-1 0 0,1 0 0,0 0 0,-1 0 0,1 0-1,0-1 1,0 1 0,0 0 0,0 0 0,0 0 0,0 0 0,0 0-1,0 0 1,1 1 0,-1-2-32,0 1-1,1-1 1,-1 0-1,1 1 1,-1-1-1,0 0 1,1 0-1,-1 1 1,1-1-1,-1 0 1,1 0 0,-1 0-1,1 0 1,-1 0-1,1 0 1,-1 0-1,1 0 1,0 0-1,-1 0 1,1 0-1,-1 0 1,1 0-1,-1 0 1,1-1-1,42-16 53,-33 12-44,-1 1-49,0 0 0,0 1 0,0 0 0,0 1 0,0 0 0,15-1 0,-23 3 15,1 0-1,0 0 1,-1 0 0,1 0 0,0 1 0,0-1-1,-1 0 1,1 1 0,0 0 0,-1-1-1,1 1 1,-1 0 0,1 0 0,-1 0-1,1 0 1,-1 0 0,2 1 0,-2 0 2,0 0 1,0 0-1,1 0 0,-1 0 1,-1 0-1,1 0 1,0 0-1,0 1 0,-1-1 1,1 0-1,-1 0 1,0 1-1,0-1 1,0 0-1,0 0 0,0 4 1,-1 3 41,-1-1 0,0 0 0,0 0 1,0 0-1,-1-1 0,0 1 0,-1 0 1,0-1-1,0 0 0,-7 9 0,8-11-47,0-1-1,-1 1 1,1-1-1,-1 0 1,0 0-1,-1-1 1,1 1-1,0-1 1,-1 0-1,0 0 1,0-1-1,0 1 1,0-1-1,0 0 1,0 0-1,-8 1 0,12-3-9,0 0-1,0 0 0,1 0 1,-1 0-1,0 0 0,0 0 1,0 0-1,0 0 0,0 0 1,0 0-1,0-1 0,0 1 1,0 0-1,0-1 0,0 1 1,0-1-1,0 1 0,1-1 1,-1 1-1,0-1 0,0 1 1,1-1-1,-1 0 0,0 0 1,1 1-1,-1-1 0,0 0 1,1 0-1,-1 0 0,1 1 1,0-1-1,-1 0 0,1 0 1,0 0-1,-1 0 0,1 0 1,0 0-1,0 0 0,0 0 1,0-1-1,0-4-31,0 1 1,0-1-1,0 1 0,1-1 1,3-9-1,8-26-374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13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1124 10818,'-2'-121'1052,"1"-71"339,13 75-6056,-6 73 2324,0-48 0,-8 50 4819,-13-73 0,8 77-266,2 0 0,0-56 0,8-51-2235,-3 138-1646,1 0 0,0 0 0,4-13 0,0-1 1674,-3 0 8183,-7 19-7196,7 1-1108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2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1 16684,'1'0'122,"0"1"0,0-1 1,0 0-1,0 1 0,0 0 1,0-1-1,0 1 1,0-1-1,0 1 0,0 0 1,-1 0-1,1 0 0,0-1 1,0 1-1,-1 0 1,1 0-1,-1 0 0,1 0 1,-1 0-1,1 0 0,-1 0 1,1 0-1,-1 0 1,0 1-1,0-1 0,0 0 1,0 0-1,1 0 0,-1 0 1,-1 0-1,1 0 1,0 0-1,0 2 0,-7 49 2200,3-33-1370,-1 26 365,1 83 0,5-107-1240,1 0 0,1-1 0,0 1 1,2-1-1,0 1 0,11 22 1,-15-39-86,1 0 1,-1 0 0,1-1 0,1 1-1,-1-1 1,3 4 0,-5-7 3,0 0-1,1 0 1,-1 0 0,0 0 0,0 0-1,0 0 1,0 0 0,0 0 0,0-1-1,1 1 1,-1 0 0,0 0 0,0 0-1,0 0 1,0 0 0,0 0 0,0-1-1,0 1 1,0 0 0,0 0 0,1 0-1,-1 0 1,0 0 0,0-1 0,0 1-1,0 0 1,0 0 0,0 0 0,0 0-1,0-1 1,0 1 0,0 0 0,0 0-1,0 0 1,0 0 0,0-1 0,0 1-1,-1 0 1,1 0 0,0 0-1,0 0 1,0 0 0,0-1 0,0 1-1,0 0 1,0 0 0,0 0 0,0 0-1,-1 0 1,1 0 0,0-1 0,-3-11-143,-13-13-128,-1 0 1,-25-29-1,-15-20 481,56 74-190,0-1 0,1 1 0,-1-1 0,1 0 0,-1 1 0,1-1 0,0 0 0,-1 1 0,1-1 0,0 0 0,-1 1 0,1-1 0,0 0 0,0 0 0,0 0 0,0 1 0,-1-1 0,1 0 0,0 0 0,0 0 0,1 1 0,-1-1 0,0 0 0,0 0 0,1-1 0,0 1 3,0 0 0,0 1 0,1-1 0,-1 0 0,0 0 0,1 1 0,-1-1 0,1 1 0,-1-1 0,0 1 0,1 0 0,-1-1 0,3 1 0,49-7-318,-34 5 410,0 0 1,23-7 0,-3-4-160,6-2-32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2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132 132 19236,'0'-2'171,"0"0"0,-1 0 0,1 1-1,-1-1 1,0 0 0,0 0 0,1 1 0,-1-1 0,0 0-1,0 1 1,-1-1 0,1 1 0,0-1 0,0 1 0,-1-1-1,1 1 1,-1 0 0,1 0 0,-1 0 0,0 0 0,1 0-1,-1 0 1,0 0 0,-3-1 0,3 2-102,1 0 0,-1 0 0,0 1 0,0-1 0,0 0 0,0 1 0,0-1 0,0 1 1,1-1-1,-1 1 0,0 0 0,0 0 0,1 0 0,-1 0 0,0 0 0,1 0 0,-1 0 0,1 0 0,0 1 0,-1-1 0,1 1 0,0-1 1,0 1-1,0-1 0,-1 3 0,-6 8-24,0 1 0,1 1 0,1-1 1,0 1-1,1 0 0,1 1 0,0-1 1,1 1-1,0-1 0,1 1 0,0 16 1,2-30-39,0 0 1,0 0-1,0 0 1,0 0-1,0 0 1,0 0-1,1 0 1,-1 0-1,0 0 1,0 0-1,1-1 1,-1 1-1,1 0 1,-1 0-1,1 0 1,-1 0 0,1 0-1,-1-1 1,1 1-1,0 0 1,-1-1-1,1 1 1,0 0-1,0-1 1,-1 1-1,1-1 1,0 1-1,0-1 1,0 1-1,0-1 1,0 0 0,0 1-1,0-1 1,-1 0-1,1 0 1,0 0-1,0 0 1,0 0-1,0 0 1,0 0-1,0 0 1,0 0-1,0 0 1,0 0-1,1-1 1,4-1 21,0 0 1,0 0 0,-1-1-1,1 0 1,-1 0-1,7-4 1,15-14 45,0 0 0,-2-2 0,27-30 0,59-85 120,-95 114-182,-1 2-4,-12 19 11,-5 9 19,-13 28-9,2 0 0,1 1-1,2 0 1,1 1 0,2 0-1,-4 61 1,11-90-18,0 0 0,0 0 0,1-1 0,0 1 0,0 0 1,1 0-1,-1 0 0,5 8 0,-6-13-6,1 0 1,0-1 0,0 1 0,1 0-1,-1 0 1,0-1 0,1 1 0,-1 0-1,1-1 1,-1 0 0,1 1 0,0-1-1,-1 0 1,1 0 0,0 0-1,0 0 1,0 0 0,0 0 0,0 0-1,0-1 1,0 1 0,0-1 0,0 1-1,0-1 1,0 0 0,0 0 0,1 0-1,-1 0 1,0 0 0,3-1 0,2-1 4,-1 0 1,1 0 0,-1-1 0,1 0-1,-1 0 1,0 0 0,0-1 0,-1 0 0,1 0-1,-1 0 1,8-9 0,0-1 18,0 0-1,-1-1 1,10-17 0,-9 12 1,-1-1 1,-1 0-1,0-1 1,-2-1-1,-1 1 1,0-1 0,-2-1-1,4-23 1,-11 29 59,0 17-87,1 1-1,0 0 1,0 0 0,0 0-1,-1 0 1,1 0-1,0 0 1,0 0 0,-1 0-1,1 0 1,0 0 0,0 0-1,0 0 1,-1 0 0,1 0-1,0 0 1,0 0-1,-1 0 1,1 0 0,0 0-1,0 0 1,0 0 0,-1 0-1,1 0 1,0 1 0,0-1-1,0 0 1,-1 0-1,1 0 1,0 0 0,0 0-1,0 1 1,0-1 0,-1 0-1,1 0 1,0 0 0,0 1-1,-19 29 138,9-10-100,2 0 0,1 1-1,0 0 1,1 1-1,2-1 1,-4 37-1,8-56-39,-1-1-1,1 1 0,0 0 0,0 0 0,1-1 1,-1 1-1,0 0 0,1 0 0,-1-1 0,1 1 1,-1 0-1,1-1 0,0 1 0,-1-1 0,1 1 1,0-1-1,0 1 0,0-1 0,0 1 0,1-1 1,-1 0-1,0 0 0,1 0 0,-1 1 0,0-1 1,1-1-1,-1 1 0,1 0 0,0 0 0,-1 0 1,1-1-1,0 1 0,-1-1 0,1 1 1,0-1-1,0 0 0,-1 0 0,1 0 0,3 0 1,6 0 0,1-2 1,0 1 0,-1-1 0,21-7 0,-20 6-10,34-10 23,-12 3 5,62-9 1,-95 19-8,-1-1 0,1 1 0,-1 0 0,0 0 0,1 0 0,-1 0 0,1 0 0,-1 0 0,1 0 0,-1-1 0,1 1 0,-1 0 0,0 0 0,1-1 1,-1 1-1,1 0 0,-1-1 0,0 1 0,1 0 0,-1-1 0,0 1 0,1-1 0,-1 1 0,0 0 0,0-1 0,0 1 0,1-1 0,-1 1 0,0-1 0,0 1 0,0-1 0,0 1 0,0-1 0,0 1 0,0-1 0,0 1 1,0-1-1,0 0 0,-7-23 238,3 11-114,-2-14 65,2 0-1,-3-52 0,7 78-220,0-1 0,0 1 0,0 0-1,0-1 1,0 1 0,0-1 0,0 1-1,0-1 1,1 1 0,-1-1 0,1 1-1,-1 0 1,1-1 0,-1 1 0,1 0-1,0-1 1,-1 1 0,1 0 0,0 0-1,0 0 1,0 0 0,0 0 0,0 0-1,0 0 1,0 0 0,1 0-1,-1 0 1,0 0 0,0 1 0,1-1-1,-1 1 1,0-1 0,1 1 0,-1-1-1,1 1 1,-1 0 0,1 0 0,-1-1-1,0 1 1,1 0 0,-1 0 0,3 1-1,83-2-1145,-46-1 810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4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74 18084,'-1'5'2598,"-22"138"1115,18-100-3651,-1 4-80,0 92 0,6-136 19,0-1 0,0 1 0,1 0 0,-1-1 0,1 1 0,0-1 0,-1 1 0,3 3 1,-3-6-1,0 0 0,0 0 0,0 0 0,0 0 0,0 1 0,1-1 1,-1 0-1,0 0 0,0 0 0,0 0 0,0 0 0,0 0 0,1 0 1,-1 1-1,0-1 0,0 0 0,0 0 0,0 0 0,1 0 0,-1 0 1,0 0-1,0 0 0,0 0 0,1 0 0,-1 0 0,0 0 0,0 0 1,0 0-1,1 0 0,-1 0 0,0 0 0,0 0 0,0 0 0,0 0 1,1 0-1,-1-1 0,0 1 0,10-13 36,-4-1-25,-1 0 0,0 0 0,-1-1 1,0 0-1,3-27 0,-1-81-81,-5 86 35,0 14 1,0 17 6,0-1 0,-1 0 1,0 0-1,0 0 0,0 0 0,-1 0 0,0 0 0,0 1 1,-3-9-1,3 15 24,1 0 1,0 0-1,0-1 1,0 1-1,0 0 1,0 0-1,0 0 0,0 0 1,0 0-1,-1 0 1,1 0-1,0-1 1,0 1-1,0 0 1,0 0-1,0 0 0,-1 0 1,1 0-1,0 0 1,0 0-1,0 0 1,0 0-1,-1 0 1,1 0-1,0 0 0,0 0 1,0 0-1,0 0 1,-1 0-1,1 0 1,0 0-1,0 0 1,0 0-1,0 0 0,0 0 1,-1 0-1,1 0 1,0 1-1,0-1 1,0 0-1,0 0 1,0 0-1,0 0 1,-1 0-1,1 0 0,0 0 1,0 1-1,0-1 1,0 0-1,0 0 1,0 0-1,0 0 1,0 0-1,0 1 0,0-1 1,0 0-1,0 0 1,0 0-1,0 0 1,0 1-1,0-1 1,0 0-1,0 0 0,0 0 1,0 1-1,-4 12-56,2 12 18,2-1 0,0 1 1,2-1-1,1 1 0,1-1 1,0 0-1,11 28 0,-12-43 62,0 0 0,0 0 0,1-1-1,1 0 1,-1 0 0,12 15-1,-14-21 11,-1 0 0,1 0 0,0 0 0,0 0 0,0 0 0,0-1 0,0 1 0,0-1 0,0 1 0,1-1 0,-1 0 0,0 0 0,1 0 0,-1 0 0,1 0 0,-1-1 0,1 1 0,0-1-1,-1 0 1,1 0 0,0 0 0,-1 0 0,1 0 0,-1 0 0,1-1 0,0 1 0,-1-1 0,1 1 0,3-3 0,0 0 70,0-1 0,0 0-1,-1 0 1,1-1 0,-1 0 0,0 0 0,0 0-1,0 0 1,-1-1 0,0 0 0,0 0 0,-1 0 0,1 0-1,3-12 1,3-6 278,-2 0-1,9-43 0,-11 36-142,-1-1 0,-2 1 0,-1-1 0,-3-36 0,-4 47-130,0 13-95,5 8-14,-1 0-1,1 0 0,0 0 1,0 1-1,-1-1 1,1 0-1,0 0 0,0 0 1,0 0-1,-1 0 0,1 0 1,0 0-1,0 1 0,-1-1 1,1 0-1,0 0 0,0 0 1,0 0-1,0 1 0,-1-1 1,1 0-1,0 0 1,0 0-1,0 1 0,0-1 1,0 0-1,0 0 0,-1 1 1,1-1-1,0 0 0,0 0 1,0 1-1,0-1 0,0 0 1,-3 16-501,0 0 0,0 1 0,2-1 0,0 0 0,2 21 0,-1-16 320,0 6-416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4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25 17300,'1'1'121,"-1"-1"0,0 1 0,0-1 1,0 1-1,0-1 0,0 1 0,0 0 0,0-1 1,0 1-1,0-1 0,0 1 0,0-1 1,0 1-1,0 0 0,0-1 0,-1 1 0,1-1 1,0 1-1,0-1 0,-1 1 0,1-1 1,0 1-1,-1-1 0,0 1 0,-13 15 941,7-8 292,2-1-814,0 0 0,0 1 0,-5 11 0,9-17-518,0-1 1,0 1 0,0 0-1,1-1 1,-1 1 0,0 0-1,1 0 1,-1-1 0,1 1-1,0 0 1,0 0 0,0 0-1,0-1 1,0 1 0,0 0-1,0 0 1,0 0 0,1-1-1,-1 1 1,1 0-1,-1 0 1,1-1 0,1 4-1,0-4-9,-1-1 0,0 1-1,0 0 1,0-1 0,1 0-1,-1 1 1,0-1 0,0 1-1,1-1 1,-1 0 0,0 0-1,1 0 1,-1 0 0,0 0-1,1 0 1,-1 0 0,0 0-1,1-1 1,-1 1 0,0 0-1,0-1 1,1 1 0,-1-1-1,0 0 1,0 1 0,0-1-1,0 0 1,0 1 0,0-1-1,2-1 1,31-29 448,-33 30-444,6-6 105,1-1 0,-1 0 0,-1-1 0,0 1 0,0-1 0,0-1 0,-1 1 1,-1-1-1,6-15 0,-10 15 67,-6 13-103,-7 14-65,6-4-31,1 0 1,1 1-1,-6 22 1,10-31-93,-1 0 1,1 0-1,1 1 0,-1-1 1,1 0-1,0 1 1,0-1-1,1 0 0,-1 1 1,1-1-1,0 0 1,1 0-1,1 6 0,-2-10 20,0 1-1,0-1 0,0 0 0,0 1 1,0-1-1,0 0 0,0 0 1,1 0-1,-1 0 0,0 0 0,1 0 1,-1 0-1,1 0 0,-1-1 1,1 1-1,-1 0 0,1-1 1,-1 1-1,1-1 0,0 0 0,-1 0 1,1 1-1,-1-1 0,1 0 1,0 0-1,-1-1 0,4 1 0,2-1-136,1-1-1,-1 0 1,0 0-1,14-6 0,14-8-617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5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123 327 18508,'-23'26'1800,"9"-12"-1188,1 1 0,1 0 0,0 0 1,1 2-1,0-1 0,-11 26 0,22-40-583,-1 0 1,0 0-1,0 1 0,1-1 0,-1 0 0,1 0 0,0 0 1,0 1-1,0-1 0,0 0 0,0 4 0,0-5-23,1 0-1,-1-1 0,0 1 1,0 0-1,1-1 0,-1 1 1,1 0-1,-1-1 0,0 1 1,1 0-1,-1-1 0,1 1 1,-1-1-1,1 1 0,0-1 1,-1 1-1,1-1 0,0 1 0,-1-1 1,1 0-1,0 1 0,-1-1 1,2 1-1,1-1-5,-1 0 0,1 0 1,0 0-1,-1 0 0,1-1 0,0 1 0,-1-1 1,1 1-1,-1-1 0,1 0 0,0 0 0,-1 0 1,0 0-1,1-1 0,-1 1 0,0 0 0,0-1 1,3-2-1,8-8 26,0 0 1,0-2 0,-1 1-1,-1-2 1,17-25 0,39-85 353,-45 80-74,-2 0 0,27-93 1,-46 133-260,0 0 0,0 0 0,-1-1 1,1-9-1,-1 15-41,0-1 0,0 0 1,0 0-1,0 1 0,0-1 0,0 0 0,0 1 1,0-1-1,-1 0 0,1 0 0,0 1 0,0-1 1,-1 0-1,1 1 0,0-1 0,-1 1 0,1-1 1,-1 0-1,1 1 0,-1-1 0,1 1 0,-1-1 1,1 1-1,-1 0 0,1-1 0,-1 1 0,0-1 1,1 1-1,-1 0 0,0 0 0,1-1 0,-1 1 1,0 0-1,1 0 0,-1 0 0,0 0 0,0-1 1,1 1-1,-1 0 0,0 1 0,1-1 0,-1 0 1,0 0-1,0 0 0,1 0 0,-1 0 0,0 1 1,0-1-1,-6 3 16,1 0 0,0 1 1,0-1-1,0 1 0,0 0 0,1 1 1,-1-1-1,1 1 0,0 0 0,1 1 1,-1-1-1,-4 9 0,-9 13-25,-18 37 0,31-55-57,1 1 1,0-1-1,0 1 1,1 0-1,0 0 1,1 0 0,-2 12-1,4-19 17,0-1 0,-1 1 0,2 0 0,-1-1 0,0 1 0,0-1 0,1 1 0,0 0 0,-1-1 0,1 1-1,0-1 1,0 1 0,0-1 0,1 0 0,-1 0 0,1 1 0,-1-1 0,1 0 0,0 0 0,-1 0 0,1 0 0,0-1 0,0 1 0,1 0 0,-1-1 0,0 0-1,0 1 1,1-1 0,-1 0 0,1 0 0,-1 0 0,6 1 0,7 1-391,33 2-1,-34-4 319,0 0 1,0 1-1,0 1 0,18 5 0,-28-7 119,-1 1 0,0-1 0,0 1 0,0-1 0,0 1 0,0 0-1,0 0 1,0 0 0,-1 1 0,1-1 0,-1 1 0,0-1 0,0 1 0,0 0-1,0 0 1,0 0 0,0 0 0,-1 0 0,1 0 0,-1 1 0,0-1 0,1 5-1,-1 3 87,0 0 0,-1 0-1,0 0 1,0 0-1,-2 0 1,1 0 0,-5 13-1,-7 23-755,0-16-3583,25-52 3336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5.8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 20012,'-1'17'729,"-1"0"1,-1 0-1,-7 27 0,-1 3 70,-10 79 448,5 0 0,0 142 0,14-247-1071,1-17-123,1 0-1,-1 0 0,1 0 1,0 0-1,0-1 0,0 1 1,0 0-1,1 0 1,-1 0-1,1 0 0,0-1 1,2 5-1,-3-7-47,1-1-1,-1 0 1,1 0 0,-1 0-1,1 0 1,-1 0 0,1 0-1,-1 0 1,1 0-1,-1 0 1,1 0 0,-1 0-1,1 0 1,-1 0 0,1-1-1,-1 1 1,0 0 0,1 0-1,-1 0 1,1-1-1,-1 1 1,0 0 0,1-1-1,-1 1 1,1 0 0,-1-1-1,0 1 1,1 0 0,-1-1-1,0 1 1,0-1 0,1 1-1,-1 0 1,0-1-1,0 1 1,0-1 0,1 0-1,9-18-12,26-66-327,30-60-479,-64 140 773,-1 3 26,0 0 0,0 0 1,0 0-1,0 0 1,0 0-1,1 0 0,-1 0 1,1 0-1,-1 1 1,1-1-1,-1 0 0,1 1 1,0-1-1,0 1 0,2-1 1,-3 2 13,-1 0 0,0 0 1,1 0-1,-1 0 0,1 0 1,-1 0-1,0 0 0,1 0 1,-1 0-1,1 0 0,-1 1 1,0-1-1,1 0 0,-1 0 0,0 0 1,1 1-1,-1-1 0,0 0 1,1 1-1,-1-1 0,0 0 1,1 1-1,-1-1 0,0 0 1,0 1-1,0-1 0,1 0 0,-1 1 1,0 0-1,5 16-43,-5-16 52,0 0 0,0 0 0,0 0 0,0 0 1,0 0-1,0 0 0,1 0 0,-1 0 0,0 0 0,1 0 0,-1 0 0,0 0 0,1 0 0,-1-1 0,1 1 0,-1 0 1,1 0-1,0 0 0,-1-1 0,1 1 0,0 0 0,0-1 0,1 2 0,0-4 22,0 1-1,0-1 1,-1 1-1,1-1 1,0 0-1,-1 1 1,1-1 0,-1 0-1,1 0 1,-1 0-1,2-5 1,2-1 43,15-25 128,-16 25-156,1 0 0,0 0 0,0 1 1,7-8-1,-12 15-40,0 0 0,1 0 0,-1 0 0,0 0 0,0 0 0,1 0 0,-1 0 0,0 0 0,1 0 0,-1 0 0,0 0 0,1 0 0,-1 0 0,0 0 0,1 0 0,-1 0 0,0 0 0,0 0 0,1 1 0,-1-1 0,0 0 0,1 0 0,-1 0 0,0 0 0,0 1 0,0-1 0,1 0 0,-1 0 0,0 1 0,0-1 0,0 0 0,1 0 0,-1 1 0,0-1 0,0 0 0,0 1 0,0-1 0,8 14 53,-7-12-54,1 1-70,0 1 0,1 0 0,-1-1-1,1 0 1,0 1 0,0-1 0,0 0 0,1-1 0,-1 1-1,1-1 1,-1 1 0,1-1 0,0 0 0,0 0-1,0-1 1,0 1 0,0-1 0,0 0 0,1 0 0,-1 0-1,0-1 1,1 1 0,-1-1 0,0 0 0,1 0 0,-1-1-1,0 1 1,6-2 0,2-1-351,1 0-1,-1-1 0,1 0 1,-1-1-1,-1 0 1,1-1-1,-1 0 0,15-11 1,3-6-559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6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34 135 11538,'-9'22'5637,"-1"1"-3835,5-3-1270,-5 28 1015,10-48-1529,0 1 0,0-1 0,0 1 0,1 0 0,-1-1-1,0 1 1,0-1 0,0 1 0,0-1 0,1 1-1,-1-1 1,0 1 0,1-1 0,-1 0 0,0 1 0,1-1-1,-1 1 1,0-1 0,1 0 0,-1 1 0,1-1-1,-1 0 1,1 1 0,-1-1 0,1 0 0,-1 0 0,1 0-1,-1 1 1,1-1 0,-1 0 0,1 0 0,0 0-1,26 3-301,-24-3 234,1 0 0,-1 0-1,0 1 1,1-1 0,-1 1-1,0 0 1,4 1 0,-3 1 38,0 0 1,-1 1-1,1-1 1,-1 1-1,1 0 1,-1 0 0,-1 1-1,1-1 1,0 0-1,-1 1 1,0 0-1,0-1 1,0 1-1,-1 0 1,1 6-1,2 5 128,-1 1-1,-1 1 0,0 19 0,-2-35-97,1 18 530,-5 37 0,4-52-407,-1 0 0,0-1-1,0 1 1,0-1 0,0 1-1,-1-1 1,0 0 0,0 1 0,0-1-1,0 0 1,-1 0 0,0-1-1,1 1 1,-6 5 0,7-9-107,0 1 1,1 0 0,-1-1-1,0 1 1,0-1-1,0 1 1,0-1 0,0 1-1,0-1 1,0 1-1,0-1 1,0 0 0,0 0-1,0 1 1,0-1-1,0 0 1,0 0 0,0 0-1,0 0 1,0 0-1,-1-1 1,1 1 0,0 0-1,0 0 1,0-1-1,0 1 1,0-1 0,0 1-1,0-1 1,1 1-1,-1-1 1,0 1 0,0-1-1,0 0 1,0 1-1,1-1 1,-1 0 0,0 0-1,1 0 1,-1 0-1,1 0 1,-1 1 0,1-1-1,-1 0 1,1 0-1,-1-2 1,-2-2-1,1-1 0,0 1 0,0-1 0,1 0 0,0 1 0,-1-1 0,1-7 0,1 4-56,1-1 0,0 1 0,1-1 0,0 1 1,0 0-1,1 0 0,0 0 0,0 0 0,1 1 1,9-16-1,6-5-114,38-44 0,-19 25 97,-18 23 18,-11 15 16,0-1 1,-2 1-1,1-1 1,-1-1 0,-1 1-1,7-15 1,-22 34-24,-3 12 20,10-17 7,1 0 1,0 0-1,0 1 0,0-1 1,0 0-1,1 1 0,-1-1 1,1 0-1,0 1 0,0-1 1,0 1-1,0-1 0,1 1 1,0 4-1,1-5 1,-1-1-1,0 0 1,0 0 0,1 0-1,-1 0 1,1 0 0,-1-1-1,1 1 1,0 0 0,0-1-1,0 1 1,0-1 0,0 0-1,0 1 1,0-1 0,0 0-1,1 0 1,-1-1 0,0 1-1,1 0 1,3 0-1,9 1 31,-1 0 0,1 0 0,0-2 0,26-1 0,60-14 229,-77 11-210,-17 3 52,0 0 0,0-1 0,0 0 0,0 0-1,-1 0 1,12-7 0,-16 8-57,-1 1-1,0-1 1,0 0 0,0 0-1,1 0 1,-1-1 0,0 1-1,0 0 1,-1 0 0,1 0-1,0-1 1,0 1 0,-1 0-1,1-1 1,0 1-1,-1-1 1,1 1 0,-1-1-1,0 1 1,0-1 0,1 1-1,-1-1 1,0 1 0,0-1-1,0 1 1,-1-1-1,1 1 1,0-1 0,0 1-1,-1-1 1,1 1 0,-1 0-1,0-1 1,1 1 0,-1-1-1,0 1 1,-1-2-1,-11-19 579,-22-28 0,20 30-543,1-1 0,-12-22 0,34 45-845,1 0 1,-1-1 0,0 0 0,1-1-1,9 0 1,24-4-16,7-5-245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28.3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23 14779,'0'-22'8248,"-1"33"-6511,-25 116 965,-4 157-1660,25-198-949,9 114 0,-1-168-62,1 0-1,1 0 0,2-1 1,16 46-1,-21-124-1826,0 4 1058,-1 20 216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0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1 496 14187,'35'7'3053,"-12"-3"-1883,1 0 0,-1-1-1,42-1 1,-9-8-668,0-3 1,67-19-1,-66 14-475,117-14 1,9 23 25,-100 5-18,128-17 1,-154 7-15,126-16 198,-152 24-112,0 1 0,1 1 0,57 9 0,-52-2-17,30 5 180,1-2 1,0-3-1,72-3 0,154-30 487,-94 7-427,-85 10-236,162-16 1,-201 15-89,120-33-1,-143 28-4,15-6-4,2 3 0,119-15 0,-105 27-15,-29 3 32,82-14 1,-58 4 66,84-3 0,-89 11 27,113-23 0,-134 13-41,59-24 0,-66 22-34,-34 14-25,0 0-1,-1 1 1,2 0-1,18 0 1,14-2-19,-14-1 5,27-4 10,83-2 0,-141 11-4,0 0 0,0 0 0,0 0 0,1 0 0,-1 0 0,0 0 0,0 0 0,0 0 0,0 0 0,1 0 0,-1 0 0,0 0 0,0 0 0,0 0 0,1 0-1,-1 0 1,0 0 0,0 1 0,0-1 0,0 0 0,0 0 0,1 0 0,-1 0 0,0 0 0,0 0 0,0 0 0,0 1 0,0-1 0,1 0 0,-1 0-1,0 0 1,0 0 0,0 0 0,0 1 0,0-1 0,0 0 0,0 0 0,0 0 0,0 0 0,0 1 0,0-1 0,0 0 0,-4 8-8,-9 5 41,9-9-28,1-1-1,-1 1 1,1 0-1,0 1 1,0-1-1,0 0 1,1 1 0,0 0-1,0-1 1,-3 9-1,-10 55-5,9-37 3,-10 52 31,-7 123 1,12 87 572,9-224-344,7-6-138,-3-50-43,0 1-1,-1-1 1,-1 1-1,-1 14 1,0-27-79,0 1 1,0 0-1,0-1 1,0 1-1,0-1 1,0 0 0,0 1-1,0-1 1,-1 0-1,1 0 1,0 1 0,-1-1-1,1 0 1,-1 0-1,1-1 1,-1 1-1,-2 1 1,-33 13 86,33-14-95,-132 41-39,27-10-10,76-22 31,-1-2 0,-67 7 0,-73-6 69,136-8-38,-951 46-152,959-45 144,-590 51-220,241-16 54,-135-29 59,45-3 159,62 15-43,282-19 80,-155-20 0,263 16-52,13 2-26,0 0 1,0 0-1,0 1 0,0 0 0,-1 0 0,-5 0 0,10 0-15,0 0 0,0 0 0,0 0 0,0 0 0,0 0 0,0 0 0,0 0 0,0 1 0,0-1 0,0 0 1,0 0-1,0 0 0,0 0 0,0 0 0,0 0 0,0 0 0,0 0 0,0 0 0,0 0 0,0 0 0,0 0 0,0 0 0,0 0 0,0 0 1,0 0-1,0 1 0,0-1 0,0 0 0,0 0 0,0 0 0,0 0 0,0 0 0,0 0 0,0 0 0,0 0 0,0 0 0,0 0 0,0 0 1,0 0-1,0 0 0,0 0 0,0 0 0,0 0 0,-1 0 0,1 0 0,0 0 0,0 0 0,0 0 0,0 0 0,0 0 0,0 0 0,0 0 0,0 0 1,0 0-1,0 0 0,0 0 0,0 0 0,0 0 0,8 3-571,-6-3 552,1 1-1,-1-1 1,0 0-1,1 0 1,-1 0-1,0 0 1,0 0 0,1 0-1,2-1 1,31-20-219,-1-3 34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3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7 653 14891,'-1'0'59,"0"1"0,1 0 0,-1 0 0,1 0 0,-1 0 0,1 0 0,-1 0 0,1 0-1,-1 0 1,1 0 0,0 0 0,0 0 0,-1 0 0,1 0 0,0 0 0,0 0 0,0 0 0,0 0 0,0 0 0,0 0-1,1 0 1,-1 0 0,0 0 0,0 0 0,1 0 0,-1 0 0,1 0 0,-1 0 0,1 0 0,-1 0 0,1 0 0,1 1-1,26 35 340,-21-30-278,12 17-36,2-1-1,1 0 1,1-2-1,0 0 1,2-2-1,0-1 1,40 22-1,-9-13 89,110 37 0,67 2 263,-114-40-404,1-5 0,242 10 0,245-39 45,-193-4-57,3 16 7,56-1 33,-2-24-25,-204-9-45,-2-11 0,262-76-1,-27-25-31,352-88 34,285-84 39,-485 124 793,-596 176-452,1 4 0,0 2 0,60-1 0,-138-1-1314,-17 5 612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19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15355,'6'9'1137,"5"1"-921,-2-9-88,8 2 280,4-3-112,4 0-144,1-1-144,4-1-264,1-1-112,-1-1-256,-1 0-1529,-5-2 1777,-1 0-304,3-1-136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4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19 372 13531,'-18'43'2889,"27"-63"1907,8-19-3028,-3-9-966,-3 0 1,-1 0 0,-3-1 0,-2-1 0,-2-55 0,-3 105-802,0 0 0,0-1 0,0 1 0,0 0 0,0-1 0,0 1 0,0 0 0,0 0 0,0-1 0,0 1 0,0 0 0,0 0 0,0-1 0,0 1 0,1 0 0,-1 0 0,0-1 0,0 1 0,0 0 0,0 0 0,0-1 0,1 1 0,-1 0 0,0 0 0,0 0 0,0-1 0,0 1 0,1 0 0,-1 0 0,0 0 0,0 0 0,1 0 1,-1-1-1,0 1 0,0 0 0,1 0 0,-1 0 0,0 0 0,0 0 0,1 0 0,-1 0 0,0 0 0,1 0 0,-1 0 0,0 0 0,0 0 0,1 0 0,-1 0 0,0 0 0,0 0 0,1 0 0,-1 1 0,0-1 0,0 0 0,1 0 0,-1 0 0,0 0 0,0 1 0,14 8-12,-13-8 11,19 15-20,1-1 0,0 0 1,1-2-1,0-1 0,1 0 1,1-2-1,31 10 0,-42-16-171,0-1 0,0 0-1,1-1 1,-1 0 0,1-1 0,-1-1-1,1 0 1,-1 0 0,1-2-1,-1 0 1,1 0 0,-1-1 0,0-1-1,0 0 1,19-9 0,5-11-436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5.4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305 72 19252,'0'-3'123,"1"1"-1,-1 0 1,0-1 0,1 1 0,-1-1-1,0 1 1,-1-1 0,1 1-1,0 0 1,-1-1 0,0 1-1,1 0 1,-1-1 0,0 1-1,0 0 1,0 0 0,0 0-1,-1-1 1,1 1 0,0 1-1,-3-3 1,1 1 16,0 1 1,0 0-1,0 1 0,0-1 1,0 0-1,0 1 0,-1 0 1,1-1-1,0 1 0,-1 1 0,1-1 1,-8 0-1,-3 0 62,0 1 1,0 1-1,1 1 1,-1 0-1,0 0 1,-16 6-1,2 2-61,1 1-1,-30 17 1,56-28-140,0 0 1,0 1-1,0-1 1,0 1-1,0-1 0,0 1 1,0-1-1,1 1 1,-1 0-1,0-1 1,0 1-1,0 0 0,1 0 1,-1 0-1,0-1 1,1 1-1,-1 0 1,1 0-1,-1 0 1,0 2-1,1-2-3,1-1 0,-1 1 1,0 0-1,1-1 0,-1 1 0,0-1 0,1 1 1,-1-1-1,1 1 0,-1-1 0,1 1 1,-1-1-1,1 1 0,-1-1 0,1 1 0,-1-1 1,1 0-1,0 0 0,-1 1 0,1-1 1,0 0-1,1 1 0,8 1-36,0 1 1,19 1-1,-27-4 40,45 5-67,-22-4 51,0 1 1,0 2 0,0 1-1,47 15 1,-70-19 22,0 0-1,0-1 1,0 2 0,0-1 0,0 0 0,0 0 0,0 1 0,0-1 0,-1 1-1,1-1 1,0 1 0,-1 0 0,1-1 0,-1 1 0,0 0 0,0 0 0,1 0-1,-1 0 1,1 4 0,-2-3 13,1 0 0,-1 0-1,0 0 1,0 0 0,0 0-1,-1 0 1,1 0 0,-1 0-1,1 0 1,-1 0 0,0 0-1,0 0 1,-2 3 0,-4 7 112,-1-1 0,0 0 1,-1 0-1,-19 20 0,8-10 34,-1-1-1,-1-1 0,0-1 0,-1-1 1,-28 16-1,49-33-182,1 0 0,-1-1 0,1 1 0,-1 0 1,0-1-1,0 1 0,1-1 0,-1 0 0,0 1 0,-2-1 0,4 0-14,-1 0-1,1 0 1,-1 0-1,1 0 1,0 0-1,-1 0 0,1-1 1,-1 1-1,1 0 1,0 0-1,-1 0 1,1-1-1,0 1 0,-1 0 1,1 0-1,0-1 1,-1 1-1,1 0 1,0-1-1,0 1 0,-1 0 1,1-1-1,0 1 1,0 0-1,-1-1 1,1 1-1,0-1 0,0-1-37,0-1-1,0 1 0,0 0 0,0-1 0,1 1 0,-1 0 0,1-1 1,-1 1-1,1 0 0,0 0 0,0 0 0,0-1 0,0 1 1,3-3-1,22-31-305,9-6-130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7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17852,'-1'16'1154,"-1"0"1,-1-1 0,0 0-1,-9 26 1,-4 18 369,6-3-652,-6 93 1,15-125-759,1 0 0,1 1-1,2-1 1,0 0 0,1 0 0,12 34 0,-7-40 112,-8-17-209,-1-1-1,0 0 0,1 0 0,-1 1 0,0-1 0,1 0 0,-1 0 0,0 1 1,1-1-1,-1 0 0,0 0 0,1 0 0,-1 1 0,1-1 0,-1 0 0,0 0 1,1 0-1,-1 0 0,1 0 0,-1 0 0,1 0 0,-1 0 0,0 0 0,2 0 1,-1-1 12,0 0 0,0 0 1,0 0-1,0 0 0,-1 0 1,1 0-1,0 0 0,0 0 1,0 0-1,-1-1 0,1 1 1,-1 0-1,1 0 0,-1-1 1,1 1-1,-1 0 0,0-1 1,0 1-1,0 0 0,1-1 1,-2-1-1,3-15 56,-1 0 1,0-1-1,-2 1 0,0 0 0,-1 0 0,-1 0 0,-7-25 1,9 41-87,0 0 1,1 1-1,-1-1 0,0 0 1,0 0-1,0 1 1,0-1-1,0 1 1,-3-3-1,-1 4-5,1 12 11,4-3-8,-1 0 0,1 0 0,1 0 0,0 0 0,0 0 0,1 0 0,0 0 0,5 13-1,-6-19 5,0-1 0,0 1-1,0-1 1,0 1-1,1-1 1,-1 0-1,1 1 1,0-1 0,0 0-1,0 0 1,0 0-1,0-1 1,0 1-1,0 0 1,1-1 0,-1 1-1,0-1 1,1 0-1,0 0 1,-1 0-1,1 0 1,-1 0 0,1 0-1,0-1 1,0 1-1,-1-1 1,1 0-1,0 0 1,0 0-1,0 0 1,4-1 0,4-2 0,0 0 1,0-1-1,0 0 1,-1-1 0,0 0-1,0-1 1,0 0-1,-1 0 1,1-1 0,8-8-1,-5 3 18,0-1 0,-1 0 0,-1 0 0,1-1-1,14-27 1,-16 12-9,-9 21 4,-9 16 45,0 5-47,1 0 1,1 0-1,-10 28 0,14-34-11,0 0-1,0 1 0,1-1 1,0 1-1,0-1 1,1 1-1,0-1 1,0 1-1,2 11 0,-2-18 0,1 0 1,-1 1-1,0-1 0,0 0 0,1 0 0,-1 0 0,0 0 0,1 0 0,-1 0 0,1 0 1,0 0-1,-1 0 0,1 0 0,0 0 0,0-1 0,-1 1 0,1 0 0,0 0 0,0-1 0,0 1 1,0 0-1,0-1 0,0 1 0,0-1 0,2 1 0,-1-1 1,0 1 0,0-2-1,0 1 1,0 0 0,1 0 0,-1-1 0,0 1-1,0-1 1,0 1 0,0-1 0,-1 0-1,1 0 1,2-1 0,5-3 8,-1-1 0,0 0-1,0 0 1,11-12 0,-4 2 28,-2-1 1,0 0 0,17-32-1,25-61 125,-41 80-118,-4 13-8,-10 17-35,0 0 0,0 0 0,0 0 0,0 0 0,0 0 0,0 0 0,0 0 0,0 0 0,0 0 0,0 0 0,0 0 0,0 1 0,0-1 0,0 0 0,0 0 0,0 0 0,0 0 1,0 0-1,0 0 0,0 0 0,0 0 0,0 0 0,0 0 0,0 0 0,1 0 0,-1 0 0,0 0 0,0 0 0,0 0 0,0 0 0,0 1 0,0-1 0,0 0 0,0 0 0,0 0 0,0 0 0,0 0 0,0 0 0,0 0 0,0 0 0,1 0 0,-1 0 0,0 0 1,0 0-1,0 0 0,0 0 0,0 0 0,0 0 0,0 0 0,0 0 0,0 0 0,0 0 0,0 0 0,0-1 0,1 1 0,-1 0 0,0 0 0,0 0 0,0 0 0,0 0 0,0 0 0,0 0 0,0 0 0,0 0 0,0 0 0,0 0 0,0 0 0,0 0 1,0 0-1,1 10 13,-3 13-25,-7 34-1,4-30 15,1-1 0,1 1 0,1 0 0,2 31 0,0-57-2,0-1 0,0 1 1,0 0-1,0-1 1,0 1-1,0 0 1,0-1-1,0 1 0,0 0 1,1-1-1,-1 1 1,0 0-1,0-1 1,1 1-1,-1-1 0,0 1 1,1 0-1,-1-1 1,0 1-1,1-1 1,-1 1-1,1-1 0,-1 1 1,1-1-1,-1 0 1,1 1-1,0-1 1,0 1-1,0-1 2,0-1 0,0 1 0,0 0 0,0 0 0,-1-1 0,1 1 0,0 0 0,0-1 0,0 1 0,0-1 0,0 1 0,-1-1 0,1 0-1,0 1 1,-1-1 0,2-1 0,27-36 68,-28 36-69,17-30 42,21-51 1,-28 57-38,-17 67-37,3-30 18,-1 6 4,0 0 1,-1 34 0,5-51 7,0 0 0,0 0 1,-1 0-1,1 0 0,0 0 1,0 1-1,0-1 0,0 0 1,0 0-1,0 0 0,0 0 1,0 0-1,0 1 0,1-1 0,-1 0 1,0 0-1,0 0 0,0 0 1,0 0-1,0 1 0,0-1 1,0 0-1,0 0 0,0 0 1,0 0-1,0 0 0,0 0 1,1 1-1,-1-1 0,0 0 1,0 0-1,0 0 0,0 0 1,0 0-1,0 0 0,1 0 1,-1 0-1,0 0 0,0 0 1,0 0-1,0 0 0,0 0 1,1 0-1,7-5 9,10-14 4,-14 15-7,4-4-1,0-1 0,0 0 0,-1 0-1,0 0 1,-1-1 0,0 0 0,-1 0 0,0-1-1,6-17 1,0-17 17,-8 31-14,0-1-1,1 1 1,9-23-1,-12 37-10,-1 0 3,0-1 0,0 1 0,0 0 0,0-1-1,0 1 1,1 0 0,-1-1 0,0 1 0,0-1 0,0 1 0,0 0 0,0-1 0,0 1 0,0 0 0,0-1 0,0 1 0,0-1 0,-1 1 0,1 0 0,0-1-1,0 1 1,0 0 0,0-1 0,0 1 0,-1 0 0,1-1 0,0 1 0,0 0 0,-1-1 0,1 1 0,0 0 0,0 0 0,0-1 0,0 1 0,0 0 0,0 0 0,-1 0 0,1 0 0,0-1 0,0 1 0,0 0 0,0 0 0,0 0 0,0 0 0,-1 0 0,1-1 0,0 1 0,0 0 0,0 0 0,0 0 0,-1 0 0,1 0 0,0 0 0,0 0 0,0 0 0,-1 0 0,1 0 0,0 0 0,0 0-1,0 0 1,-1 0 0,1 0 0,0 0 0,0 0 0,0 0 0,-1 0 0,1 0 0,0 0 0,0 0 0,0 0 0,-1 0 0,1 0 0,0 0 0,0 0 0,0 0 0,0 0 0,-1 1 0,1-1 0,0 0 0,0 0 0,0 0 0,0 0 0,0 1 0,0-1 0,-1 0 0,-3 9-15,-81 260-68,85-267 84,-1-1 0,1 1-1,0 0 1,0-1 0,0 1-1,0-1 1,1 1 0,-1 0 0,0-1-1,1 1 1,-1-1 0,1 1-1,-1-1 1,1 1 0,0-1-1,0 1 1,0-1 0,0 0 0,0 1-1,0-1 1,0 0 0,0 0-1,0 0 1,0 1 0,3 0-1,-3-1 2,0-1 0,0 1 0,0 0 0,0-1 0,0 1 0,0-1 0,0 1 0,0-1 0,0 1 0,0-1 0,0 0-1,0 0 1,1 0 0,-1 0 0,0 1 0,0-1 0,0-1 0,0 1 0,0 0 0,1 0 0,-1 0 0,0-1 0,0 1 0,0 0-1,0-1 1,0 1 0,0-1 0,0 1 0,0-1 0,0 0 0,0 1 0,0-1 0,0 0 0,-1 0 0,1 0 0,1 0 0,31-53 0,-26 41-3,0 0-1,1 1 1,0 0-1,1 1 1,1-1-1,15-14 1,-23 25-1,-1-1-1,0 1 1,0 0 0,0-1 0,0 1 0,0-1 0,0 0 0,0 1 0,0-4 0,0 3-1,0 0 1,-1 0-1,1 0 0,0 1 0,0-1 0,0 0 1,1 0-1,2-2 0,-3 3 3,0 0 0,0 0-1,0 0 1,0 0-1,0 0 1,0 0 0,1 0-1,-1 1 1,0-1 0,0 0-1,1 1 1,-1-1 0,1 1-1,-1 0 1,0-1 0,1 1-1,-1 0 1,1 0 0,-1 0-1,1 0 1,2 0 0,-3 1-4,0 0 0,0 0 1,0 0-1,0-1 0,0 1 0,0 0 1,0 0-1,0 0 0,0 1 1,0-1-1,0 0 0,-1 0 1,1 0-1,-1 0 0,1 1 1,-1-1-1,1 0 0,-1 1 1,0-1-1,1 0 0,-1 1 1,0-1-1,0 2 0,1 16 0,-1 0 1,0-1-1,-4 20 0,0 24 42,4-62-37,0 0 1,0 0 0,0 1-1,0-1 1,0 0 0,0 0-1,0 0 1,0 0-1,0 0 1,0 0 0,1 0-1,-1 1 1,0-1 0,0 0-1,0 0 1,0 0-1,0 0 1,0 0 0,0 0-1,1 0 1,-1 0-1,0 0 1,0 0 0,0 0-1,0 0 1,0 0 0,1 0-1,-1 0 1,0 0-1,0 0 1,0 0 0,0 0-1,0 0 1,0 0-1,1 0 1,-1 0 0,0 0-1,0 0 1,0 0 0,0 0-1,0 0 1,1 0-1,-1 0 1,0 0 0,0 0-1,0 0 1,0 0 0,0 0-1,0-1 1,0 1-1,0 0 1,0 0 0,1 0-1,-1 0 1,0 0-1,0 0 1,0-1 0,0 1-1,0 0 1,0 0 0,0 0-1,0 0 1,0-1-1,7-6 37,-2-3-5,0-1 1,0 0-1,-1 0 0,-1 0 0,0 0 0,2-14 1,5-70 113,-9-34 89,4 134-303,-1 0 0,1-1 0,0 0 0,1 0-1,-1 0 1,0-1 0,8 4 0,-8-5-136,0 0-1,0-1 1,0 0 0,1 0 0,-1 0-1,0 0 1,1-1 0,-1 0 0,1 0-1,-1-1 1,0 1 0,1-1 0,-1 0-1,0-1 1,0 1 0,0-1 0,0 0-1,0 0 1,0-1 0,0 1 0,4-4-1,16-12-651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7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23 17084,'1'-13'1499,"-1"4"323,-1 18-86,-28 163 2989,8-57-3937,19-98-676,-15 128 522,15-126-590,2 0 1,0 0-1,2 0 0,0 0 1,6 26-1,-7-42-68,0 0-1,0 1 1,0-1-1,1 0 1,-1 0-1,1 0 1,-1 0-1,1 0 1,0-1-1,0 1 1,1 0-1,-1-1 1,5 4-1,-6-5-46,1 0 1,-1 0-1,1-1 0,-1 1 0,1-1 1,0 1-1,-1-1 0,1 1 0,0-1 1,-1 0-1,1 0 0,0 0 0,0 0 0,-1 0 1,1 0-1,0-1 0,-1 1 0,1 0 1,0-1-1,-1 1 0,1-1 0,-1 0 1,1 0-1,-1 1 0,1-1 0,-1 0 0,3-2 1,6-7-247,0 1 0,-1-1 1,0-1-1,-1 1 1,0-1-1,0-1 0,6-14 1,-7 13 53,25-41-726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8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0 18044,'-6'5'427,"0"0"0,0 0 0,0 1 0,1-1 0,0 1 0,0 0 0,0 1 0,1-1 0,-4 10 0,-1 0 458,1 2-1,-9 28 1,14-37-600,1 1 0,0 0 0,0 0 0,1 0 1,0 1-1,2 14 0,-1-23-227,0 1 0,1 0 1,-1-1-1,1 1 0,0-1 1,-1 1-1,1-1 0,1 1 0,-1-1 1,0 0-1,0 1 0,4 3 0,-4-5-34,1 0 1,-1 0-1,1 0 0,-1 0 0,1 0 0,0 0 0,-1 0 0,1 0 0,0-1 0,0 1 0,-1-1 0,1 1 0,0-1 0,0 0 0,0 0 0,0 1 0,0-1 0,-1 0 0,1-1 0,2 1 0,4-2-1,-1 0-1,1 0 1,-1-1-1,0 1 1,0-2-1,0 1 1,0-1-1,0 0 1,-1 0-1,0-1 1,0 0-1,9-9 1,4-6-4,-1 0 0,18-28-1,-29 39-4,0-1 0,0 0 0,-1-1 0,-1 1 0,8-22 0,-13 27 9,-5 10-12,-8 16 10,-5 15 29,-13 41 1,25-59-33,0 1 0,1 0 0,1 0 0,-2 25 0,6-43-29,0 1 1,0-1-1,-1 0 1,1 0-1,0 0 1,0 0-1,0 0 1,0 0-1,0 0 1,1 1-1,-1-1 0,0 0 1,0 0-1,1 0 1,-1 0-1,1 0 1,-1 0-1,1 0 1,-1 0-1,1 0 1,0 0-1,-1 0 1,1-1-1,0 1 1,0 1-1,1-2-28,-1 0-1,0 0 1,0 0-1,0 0 1,0 0-1,1 0 1,-1-1-1,0 1 1,0 0-1,0 0 1,0-1-1,0 1 1,0-1-1,0 1 1,0-1-1,0 0 1,0 1-1,0-1 1,1-1-1,7-5-470,0-2 0,0 1 0,7-11 1,77-106-2536,-64 82 2005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 14475,'-7'11'6143,"-7"10"-3408,0 3-1209,12-23-1486,1 1 1,-1 0 0,1 1-1,0-1 1,0 0-1,0 0 1,0 0 0,0 1-1,0-1 1,1 0 0,-1 1-1,1-1 1,-1 1 0,1-1-1,0 1 1,1 4-1,-1-6-64,1 1-1,0 0 0,1-1 0,-1 1 1,0 0-1,0-1 0,1 1 0,-1-1 1,1 0-1,-1 0 0,1 1 0,-1-1 0,1 0 1,0 0-1,0 0 0,-1-1 0,1 1 1,0 0-1,0-1 0,4 2 0,-5-2 21,13 4-13,1 1 0,-1 0 0,0 1-1,23 13 1,-34-17 61,1 0-1,-1 1 1,0-1 0,0 1-1,0 0 1,-1 0 0,1 0-1,-1 0 1,1 0 0,-1 0-1,0 1 1,0-1 0,-1 1-1,1 0 1,-1-1 0,1 1-1,-1 0 1,-1 0 0,1 0-1,0 0 1,-1-1 0,0 1-1,0 8 1,-1-5 90,-1 0 1,0 0-1,0 0 1,-1 0-1,1 0 1,-1-1-1,-1 1 1,0-1-1,1 0 1,-2 0-1,1 0 1,-6 6-1,7-10-69,0 1 0,0 0 0,0-1 0,0 1 0,0-1 0,0 0 0,-1 0 0,1 0-1,-1-1 1,-6 3 0,7-3-60,1-1 0,0 0 0,-1 0 0,1 0 0,0 0 0,-1 0 0,1 0 0,-1 0-1,1-1 1,0 1 0,-1-1 0,1 0 0,0 1 0,0-1 0,0 0 0,0-1 0,0 1 0,0 0 0,-2-2-1,0 0-124,1 0 0,0-1 0,0 1 0,0-1 0,1 1 0,-1-1 0,1 0 0,0 0 0,0 0 0,0 0 0,1 0 0,-1-1 0,1 1 0,-1-9 0,0 0-93,1-1 0,0 1 0,3-25 0,5-12-433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8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0 20060,'-1'12'667,"0"-1"1,-1 1-1,0-1 0,-4 13 0,-5 22 813,7-13-1195,1 0 0,1 1 0,2-1 0,2 0 0,1 0 0,1 0 0,16 59 0,-17-80-316,1 2-159,0 0 0,2 23 0,-6-37 170,0 0 0,0 1 1,0-1-1,0 0 0,0 0 0,0 1 0,0-1 0,0 0 1,0 0-1,0 1 0,0-1 0,0 0 0,0 1 0,0-1 1,-1 0-1,1 0 0,0 1 0,0-1 0,0 0 0,0 0 1,0 0-1,-1 1 0,1-1 0,0 0 0,0 0 0,0 0 1,-1 1-1,1-1 0,0 0 0,0 0 0,0 0 0,-1 0 1,1 0-1,0 0 0,0 1 0,-1-1 0,1 0 0,0 0 1,-1 0-1,1 0 0,0 0 0,0 0 0,-1 0 0,1 0 1,0 0-1,0 0 0,-1 0 0,1 0 0,0-1 0,0 1 1,-1 0-1,1 0 0,0 0 0,0 0 0,-1 0 0,1 0 1,0-1-1,0 1 0,-1 0 0,1 0 0,0 0 0,0-1 1,0 1-1,0 0 0,-1 0 0,1-1 0,-15-12-633,-135-148-1310,144 155 2154,2 2 62,0 0-1,0 0 0,1 0 1,-1 0-1,1-1 0,0 1 0,1-1 1,-5-9-1,7 14-206,0-1 0,0 1 0,0-1 0,0 1 0,0-1 0,0 1 1,0-1-1,0 1 0,0-1 0,1 1 0,-1-1 0,0 1 0,0-1 0,0 1 0,1-1 0,-1 1 0,0-1 0,1 1 0,-1-1 1,0 1-1,1 0 0,-1-1 0,0 1 0,1 0 0,-1-1 0,1 1 0,-1 0 0,1-1 0,-1 1 0,1 0 0,-1 0 0,1 0 1,-1 0-1,1-1 0,0 1 0,22-3 649,-19 2-564,156-7 289,-97 6-463,-8-1-69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39.4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178 281 19276,'0'0'69,"0"-1"0,-1 1 0,1-1 0,0 1 0,0-1 0,0 0 0,0 1 0,-1-1 1,1 1-1,0-1 0,-1 1 0,1-1 0,0 1 0,-1-1 0,1 1 0,-1 0 0,1-1 0,0 1 0,-1-1 0,1 1 0,-1 0 0,1 0 0,-1-1 0,1 1 0,-1 0 0,0 0 0,1-1 0,-1 1 0,1 0 0,-1 0 1,1 0-1,-1 0 0,0 0 0,1 0 0,-1 0 0,1 0 0,-1 0 0,0 0 0,1 0 0,-1 0 0,1 1 0,-1-1 0,1 0 0,-1 1 0,-28 9 1136,18-2-1045,1 0 0,-1 0 0,2 1-1,-1 0 1,1 1 0,1 0 0,0 0 0,0 1 0,1 0 0,0 0 0,1 1 0,0-1 0,1 2 0,-7 23 0,12-34-150,-1-1-1,1 1 1,0 0 0,0-1-1,0 1 1,0-1-1,0 1 1,0 0 0,0-1-1,0 1 1,0-1 0,1 1-1,-1-1 1,1 1 0,-1-1-1,1 1 1,1 2 0,-1-3 2,0 0 0,0 0 0,1-1 1,-1 1-1,0 0 0,0-1 0,1 1 0,-1 0 1,0-1-1,1 0 0,-1 1 0,0-1 0,1 0 1,-1 0-1,0 0 0,1 0 0,-1 0 1,1 0-1,-1 0 0,0 0 0,1-1 0,1 1 1,6-3 33,0 0 1,0 0 0,0 0-1,0-1 1,-1-1 0,0 1-1,0-1 1,0-1 0,13-11-1,1-3 118,37-45 0,-29 28 32,43-71 0,-61 87-152,-1 0 0,-1-1 0,-1 0 0,-1-1-1,8-33 1,-11 21 39,-5 35-82,0-1 0,0 1-1,0-1 1,0 1 0,0-1 0,0 1 0,0-1 0,0 1-1,-1-1 1,1 1 0,0-1 0,0 1 0,0-1 0,0 1-1,-1-1 1,1 1 0,0-1 0,0 1 0,-1 0 0,1-1-1,0 1 1,-1-1 0,1 1 0,-1 0 0,1-1-1,0 1 1,-1-1 0,0 1-1,0 0 1,0 1-1,1-1 0,-1 0 1,0 0-1,1 0 0,-1 0 0,0 1 1,1-1-1,-1 0 0,1 1 0,-1-1 1,0 1-1,1-1 0,-1 0 1,1 1-1,-1-1 0,1 1 0,-1-1 1,1 1-1,-1 0 0,-9 13 9,0 1-1,0-1 0,2 2 0,0-1 1,-9 24-1,5-3-13,-14 56 0,24-82 9,0 0 0,0 0 0,1-1 0,1 1-1,0 0 1,0 0 0,2 13 0,-1-20-3,-1-1 0,1 1 0,0 0 0,0-1 0,0 1 0,0-1 0,0 0 0,1 1 1,-1-1-1,1 0 0,-1 0 0,1 0 0,0 0 0,0 0 0,0 0 0,0 0 0,0-1 0,0 1 1,0-1-1,1 0 0,-1 1 0,1-1 0,-1 0 0,1 0 0,-1-1 0,1 1 0,-1 0 0,1-1 1,0 0-1,-1 1 0,1-1 0,3 0 0,3-1 6,-1 0-1,1 0 1,0 0-1,0-1 1,-1-1 0,1 1-1,-1-1 1,0-1-1,0 1 1,0-1-1,8-6 1,11-8 25,39-36-1,-65 53-30,-1 1-2,0 0 0,0-1 0,1 1 0,-1 0 1,0 0-1,0 0 0,1 0 0,-1 0 0,0-1 0,0 1 0,1 0 1,-1 0-1,0 0 0,1 0 0,-1 0 0,0 0 0,0 0 1,1 0-1,-1 0 0,0 0 0,1 0 0,-1 0 0,0 0 1,0 0-1,1 0 0,-1 0 0,0 0 0,1 1 0,-1-1 1,0 0-1,0 0 0,1 0 0,-1 0 0,0 1 0,0-1 1,0 0-1,1 0 0,-1 0 0,0 1 0,0-1 0,0 0 1,0 0-1,1 1 0,-1-1 0,0 0 0,0 0 0,0 1 0,0-1 1,0 0-1,0 0 0,0 1 0,0-1 0,0 0 0,0 1 1,0-1-1,0 0 0,0 0 0,0 1 0,0-1 0,0 1 1,2 31-32,1-5 29,-3-25 5,1-1 1,0 1-1,-1 0 0,1 0 0,0-1 0,0 1 0,0-1 0,0 1 0,1-1 0,-1 1 0,0-1 1,1 0-1,-1 1 0,1-1 0,-1 0 0,1 0 0,-1 0 0,1 0 0,3 1 0,-2-1 5,1 0 0,0 0-1,0-1 1,0 1 0,1-1 0,-1 0-1,0 0 1,7-1 0,2-1 6,1-1 1,-1-1 0,0 0-1,18-9 1,-26 11 25,0 0 0,-1 0 0,0 0 0,1-1 0,-1 0 0,0 0 0,0 0-1,-1 0 1,1-1 0,-1 0 0,1 1 0,4-9 0,-6 8 22,0 0 0,-1-1 0,1 1-1,-1-1 1,0 0 0,0 1 0,-1-1 0,1 0 0,-1 1-1,0-1 1,0 0 0,-1 0 0,-1-7 0,-1-3 113,-1 0 1,-6-14 0,5 16-140,1 1 0,1-1 0,-3-17 0,6 30-49,0-1 1,0 1-1,0 0 1,0 0-1,0 0 1,0-1-1,0 1 1,0 0-1,0 0 1,0 0-1,0-1 0,0 1 1,1 0-1,-1 0 1,0 0-1,0-1 1,0 1-1,0 0 1,0 0-1,1 0 1,-1 0-1,0-1 1,0 1-1,0 0 1,0 0-1,1 0 1,-1 0-1,0 0 0,0 0 1,0 0-1,1 0 1,-1 0-1,0-1 1,0 1-1,0 0 1,1 0-1,-1 0 1,0 0-1,0 0 1,0 0-1,1 0 1,-1 0-1,0 1 1,0-1-1,1 0 0,-1 0 1,0 0-1,0 0 1,1 0-1,13 5-631,-10-3 486,0-1 86,1 1-1,0-1 0,0 0 0,0 0 1,0 0-1,0-1 0,0 0 0,9 0 0,27-7-375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0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45 18884,'0'0'73,"0"0"0,0 0 0,1 0 0,-1 0 0,0 0 0,0-1 0,1 1 0,-1 0-1,0 0 1,1 0 0,-1 0 0,0 0 0,0 0 0,1 0 0,-1 0 0,0 0 0,0 1 0,1-1 0,-1 0 0,0 0 0,0 0 0,1 0 0,-1 0 0,0 0 0,0 0-1,1 1 1,-1-1 0,0 0 0,0 0 0,0 0 0,1 1 0,-1-1 0,0 0 0,0 0 0,0 0 0,0 1 0,0-1 0,1 0 0,-1 0 0,0 1 0,0-1-1,0 1 1,-3 16 1731,-18 29-212,15-34-1069,-76 174 1111,-20 39-1508,96-212-112,6-12-17,0-2-6,10-24-55,225-462-550,-234 486 614,16-27-12,-10 21 4,-7 7 8,1 0-1,-1 0 1,0 0 0,0 1 0,0-1-1,1 0 1,-1 0 0,0 0 0,0 0 0,0 0-1,1 1 1,-1-1 0,0 0 0,0 0 0,0 1-1,0-1 1,0 0 0,0 0 0,0 0 0,1 1-1,-1-1 1,0 0 0,0 0 0,0 1-1,0-1 1,0 0 0,0 0 0,0 1 0,0-1-1,0 0 1,0 0 0,0 1 0,0-1 0,0 0-1,-1 1 1,0 27 16,-10 47-1,1-6 101,7-33-11,1-1 1,1 0-1,6 48 1,-4-73-77,1 0 0,0 0 1,0 0-1,1 0 0,0-1 0,0 1 0,1-1 1,1 0-1,-1 0 0,1-1 0,1 1 1,0-1-1,0 0 0,1 0 0,-1-1 0,14 11 1,-18-17-22,0 1 0,0-1 0,1 0 0,-1 0 0,0 0 0,0 0 0,1 0 0,3 0 0,-6-1-7,0 0 0,0 0-1,0 0 1,0 0 0,0 0 0,1 0 0,-1 0-1,0 0 1,0 0 0,0 0 0,0 0-1,0 0 1,0 0 0,1 0 0,-1 0 0,0 0-1,0 0 1,0 0 0,0 0 0,0 0-1,0 0 1,1 0 0,-1 0 0,0 0 0,0 0-1,0-1 1,0 1 0,0 0 0,0 0-1,0 0 1,0 0 0,1 0 0,-1 0 0,0 0-1,0 0 1,0-1 0,0 1 0,0 0 0,0 0-1,0 0 1,0 0 0,0 0 0,0 0-1,0-1 1,0 1 0,0 0 0,-9-11 20,-18-13-3,-43-27 0,40 30 8,-35-32-1,62 51-18,1 0 1,0-1-1,-1 1 1,1-1-1,0 1 1,0-1-1,1 0 0,-1 0 1,1 0-1,-1 0 1,-1-6-1,3 7-2,0 1 1,0-1-1,0 1 1,0-1-1,0 1 0,0-1 1,0 0-1,1 1 1,-1-1-1,0 1 0,1-1 1,-1 1-1,1-1 1,0 1-1,0 0 0,-1-1 1,1 1-1,0 0 1,0-1-1,0 1 0,0 0 1,0 0-1,1 0 1,-1 0-1,3-2 0,6-3 24,0 0-1,1 0 0,0 1 1,0 1-1,0 0 1,21-5-1,-6 4-14,-1 1 1,29-1-1,-43 5-16,-1 0 1,0 0-1,0 1 1,1 0-1,-1 0 0,0 1 1,0 1-1,0 0 1,17 8-1,-23-9 1,1 1 0,-1-1 0,0 1 1,0 1-1,0-1 0,0 0 0,0 1 0,-1 0 0,0 0 0,0 0 0,0 0 0,0 1 0,-1-1 0,1 1 0,-1-1 0,0 1 0,-1 0 1,1 0-1,-1 0 0,0 0 0,1 7 0,0 13 153,-2 48 0,0-73-147,0 0 0,0 0 0,0 0 0,0 0-1,0 0 1,0 0 0,0 0 0,0 0 0,0 0 0,0 0 0,0 0 0,1 0 0,-1 0 0,0 0 0,0 0 0,0 0-1,0 0 1,0 0 0,0 0 0,0 0 0,0 0 0,0 0 0,0 0 0,0 0 0,1 0 0,-1 0 0,0 0 0,0 0-1,0 0 1,0 0 0,0 0 0,0 0 0,0 0 0,0 0 0,0 0 0,0 0 0,0 0 0,0 1 0,0-1 0,1 0-1,-1 0 1,0 0 0,0 0 0,0 0 0,0 0 0,0 0 0,0 0 0,0 0 0,0 0 0,0 0 0,0 1-1,9-16 122,12-27-64,-18 35-52,7-16 5,2 0 0,1 1-1,25-35 1,-37 56-18,-1 0 1,1 0-1,0-1 1,0 1-1,0 0 1,0 0-1,0 1 1,0-1-1,0 0 1,0 0-1,0 0 1,1 1-1,-1-1 0,0 0 1,0 1-1,1-1 1,-1 1-1,0 0 1,1-1-1,-1 1 1,2 0-1,-2 0 2,0 1 0,0-1 0,0 1 0,-1-1 0,1 1 0,0 0-1,0-1 1,0 1 0,-1 0 0,1-1 0,-1 1 0,1 0 0,0 0 0,-1 0 0,1 0 0,-1 0-1,0-1 1,1 1 0,-1 0 0,0 0 0,1 2 0,1 8-9,0 1-1,-1-1 1,0 20 0,-1-25-4,-4 91-1571,12-111-747,-1-13 1604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1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0 16780,'-2'5'711,"1"0"0,-1-1 0,0 1 1,0-1-1,-1 1 0,-3 4 1,-6 14 946,3-4-744,2 2 1,0-1-1,-6 32 0,11-41-767,1-1 0,0 0 0,0 1 0,1-1 0,0 0 0,1 1 0,0-1 0,1 0-1,4 13 1,-6-21-137,1 0 0,0 0 0,-1 0 0,1 0 0,0 0 0,0 0 0,1 0 0,-1-1-1,0 1 1,1 0 0,-1-1 0,1 1 0,-1-1 0,1 1 0,-1-1 0,1 0 0,0 0-1,0 0 1,0 0 0,0 0 0,0 0 0,0 0 0,0-1 0,0 1 0,0-1-1,0 0 1,3 1 0,5-1-11,-1-1 0,1 0 0,0 0 0,-1-1 0,11-3 0,-12 3-8,0 0 0,0 0 0,0 1 0,0 0 1,13 0-1,-18 2 12,0 0 1,0-1-1,0 1 1,0 1 0,0-1-1,0 0 1,0 1-1,0-1 1,-1 1-1,1 0 1,0 0-1,-1 0 1,0 0 0,1 0-1,-1 0 1,0 1-1,0-1 1,0 1-1,-1 0 1,1-1 0,-1 1-1,1 0 1,-1 0-1,0 0 1,0 0-1,0 0 1,0 0-1,-1 0 1,1 0 0,-1 1-1,0-1 1,0 0-1,0 0 1,0 0-1,-1 0 1,1 1-1,-1-1 1,0 0 0,0 0-1,0 0 1,0 0-1,0 0 1,-1-1-1,0 1 1,1 0-1,-1-1 1,-3 4 0,-3 3 40,-1 0 0,0 0 0,-1-1 0,0-1 1,0 0-1,-1 0 0,0-1 0,0 0 0,0-1 1,-1 0-1,0-1 0,0 0 0,0-1 0,0 0 1,-1-1-1,1-1 0,-1 0 0,1 0 0,-1-1 1,-14-2-1,25 2-151,-1-1 1,0 1 0,0 0 0,1-1 0,-1 0-1,0 0 1,1 0 0,-1 0 0,0 0-1,1 0 1,0-1 0,-1 1 0,1-1 0,0 1-1,0-1 1,0 0 0,0 0 0,0 0-1,0 0 1,0-1 0,1 1 0,-1 0 0,1-1-1,-1 1 1,1-1 0,0 1 0,0-1-1,0 0 1,1 1 0,-1-1 0,1 0 0,-1 0-1,1 1 1,0-1 0,0 0 0,0 0-1,0 0 1,1 1 0,-1-1 0,1 0-1,0 0 1,0 1 0,0-1 0,0 1 0,3-6-1,13-20-740,6-1-178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19.5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13411,'10'7'1272,"-1"-4"-848,0-2-168,3-1 472,6 0-127,3 0-241,4-3-192,2 2-320,3 1-144,3 0-233,0 1-335,1 1 608,1-2-160,6 0-64</inkml:trace>
  <inkml:trace contextRef="#ctx0" brushRef="#br0" timeOffset="1">658 2 11658,'15'7'1513,"-4"-1"-801,-1-2-320,2-1 1616,3 0-1383,8-3-553,7 0-248,8-3-889,5-3 929,2-1-240,3-2-152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1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20052,'2'2'217,"1"0"-1,-1 0 0,1 0 1,-1 0-1,0 0 1,0 1-1,0-1 0,0 1 1,0 0-1,-1-1 1,1 1-1,-1 0 0,0 0 1,0 0-1,0 0 0,0 0 1,0 0-1,0 6 1,1 7 455,-1 0 0,-1 24 1,0-23 90,-8 109 1185,0-6-1235,15-143-1875,-4-40-1934,-4-75-1,-1 39-2181,3 86 2508,4 13 1173,9 18 840,-1 0 1421,-10-17-552,0 1 0,1 0 0,-1-1 1,0 0-1,1 0 0,-1 0 0,1 0 0,-1-1 0,1 1 0,-1-1 1,1 0-1,-1 0 0,1 0 0,3-1 0,54-11 1300,-42 7-140,-6 2 242,0-2-1,0 1 1,0-2-1,-1 1 0,0-2 1,20-13-1,-8 2-269,43-42 0,-66 59-1236,-1 0 1,1 1-1,0-1 1,0 0-1,0 1 1,-1-1-1,1 0 1,0 0-1,-1 0 1,1 0-1,-1 0 1,1 0 0,-1 0-1,1 0 1,-1 0-1,0 0 1,1 0-1,-1 0 1,0-2-1,0 2-5,0 1-1,-1-1 0,1 1 1,-1 0-1,1-1 1,-1 1-1,1-1 0,-1 1 1,1 0-1,-1 0 1,1-1-1,-1 1 0,0 0 1,1 0-1,-1 0 1,1 0-1,-1-1 1,0 1-1,1 0 0,-1 0 1,1 0-1,-1 0 1,0 0-1,0 1 0,-6-1 1,1 1 0,-1 1-1,1-1 1,-1 1 0,-7 3-1,-1 3 2,1 0-1,0 1 0,0 1 0,1 0 0,0 0 0,1 1 0,0 1 0,1 0 0,-14 20 0,17-22-1,1 2-1,0-1 0,1 1 1,0 0-1,0 0 0,1 1 1,1-1-1,0 1 0,1 0 0,1 1 1,0-1-1,-1 15 0,3-25 1,0 0-1,0 0 1,0 0-1,0 0 1,1 0-1,-1 0 0,1 0 1,0 0-1,0 0 1,0-1-1,0 1 1,0 0-1,1 0 0,-1-1 1,1 1-1,0-1 1,0 1-1,0-1 1,0 0-1,0 0 0,0 0 1,1 0-1,2 3 1,-1-4-12,-1 0 1,1 0 0,-1 1-1,1-2 1,0 1 0,-1 0-1,1-1 1,0 0 0,-1 0 0,1 0-1,0 0 1,0-1 0,-1 1-1,1-1 1,0 0 0,-1 0-1,1 0 1,4-3 0,5-2-197,-1-1 0,0 0 0,0-1 1,-1 0-1,0-1 0,-1-1 0,0 1 0,0-1 1,15-22-1,-4 2-773,-1-1 0,24-53 0,-17 25 194,-4-2-118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18996,'0'3'408,"1"0"-1,-1 0 1,0 0-1,0 0 1,0 0 0,0 1-1,-2 3 1,-21 212 4718,2 111-3195,20-322-1901,1-2-6,-1-1 1,1 1-1,1 0 1,-1-1 0,1 1-1,2 9 1,-3-15-25,0 0 0,0 0 1,0 0-1,0 1 0,0-1 0,0 0 1,0 0-1,1 0 0,-1 0 1,0 0-1,0 0 0,0 0 1,0 1-1,0-1 0,1 0 1,-1 0-1,0 0 0,0 0 0,0 0 1,0 0-1,1 0 0,-1 0 1,0 0-1,0 0 0,0 0 1,0 0-1,1 0 0,-1 0 0,0 0 1,0 0-1,0 0 0,1 0 1,-1 0-1,0 0 0,0 0 1,0 0-1,0 0 0,0-1 1,1 1-1,-1 0 0,0 0 0,0 0 1,0 0-1,0 0 0,0 0 1,0 0-1,1-1 0,-1 1 1,0 0-1,0 0 0,0 0 0,0 0 1,0-1-1,0 1 0,0 0 1,0 0-1,0 0 0,0 0 1,0-1-1,0 1 0,0 0 1,0 0-1,6-15-7,1-25-137,-2 0 0,-2 0 0,-2 0 0,-1 0-1,-6-45 1,-6 30-457,14 60 598,0 0 1,0-1-1,0 1 0,1-1 1,0 1-1,0-1 0,0 0 1,0 0-1,0 0 0,1 0 0,0-1 1,0 1-1,0-1 0,0 0 1,0 0-1,1-1 0,4 3 1,-3-3 6,0 0 0,0 0 0,0-1 0,0 0 0,0 0 0,0 0 0,0-1 1,0 0-1,0 0 0,0-1 0,0 1 0,0-1 0,0-1 0,9-2 0,1-2 14,0-2 1,-1 1-1,0-2 0,0 0 0,-1-1 0,26-22 0,-20 16 26,-24 19-20,1 1 0,0 0 0,0 0 0,1 0 0,-1 1 0,1-1 0,0 0 0,0 1 0,0 0 0,-1 4 0,-12 54 163,14-57-159,-1 0 0,2 0 0,-1 0 0,1 0 0,0 0 0,0 0 0,1 0 0,0 0 0,0 0 1,0 0-1,4 8 0,-4-11-19,1 0 1,-1 0-1,1 0 1,0 0-1,0 0 1,0-1-1,1 1 1,-1-1-1,1 0 1,-1 0 0,1 0-1,0 0 1,-1 0-1,1 0 1,0-1-1,0 1 1,0-1-1,1 0 1,-1 0-1,0 0 1,0 0-1,6 0 1,-7-1-7,-1 1 0,1-1-1,0 1 1,0-1 0,1 0 0,-1 0 0,0 0-1,0 0 1,0 0 0,0-1 0,0 1 0,-1-1-1,1 1 1,0-1 0,0 0 0,0 1 0,0-1-1,0 0 1,-1 0 0,4-3 0,-4 2 4,1-1-1,0 1 1,-1-1 0,0 0 0,0 0-1,0 0 1,0 0 0,0 0 0,-1 0-1,1 0 1,-1 0 0,0 0 0,0-3-1,-2-63 225,0 57-148,1 0 1,0 0-1,1 0 1,0 0-1,1 0 1,1 0 0,4-17-1,-5 26-66,0 0-1,1 1 0,0-1 1,-1 1-1,1 0 1,0 0-1,0 0 1,0 0-1,0 0 0,1 0 1,-1 0-1,0 0 1,1 1-1,0 0 1,-1-1-1,1 1 0,0 0 1,-1 0-1,1 0 1,0 1-1,4-1 1,10-2-16,0 0 1,27 1 0,-20 1-94,5-1-98,-8 2-310,0-2 1,1 0-1,31-9 0,-35 2 357,-18 9 131,1 0 0,-1-1 0,0 1 0,1 0-1,-1-1 1,0 1 0,0-1 0,0 1 0,1 0 0,-1-1 0,0 1 0,0-1-1,0 1 1,0-1 0,0 1 0,0 0 0,0-1 0,0 1 0,0-1 0,0 1-1,0-1 1,0 1 0,0 0 0,0-1 0,0 1 0,0-1 0,-1 1 0,1-1-1,0 1 1,0 0 0,0-1 0,-1 1 0,1 0 0,0-1 0,0 1-1,-1 0 1,1-1 0,0 1 0,-1 0 0,1-1 0,0 1 0,-1 0 0,1 0-1,-1 0 1,1-1 0,0 1 0,-2 0 0,-19-11-392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6:42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17 23181,'-7'0'2320,"10"3"-1559,3-4-377,4-4 1232,1 0-1048,2 5-136,-1-2-184,-1-5-304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16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10906,'-5'-2'467,"-1"-1"0,1 1 0,-1 1 0,-7-2 0,35 24-453,-14-17-51,0 0-1,0 0 1,1-1 0,0 0-1,0-1 1,0 0 0,0 0-1,10 1 1,78-1-78,-50-2 86,-8 2 114,1 2-1,-1 2 1,0 1 0,0 2 0,-1 2-1,43 18 1,-30-12-8,0-2-1,2-2 1,-1-3-1,2-1 1,75 1-1,273-20-78,-320 5 21,458-36-314,15-1-116,1 38 386,209 26 475,-372-9-155,-46-1-131,-187-10-126,709 26 46,-174 0-58,-221-12 65,-199-5-29,268-8 37,113 4-38,349 9-36,-691-22-11,1138-45 405,-1058 22-390,297-19-2,-563 37-99,16 0-63,-131 10 92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18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17428,'-1'0'67,"0"0"1,1 0 0,-1 0-1,0 0 1,1 0 0,-1 0-1,0 0 1,1 1-1,-1-1 1,0 0 0,1 0-1,-1 1 1,0-1 0,1 0-1,-1 1 1,1-1 0,-1 1-1,1-1 1,-1 1-1,1-1 1,-1 1 0,1-1-1,0 1 1,-1-1 0,1 1-1,0 0 1,-1-1 0,1 1-1,0-1 1,0 1-1,-1 0 1,1 1 0,-6 23 434,6-24-426,-45 451 2786,44-447-2767,1 0 1,0 0-1,0 0 1,1 0-1,-1 0 1,3 7-1,-3-12-65,0 1 0,1 0 0,-1 0 0,0-1 0,1 1-1,-1 0 1,1-1 0,-1 1 0,1 0 0,-1-1 0,1 1-1,-1-1 1,1 1 0,-1-1 0,1 1 0,0-1 0,-1 1 0,1-1-1,1 1 1,-1-1 12,0 0 1,0 0-1,0 0 0,0 0 0,1 0 0,-1 0 0,0 0 0,0-1 1,0 1-1,0 0 0,0-1 0,0 1 0,0-1 0,0 1 1,0-1-1,0 1 0,2-2 0,9-7 218,0-1 0,-1 0 0,0 0 0,11-15-1,39-54 443,-56 72-640,96-155 745,-36 53-1299,-61 103-2004,-8 13 2047,-3 5 36,-1 3-358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18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16652,'4'18'2032,"6"1"-1032,0-3-408,5 1 1153,-1 0-353,3 3-568,2 2-440,-3-2-1208,-2 0 856,-1-6-264,-3-2-96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0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59 16788,'2'11'650,"0"-1"1,-1 0 0,0 1 0,-1-1 0,0 0 0,-2 13 0,1 3 183,-20 361 736,16-342-2819,-13-101-4248,-39-118-159,-9-38 7185,64 206-1161,0-1 0,1 0 0,0 1 0,0-1 0,1 0 0,0 0 0,0 0 0,2-11 0,-1 15-152,0-1-1,0 1 1,0 0 0,1-1-1,-1 1 1,1 0-1,0 0 1,0 0-1,0 0 1,1 1 0,-1-1-1,0 0 1,1 1-1,0 0 1,0-1-1,0 1 1,0 0-1,5-2 1,6-2 140,0 0 1,1 2-1,0-1 1,0 2-1,0 0 1,0 1-1,0 0 1,1 1-1,-1 1 1,0 0-1,1 1 0,-1 1 1,19 4-1,-29-4-318,1-1-1,-1 1 1,0 0-1,0 0 1,0 1-1,0 0 0,0-1 1,-1 2-1,1-1 1,-1 0-1,0 1 1,0 0-1,0 0 0,0 0 1,-1 0-1,0 1 1,0-1-1,3 6 1,-4-4-27,1 0 1,-1 0 0,0 0 0,-1 1 0,0-1 0,0 0-1,0 1 1,-1-1 0,0 1 0,0-1 0,0 1-1,-1-1 1,0 0 0,0 1 0,-3 6 0,-4 7 10,0-1 1,-1 0-1,-1-1 1,-1 0-1,-16 22 1,16-24-8,10-14-9,-1 0-1,1 0 0,0 1 0,0-1 1,-1 1-1,2-1 0,-1 1 0,0-1 1,1 1-1,-1 0 0,1-1 0,-1 1 1,1 0-1,0-1 0,0 1 1,1 0-1,-1-1 0,1 1 0,-1-1 1,1 1-1,0 0 0,0-1 0,0 1 1,0-1-1,0 0 0,0 1 0,1-1 1,-1 0-1,3 3 0,6 5-371,-1 0 0,1 0 0,0-2 0,20 14 0,-14-11-1249,19 19 192,-20-15 581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94 304 18028,'-4'-7'777,"3"2"-488,-1 1 0,0 0 0,0 0 0,-1-1 0,-3-4 1,5 9-239,1-1 1,-1 1-1,1-1 1,-1 1-1,1-1 1,-1 1-1,1-1 1,-1 1-1,0 0 1,1-1-1,-1 1 1,0 0-1,1-1 1,-1 1-1,0 0 1,1 0-1,-1 0 1,0 0-1,0 0 1,1 0-1,-1 0 1,0 0-1,1 0 1,-1 0-1,0 0 1,1 0-1,-1 0 1,0 1 0,0-1-1,1 0 1,-1 1-1,1-1 1,-1 0-1,0 1 1,1-1-1,-1 0 1,1 1-1,-1-1 1,1 1-1,-1 0 1,1-1-1,-1 1 1,0 0-1,-3 5 56,-1 0 0,1 1-1,0 0 1,0 0-1,1 0 1,0 0 0,0 0-1,0 1 1,-1 8 0,1-3-96,1 0 0,0 1 0,1-1 0,0 20 0,1-30 0,0-1 0,0 0 0,0 1 0,1-1 0,-1 0 0,1 0 0,-1 1 1,1-1-1,0 0 0,-1 0 0,1 0 0,1 0 0,-1 0 0,0 0 0,0 0 0,1 0 0,-1 0 1,1 0-1,2 2 0,-2-3 13,0 0 1,0 0-1,0-1 1,0 1-1,0 0 1,0-1-1,0 0 1,0 1 0,0-1-1,1 0 1,-1 0-1,0 0 1,0 0-1,0 0 1,0-1-1,0 1 1,3-1-1,3-2 69,0 0 0,0 0 0,-1-1-1,1 0 1,-1 0 0,1-1 0,-2 0-1,1 0 1,8-9 0,-7 6 29,0-1 0,0 0 0,-1 0 1,0-1-1,-1 0 0,0-1 0,0 1 0,-1-1 1,-1 0-1,6-20 0,-11 28 119,-4 10-154,-5 14-20,7-14-60,1 1-1,0-1 1,1 0 0,-1 1 0,1 0 0,1-1-1,-1 1 1,1 0 0,2 11 0,-2-18-7,1 0 0,-1-1 0,1 1 0,-1 0 0,1-1 0,-1 1 0,1-1 0,-1 1 0,1-1 0,-1 1 0,1-1 0,0 1 0,-1-1 0,1 1 0,0-1 0,-1 0 0,1 1 0,0-1 0,0 0 0,0 0 0,-1 1 0,1-1 0,0 0 0,0 0 0,-1 0 0,1 0 0,0 0 0,0 0 0,0 0 0,-1-1 0,1 1 0,0 0 0,0 0 0,-1 0 0,2-1 0,25-11 8,-8 0 44,-1-1 0,0 0 0,22-23 0,44-51 344,-53 53-160,-42 57-90,1 0 1,-8 31-1,15-45-138,0 0 0,1 1 0,0-1 0,0 12 0,2-20-7,-1 1-1,1-1 1,0 0 0,0 0-1,0 0 1,0 0-1,0 0 1,0 0 0,0 0-1,1 1 1,-1-1-1,0 0 1,1 0 0,-1 0-1,0 0 1,1 0-1,-1 0 1,1 0 0,0 0-1,-1 0 1,1-1-1,0 1 1,-1 0 0,1 0-1,0 0 1,0-1 0,0 1-1,0 0 1,0-1-1,0 1 1,0-1 0,0 1-1,0-1 1,0 0-1,0 1 1,0-1 0,0 0-1,0 0 1,0 0-1,0 1 1,0-1 0,1 0-1,-1-1 1,0 1-1,0 0 1,0 0 0,0 0-1,0-1 1,1 1-1,6-3 10,-1 0-1,1 0 0,-1 0 0,0-1 0,0 0 0,0 0 0,-1-1 0,8-6 0,45-46 95,-52 50-100,13-17 2,-17 20 0,1-1 0,-1 1 0,1 0-1,0 0 1,6-5 0,-6 9 12,-3 7-7,-5 10 2,4-16-11,-7 23 13,-5 25 4,12-45-16,-1-1-1,1 1 1,-1-1-1,1 1 1,0-1 0,1 1-1,-1-1 1,1 1 0,-1-1-1,3 7 1,-3-10-4,0 1 1,1-1-1,-1 1 0,0-1 1,1 1-1,-1-1 0,0 1 0,1-1 1,-1 0-1,1 1 0,-1-1 1,0 1-1,1-1 0,-1 0 1,1 1-1,-1-1 0,1 0 1,0 0-1,-1 1 0,1-1 1,-1 0-1,1 0 0,-1 0 1,1 0-1,0 0 0,-1 0 1,1 1-1,-1-2 0,2 1 1,20-9-21,17-24 6,-38 32 16,21-22 8,-1-2 0,-1 0 1,23-39-1,42-88 24,-80 141-36,0 0 0,-1 0 0,6-21 0,-10 31-34,-4 7 7,-10 19-17,-16 38-8,21-40 45,0 1 0,1 1-1,2 0 1,1 0-1,0 0 1,2 0-1,1 1 1,1 0-1,1-1 1,1 1 0,9 44-1,-1-26-68,17 101-229,-25-131 270,0 0 0,-1 0 1,0 0-1,-1 0 1,-1 0-1,0 0 1,-8 26-1,10-38 35,-1 0 1,1 0-1,-1-1 1,0 1-1,0 0 0,1-1 1,-1 1-1,0-1 1,-1 1-1,1-1 0,0 1 1,0-1-1,-1 0 0,1 0 1,0 1-1,-4 0 1,4-1 3,0-1 0,0 0 0,0 0 0,0 0 0,0 0 0,0 1 0,0-1 1,0-1-1,0 1 0,0 0 0,0 0 0,0 0 0,0 0 0,0-1 0,0 1 1,0-1-1,0 1 0,1 0 0,-1-1 0,0 1 0,-1-2 0,-2-2 6,0 1 0,0-1 0,0 0-1,1-1 1,-1 1 0,1-1 0,0 1-1,1-1 1,-3-5 0,-3-9 10,1 0 0,1 0-1,-6-39 1,10 49 0,1 1 1,0-1-1,1 1 0,0-1 0,0 1 0,1-1 1,0 1-1,0-1 0,1 1 0,1 0 0,5-16 0,-5 20-39,-1 0 0,1 0 0,0 0 0,0 1 0,1-1 0,-1 1 0,1 0 0,0 0 0,0 0 0,0 1 0,0-1 0,0 1 0,7-3 0,9-2-600,38-9 0,-12 4 310,-4-3-85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2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11 16115,'0'-1'168,"0"1"0,1-1 0,-1 0 0,0 1 0,1-1-1,-1 1 1,1-1 0,-1 1 0,1-1 0,-1 1-1,1-1 1,-1 1 0,1-1 0,-1 1 0,1 0 0,-1-1-1,1 1 1,0 0 0,-1 0 0,1-1 0,0 1-1,0 0-36,-1 1 0,0-1 0,1 0 0,-1 1 0,0-1-1,1 0 1,-1 1 0,0-1 0,1 0 0,-1 1 0,0-1-1,0 1 1,0-1 0,1 1 0,-1-1 0,0 1 0,0-1-1,0 0 1,0 1 0,0-1 0,0 1 0,0 0 0,-1 36 2704,1-33-2895,-14 123 1565,6-73-1318,0 101 0,8-151-171,0 0 0,1 0 0,-1 0 0,1 0 0,0 0 0,0 0 0,3 7 0,-4-11-10,0 1 0,1 0 0,0 0 0,-1-1 0,1 1-1,-1 0 1,1-1 0,0 1 0,-1-1 0,1 1 0,0-1 0,0 1 0,0-1 0,-1 1 0,1-1-1,0 0 1,0 0 0,0 1 0,0-1 0,0 0 0,-1 0 0,1 0 0,0 0 0,0 0 0,0 0-1,0 0 1,0 0 0,0 0 0,0 0 0,-1-1 0,1 1 0,0 0 0,0-1 0,0 1 0,0 0-1,-1-1 1,2 0 0,9-5 51,0 0 0,-1-1-1,0 0 1,0 0 0,13-15-1,44-51 182,-40 42-134,9-9-24,11-10-219,69-99 0,-108 129-875,-8 20 981,0 0-1,0-1 1,0 1 0,0 0-1,0-1 1,0 1-1,0 0 1,0-1 0,0 1-1,0 0 1,0 0-1,0-1 1,0 1 0,-1 0-1,1-1 1,0 1-1,0 0 1,0 0 0,-1-1-1,1 1 1,0 0-1,0 0 1,-1 0 0,1-1-1,0 1 1,0 0-1,-1 0 1,1 0 0,0 0-1,-1 0 1,1-1-1,0 1 1,-3 0-68,0 0 0,0 0 0,0 0 0,0 1-1,0-1 1,0 1 0,0 0 0,0-1 0,-4 4 0,-25 9-554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2.5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1 458 17124,'20'33'2232,"4"-16"-1240,2-8-424,4-8 1329,2-1-745,-1-4-1184,-2-2-496,-1-4 360,-2-7-224,-1-5-208</inkml:trace>
  <inkml:trace contextRef="#ctx0" brushRef="#br0" timeOffset="1">502 1 17068,'-1'4'1904,"-3"13"-1320,-5 10-264,0 8 1361,2 12-1073,-1 6-168,5 7-168,0 0-112,3 1-480,-1-5-192,1-11-464,-2-6-1881,-4-19 2377,2-5-392,-3-21-401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 13315,'-9'5'1208,"4"2"-960,2 2-136,3 2 952,3 7-1008,4 1-40,2 11-48,5 4-40,2 3-80,0 2-48,0-4-48,0 1-48,-2-3-96,0-1-72,-3-5 280,-4-6-40,-3-5 8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19.9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12619,'30'23'1877,"-25"-19"-1947,0 0 0,0 0 0,0 0 0,1 0 0,-1-1 0,1 0 0,0 0 0,0 0 0,0-1 0,8 2 0,11-1-789,1-1 0,-1-1 0,1-1 0,0-2 0,-1 0 0,39-10 0,21-1 2570,-62 11 1471,41 1-1,-49 2-3178,0 0 1,0-1-1,0-1 0,0-1 0,0 0 0,0-1 0,-1 0 0,23-9 0,-16 2-239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2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19428,'5'-7'290,"0"1"0,1-1 1,-1 1-1,2 0 0,-1 0 0,1 1 0,-1 0 0,1 0 0,1 0 0,-1 1 1,1 0-1,0 1 0,0-1 0,0 1 0,0 1 0,13-3 0,-12 4-136,1-1 1,-1 2-1,0-1 0,0 1 0,0 0 0,0 1 0,1 0 1,-1 1-1,0 0 0,-1 0 0,1 1 0,0 0 1,-1 0-1,1 1 0,11 7 0,-17-9-149,0 0 1,-1 0-1,1 0 1,-1 0-1,1 1 0,-1-1 1,0 1-1,0-1 0,0 1 1,0 0-1,0 0 1,0 0-1,-1 0 0,0 0 1,1 0-1,-1 0 0,0 1 1,-1-1-1,1 0 0,-1 0 1,1 1-1,-1-1 1,0 1-1,0-1 0,0 0 1,-1 1-1,1-1 0,-1 0 1,0 0-1,0 1 1,0-1-1,0 0 0,0 0 1,-1 0-1,0 0 0,-1 3 1,-13 17 30,-2 0 1,0-2-1,-38 36 1,38-40 54,0 0 0,2 2 0,0 0 0,0 1 0,-16 28 0,31-46-76,0-1 1,1 1 0,-1 0-1,0-1 1,1 1-1,-1 0 1,1 0 0,-1-1-1,1 1 1,0 0-1,-1 0 1,1 0-1,0-1 1,0 1 0,1 0-1,-1 0 1,0 0-1,1 2 1,0-3-6,0 0-1,-1 1 1,1-1 0,0 0 0,0 0-1,0 0 1,1 0 0,-1 0 0,0 0-1,0 0 1,0 0 0,1 0 0,-1 0-1,0-1 1,1 1 0,-1-1-1,3 1 1,6 2-9,0-2-1,1 1 1,-1-1 0,1-1-1,11-1 1,-9 1-61,62 0-939,120-17 1,-161 10 579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3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17804,'5'0'2160,"-2"8"-1368,-3 10-319,-4 7 1423,-2 15-960,-1 3-216,1 6-320,1 3-72,2 1-160,1-2-55,2-8-89,3-5-72,2-12-377,2-8-311,-2-11 616,-2-7-128,-1-7-104</inkml:trace>
  <inkml:trace contextRef="#ctx0" brushRef="#br0" timeOffset="1">0 219 21869,'18'-3'1968,"6"-2"-1392,5 1-264,8 3 745,2-1-369,-1 2 192,-2-5-616,-14-8-136,-4-2-64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4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2 19596,'0'0'47,"0"0"0,0 0 0,0 0 0,0-1-1,1 1 1,-1 0 0,0 0 0,0 0 0,0 0 0,0 0 0,0 0-1,0 0 1,1 0 0,-1 0 0,0 0 0,0 0 0,0 0 0,0 0-1,0 0 1,0 0 0,1 0 0,-1 0 0,0 0 0,0 0 0,0 0-1,0 0 1,0 0 0,1 0 0,-1 0 0,0 0 0,0 0 0,0 0-1,0 0 1,0 0 0,0 0 0,1 0 0,-1 0 0,0 1 0,0-1-1,0 0 1,0 0 0,0 0 0,0 0 0,0 0 0,2 10 776,-3 14-259,0-21-275,-13 236 1727,12-80-5248,2-158 3153,-1-1 1,1 0 0,0 0-1,0 1 1,0-1 0,0 0-1,0 1 1,0-1 0,0 0-1,0 0 1,-1 1-1,1-1 1,0 0 0,0 0-1,0 1 1,-1-1 0,1 0-1,0 0 1,0 0 0,0 1-1,-1-1 1,1 0 0,0 0-1,-1 0 1,1 0-1,0 1 1,0-1 0,-1 0-1,1 0 1,0 0 0,-1 0-1,1 0 1,0 0 0,-1 0-1,1 0 1,0 0 0,0 0-1,-1 0 1,1 0-1,0 0 1,-1 0 0,1 0-1,0-1 1,0 1 0,-1 0-1,1 0 1,-14-6-963,-1-8-23,-6-7-70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5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21 253 13803,'-4'-13'526,"0"-1"0,0 0 0,1 0 0,1 0 0,-1-24 0,3 33-329,0 0 0,0 0 1,1 1-1,0-1 1,0 0-1,0 0 1,1 0-1,-1 1 0,1-1 1,0 1-1,1 0 1,-1-1-1,1 1 1,0 0-1,0 0 0,0 0 1,0 1-1,1-1 1,-1 1-1,5-3 1,4-2 62,0 2 0,0-1 0,0 1 0,1 1 0,0 1 0,0 0 0,0 0 0,0 1 0,1 1 0,0 0 0,-1 1 0,18 0 0,-9 2-119,0 0 0,1 2 0,-1 0-1,0 1 1,-1 2 0,38 13 0,-53-17-124,0 1 1,-1 0-1,1 0 0,-1 0 1,0 1-1,0-1 1,0 1-1,6 6 1,-10-9-15,0 1 1,0-1 0,0 1-1,0 0 1,0-1 0,0 1 0,0 0-1,0-1 1,0 1 0,-1 0-1,1 0 1,-1 0 0,0 0 0,1 0-1,-1-1 1,0 1 0,0 0-1,0 0 1,0 0 0,0 0 0,-1 0-1,1 0 1,-1 0 0,1-1-1,-1 1 1,0 0 0,1 0 0,-1 0-1,0-1 1,-2 4 0,-4 4 23,-1 0 0,0-1 1,0 0-1,0 0 0,-1-1 0,0 0 1,0-1-1,-21 11 0,7-5-183,-1-2-1,-45 14 1,42-17-909,19-6 135,16-6 291,9-1 31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5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17484,'1'21'2288,"-1"7"-1376,-3 6-359,-1 6 1239,-3 7-592,-5 5-200,5 1-479,-2-1-217,7-8-312,-3-7-184,5-9-313,5-8-127,2-15-344,0-5-248,-1-11 416,-2-6 256,-7-8-113,-1-3-87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5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64 17580,'0'-3'159,"1"1"1,0-1-1,-1 1 0,1 0 1,0 0-1,0-1 1,1 1-1,-1 0 1,0 0-1,1 0 1,0 0-1,-1 1 0,1-1 1,0 0-1,0 1 1,0-1-1,0 1 1,0-1-1,0 1 0,0 0 1,0 0-1,0 0 1,1 0-1,-1 1 1,4-2-1,8-2 624,0 1 0,30-3 0,-41 6-576,34-4 569,0 2-1,41 4 0,-61-1-657,-1 1 0,1 1 0,0 0 0,-1 1 0,0 1 0,30 13 0,-42-17-110,-1 1 1,0 0 0,0 0 0,0 0 0,0 0 0,-1 0 0,1 0 0,0 1 0,-1-1-1,0 1 1,1 0 0,-1 0 0,0 0 0,-1 0 0,1 0 0,0 0 0,-1 0 0,0 1 0,0-1-1,0 0 1,0 1 0,0-1 0,0 5 0,-1-2-1,-1 0 0,1 0 1,-1 0-1,-1 0 0,1 0 0,-1 0 0,0-1 0,0 1 1,0-1-1,-1 1 0,0-1 0,0 0 0,-4 5 1,1-2-81,0 0 0,0 0 0,-1-1 0,0 0 0,-1 0 0,0-1-1,0 0 1,0 0 0,0-1 0,-1 0 0,0 0 0,0-1 0,0 0 0,-1-1 0,-18 5 0,25-8 46,1 0-1,-1 0 0,0 0 0,1 0 0,-1 0 0,1-1 1,-1 1-1,1-1 0,0 1 0,-1-1 0,1 0 1,-1 0-1,1 0 0,0 0 0,0-1 0,0 1 1,0 0-1,-4-4 0,-11-14-314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6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52 19596,'-1'-2'99,"0"1"0,0-1-1,-1 1 1,1 0 0,0 0-1,0 0 1,-1 0 0,1 0 0,-1 0-1,1 0 1,-1 0 0,1 0-1,-1 1 1,0-1 0,1 0 0,-1 1-1,0 0 1,0-1 0,1 1 0,-1 0-1,0 0 1,0 0 0,1 0-1,-1 0 1,0 1 0,1-1 0,-1 0-1,0 1 1,0-1 0,1 1-1,-1 0 1,1-1 0,-1 1 0,1 0-1,-1 0 1,1 0 0,-1 0-1,1 0 1,0 0 0,-2 2 0,-2 2 21,1 1 1,-1-1 0,1 1-1,0-1 1,1 1 0,-1 0 0,1 1-1,0-1 1,-2 8 0,3-5-103,0 0 0,0 0 1,1 0-1,0 0 0,0 0 1,1 1-1,1-1 0,1 14 1,-2-20-18,1-1 1,0 0-1,-1 0 1,1 0 0,0 1-1,0-1 1,0 0-1,0 0 1,0 0-1,0-1 1,1 1-1,-1 0 1,1 0 0,-1-1-1,1 1 1,2 1-1,-2-2 2,0 0 0,1 0 0,-1-1 0,0 1 0,0-1 0,0 1 0,1-1 0,-1 0 0,0 0 0,0 0 0,1 0 0,-1 0 0,0 0-1,0-1 1,0 1 0,1-1 0,-1 0 0,0 1 0,0-1 0,2-1 0,7-4 33,1 0 0,-2-1-1,1 0 1,-1-1 0,0 0 0,0 0 0,-1-1-1,10-12 1,-3 0 99,0 0 0,-1 0 1,12-25-1,-23 39-55,0-1-1,-1 1 1,0-1 0,3-10 0,-6 12 124,-5 11-84,-5 14-2,-3 9-21,-14 47 0,24-64-93,0 0-1,0 0 1,2 0 0,-1 0-1,1 0 1,1 1-1,2 19 1,-2-29-4,0-1 1,0 0-1,0 1 0,0-1 0,0 0 1,1 1-1,-1-1 0,0 0 0,1 1 1,-1-1-1,1 0 0,0 0 0,-1 0 1,1 1-1,0-1 0,0 0 1,0 0-1,-1 0 0,1 0 0,0 0 1,0-1-1,1 1 0,-1 0 0,0 0 1,0-1-1,0 1 0,0 0 0,1-1 1,-1 1-1,0-1 0,1 0 0,-1 1 1,0-1-1,1 0 0,-1 0 0,0 0 1,1 0-1,-1 0 0,0 0 0,1 0 1,-1-1-1,0 1 0,1 0 1,-1-1-1,0 1 0,0-1 0,2 0 1,4-2-1,0-1 1,0 1 0,-1-2 0,1 1 0,-1-1 0,10-9 0,8-11 71,-1 0 1,0-2-1,-2-1 1,-2-1-1,27-49 1,-45 76 13,-5 11-70,3-7-15,0 1-1,-1-1 1,1 1-1,-1-1 1,0 0-1,0 1 1,-4 2-1,7-5-24,-1 0 0,0 0 0,1-1 0,-1 1 0,0 0 0,0-1 0,1 1 0,-1 0 0,0-1 0,0 1 0,0 0 0,1-1 0,-1 1 0,0-1 0,0 1 0,0 0 0,0-1 0,0 1 0,0-1 0,0 1 0,0 0-1,0-1 1,0 1 0,0-1 0,0 1 0,0 0 0,0-1 0,0 1 0,0-1 0,-1 1 0,1 0 0,0-1 0,0 1 0,0 0 0,-1-1 0,1 1 0,0 0 0,0-1 0,-1 1 0,1 0 0,0-1 0,-1 1 0,1 0 0,0 0 0,-1-1 0,-16-11-604,3 5 303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6.7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17908,'18'-5'1936,"-1"3"-1056,3 5-327,3 4 935,2 6-224,1 4-424,-5 4-208,2 1-383,-1 4-217,0-3-513,0-1-327,-1-2 656,1 0-160,1-3-88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8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9578,'-2'6'1177,"0"0"0,0 0 0,1 0 0,-2 12 0,3 0 895,2 31 0,1 7 140,-4-33-1500,0-6-281,0 0 0,3 22 1,-2-35-403,0-1 0,1 0 0,-1 0 0,1 1 0,0-1 0,0 0 0,0 0 0,1 0 0,-1 0 0,1 0 1,-1 0-1,1 0 0,0-1 0,0 1 0,0-1 0,0 1 0,1-1 0,2 2 0,-3-3-9,0 0 0,0 0 0,0-1 0,0 1 0,0-1 0,0 1 0,0-1 0,0 0 0,0 0 0,0 0 0,0 0 0,0 0 0,0 0 0,0-1 0,0 1 0,0-1 0,0 1 0,0-1 0,0 0 0,0 0 0,0 0 0,0 0 0,0 0 0,-1 0 0,1 0 0,1-2 0,7-5 74,-1 0 0,0 0-1,8-11 1,-16 18-81,23-30 105,-2-1 0,-1 0 0,19-40-1,-22 39-316,-17 41-2736,-5 15 1750,3-19 897,0 7-461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8.7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10 16323,'3'-9'2583,"-6"10"-737,-10 15-88,4 4-1290,1 0 0,1 0 0,1 1 0,-5 35 0,-5 86-14,12-88-206,3 57 1,3-87-243,0 0 0,1-1 1,2 1-1,14 43 0,-10-46-131,-9-21 93,0 1-1,0-1 1,0 1 0,0-1-1,0 1 1,0-1-1,1 1 1,-1-1-1,0 1 1,0-1 0,1 1-1,-1-1 1,0 1-1,1-1 1,-1 0 0,0 1-1,1-1 1,-1 1-1,1-1 1,-1 0 0,1 0-1,-1 1 1,1-1-1,-1 0 1,1 0 0,-1 1-1,1-1 1,-1 0-1,1 0 1,-1 0-1,1 0 1,-1 0 0,2 0-1,-2-1-61,1 0-1,-1 0 1,0 0 0,1 0-1,-1 0 1,0 0 0,0 0-1,0 0 1,0 0-1,1 0 1,-2-1 0,1 1-1,0 0 1,0 0 0,0 0-1,0 0 1,-1-2-1,-8-23-844,7 19 605,-28-80-1907,-38-140 1368,67 226 906,0-5 215,0 0 0,0 1 1,0-1-1,1-10 0,0 15-168,0 0-1,0 0 1,0 0 0,0 0-1,1 0 1,-1 0 0,0 0-1,1 0 1,-1 0 0,1 0-1,-1 0 1,1 0 0,-1 0-1,1 0 1,0 0 0,-1 0-1,1 0 1,0 1 0,0-1-1,-1 0 1,1 1 0,0-1-1,0 0 1,0 1-1,0-1 1,0 1 0,0 0-1,0-1 1,0 1 0,0 0-1,2-1 1,20-1 506,0 1-1,0 1 1,29 3-1,7 0-736,-25-2 122,0-3 0,50-7-1,-38-1-106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20.4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18596,'5'0'1432,"2"0"-1128,5 0-136,5 0 336,2 0-351,4 3-586,2 0-335,6 0-1864,2 0 2200,-1-3-393,4-3-351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9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59 19932,'-1'67'4425,"-7"170"-3916,4-161-974,4-63 287,0-5-76,0 1 1,-1 0 0,0-1 0,0 1-1,-1-1 1,0 0 0,0 1 0,-6 12-1,7-20 194,1 0 0,0-1-1,-1 1 1,1-1 0,0 1-1,-1-1 1,1 1 0,-1-1-1,1 1 1,-1-1 0,1 1-1,-1-1 1,1 0 0,-1 1-1,1-1 1,-1 0 0,0 0-1,1 1 1,-1-1 0,1 0 0,-1 0-1,0 0 1,1 0 0,-1 1-1,0-1 1,1 0 0,-1 0-1,0 0 1,1-1 0,-1 1-1,1 0 1,-1 0 0,0 0-1,1 0 1,-1-1 0,0 1-1,1 0 1,-1 0 0,1-1-1,-1 0 1,-2-1-177,0 0-1,0 0 1,1 0 0,-1-1 0,1 1-1,-4-6 1,-11-18-703,2 0-1,1-1 1,-18-44-1,19 33 873,1 0 0,-9-52 0,18 77 364,1 0 0,1-1 1,0 1-1,1-1 0,2-19 0,-2 28-124,1 1 0,0 0 0,0 0 0,0 0 0,1 0 0,0 0-1,-1 0 1,1 1 0,0-1 0,1 0 0,-1 1 0,1 0 0,-1-1 0,1 1-1,0 0 1,0 0 0,1 1 0,-1-1 0,1 1 0,-1-1 0,7-2-1,6-1 290,0 0-1,1 1 0,0 1 0,0 0 0,0 1 0,1 1 0,26 0 0,-19 2-200,-1 2 1,0 0 0,1 1 0,41 12-1,-60-13-238,1 1-1,-1-1 0,1 1 0,-1 0 1,0 0-1,0 1 0,0 0 1,5 5-1,-10-9-19,0 1 0,0 0 0,0 0 0,0 1 0,0-1 0,-1 0 0,1 0 0,0 0 0,-1 1 0,1-1 0,-1 0 0,1 0 0,-1 1 1,1-1-1,-1 1 0,0-1 0,0 0 0,0 3 0,0-3 1,-1 1-1,1 0 1,-1 0 0,0 0 0,1 0-1,-1-1 1,0 1 0,0 0 0,0-1-1,0 1 1,-1-1 0,1 1 0,0-1-1,-1 0 1,1 0 0,-1 1 0,-1 0-1,-7 5 15,-1-1 1,1 0-1,-1 0 0,0-1 0,-19 6 0,-61 11-522,38-10-340,49-11 568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29.9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19604,'6'3'1625,"-8"10"-1161,0 6-216,-4 9 672,-4 4-248,3 12-336,-3 4-96,1 5-304,2-2-120,1-2-360,2-6-152,1-7-384,3-8 2120,-4-18-1312,-1-8-56,-2-19 104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30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14315,'0'-6'491,"1"0"0,0 0-1,0 0 1,0 0 0,0 0 0,1 0-1,0 0 1,0 1 0,1-1 0,4-8-1,-4 11-209,0-1 0,0 1-1,0-1 1,1 1-1,-1 0 1,1 0 0,0 1-1,0-1 1,0 1-1,0 0 1,0 0 0,0 0-1,1 0 1,6-1-1,3 0-77,0 0 0,0 2-1,0-1 1,1 2 0,-1 0-1,0 0 1,0 1-1,16 4 1,-20-3-190,0 0 0,-1 0 0,0 1 0,1 1 0,-1-1-1,0 2 1,-1-1 0,1 1 0,-1 0 0,0 1 0,0 0 0,11 11 0,-17-15-3,0 1 1,0-1 0,0 1 0,0-1 0,0 1 0,0 0 0,-1 0 0,1 0 0,-1 0 0,0 0-1,0 0 1,0 0 0,-1 0 0,1 0 0,-1 0 0,1 1 0,-1-1 0,0 0 0,0 0 0,-1 1-1,1-1 1,0 0 0,-1 0 0,0 0 0,0 0 0,0 0 0,0 0 0,-1 0 0,1 0 0,-1 0-1,1 0 1,-4 3 0,-6 7 87,-1 0 0,0-1 0,-1 0 0,-1-1-1,-14 10 1,-10 8 38,20-13-82,-28 30-1,46-46-53,0 0 0,0 1 0,0-1 0,-1 0 0,1 0 0,0 0 0,0 0-1,0 1 1,0-1 0,0 0 0,0 0 0,0 0 0,-1 0 0,1 1 0,0-1 0,0 0 0,0 0 0,0 0 0,0 1-1,0-1 1,0 0 0,0 0 0,0 0 0,0 1 0,0-1 0,0 0 0,0 0 0,0 0 0,0 1 0,0-1 0,1 0-1,-1 0 1,0 0 0,0 1 0,0-1 0,9 3-5,19-4-3,-21 0 7,7 1-24,-1 0 0,0 1 0,0 0 1,1 1-1,-1 0 0,24 9 0,-30-8 4,0 0-1,0 0 1,0 1-1,0 0 1,-1 0 0,0 1-1,0-1 1,0 1-1,-1 1 1,1-1 0,-1 1-1,0 0 1,5 9-1,3 12-448,-11-21 18,1-1 0,-1 0 1,1 0-1,0 0 0,0 0 0,4 5 1,-7-10 422,1 0 0,-1 0 0,0 0 0,1 0 0,-1 0 0,0 0 0,1 0 0,-1 0 0,0 0 0,0 0 0,1 0 0,-1 0 1,0 0-1,1 0 0,-1 0 0,0 0 0,1 0 0,-1 0 0,0 0 0,0-1 0,1 1 0,-1 0 0,0 0 0,0 0 0,1-1 0,-1 1 1,0 0-1,0 0 0,0 0 0,1-1 0,-1 1 0,0 0 0,0 0 0,0-1 0,0 1 0,1 0 0,-1-1 0,0 1 0,0 0 1,0-1-1,0 1 0,4-16-667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30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17380,'0'0'150,"0"-1"0,0 1 0,0-1 0,0 1 0,0-1 0,1 1-1,-1 0 1,0-1 0,0 1 0,1-1 0,-1 1 0,0 0 0,1-1 0,-1 1 0,0 0 0,1-1 0,-1 1 0,1 0 0,-1 0 0,0-1 0,1 1 0,-1 0 0,1 0 0,-1 0 0,1-1 0,6 10 2774,-3 20-839,-5 11-1745,-2 0 0,-2 0 0,-17 66 0,0 3-18,20-102-285,1-1 0,1 0 1,-1 1-1,1-1 0,0 1 0,2 8 0,-2-13-26,0-1 0,1 0 0,-1 1 0,1-1 0,0 1 0,-1-1 0,1 0 0,0 1-1,0-1 1,0 0 0,0 0 0,0 0 0,0 0 0,0 0 0,0 0 0,0 0 0,0 0 0,1 0-1,-1 0 1,0-1 0,1 1 0,-1-1 0,1 1 0,-1-1 0,0 1 0,1-1 0,-1 0 0,1 1 0,-1-1-1,1 0 1,-1 0 0,3-1 0,8 1-163,0-2 1,0 0-1,0 0 0,0-1 1,-1 0-1,1-1 0,-1-1 1,0 0-1,0 0 0,-1-1 0,18-12 1,-26 16 61,0 1 1,0 0 0,0-1-1,0 0 1,0 1 0,-1-1 0,1 0-1,-1 0 1,1 0 0,-1 0-1,1 0 1,-1 0 0,0-1-1,0 1 1,0 0 0,-1-1 0,1 1-1,0 0 1,-1-1 0,0 1-1,1-1 1,-1 1 0,0-1-1,0 1 1,-1-1 0,1 1-1,0 0 1,-1-3 0,-14-18-750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31.1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19796,'3'3'2057,"10"1"-1217,4 0-328,11 4 928,3-1-231,5 0-505,1-3-248,-4 2-808,-3-2-689,-14-4 881,-9-3-184,-7-11-128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33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13779,'2'-2'6265,"5"1"-4691,13 5-857,0 0 1,-1-1-1,1-1 1,0-1-1,27-2 0,99-17-716,-32 3-1100,-95 13-624,-18 2 1171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33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 13331,'0'-1'139,"1"1"0,-1-1 0,0 1 0,1-1 0,-1 1 0,1-1 0,-1 1 0,1-1 0,-1 1 0,1-1 0,0 1 1,-1 0-1,1-1 0,-1 1 0,1 0 0,0-1 0,-1 1 0,1 0 0,0 0 0,-1 0 0,1-1 0,0 1 0,0 0 0,0 0 0,24-3 1592,-19 3-898,23-4-161,1 2 1,-1 1-1,1 2 1,-1 0-1,1 2 1,53 13-1,-80-15-652,0 0-1,0 0 1,0 0-1,0 0 1,0 0-1,-1 1 0,1-1 1,-1 1-1,1 0 1,-1 0-1,1 0 0,-1 0 1,0 0-1,0 0 1,0 1-1,0-1 1,2 4-1,-4-3-12,1-1 1,0 1-1,-1-1 1,1 1-1,-1-1 0,0 1 1,0-1-1,0 1 1,0-1-1,0 1 0,-1-1 1,1 1-1,-1-1 0,0 0 1,1 1-1,-1-1 1,0 0-1,-1 1 0,1-1 1,0 0-1,-3 3 1,-10 13-1,0 0 1,-2-1-1,-25 23 1,-7 7-438,20-13-601,21-25 549,0 0-1,0 0 0,-1-1 1,-16 14-1,20-20-212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34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 17884,'0'-1'226,"6"-23"1989,-2 19-985,0 16 273,1 20-1044,-2 1-1,-1-1 0,-3 33 1,1 12-234,1-52-213,-2-10-115,2 0 1,0 0-1,0 1 1,1-1-1,8 26 0,-10-62-4434,-4 9 3838,0 0 0,-8-17-1,-6-5-662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35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32 177 14219,'-6'-3'741,"-16"-10"1362,22 13-2033,-1 0 1,1-1-1,0 1 0,0-1 1,-1 1-1,1 0 0,0-1 1,0 1-1,-1-1 1,1 1-1,0-1 0,0 1 1,0 0-1,0-1 0,0 1 1,0-1-1,0 1 0,0-1 1,0 1-1,0-1 0,0 1 1,0-1-1,0 1 1,0-1-1,0 1 0,0 0 1,1-1-1,-1 1 0,0-1 1,0 1-1,1-1 0,-1 1 1,0 0-1,0-1 0,1 1 1,-1 0-1,0-1 1,1 1-1,-1 0 0,0 0 1,1-1-1,-1 1 0,1 0 1,-1 0-1,1-1 0,0 1 1,16-11 784,1 2 1,0 0-1,0 0 1,30-8-1,79-16 466,38 3-271,-142 28-1166,1 0-1,0 1 0,-1 2 0,1 0 0,23 5 1,-40-5-192,15 3-383,-21-4 674,-1 0 0,1 0 1,-1 0-1,1 0 0,-1 0 0,1-1 0,-1 1 1,0 0-1,1 0 0,-1 0 0,1 0 0,-1-1 1,1 1-1,-1 0 0,0 0 0,1-1 0,-1 1 0,1 0 1,-1-1-1,0 1 0,1 0 0,-1-1 0,0 1 1,0 0-1,1-1 0,-1 1 0,0-1 0,0 1 1,0-1-1,1 1 0,-1 0 0,0-1 0,0 1 0,0-1 1,0 1-1,0-1 0,0 1 0,0-1 0,0 0 1,-3-19-490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52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1 197 9930,'29'2'253,"-1"-1"1,1-1-1,0-1 0,34-7 0,-60 8-252,60-11-325,-1-3-1,78-28 1,-24 6-38,-7 10 546,2 4 0,0 5 0,1 5 0,124 3 0,451 46 2540,-542-27-2432,0-7 0,224-23 0,-19-9-232,-260 26-66,170 18 0,-20 22 3,-95-13 28,225 9-1,-107-34 22,268 10 303,-52 19 584,0-31-394,530-11-16,-962 14-512,360 7 34,-1 26 70,-389-30-106,351 42 112,3-21-107,320-38 11,-294 1-26,443-19 3,-307 9-7,968 20 46,-1340 5-23,474 10-12,415 3-4,-66-42-6,-593 12 33,303-23-29,-647 33 14,298-26 308,-326 31-175,-12 1-151,0-1-1,1-1 1,13-1-1,-20 1-16,1 1-1,-1-1 0,1 1 1,-1-1-1,1 1 0,-1-1 1,1 0-1,-1 0 0,0 0 1,1 0-1,-1 0 0,0 0 1,0 0-1,1 0 0,-1 0 1,0 0-1,0-1 0,-1 1 1,1 0-1,0-1 0,0 1 1,0-3-1,-1-5-93,-7 3-19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20.8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11330,'7'10'929,"4"0"-897,1-7-136,2-3 1440,8-2-1296</inkml:trace>
  <inkml:trace contextRef="#ctx0" brushRef="#br0" timeOffset="1">577 8 14523,'20'17'1064,"-3"3"-896,0-1-176,5-5 96,5-2-272,6-9 176,6-5-112,5-8-112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56.6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46 16307,'1'-8'962,"0"2"-426,0 1 0,1 0 0,-1-1 0,1 1 1,2-6-1,-2 55 3482,-30 218-2656,2-59-1254,26-202-105,0 0 1,0 1 0,-1-1 0,1 0-1,0 0 1,0 0 0,0 0 0,0 0-1,0 1 1,0-1 0,1 0 0,-1 0-1,0 0 1,0 0 0,1 0 0,-1 0-1,1 0 1,-1 0 0,1 0 0,-1 0-1,1 0 1,0 0 0,0 0 0,-1 0-1,1 0 1,0 0 0,0-1 0,0 1-1,0 0 1,1 0 0,0-1 10,0 0 0,0 0 0,0 0 0,0 0 1,0 0-1,0-1 0,0 1 0,0-1 0,0 0 0,0 1 0,0-1 0,-1 0 1,1 0-1,0 0 0,-1 0 0,1-1 0,2-1 0,12-11 119,-1 0 1,-1-1-1,22-29 0,31-56 319,-53 78-364,3-3-277,-2-1 1,0 0 0,-2-1-1,19-56 1,-31 68-1027,-1 15 1201,0-1 0,0 1 0,0 0 0,0 0 0,0-1 0,0 1 0,0 0 0,0 0 0,0 0 0,0-1 0,0 1 0,0 0 0,0 0 0,0 0 0,0-1 0,-1 1 0,1 0 0,0 0 0,0 0 0,0 0 0,0 0 0,-1-1 0,1 1 0,0 0 0,0 0 0,0 0 0,0 0 0,-1 0 0,1 0-1,0 0 1,0 0 0,-1-1 0,1 1 0,0 0 0,0 0 0,0 0 0,-1 0 0,1 0 0,0 0 0,0 0 0,0 0 0,-1 1 0,1-1 0,0 0 0,0 0 0,0 0 0,-1 0 0,1 0 0,0 0 0,0 0 0,0 0 0,-1 0 0,1 1 0,0-1 0,0 0 0,0 0 0,0 0 0,-1 0 0,1 1 0,0-1 0,0 0 0,-9 11-652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57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15611,'10'27'2417,"0"-4"-1337,1-3-480,2 0 1545,0-2-873,-2-1-456,1-3-1240,-1-1-360,-1-10 600,0-3-248,-2-7-152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57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1 17260,'1'6'319,"-1"-1"0,0 1 1,0 0-1,0-1 0,-1 1 0,0-1 1,0 1-1,0-1 0,-1 1 1,0-1-1,-3 7 0,-2 10 796,-79 322-157,81-371-5497,-2-61 3186,6 57 1415,1 0 0,5-42 0,-3 64 150,-1-1 0,1 1-1,1-1 1,-1 1 0,2 0 0,-1 0-1,1 0 1,1 0 0,-1 1-1,1 0 1,11-14 0,-13 19-64,1 0-1,-1-1 1,1 1 0,0 0-1,0 1 1,0-1 0,1 1-1,-1 0 1,0 0 0,1 0 0,0 0-1,-1 1 1,1 0 0,0 0-1,0 0 1,-1 0 0,1 1-1,0 0 1,0 0 0,0 0-1,0 1 1,-1 0 0,1 0 0,0 0-1,8 3 1,-8-2-84,0 0 0,0 1 0,-1-1-1,1 1 1,-1 0 0,1 1 0,-1-1 0,0 1 0,0 0 0,-1 0 0,1 0-1,-1 0 1,0 1 0,0-1 0,0 1 0,0 0 0,-1 0 0,0 0 0,0 0-1,0 0 1,-1 0 0,2 11 0,-2-6-36,-1-1 0,0 0 1,0 1-1,-1-1 0,0 0 0,-1 0 1,-3 13-1,-4 3 308,-14 30 0,9-24 97,13-29-436,0 0 0,0-1 0,1 1 0,-1 0 0,0 0 0,1 0 0,-1-1 0,1 1 0,0 0 0,0 0 0,-1 0 0,1 0 0,1 0 0,-1 0 0,0 0 0,0 0 0,1-1 0,-1 1 0,1 0 0,-1 0 0,1 0 0,0-1 0,0 1 0,0 0 0,0-1 0,0 1 0,0-1 0,0 1 0,0-1 0,1 1 0,1 1 0,2-1-101,-1 1-1,1-1 0,0 1 1,-1-2-1,1 1 0,0 0 1,0-1-1,0 0 0,1 0 1,6 0-1,7 0-234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57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 20292,'1'-1'102,"-1"1"-1,0 0 0,1-1 0,-1 1 0,0 0 0,1 0 1,-1-1-1,0 1 0,1 0 0,-1 0 0,0 0 0,1 0 1,-1-1-1,1 1 0,-1 0 0,0 0 0,1 0 0,-1 0 1,1 0-1,-1 0 0,1 0 0,-1 0 0,0 0 0,1 0 1,-1 0-1,1 0 0,-1 0 0,0 1 0,1-1 0,-1 0 1,1 0-1,-1 1 0,6 13 1725,-7 24-815,0-36-992,-12 75 221,9-60-224,0 1 1,1 0 0,1 0 0,1 0-1,1 18 1,0-34-48,0 0 1,0-1-1,0 1 0,0-1 1,0 1-1,0 0 0,1-1 1,-1 1-1,1-1 1,-1 1-1,1-1 0,-1 1 1,1-1-1,0 0 0,0 1 1,0-1-1,0 0 0,0 1 1,0-1-1,0 0 0,0 0 1,0 0-1,1 0 0,-1 0 1,0 0-1,1-1 0,-1 1 1,1 0-1,-1-1 0,1 1 1,-1-1-1,1 1 0,-1-1 1,1 0-1,-1 1 0,1-1 1,0 0-1,-1 0 0,1 0 1,-1 0-1,1-1 0,-1 1 1,1 0-1,0-1 0,-1 1 1,2-1-1,2-1-221,-1 0 0,1 0 0,-1 0 0,1 0 0,-1-1 0,0 0-1,0 0 1,0 0 0,0 0 0,-1-1 0,1 1 0,-1-1 0,0 0 0,3-5 0,2-11-595,-5 0-179</inkml:trace>
  <inkml:trace contextRef="#ctx0" brushRef="#br0" timeOffset="1">15 118 14899,'-10'-2'1833,"6"2"-281,10 2 208,4-2-271,5 0-433,5 0-264,3-2-800,6 0-496,-3-6 552,-2 1-128,-4 0-240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59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0 17924,'0'0'89,"1"0"0,-1 0-1,0 0 1,1 0 0,-1 0 0,0 0 0,1 0 0,-1 1 0,0-1 0,1 0-1,-1 0 1,0 0 0,1 0 0,-1 0 0,0 0 0,0 1 0,1-1-1,-1 0 1,0 0 0,0 1 0,1-1 0,-1 0 0,0 0 0,0 1 0,0-1-1,1 0 1,-1 0 0,0 1 0,0-1 0,0 0 0,0 1 0,0-1-1,0 1 1,-1 14 1578,-14 21-362,11-30-975,-21 42 130,-2-2 0,-50 66 0,64-94-427,13-18-29,-1 1-1,1-1 0,0 0 1,0 1-1,-1-1 1,1 1-1,0-1 1,0 0-1,-1 1 1,1-1-1,0 1 1,0-1-1,0 1 0,0-1 1,0 1-1,0-1 1,0 0-1,0 1 1,0-1-1,0 1 1,0-1-1,0 1 0,0-1 1,0 1-1,0-1 1,1 1-1,-1-1 1,0 1-1,0 0 1,15 7 103,33-2 92,-32-4-126,7 2-36,-1 1-1,0 1 1,0 1 0,33 16-1,-30-10-1485,37 25 0,-53-33 919,-7-4-179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7:59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0 21020,'-6'27'3849,"-2"26"-2652,2-9-940,-6 26-179,-1 5-32,-5 92 1,18-165-42,0-1 0,-1 0 0,1 1 0,0-1 0,0 0 0,0 0 0,1 1 0,-1-1 0,0 0-1,0 1 1,1-1 0,-1 0 0,1 0 0,-1 0 0,1 1 0,-1-1 0,1 0 0,0 0 0,1 1 0,-1-2 3,0 0 1,0 0-1,0 0 0,-1 0 0,1 0 0,0 0 0,0 0 0,0 0 0,0-1 0,0 1 0,0 0 1,-1-1-1,1 1 0,0-1 0,0 1 0,0-1 0,-1 1 0,1-1 0,0 1 0,-1-1 1,1 0-1,0 1 0,-1-1 0,1 0 0,-1 0 0,1 1 0,-1-1 0,1-1 0,31-46 379,48-94-1,-45 76-194,33-62-1146,-68 127 962,1 1 1,-1 0-1,0-1 1,0 1-1,1-1 1,-1 1-1,0 0 0,0-1 1,0 1-1,0-1 1,0 1-1,1 0 1,-1-1-1,0 1 0,0-1 1,0 1-1,0-1 1,0 1-1,0 0 1,0-1-1,-1 1 0,1-1 1,0 1-1,0 0 1,0-1-1,-1 0 1,-11 0-149,-1 4-61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0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0 379 19004,'7'26'1992,"5"-8"-1287,1-3-281,1-2 736,3-2-616,-3-5 808,1-5-1088,-2-1-240,-5-3-32</inkml:trace>
  <inkml:trace contextRef="#ctx0" brushRef="#br0" timeOffset="1">457 6 18716,'7'-5'1656,"-7"10"-1216,-2 8-216,-6 16 769,0 8-273,-4 13-392,-2 5-216,3 6-160,-2 1-40,1-6-120,2-4-104,4-12-312,-1-10-241,2-13 25,0-10 496,-2-13-96,-2-6-192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0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96 16860,'2'-7'319,"1"0"0,-1 1 0,1-1 0,1 1 1,-1 0-1,1 0 0,0 0 0,1 0 0,-1 1 1,7-6-1,-8 8-125,1 0 1,0 1 0,-1 0-1,1 0 1,0 0-1,0 0 1,0 1-1,0-1 1,0 1 0,0 0-1,1 1 1,-1-1-1,0 1 1,0-1 0,1 1-1,-1 0 1,0 1-1,7 0 1,-6 0-113,0 0 0,0 0 0,0 0 0,0 1 0,0-1 0,0 1 1,0 0-1,-1 1 0,1-1 0,-1 1 0,1 0 0,-1 0 0,0 0 0,0 1 0,0-1 0,-1 1 1,1 0-1,3 5 0,-5-4-65,0 0 1,0 0-1,0 0 1,0 0-1,-1 0 1,0 0-1,0 1 1,0-1-1,0 0 1,-1 0-1,0 1 1,0-1-1,-1 0 1,1 1-1,-1-1 1,0 0-1,-4 9 1,-19 51 234,-4 11 90,25-68-290,1 1 0,0 1 0,1-1 0,0 0 0,0 0-1,2 15 1,-1-20-45,1 1 0,0-1 0,1 0-1,-1 1 1,1-1 0,0 0 0,0 0-1,0 0 1,0 0 0,1 0 0,0 0-1,0 0 1,4 3 0,6 6-587,1-1 1,16 11-1,9 8-1503,-27-20 1355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1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90 18132,'0'44'2192,"1"133"1985,7 86-6188,-11-243 604,3-20 1343,0 0 0,0 0 1,0 0-1,0 0 1,0 1-1,0-1 0,-1 0 1,1 0-1,0 0 0,0 0 1,0 0-1,0 0 0,-1 0 1,1 0-1,0 1 0,0-1 1,0 0-1,-1 0 0,1 0 1,0 0-1,0 0 1,0 0-1,-1 0 0,1 0 1,0 0-1,0 0 0,0 0 1,-1 0-1,1 0 0,0 0 1,0-1-1,0 1 0,-1 0 1,1 0-1,0 0 0,0 0 1,0 0-1,0 0 1,-1 0-1,1-1 0,0 1 1,0 0-1,-3-3-324,0 0 1,0-1 0,1 1-1,0-1 1,-1 1-1,-1-6 1,-39-85-3765,34 71 4123,2 0-1,-6-28 1,10 38 578,1-1 0,1 1 0,0-1 0,1 1 0,0-1 0,1 1 0,0-1 0,1 1 0,1 0 0,0 0 0,1 0 0,1 0 0,6-14 0,-5 14-84,2-1 1,0 1-1,0 0 0,2 0 0,-1 1 0,1 0 1,1 1-1,0 0 0,18-12 0,-22 18-394,0 0 0,0 1 0,0 0 0,1 0 0,0 1 0,0 0 0,-1 0 0,2 1 0,-1 0 0,0 1 0,0 0 0,1 0 0,-1 0 0,0 1 0,1 0 0,-1 1 0,0 0 0,17 4 0,-20-3-63,-1-1 0,1 1 0,0 0 0,-1 1 0,1-1 0,-1 1 0,0 0 0,0 0 0,0 0 0,0 0 0,0 1 0,6 7 0,-9-8 1,1-1 0,0 1-1,-1-1 1,0 1 0,1 0 0,-1-1 0,0 1 0,0 0 0,-1 0 0,1 0 0,-1 0 0,1 0 0,-1 0 0,0 0-1,0 0 1,0-1 0,0 1 0,-1 0 0,1 0 0,-1 0 0,0 0 0,0 0 0,-1 3 0,-3 3 29,-1 0 0,0 0 1,0-1-1,0 0 0,-1 0 1,0-1-1,-1 0 0,1 0 1,-1 0-1,-10 5 0,-15 9 57,-46 21-1,54-29-180,16-8-131,6-4-15,0 1 1,0 0 0,0-1 0,0 1-1,0-1 1,0 0 0,0 0 0,-1 0-1,-4 0 1,5-2-377,11-2 133,6-2-310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21012,'-11'27'1929,"1"9"-1313,-2 2-256,1 11 848,-2 3-335,1-1-313,4 1-224,4-8-384,2-4-144,2-8-264,0-8-145,3-8-215,0-7-128,0-9-496,-3-7-137,-5-9 1001,-3-6-240,-6-9 56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21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49 11194,'30'3'490,"1"-1"0,0-2 0,0-1 0,59-9 0,114-11-4310,-74 11 3946,-98 6 212,-8 0 450,49 0-1,-66 5-617,0-1-1,0 1 1,-1 0-1,1 0 1,0 1-1,0 0 1,-1 0-1,1 1 1,-1 0 0,1 0-1,8 6 1,-10-5-152,0-1 1,0 0 0,0 0 0,1 0 0,-1-1-1,1 0 1,0 0 0,0 0 0,7 1 0,1-2-66,-1-1 1,0 1 0,15-3-1,2 1-199,45 5-1,0 0 1614,-70-5-1278,0 0-1,0 0 1,0 0 0,-1-1 0,1 1 0,0-1-1,-1 0 1,1-1 0,5-3 0,-5 3-227,0 0 0,1 1 1,-1-1-1,1 1 0,-1 0 1,9-1-1,-3 3-165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2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14147,'3'-10'458,"1"-1"1,0 1-1,1 0 0,0 1 0,0-1 1,1 1-1,0 0 0,1 0 0,0 1 1,0 0-1,1 0 0,0 0 1,17-11-1,-20 15-301,0 1 0,0 0 0,0 0 1,0 0-1,0 1 0,1 0 0,-1 0 0,1 0 1,-1 1-1,1 0 0,0 0 0,-1 0 0,1 0 0,0 1 1,0 0-1,0 1 0,-1-1 0,1 1 0,0 0 1,-1 0-1,1 1 0,0 0 0,-1 0 0,0 0 0,1 1 1,-1-1-1,9 7 0,-11-6-131,0-1 1,1 1-1,-1 0 1,0 0-1,-1 1 1,1-1-1,0 0 1,-1 1-1,0 0 1,0 0-1,0-1 1,0 1-1,-1 0 1,1 0-1,0 7 1,-1-4 12,0-1 1,-1 1-1,0-1 0,0 1 1,-1-1-1,0 1 1,0-1-1,-1 0 0,-2 10 1,-2-2 43,0 0 1,0-1-1,-2 0 0,1 0 1,-2-1-1,0 0 1,0 0-1,-14 12 0,-38 29-2931,60-50 2334,8 0-179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3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9 16980,'-9'-8'3321,"7"14"-751,6 19-568,0-13-1737,1-1 0,0 0-1,1 0 1,0-1 0,0 1 0,1-1-1,9 9 1,-13-15-353,0 0-1,1-1 1,-1 0-1,1 1 1,-1-1 0,1 0-1,0-1 1,0 1-1,1-1 1,-1 0 0,0 0-1,1 0 1,-1-1-1,1 1 1,-1-1 0,1 0-1,0 0 1,0-1 0,-1 1-1,9-2 1,-13 1 67,1 0 0,-1 0 1,1 0-1,-1 0 1,0 0-1,1 0 0,-1 0 1,0 0-1,1 0 0,-1-1 1,0 1-1,1 0 0,-1 0 1,0 0-1,0-1 1,1 1-1,-1 0 0,0 0 1,0-1-1,1 1 0,-1 0 1,0-1-1,0 1 0,0 0 1,0-1-1,1 1 1,-1 0-1,0-1 0,0 1 1,0 0-1,0-1 0,0 1 1,0 0-1,0-1 0,0 1 1,0-1-1,0 1 1,-1-9-502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3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5 18068,'17'-2'1472,"-11"1"-800,-1 1 0,1-1 0,0 1 0,0 0 1,0 0-1,11 2 0,-15-1-587,-1-1 0,1 1 0,0 0 1,-1 0-1,1 0 0,-1-1 0,1 2 0,-1-1 0,0 0 1,1 0-1,-1 0 0,0 1 0,0-1 0,1 1 0,-1-1 1,0 1-1,-1-1 0,1 1 0,0-1 0,0 1 0,-1 0 1,1-1-1,-1 1 0,1 0 0,-1 0 0,0 0 1,0 3-1,1 2 13,-1 1 1,0-1-1,-1 1 0,0-1 1,0 1-1,-1-1 1,0 0-1,-5 14 1,-32 59 347,20-46-257,7-9-63,-27 56 146,36-71-255,-1 0 0,1 0 1,1 0-1,0 0 0,0 0 1,0 15-1,2-24-16,-1 1 0,1-1 0,0 0 1,1 1-1,-1-1 0,0 0 0,0 0 0,0 1 0,1-1 0,-1 0 0,1 1 0,-1-1 1,1 0-1,-1 0 0,1 0 0,0 0 0,0 0 0,-1 1 0,1-1 0,0-1 0,0 1 0,0 0 1,0 0-1,0 0 0,0 0 0,3 0 0,-2 0 0,1 0 0,0-1 0,0 1-1,-1-1 1,1 0 0,0 1 0,0-2 0,0 1 0,0 0 0,0 0 0,5-2-1,6-3 4,0 0 0,0 0-1,22-13 1,-6 1-377,42-30 1,-65 41 118,0 1 0,-1-1 0,1 0 1,-1-1-1,0 1 0,0-1 0,-1-1 1,0 1-1,0-1 0,-1 0 0,4-9 1,-3-5-373,-9 3-206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93 19812,'10'0'1905,"6"-5"-1297,3-2-248,9-4 888,2-2-632,8-1-1248,-1-4 744,2 5-272,-4 2-152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4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0 20020,'2'0'109,"-1"1"0,0-1 0,0 1 0,1-1 0,-1 1 0,0-1-1,0 1 1,0-1 0,0 1 0,0 0 0,0 0 0,0 0 0,0 0 0,0-1 0,0 1-1,0 0 1,0 1 0,-1-1 0,1 0 0,-1 0 0,2 2 0,-2-1 1,1 0 0,-1 1 0,0-1 0,1 0 0,-1 0 0,0 1 0,-1-1 1,1 0-1,0 0 0,-1 1 0,0 2 0,-3 5 116,0 0-1,0-1 1,-1 1 0,-8 10-1,-1 1-44,-1-1-1,-2-1 1,0 0-1,-29 25 1,-85 57 647,73-59-160,58-42-660,0 0-1,0 0 0,0 0 0,0 0 0,1 0 0,-1 0 0,0 0 0,0 0 1,0 0-1,0 0 0,0 0 0,0 0 0,1 1 0,-1-1 0,0 0 0,0 0 1,0 0-1,0 0 0,0 0 0,0 0 0,0 0 0,0 0 0,0 1 0,1-1 0,-1 0 1,0 0-1,0 0 0,0 0 0,0 0 0,0 0 0,0 1 0,0-1 0,0 0 1,0 0-1,0 0 0,0 0 0,0 0 0,0 0 0,0 1 0,0-1 0,0 0 0,0 0 1,0 0-1,0 0 0,0 0 0,0 0 0,0 1 0,-1-1 0,1 0 0,0 0 1,0 0-1,0 0 0,0 0 0,0 0 0,0 0 0,0 1 0,0-1 0,0 0 1,-1 0-1,1 0 0,0 0 0,12-1 65,0-1 1,0 0-1,14-4 0,20-5-1,-35 10-33,92-11-196,-87 11-272,-1 1 1,1 0 0,-1 2-1,26 4 1,-24 0 53,-3 2-154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4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 20244,'3'0'1705,"-8"8"-1281,-5 11-192,3 18 696,-2 8-224,-1 13-328,0 7-248,3 1-280,0 0-112,1-10-152,3-8-168,1-13-328,-1-7-176,-2-18 671,0-5-207,-7-14-8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5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0 126 16363,'7'-10'417,"1"1"-1,0 1 1,0-1-1,0 1 1,1 1-1,1 0 0,-1 0 1,1 1-1,0 0 1,0 0-1,1 1 0,0 1 1,0 0-1,16-4 1,2 1 79,1 2 1,0 0 0,0 2 0,43 2-1,-52 1-408,0 1-1,29 6 0,-44-5-94,0-1 0,1 1 0,-1 0 0,0 0 0,0 0 0,0 1 0,0 0 0,0 0 0,-1 1 0,0 0 0,9 7 0,-12-9 1,-1 0 0,1 0 1,-1 0-1,1 1 1,-1-1-1,0 1 0,0-1 1,0 1-1,0-1 0,-1 1 1,1-1-1,0 1 0,-1 0 1,0-1-1,0 1 0,0 0 1,0 0-1,0-1 1,0 1-1,-1 0 0,1-1 1,-1 1-1,0-1 0,0 1 1,0-1-1,0 1 0,0-1 1,-1 1-1,-1 1 0,-4 7 49,0 0-1,-2-1 0,1 0 0,-14 13 0,7-9-160,-1 0 0,0-1 0,-1-1 0,-1 0 0,0-1 0,0-1-1,-1-1 1,0 0 0,0-2 0,-22 6 0,40-13 88,1 0 0,0 0-1,-1 1 1,1-1 0,-1 0 0,1 0-1,0 0 1,-1 0 0,1 0 0,-1 0-1,1 0 1,-1 0 0,1 0 0,0 0-1,-1 0 1,1 0 0,-1 0-1,1 0 1,0 0 0,-1 0 0,1-1-1,-1 1 1,1 0 0,0 0 0,-1 0-1,1-1 1,0 1 0,-1-1 0,3-6-573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5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19132,'1'0'170,"0"1"0,0-1 0,-1 1 0,1 0 0,0-1 0,0 1 0,-1 0 0,1-1 0,0 1-1,-1 0 1,1 0 0,-1 0 0,1-1 0,-1 1 0,1 0 0,-1 0 0,1 0 0,-1 0 0,0 0 0,0 0 0,0 0 0,1 0 0,-1 0 0,0 0-1,0 0 1,0 1 0,1 31 1350,-1-31-1456,-10-48 2474,9 42-2507,1 5-23,-5-10 137,5 10-144,0-1 0,0 0 0,0 0 0,0 0 0,0 0 1,0 0-1,0 1 0,0-1 0,0 0 0,0 0 0,0 0 0,0 0 1,0 0-1,0 1 0,0-1 0,0 0 0,0 0 0,0 0 1,0 0-1,0 0 0,-1 0 0,1 1 0,0-1 0,0 0 1,0 0-1,0 0 0,0 0 0,0 0 0,0 0 0,-1 0 0,1 0 1,0 0-1,0 0 0,0 0 0,0 1 0,0-1 0,-1 0 1,1 0-1,0 0 0,0 0 0,0 0 0,0 0 0,0 0 0,-1 0 1,1 0-1,0 0 0,0 0 0,0-1 0,0 1 0,0 0 1,-1 0-1,1 0 0,0 0 0,0 0 0,0 0 0,0 0 1,0 0-1,-59 553-1086,59-549 967,-8 30-1587,1-21 283,7-13 1371,-1 0 0,1 0 0,0 1 0,-1-1 0,1 0 0,0 0 0,-1 0 0,1 0 0,0 0 0,0 0 0,-1 0 0,1 0 0,0 0 0,-1 0 0,1 0 0,0 0 1,-1 0-1,1 0 0,0 0 0,-1 0 0,1 0 0,0 0 0,-1 0 0,1 0 0,0-1 0,-1 1 0,1 0 0,0 0 0,0 0 0,-1 0 0,1-1 0,0 1 0,-1-1 0,-6-7-927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06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 17244,'20'-5'644,"1"0"1,0 1-1,1 1 1,-1 1-1,0 1 1,1 1-1,21 3 1,-28-2-358,0 1-1,-1 1 1,1 1 0,0 0-1,-1 0 1,0 2 0,0 0-1,-1 0 1,1 1 0,20 15-1,-30-19-255,0 1 0,-1-1 0,1 0-1,-1 1 1,0-1 0,0 1 0,0 0 0,-1 0-1,0 1 1,1-1 0,-1 0 0,-1 1-1,1-1 1,0 1 0,-1-1 0,0 1-1,0 0 1,-1 0 0,1-1 0,-1 1-1,0 0 1,-1 0 0,1 0 0,-1-1-1,0 1 1,0 0 0,0-1 0,0 1-1,-1 0 1,0-1 0,-3 5 0,-10 18 50,-1 0-1,-2-1 1,-40 45 0,39-49-35,0 1-1,2 0 1,0 1-1,-20 40 0,36-61-40,0 0 0,0 0 1,-1 0-1,2 0 0,-1 0 0,0 1 0,1-1 0,-1 0 0,1 0 0,0 1 0,0-1 0,1 0 0,-1 0 0,0 1 0,1-1 0,0 0 0,0 0 0,0 0 0,0 0 0,0 0 0,1 0 0,-1 0 0,1 0 0,0 0 0,0-1 0,0 1 0,0-1 0,1 1 0,-1-1 0,0 0 0,1 0 0,0 0 0,5 3 0,8 4 26,0-1 0,1 0 0,0-1 0,31 8 0,-38-12-18,27 8 5,-7-2-595,44 18 0,-58-18 382,-11-1-39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10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17390 873 8970,'-46'-18'986,"-72"-39"1,-25-11 42,87 49-752,0 3-1,-95-16 1,-120 0 16,168 21-252,-1691-129-616,-327 10 236,-18-1 2237,1426 95-1635,-952-46-116,-1 26 22,-829 11 167,1701 57-153,534 6-87,-266 54 0,150 11-36,-584 207 0,591-138-70,294-114-4,1 3 0,-115 86 0,152-99 16,-45 48 1,67-60 5,1 1 1,0 0-1,1 1 0,1 0 0,-11 22 1,20-32-4,-1-1 1,2 1-1,-1 0 0,1-1 1,0 1-1,1 0 1,0 1-1,0-1 1,0 0-1,1 0 1,2 12-1,0-9 1,0-1 0,1 1 0,0 0 0,0-1 0,2 0 0,-1 0 0,10 16 0,1-5-4,0 0-1,1-2 1,1 0 0,1 0 0,1-2-1,34 25 1,-8-12-6,1-2 0,1-2 1,2-2-1,0-2 0,2-3 0,0-1 0,74 14 1,36-2-9,185 11-1,365 3-36,0-24-58,-173-7 26,435 21-686,606 17 219,292-13 705,0-42 91,1257-47-101,-1814 11-236,-5-61 6,-870 40 383,792-214 0,-1053 225-250,365-109 7,-539 158-57,168-57 3,-134 43 0,-1-1 0,48-30 0,-76 40 7,1-1-1,-1 1 1,0-2 0,0 1-1,-1-2 1,0 1 0,-1-1-1,0 0 1,0 0 0,5-12-1,-10 17 1,0 0-1,0 0 1,0 0-1,-1-1 1,1 1-1,-1 0 1,-1-1-1,1 1 1,0-1-1,-1 0 1,0 1-1,0-1 1,-1 1-1,1-1 1,-1 1-1,0-1 1,0 1-1,0-1 1,-1 1-1,0 0 1,1 0-1,-2 0 1,1 0-1,0 0 1,-1 0-1,0 0 0,-5-5 1,-2-1 8,-1 1 0,0 0-1,0 0 1,0 2 0,-1-1 0,0 2 0,-1-1 0,-25-8-1,-2 3 9,-76-14-1,-206-11-149,-8 22-146,180 10 225,-52-3-23,-15 0-11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10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10786,'10'2'608,"3"-2"-608,-1 0 0,2 1-8,0 2 0,5 1-832,0 1 752,4-4-48,1 2-56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8:12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6109 382 12187,'-6'-10'86,"0"1"1,-1 0-1,0 0 1,-1 1 0,0 0-1,0 0 1,0 1-1,-1 0 1,-1 0 0,1 1-1,-1 1 1,0-1 0,0 1-1,0 1 1,-1 0-1,0 1 1,-12-3 0,-56-6-158,-1 5-1,-133 3 1,79 3 31,-487-31 89,-11 0 149,-537 24-47,335 6-91,752 1-42,-529 3 421,4 53 19,533-42-430,1 3 1,1 3 0,1 3 0,-79 37 0,113-42-17,1 2-1,1 1 0,1 1 0,1 3 1,1 0-1,1 2 0,1 1 0,2 2 1,-33 41-1,51-57-11,1 1 1,0 1-1,1-1 1,1 1-1,0 1 1,1-1-1,1 1 0,0 0 1,-4 28-1,7-24-7,1 0 0,1 0-1,0 0 1,1 0-1,2 0 1,0 0 0,10 34-1,-5-28 1,0-1 0,2 0 0,1-1 0,2 0 0,0-1 0,1 0-1,1-1 1,1-1 0,1 0 0,1-1 0,0-1 0,2-1 0,0 0 0,1-2 0,1 0-1,0-2 1,42 20 0,-5-8 5,1-4 0,1-2 0,1-3-1,89 14 1,260 11 13,694-21 5,-950-22-18,2066-96-429,-1411 17 317,-5-33 125,-391 28 8,-315 58 2,-2-3 0,102-48 1,-67 9 115,-113 57-63,0-1 0,-1-1-1,-1-1 1,21-22-1,-32 31-31,-1 0-1,0 0 1,-1 0-1,1 0 0,-1-1 1,0 0-1,-1 0 1,0 0-1,0 0 1,0 0-1,-1-1 1,0 1-1,0-1 1,-1 1-1,0-1 1,-1 0-1,1 0 0,-2 1 1,1-1-1,-1 0 1,0 1-1,-2-10 1,-2 5 32,1 0 0,-1 1 1,-1-1-1,0 1 1,-1 0-1,0 1 0,-17-19 1,0 3 120,-46-38 0,14 21-100,-1 1-1,-3 4 0,-1 2 0,-96-41 1,43 31-132,-208-55 0,23 44 805,0 24 464,90 11-1117,-2-5 230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19:05.1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96 10706,'-3'-2'78,"0"1"-1,1-1 1,-1 1-1,1-1 1,-1 0-1,1 0 1,0 0-1,-1-1 1,1 1-1,0 0 1,0-1-1,1 1 1,-1-1-1,0 0 1,1 0-1,0 0 1,0 1-1,0-1 1,0 0-1,0 0 1,0 0-1,1-1 1,-1 1-1,1 0 1,0 0-1,0 0 1,1-4-1,-1 7-21,1-1 0,-1 1 0,1-1 0,0 1 0,-1 0 1,1-1-1,0 1 0,-1 0 0,1-1 0,0 1 0,0 0 0,-1 0 0,1-1 0,0 1 0,0 0 0,-1 0 0,1 0 0,0 0 1,0 0-1,1 1 0,26-1-121,-20 0 144,66 0-73,333-10-21,-343 6 17,1 4-1,127 16 1,124 42 9,57 8 0,114-43 116,0-35 77,-406 9-181,825-49 52,-308 30-129,3 22 22,-560 0 37,1108-42 53,-534 10-100,-449 29 59,-1 8 0,240 36 1,-396-40-14,623 87 259,7-54-150,-82-62-31,35 0 15,692 54-83,-649-10 0,0-23 11,-27 1-14,-263-4 0,65 1 42,-273 22 70,-66-5 51,-66-7-159,-1-1-9,-1 0-1,0 1 1,1-1 0,-1 1-1,0 0 1,0 0 0,0 0 0,0 0-1,5 3 1,3 4 31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0:08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10650,'1'2'78,"0"0"1,0 0-1,0 0 0,0 0 0,0 0 1,1 0-1,-1 0 0,1 0 0,-1 0 0,1-1 1,0 1-1,0 0 0,0-1 0,0 0 1,0 1-1,0-1 0,0 0 0,0 0 0,0 0 1,0 0-1,4 0 0,7 3 40,1-1-1,22 2 1,-13-2-162,502 50 36,5-42 134,-88-3 61,-139 5 4,568 3 305,-394-42-289,-121 4 50,-247 16-144,320-10 672,-291 17-246,151 21-1,-71 8-352,-210-29-233,28 2-98,-35-3 138,1 0 0,0 0 0,0 0 0,-1-1 0,1 1-1,0 0 1,-1-1 0,1 1 0,0-1 0,-1 0 0,1 1 0,-1-1-1,1 0 1,-1 0 0,1 0 0,-1 0 0,2-2 0,5-16-111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0:09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5041,'419'6'3547,"27"1"-563,1000-50-933,-1273 29-2027,483-32 223,0 37-739,-560 14 408,-21 2-31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3779 10042,'-9'4'3859,"22"-18"-1921,44-28 236,307-165 568,-240 151-2564,-84 41-154,73-42 1,101-74 411,-105 52-127,-66 46-227,1 1 0,54-27 0,16 3 29,87-46-37,-143 65 17,60-50-1,-3 1 195,174-137 215,-196 144-407,3 4 0,135-79 1,-171 117-76,-2-2 1,-2-2-1,-2-3 0,-2-3 1,47-52-1,-68 67 10,2 2-1,1 1 0,46-30 0,121-62 24,-167 101-37,-2-1 0,42-36 1,50-57 11,15-12-43,99-44-35,-55 43 48,-7-19 98,2-3-18,-150 128-69,373-254-74,-172 125 232,-180 117-65,-40 25-25,0 0-1,0 0 1,15-18 0,0-1 102,-9 17-138,-14 10-75,0-1 0,1 0-1,-1 0 1,1 1 0,-1-1-1,0 0 1,1 0 0,-1 0-1,0 0 1,0-1 0,0 1-1,0 0 1,0 0 0,0-1-1,0 1 1,-1 0 0,1-1-1,0 1 1,-1-1-1,2-2 1,0-33-301,1 16 130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2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11907,'13'20'2614,"-12"-17"-2398,0 0 0,1 0-1,0 0 1,0 0 0,0-1 0,4 6-1,1-3 8,1 0-1,0 0 0,0-1 0,0 0 0,0-1 0,1 0 0,-1 0 0,13 3 1,-11-4-33,0 1 0,0 0 0,0 0 0,-1 1 0,0 1 0,15 8 0,2 7 133,-15-10-269,0-2-1,1 1 1,0-1-1,1-1 1,20 9 0,2-1 231,-1 1 0,0 2 0,-2 2 0,0 0 0,39 35 1,7 2-158,2-3 0,86 44 0,-110-65-70,-3 3 0,-1 2 1,75 70-1,-112-95-47,271 226 223,-13-28 4,-220-172-212,103 56 0,-108-69-9,-2 2-1,-1 2 1,63 53 0,15 41-8,12 11 9,-102-106-16,1-1 1,51 32-1,12-3-12,-41-26 1,-1 3 0,61 50 0,-52-29 9,37 32 4,125 81 0,-117-98 7,291 204 87,-188-86-65,-38-31-36,-137-129-18,1-1 1,0-2 0,76 36 0,134 41 73,-173-73 8,-69-26-33,0 0 1,0 0-1,0 1 1,0 0 0,-1 1-1,0-1 1,0 1-1,0 0 1,0 0-1,-1 0 1,1 1-1,-1 0 1,3 6-1,-2-3 6,1-1 1,-1-1-1,1 1 0,1-1 0,-1 0 1,9 5-1,-6-4-142,0 0 0,0 1 0,0 0 0,-1 0 0,-1 1 0,0 0 1,0 0-1,10 22 0,-15-46-354,-4-5 156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2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72 17364,'0'-1'193,"0"1"0,0-1 1,0 0-1,1 0 1,-1 0-1,0 0 0,0 1 1,0-1-1,0 0 0,0 0 1,0 0-1,0 0 0,-1 1 1,1-1-1,0 0 1,0 0-1,-1 0 0,1 1 1,0-1-1,-1 0 0,1 0 1,-2-1-1,1 2-87,1 0-1,-1 0 1,0 0-1,1 0 1,-1 0-1,0 0 1,0 0-1,1 0 1,-1 0-1,0 0 1,1 0-1,-1 1 1,0-1-1,1 0 1,-1 0-1,0 1 1,1-1-1,-1 1 1,0-1-1,0 1 1,-8 6 242,0 1 1,-12 13-1,14-15-171,-26 27-124,2 2-1,2 0 0,-27 43 1,48-57-148,8-21 89,0-1 0,0 1 0,0 0 0,1 0 0,-1 0-1,0 0 1,0-1 0,1 1 0,-1 0 0,0 0 0,1 0 0,-1 0 0,0 0 0,1 0-1,-1 0 1,0 0 0,0 0 0,1 0 0,-1 0 0,0 0 0,1 0 0,-1 0 0,0 0-1,1 0 1,-1 0 0,0 0 0,0 0 0,1 0 0,-1 0 0,0 1 0,1-1 0,-1 0 0,0 0-1,0 0 1,0 0 0,1 1 0,-1-1 0,0 0 0,0 0 0,0 1 0,1-1 0,-1 0-1,0 0 1,0 1 0,0-1 0,0 0 0,0 0 0,1 1 0,-1-1 0,0 0 0,0 1-1,0-1 1,0 0 0,0 1 0,0-1 0,0 0 0,0 1 0,0-1 0,0 0 0,0 0 0,-1 1-1,1-1 1,0 0 0,0 1 0,0-1 0,0 0 0,0 0 0,-1 1 0,15-10-300,-1 0 1,-1-1 0,1-1 0,-2 0-1,21-25 1,-9 11-82,6-6-61,-1-2 0,-2-1 0,32-51 0,-52 71 663,-12 20 251,-14 25 174,14-21-533,0 1 0,1 0 0,1 0 0,0 0 0,0 1 0,1-1 0,1 1 0,-2 23 0,3-26-62,1 0 1,1 1-1,0-1 1,0 0-1,1 0 1,0 0-1,1 0 1,0 0 0,0-1-1,1 1 1,0-1-1,6 10 1,-1-6-10,7 13 86,-16-25-124,0 1 0,0-1 0,0 0 0,-1 0-1,1 0 1,0 0 0,0 0 0,0 1-1,0-1 1,0 0 0,0 0 0,0 0 0,0 0-1,0 1 1,0-1 0,0 0 0,-1 0 0,1 0-1,0 0 1,0 0 0,0 0 0,0 0-1,0 0 1,-1 1 0,1-1 0,0 0 0,0 0-1,0 0 1,0 0 0,0 0 0,-1 0-1,1 0 1,0 0 0,0 0 0,0 0 0,0 0-1,-1 0 1,1 0 0,0 0 0,0 0-1,0 0 1,0 0 0,-1 0 0,1 0 0,0 0-1,0 0 1,0-1 0,0 1 0,-1 0 0,1 0-1,0 0 1,0 0 0,0 0 0,0 0-1,0 0 1,0-1 0,0 1 0,-1 0 0,1 0-1,0 0 1,0-1 0,-11-5-167,-8-8 72,0-1 0,2-1 0,0-1 0,-19-23 1,36 40 108,0-1 0,0 1 1,0 0-1,0 0 0,0 0 1,0 0-1,0-1 0,0 1 0,-1 0 1,1 0-1,0 0 0,0-1 1,0 1-1,0 0 0,0 0 1,0 0-1,0-1 0,0 1 1,0 0-1,0 0 0,0 0 1,0 0-1,0-1 0,1 1 0,-1 0 1,0 0-1,0 0 0,0-1 1,0 1-1,0 0 0,0 0 1,0 0-1,0 0 0,1 0 1,-1-1-1,0 1 0,0 0 1,0 0-1,0 0 0,0 0 0,1 0 1,-1 0-1,0 0 0,0 0 1,0-1-1,1 1 0,-1 0 1,0 0-1,0 0 0,0 0 1,1 0-1,-1 0 0,0 0 1,0 0-1,0 0 0,0 0 1,1 0-1,-1 0 0,0 0 0,0 1 1,0-1-1,1 0 0,-1 0 1,0 0-1,0 0 0,0 0 1,0 0-1,1 0 0,16 4 253,-16-4-204,16 4 111,0 0 0,0-2 0,0 0 0,1 0 0,-1-2 0,0 0 0,1-1 0,-1-1 0,22-5 0,-21 0-5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2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19428,'-1'19'833,"-2"0"0,0-1 1,-1 0-1,-10 29 0,5-18-506,-12 51-28,11-38-336,-1-1 0,-19 41 0,18-48-1088,9-40-1961,3-10 1677,14-64-753,-3 27 926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2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13947,'0'0'56,"0"0"-1,1 0 1,-1-1 0,0 1 0,0 0-1,0 0 1,0 0 0,0 0 0,1 0-1,-1-1 1,0 1 0,0 0 0,0 0-1,1 0 1,-1 0 0,0 0-1,0 0 1,0 0 0,1 0 0,-1 0-1,0 0 1,0 0 0,1 0 0,-1 0-1,0 0 1,0 0 0,0 0 0,1 0-1,-1 0 1,0 0 0,0 0-1,0 0 1,1 0 0,-1 0 0,0 0-1,0 1 1,0-1 0,1 0 0,-1 0-1,0 0 1,0 0 0,0 0 0,0 1-1,1-1 1,4 14 1161,0 24 380,-5-34-1124,3 65 1996,7 57-81,-8-111-2241,1 0 0,1 0 1,0 0-1,1-1 0,0 0 0,9 16 0,-13-28-135,0 0 0,0 0 0,0-1 0,0 1 0,0 0-1,1-1 1,-1 1 0,0-1 0,1 0 0,-1 1 0,1-1 0,0 0-1,-1 0 1,1 0 0,0 0 0,0 0 0,-1 0 0,1-1-1,0 1 1,0-1 0,2 1 0,-1-1 16,-1 0 1,0 0 0,0-1-1,0 1 1,0-1-1,1 1 1,-1-1 0,0 0-1,0 0 1,0 0-1,0 0 1,-1 0 0,1 0-1,0 0 1,0-1-1,-1 1 1,1-1-1,-1 1 1,2-3 0,15-18 430,-1 0 0,-1-1 0,25-50 0,24-81 1077,-62 146-1294,14-43-418,-17 49 85,1-1 0,-1 1 0,1-1 0,-1 0 0,0 1 0,0-1 0,0 0 0,0 1 0,-1-1 1,1 1-1,-1-1 0,1 0 0,-1 1 0,0-1 0,0 1 0,-1-3 0,-4-5-345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8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3779 10042,'-9'4'3859,"22"-18"-1921,44-28 236,307-165 568,-240 151-2564,-84 41-154,73-42 1,101-74 411,-105 52-127,-66 46-227,1 1 0,54-27 0,16 3 29,87-46-37,-143 65 17,60-50-1,-3 1 195,174-137 215,-196 144-407,3 4 0,135-79 1,-171 117-76,-2-2 1,-2-2-1,-2-3 0,-2-3 1,47-52-1,-68 67 10,2 2-1,1 1 0,46-30 0,121-62 24,-167 101-37,-2-1 0,42-36 1,50-57 11,15-12-43,99-44-35,-55 43 48,-7-19 98,2-3-18,-150 128-69,373-254-74,-172 125 232,-180 117-65,-40 25-25,0 0-1,0 0 1,15-18 0,0-1 102,-9 17-138,-14 10-75,0-1 0,1 0-1,-1 0 1,1 1 0,-1-1-1,0 0 1,1 0 0,-1 0-1,0 0 1,0-1 0,0 1-1,0 0 1,0 0 0,0-1-1,0 1 1,-1 0 0,1-1-1,0 1 1,-1-1-1,2-2 1,0-33-301,1 16 130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11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12907,'1'1'142,"0"0"-1,0 0 1,0 0 0,0 0 0,1 0 0,-1 0-1,0 0 1,1 0 0,-1 0 0,0-1 0,1 1-1,-1 0 1,1-1 0,-1 1 0,1-1 0,-1 0-1,1 1 1,0-1 0,2 0 0,39-2-220,-19 0-76,-8 1 25,-8 1 230,0 0 0,0 0 0,-1 1 0,14 3 0,-20-5-30,-1 1-1,1 0 0,-1 0 0,1 0 1,0 0-1,-1-1 0,1 1 0,0 0 1,-1-1-1,1 1 0,-1 0 0,1-1 1,-1 1-1,1-1 0,-1 1 0,1-1 1,-1 1-1,1-1 0,-1 1 0,0-1 1,1 1-1,-1-1 0,0 0 0,0 1 1,1-1-1,-1 1 0,0-1 0,0 0 1,0 1-1,0-1 0,0 0 0,0 0 1,1-2 123,5-14 338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8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11907,'13'20'2614,"-12"-17"-2398,0 0 0,1 0-1,0 0 1,0 0 0,0-1 0,4 6-1,1-3 8,1 0-1,0 0 0,0-1 0,0 0 0,0-1 0,1 0 0,-1 0 0,13 3 1,-11-4-33,0 1 0,0 0 0,0 0 0,-1 1 0,0 1 0,15 8 0,2 7 133,-15-10-269,0-2-1,1 1 1,0-1-1,1-1 1,20 9 0,2-1 231,-1 1 0,0 2 0,-2 2 0,0 0 0,39 35 1,7 2-158,2-3 0,86 44 0,-110-65-70,-3 3 0,-1 2 1,75 70-1,-112-95-47,271 226 223,-13-28 4,-220-172-212,103 56 0,-108-69-9,-2 2-1,-1 2 1,63 53 0,15 41-8,12 11 9,-102-106-16,1-1 1,51 32-1,12-3-12,-41-26 1,-1 3 0,61 50 0,-52-29 9,37 32 4,125 81 0,-117-98 7,291 204 87,-188-86-65,-38-31-36,-137-129-18,1-1 1,0-2 0,76 36 0,134 41 73,-173-73 8,-69-26-33,0 0 1,0 0-1,0 1 1,0 0 0,-1 1-1,0-1 1,0 1-1,0 0 1,0 0-1,-1 0 1,1 1-1,-1 0 1,3 6-1,-2-3 6,1-1 1,-1-1-1,1 1 0,1-1 0,-1 0 1,9 5-1,-6-4-142,0 0 0,0 1 0,0 0 0,-1 0 0,-1 1 0,0 0 1,0 0-1,10 22 0,-15-46-354,-4-5 156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72 17364,'0'-1'193,"0"1"0,0-1 1,0 0-1,1 0 1,-1 0-1,0 0 0,0 1 1,0-1-1,0 0 0,0 0 1,0 0-1,0 0 0,-1 1 1,1-1-1,0 0 1,0 0-1,-1 0 0,1 1 1,0-1-1,-1 0 0,1 0 1,-2-1-1,1 2-87,1 0-1,-1 0 1,0 0-1,1 0 1,-1 0-1,0 0 1,0 0-1,1 0 1,-1 0-1,0 0 1,1 0-1,-1 1 1,0-1-1,1 0 1,-1 0-1,0 1 1,1-1-1,-1 1 1,0-1-1,0 1 1,-8 6 242,0 1 1,-12 13-1,14-15-171,-26 27-124,2 2-1,2 0 0,-27 43 1,48-57-148,8-21 89,0-1 0,0 1 0,0 0 0,1 0 0,-1 0-1,0 0 1,0-1 0,1 1 0,-1 0 0,0 0 0,1 0 0,-1 0 0,0 0 0,1 0-1,-1 0 1,0 0 0,0 0 0,1 0 0,-1 0 0,0 0 0,1 0 0,-1 0 0,0 0-1,1 0 1,-1 0 0,0 0 0,0 0 0,1 0 0,-1 0 0,0 1 0,1-1 0,-1 0 0,0 0-1,0 0 1,0 0 0,1 1 0,-1-1 0,0 0 0,0 0 0,0 1 0,1-1 0,-1 0-1,0 0 1,0 1 0,0-1 0,0 0 0,0 0 0,1 1 0,-1-1 0,0 0 0,0 1-1,0-1 1,0 0 0,0 1 0,0-1 0,0 0 0,0 1 0,0-1 0,0 0 0,0 0 0,-1 1-1,1-1 1,0 0 0,0 1 0,0-1 0,0 0 0,0 0 0,-1 1 0,15-10-300,-1 0 1,-1-1 0,1-1 0,-2 0-1,21-25 1,-9 11-82,6-6-61,-1-2 0,-2-1 0,32-51 0,-52 71 663,-12 20 251,-14 25 174,14-21-533,0 1 0,1 0 0,1 0 0,0 0 0,0 1 0,1-1 0,1 1 0,-2 23 0,3-26-62,1 0 1,1 1-1,0-1 1,0 0-1,1 0 1,0 0-1,1 0 1,0 0 0,0-1-1,1 1 1,0-1-1,6 10 1,-1-6-10,7 13 86,-16-25-124,0 1 0,0-1 0,0 0 0,-1 0-1,1 0 1,0 0 0,0 0 0,0 1-1,0-1 1,0 0 0,0 0 0,0 0 0,0 0-1,0 1 1,0-1 0,0 0 0,-1 0 0,1 0-1,0 0 1,0 0 0,0 0 0,0 0-1,0 0 1,-1 1 0,1-1 0,0 0 0,0 0-1,0 0 1,0 0 0,0 0 0,-1 0-1,1 0 1,0 0 0,0 0 0,0 0 0,0 0-1,-1 0 1,1 0 0,0 0 0,0 0-1,0 0 1,0 0 0,-1 0 0,1 0 0,0 0-1,0 0 1,0-1 0,0 1 0,-1 0 0,1 0-1,0 0 1,0 0 0,0 0 0,0 0-1,0 0 1,0-1 0,0 1 0,-1 0 0,1 0-1,0 0 1,0-1 0,-11-5-167,-8-8 72,0-1 0,2-1 0,0-1 0,-19-23 1,36 40 108,0-1 0,0 1 1,0 0-1,0 0 0,0 0 1,0 0-1,0-1 0,0 1 0,-1 0 1,1 0-1,0 0 0,0-1 1,0 1-1,0 0 0,0 0 1,0 0-1,0-1 0,0 1 1,0 0-1,0 0 0,0 0 1,0 0-1,0-1 0,1 1 0,-1 0 1,0 0-1,0 0 0,0-1 1,0 1-1,0 0 0,0 0 1,0 0-1,0 0 0,1 0 1,-1-1-1,0 1 0,0 0 1,0 0-1,0 0 0,0 0 0,1 0 1,-1 0-1,0 0 0,0 0 1,0-1-1,1 1 0,-1 0 1,0 0-1,0 0 0,0 0 1,1 0-1,-1 0 0,0 0 1,0 0-1,0 0 0,0 0 1,1 0-1,-1 0 0,0 0 0,0 1 1,0-1-1,1 0 0,-1 0 1,0 0-1,0 0 0,0 0 1,0 0-1,1 0 0,16 4 253,-16-4-204,16 4 111,0 0 0,0-2 0,0 0 0,1 0 0,-1-2 0,0 0 0,1-1 0,-1-1 0,22-5 0,-21 0-5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8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19428,'-1'19'833,"-2"0"0,0-1 1,-1 0-1,-10 29 0,5-18-506,-12 51-28,11-38-336,-1-1 0,-19 41 0,18-48-1088,9-40-1961,3-10 1677,14-64-753,-3 27 926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18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13947,'0'0'56,"0"0"-1,1 0 1,-1-1 0,0 1 0,0 0-1,0 0 1,0 0 0,0 0 0,1 0-1,-1-1 1,0 1 0,0 0 0,0 0-1,1 0 1,-1 0 0,0 0-1,0 0 1,0 0 0,1 0 0,-1 0-1,0 0 1,0 0 0,1 0 0,-1 0-1,0 0 1,0 0 0,0 0 0,1 0-1,-1 0 1,0 0 0,0 0-1,0 0 1,1 0 0,-1 0 0,0 0-1,0 1 1,0-1 0,1 0 0,-1 0-1,0 0 1,0 0 0,0 0 0,0 1-1,1-1 1,4 14 1161,0 24 380,-5-34-1124,3 65 1996,7 57-81,-8-111-2241,1 0 0,1 0 1,0 0-1,1-1 0,0 0 0,9 16 0,-13-28-135,0 0 0,0 0 0,0-1 0,0 1 0,0 0-1,1-1 1,-1 1 0,0-1 0,1 0 0,-1 1 0,1-1 0,0 0-1,-1 0 1,1 0 0,0 0 0,0 0 0,-1 0 0,1-1-1,0 1 1,0-1 0,2 1 0,-1-1 16,-1 0 1,0 0 0,0-1-1,0 1 1,0-1-1,1 1 1,-1-1 0,0 0-1,0 0 1,0 0-1,0 0 1,-1 0 0,1 0-1,0 0 1,0-1-1,-1 1 1,1-1-1,-1 1 1,2-3 0,15-18 430,-1 0 0,-1-1 0,25-50 0,24-81 1077,-62 146-1294,14-43-418,-17 49 85,1-1 0,-1 1 0,1-1 0,-1 0 0,0 1 0,0-1 0,0 0 0,0 1 0,-1-1 1,1 1-1,-1-1 0,1 0 0,-1 1 0,0-1 0,0 1 0,-1-3 0,-4-5-345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35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36 9394,'1'-18'465,"-3"0"7732,1 21-5739,0 20-126,-8 66-570,38 440-1450,-22-328-19,-7-200-238,2-23 772,-1 15-466,0 4-589,-1 0 1,1-1-1,-1 1 0,0 0 1,0-1-1,0 1 0,0-1 0,0 1 1,-1 0-1,1-1 0,-1 1 0,-2-5 1,-1 3-296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00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3779 10042,'-9'4'3859,"22"-18"-1921,44-28 236,307-165 568,-240 151-2564,-84 41-154,73-42 1,101-74 411,-105 52-127,-66 46-227,1 1 0,54-27 0,16 3 29,87-46-37,-143 65 17,60-50-1,-3 1 195,174-137 215,-196 144-407,3 4 0,135-79 1,-171 117-76,-2-2 1,-2-2-1,-2-3 0,-2-3 1,47-52-1,-68 67 10,2 2-1,1 1 0,46-30 0,121-62 24,-167 101-37,-2-1 0,42-36 1,50-57 11,15-12-43,99-44-35,-55 43 48,-7-19 98,2-3-18,-150 128-69,373-254-74,-172 125 232,-180 117-65,-40 25-25,0 0-1,0 0 1,15-18 0,0-1 102,-9 17-138,-14 10-75,0-1 0,1 0-1,-1 0 1,1 1 0,-1-1-1,0 0 1,1 0 0,-1 0-1,0 0 1,0-1 0,0 1-1,0 0 1,0 0 0,0-1-1,0 1 1,-1 0 0,1-1-1,0 1 1,-1-1-1,2-2 1,0-33-301,1 16 130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03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11907,'13'20'2614,"-12"-17"-2398,0 0 0,1 0-1,0 0 1,0 0 0,0-1 0,4 6-1,1-3 8,1 0-1,0 0 0,0-1 0,0 0 0,0-1 0,1 0 0,-1 0 0,13 3 1,-11-4-33,0 1 0,0 0 0,0 0 0,-1 1 0,0 1 0,15 8 0,2 7 133,-15-10-269,0-2-1,1 1 1,0-1-1,1-1 1,20 9 0,2-1 231,-1 1 0,0 2 0,-2 2 0,0 0 0,39 35 1,7 2-158,2-3 0,86 44 0,-110-65-70,-3 3 0,-1 2 1,75 70-1,-112-95-47,271 226 223,-13-28 4,-220-172-212,103 56 0,-108-69-9,-2 2-1,-1 2 1,63 53 0,15 41-8,12 11 9,-102-106-16,1-1 1,51 32-1,12-3-12,-41-26 1,-1 3 0,61 50 0,-52-29 9,37 32 4,125 81 0,-117-98 7,291 204 87,-188-86-65,-38-31-36,-137-129-18,1-1 1,0-2 0,76 36 0,134 41 73,-173-73 8,-69-26-33,0 0 1,0 0-1,0 1 1,0 0 0,-1 1-1,0-1 1,0 1-1,0 0 1,0 0-1,-1 0 1,1 1-1,-1 0 1,3 6-1,-2-3 6,1-1 1,-1-1-1,1 1 0,1-1 0,-1 0 1,9 5-1,-6-4-142,0 0 0,0 1 0,0 0 0,-1 0 0,-1 1 0,0 0 1,0 0-1,10 22 0,-15-46-354,-4-5 156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04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72 17364,'0'-1'193,"0"1"0,0-1 1,0 0-1,1 0 1,-1 0-1,0 0 0,0 1 1,0-1-1,0 0 0,0 0 1,0 0-1,0 0 0,-1 1 1,1-1-1,0 0 1,0 0-1,-1 0 0,1 1 1,0-1-1,-1 0 0,1 0 1,-2-1-1,1 2-87,1 0-1,-1 0 1,0 0-1,1 0 1,-1 0-1,0 0 1,0 0-1,1 0 1,-1 0-1,0 0 1,1 0-1,-1 1 1,0-1-1,1 0 1,-1 0-1,0 1 1,1-1-1,-1 1 1,0-1-1,0 1 1,-8 6 242,0 1 1,-12 13-1,14-15-171,-26 27-124,2 2-1,2 0 0,-27 43 1,48-57-148,8-21 89,0-1 0,0 1 0,0 0 0,1 0 0,-1 0-1,0 0 1,0-1 0,1 1 0,-1 0 0,0 0 0,1 0 0,-1 0 0,0 0 0,1 0-1,-1 0 1,0 0 0,0 0 0,1 0 0,-1 0 0,0 0 0,1 0 0,-1 0 0,0 0-1,1 0 1,-1 0 0,0 0 0,0 0 0,1 0 0,-1 0 0,0 1 0,1-1 0,-1 0 0,0 0-1,0 0 1,0 0 0,1 1 0,-1-1 0,0 0 0,0 0 0,0 1 0,1-1 0,-1 0-1,0 0 1,0 1 0,0-1 0,0 0 0,0 0 0,1 1 0,-1-1 0,0 0 0,0 1-1,0-1 1,0 0 0,0 1 0,0-1 0,0 0 0,0 1 0,0-1 0,0 0 0,0 0 0,-1 1-1,1-1 1,0 0 0,0 1 0,0-1 0,0 0 0,0 0 0,-1 1 0,15-10-300,-1 0 1,-1-1 0,1-1 0,-2 0-1,21-25 1,-9 11-82,6-6-61,-1-2 0,-2-1 0,32-51 0,-52 71 663,-12 20 251,-14 25 174,14-21-533,0 1 0,1 0 0,1 0 0,0 0 0,0 1 0,1-1 0,1 1 0,-2 23 0,3-26-62,1 0 1,1 1-1,0-1 1,0 0-1,1 0 1,0 0-1,1 0 1,0 0 0,0-1-1,1 1 1,0-1-1,6 10 1,-1-6-10,7 13 86,-16-25-124,0 1 0,0-1 0,0 0 0,-1 0-1,1 0 1,0 0 0,0 0 0,0 1-1,0-1 1,0 0 0,0 0 0,0 0 0,0 0-1,0 1 1,0-1 0,0 0 0,-1 0 0,1 0-1,0 0 1,0 0 0,0 0 0,0 0-1,0 0 1,-1 1 0,1-1 0,0 0 0,0 0-1,0 0 1,0 0 0,0 0 0,-1 0-1,1 0 1,0 0 0,0 0 0,0 0 0,0 0-1,-1 0 1,1 0 0,0 0 0,0 0-1,0 0 1,0 0 0,-1 0 0,1 0 0,0 0-1,0 0 1,0-1 0,0 1 0,-1 0 0,1 0-1,0 0 1,0 0 0,0 0 0,0 0-1,0 0 1,0-1 0,0 1 0,-1 0 0,1 0-1,0 0 1,0-1 0,-11-5-167,-8-8 72,0-1 0,2-1 0,0-1 0,-19-23 1,36 40 108,0-1 0,0 1 1,0 0-1,0 0 0,0 0 1,0 0-1,0-1 0,0 1 0,-1 0 1,1 0-1,0 0 0,0-1 1,0 1-1,0 0 0,0 0 1,0 0-1,0-1 0,0 1 1,0 0-1,0 0 0,0 0 1,0 0-1,0-1 0,1 1 0,-1 0 1,0 0-1,0 0 0,0-1 1,0 1-1,0 0 0,0 0 1,0 0-1,0 0 0,1 0 1,-1-1-1,0 1 0,0 0 1,0 0-1,0 0 0,0 0 0,1 0 1,-1 0-1,0 0 0,0 0 1,0-1-1,1 1 0,-1 0 1,0 0-1,0 0 0,0 0 1,1 0-1,-1 0 0,0 0 1,0 0-1,0 0 0,0 0 1,1 0-1,-1 0 0,0 0 0,0 1 1,0-1-1,1 0 0,-1 0 1,0 0-1,0 0 0,0 0 1,0 0-1,1 0 0,16 4 253,-16-4-204,16 4 111,0 0 0,0-2 0,0 0 0,1 0 0,-1-2 0,0 0 0,1-1 0,-1-1 0,22-5 0,-21 0-5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06.4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0 19428,'-1'19'833,"-2"0"0,0-1 1,-1 0-1,-10 29 0,5-18-506,-12 51-28,11-38-336,-1-1 0,-19 41 0,18-48-1088,9-40-1961,3-10 1677,14-64-753,-3 27 926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0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 13947,'0'0'56,"0"0"-1,1 0 1,-1-1 0,0 1 0,0 0-1,0 0 1,0 0 0,0 0 0,1 0-1,-1-1 1,0 1 0,0 0 0,0 0-1,1 0 1,-1 0 0,0 0-1,0 0 1,0 0 0,1 0 0,-1 0-1,0 0 1,0 0 0,1 0 0,-1 0-1,0 0 1,0 0 0,0 0 0,1 0-1,-1 0 1,0 0 0,0 0-1,0 0 1,1 0 0,-1 0 0,0 0-1,0 1 1,0-1 0,1 0 0,-1 0-1,0 0 1,0 0 0,0 0 0,0 1-1,1-1 1,4 14 1161,0 24 380,-5-34-1124,3 65 1996,7 57-81,-8-111-2241,1 0 0,1 0 1,0 0-1,1-1 0,0 0 0,9 16 0,-13-28-135,0 0 0,0 0 0,0-1 0,0 1 0,0 0-1,1-1 1,-1 1 0,0-1 0,1 0 0,-1 1 0,1-1 0,0 0-1,-1 0 1,1 0 0,0 0 0,0 0 0,-1 0 0,1-1-1,0 1 1,0-1 0,2 1 0,-1-1 16,-1 0 1,0 0 0,0-1-1,0 1 1,0-1-1,1 1 1,-1-1 0,0 0-1,0 0 1,0 0-1,0 0 1,-1 0 0,1 0-1,0 0 1,0-1-1,-1 1 1,1-1-1,-1 1 1,2-3 0,15-18 430,-1 0 0,-1-1 0,25-50 0,24-81 1077,-62 146-1294,14-43-418,-17 49 85,1-1 0,-1 1 0,1-1 0,-1 0 0,0 1 0,0-1 0,0 0 0,0 1 0,-1-1 1,1 1-1,-1-1 0,1 0 0,-1 1 0,0-1 0,0 1 0,-1-3 0,-4-5-345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2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678 0 14595,'-145'9'1908,"40"0"-835,91-8-919,0 0 1,0 2-1,0-1 1,1 2-1,-1 0 1,1 0-1,0 2 0,-23 11 1,20-7-88,-1 1-1,2 0 1,-1 2-1,2-1 1,-25 28-1,20-16-83,1 1 0,1 0 0,1 1 0,1 1 0,1 0 0,2 1 0,-18 59 0,22-54 9,2 0-1,1 0 1,2 0-1,1 1 1,2-1-1,1 1 1,2 0-1,0-1 0,3 0 1,13 44-1,-4-27-31,3-1 0,2 0 0,2-2 0,2-1 0,58 85 0,-70-115 0,0 0 1,2 0 0,-1-1-1,2-1 1,28 22 0,-33-29 19,0-1 1,1 0-1,0 0 0,0-1 1,0-1-1,1 0 1,-1-1-1,1 0 1,0 0-1,0-1 1,12 0-1,1-2 7,-1-1-1,1-1 1,-1-1 0,0-2 0,0 0-1,0-1 1,-1-1 0,0-2 0,0 0-1,-1-1 1,0-2 0,-1 0 0,23-18-1,-12 7 34,-1-2 0,-1-2-1,-1-1 1,-2 0 0,0-3 0,-3 0-1,30-47 1,-34 44 34,-2-2 1,-1 0-1,-2-1 1,-1-1-1,-2 0 1,-2-1-1,-2 0 1,7-72-1,-13 76 166,-1 1-1,-2-1 1,-2 1-1,0 0 1,-3 0-1,-1 0 1,-1 0-1,-2 1 1,-1 1-1,-23-46 1,29 68-219,-1 0 0,0 0 0,0 1 0,-1 0 1,0 0-1,0 1 0,-1-1 0,0 2 0,-1-1 1,0 1-1,0 0 0,0 1 0,-1 0 1,0 1-1,0 0 0,-1 1 0,1 0 0,-1 0 1,0 1-1,0 0 0,0 1 0,0 0 0,0 1 1,-1 1-1,1-1 0,0 2 0,-1-1 1,1 2-1,0 0 0,0 0 0,0 1 0,0 0 1,-12 6-1,-4 3-315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0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13347,'14'3'1160,"-1"-3"-968,3 1-72,5 0 336,6-2-320,1-2-56,2 0-304,3-1-160,-5 0-592,4 1 808,-6-3-184,0 0-120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1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10418,'14'1'784,"1"1"-608,-1-2-88,5-2 193,2 0-394,-1-6 177,3 3-7,5 2-97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1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12707,'51'-9'1781,"-31"5"-1356,0 1 0,35-2 0,-3 5-334,8 1-143,105-12-1,-144 7 41,5 0-1,29-2 1,-50 6 20,1-1 1,-1 2 0,1-1-1,-1 0 1,1 1 0,-1 0-1,1 1 1,-1-1-1,0 1 1,1 0 0,6 4-1,-9-4 9,-1 0 0,1 0 0,-1 1 0,1-1 0,-1 1 0,0-1 0,0 1 0,-1 0 0,1 0 0,0 0 0,-1 0 0,0 0 0,0 0 0,1 4 0,6-12 7,0-6-3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2.1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0 102 14603,'13'-6'1264,"0"-3"-1056,8 1-96,4-1 361,6 2-273,2 0 8,2 1-160,2 0-88,6 1-216,3 0-152,3-2-1177,4-1 1369,5-1-216,4-1-152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2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97 11787,'197'10'1938,"-1"-15"-3572,-93 1-626,90-5 1770,70-2 7486,-204 9-6239,0-3 0,0-2 0,83-21 0,-113 22-851,-22 5 242,1 0-1,-1 0 0,0 0 1,0-1-1,0-1 0,0 1 0,-1-1 1,1 0-1,10-7 0,-17 10-143,0 0-1,0 0 0,0 0 0,-1 0 0,1 0 0,0 0 0,0 0 0,0 0 1,0 0-1,0 0 0,0 0 0,0 0 0,0 0 0,0 0 0,0 0 0,0 0 1,0 0-1,0 0 0,0 0 0,0 0 0,0 0 0,0 0 0,0 0 0,0 0 1,0 0-1,-1 0 0,1-1 0,0 1 0,0 0 0,0 0 0,0 0 0,0 0 1,0 0-1,0 0 0,0 0 0,0 0 0,0 0 0,0 0 0,0 0 1,0 0-1,0 0 0,0 0 0,0 0 0,0 0 0,0-1 0,0 1 0,0 0 1,0 0-1,0 0 0,1 0 0,-1 0 0,0 0 0,0 0 0,0 0 0,0 0 1,0 0-1,0 0 0,-11 0 260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12 14899,'0'0'87,"0"-1"1,0 1-1,0-1 0,0 1 0,0-1 0,0 1 1,0-1-1,0 1 0,-1-1 0,1 1 0,0-1 1,0 1-1,-1 0 0,1-1 0,0 1 0,-1-1 1,1 1-1,0 0 0,-1-1 0,1 1 0,-1 0 1,1-1-1,0 1 0,-1 0 0,1 0 0,-1 0 1,1-1-1,-1 1 0,1 0 0,-1 0 0,1 0 1,-1 0-1,1 0 0,-1 0 0,1 0 0,-1 0 1,1 0-1,-1 0 0,1 0 0,-1 0 0,1 0 1,-1 0-1,1 1 0,-1-1 0,1 0 0,-1 0 1,1 1-1,0-1 0,-1 0 0,1 0 0,-1 1 1,1-1-1,0 0 0,-1 1 0,1-1 0,-1 1 1,-21 27 504,19-23-352,-12 16-24,1-2-33,1 1 1,1 0-1,-14 30 0,26-49-180,-1 0 0,1-1 0,-1 1 0,1 0-1,-1 0 1,1 0 0,0 0 0,0-1 0,-1 1 0,1 0-1,0 0 1,0 0 0,0 0 0,0 0 0,0 0-1,0 0 1,0 0 0,0-1 0,1 1 0,-1 0 0,0 0-1,0 0 1,1 0 0,-1 0 0,1-1 0,-1 1-1,1 0 1,-1 0 0,1-1 0,-1 1 0,1 0 0,-1-1-1,1 1 1,0 0 0,0-1 0,-1 1 0,1-1 0,0 1-1,0-1 1,0 1 0,-1-1 0,1 0 0,0 0-1,0 1 1,0-1 0,0 0 0,0 0 0,1 0 0,6 1-5,0-1 1,1 0 0,-1-1 0,13-2 0,-5 1 8,-14 2-1,0 0 0,0 0 0,0 0 0,0 0 0,0 0 0,0 0 0,0 0 0,0 0 0,0 1 0,0-1 0,0 1 0,0 0 0,-1-1 0,1 1 0,0 0 0,1 1 0,-2-1 11,0 0 1,0 1-1,-1-1 1,1 0 0,0 0-1,-1 1 1,1-1 0,-1 0-1,1 1 1,-1-1 0,0 1-1,0-1 1,0 0-1,0 1 1,0-1 0,0 1-1,0-1 1,0 1 0,0-1-1,-1 0 1,1 1-1,-1 2 1,-8 19 348,-1 0-1,0 0 1,-2-1 0,0 0-1,-26 33 1,34-48-267,3-6-68,0 1 0,0 0 1,-1 0-1,1-1 0,0 1 0,-1-1 1,1 1-1,-1-1 0,1 1 0,-3 0 1,11-9 77,13-4-194,-19 10 76,0 1 0,1 0-1,-1-1 1,0 1 0,1 0 0,-1 0 0,0 0 0,1 0 0,-1 0 0,0 0 0,1 0 0,-1 0 0,0 1 0,1-1 0,-1 1 0,0-1 0,0 1-1,1-1 1,-1 1 0,0-1 0,0 1 0,0 0 0,0 0 0,2 1 0,-2 0 1,0 0 0,0 0 1,0 0-1,0 0 0,0 0 0,0 0 1,-1 0-1,1 1 0,-1-1 0,1 0 0,-1 0 1,0 1-1,0 2 0,-1 5-1,0-1 0,0 1 0,-1 0 0,0-1 0,-7 18 0,4-16 55,-1 0 0,0-1 0,-14 18-1,-9 14 259,29-41-298,0 0 1,0-1-1,0 1 1,0 0-1,0-1 0,0 1 1,0 0-1,0-1 0,0 1 1,0 0-1,0-1 1,0 1-1,0 0 0,1-1 1,-1 1-1,0-1 0,1 1 1,-1 0-1,0-1 1,1 1-1,-1-1 0,0 1 1,1-1-1,-1 1 0,1-1 1,-1 1-1,1-1 1,-1 0-1,1 1 0,0-1 1,-1 0-1,1 1 1,-1-1-1,1 0 0,0 0 1,-1 1-1,1-1 0,0 0 1,0 0-1,31 9-129,-29-9 74,5 2-144,1 0 0,0-1 1,-1-1-1,1 1 1,0-1-1,0-1 0,-1 0 1,10-2-1,2-4-167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4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0 17188,'-18'47'5241,"-11"47"-4313,13-43-552,8-25-236,-15 51 312,22-70-366,-1 1-1,1-1 1,0 1 0,1 0-1,0-1 1,0 1 0,2 13 0,-1-19-60,-1 0 0,1-1 0,-1 1 1,1 0-1,0 0 0,-1 0 0,1-1 0,0 1 1,0 0-1,1-1 0,-1 1 0,0-1 0,0 1 1,1-1-1,-1 0 0,1 1 0,-1-1 1,1 0-1,0 0 0,3 1 0,-2 0 2,1-1 0,-1-1 0,1 1 0,-1 0 0,1-1 0,0 0 0,-1 0 0,1 0 0,0 0 0,5-2 0,1 0-53,-1 0 0,1-1 0,-1 0 1,0-1-1,0 0 0,0 0 1,12-9-1,-19 11-139,0 1 1,1-1 0,-1 0-1,-1 0 1,1 1 0,0-1 0,0-1-1,-1 1 1,1 0 0,-1 0-1,0-1 1,1 1 0,-1 0-1,1-4 1,-2 5 33,0-1 0,0 1 1,0-1-1,0 0 0,0 1 0,0-1 1,0 0-1,-1 1 0,1-1 0,0 1 1,-1-1-1,0 1 0,1-1 0,-1 1 1,0-1-1,1 1 0,-1 0 0,0-1 1,0 1-1,0 0 0,-1 0 0,1-1 1,-2 0-1,-11-11-973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4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16315,'11'0'1889,"14"-10"-897,-2-4-416,12-6 889,3-2-233,5-2-352,-3 1-464,-3 0-1216,-2 3 880,-13 0-336,-1 1-96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5.0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18012,'0'1'80,"1"-1"0,-1 0 0,0 1-1,0-1 1,0 1 0,1-1 0,-1 0 0,0 1 0,1-1 0,-1 0 0,0 1 0,0-1 0,1 0 0,-1 0-1,1 1 1,-1-1 0,0 0 0,1 0 0,-1 1 0,1-1 0,-1 0 0,0 0 0,1 0 0,-1 0-1,1 0 1,-1 0 0,1 0 0,-1 0 0,1 0 0,-1 0 0,0 0 0,1 0 0,-1 0 0,1 0 0,-1 0-1,1 0 1,-1 0 0,0-1 0,1 1 0,-1 0 0,1 0 0,-1 0 0,0-1 0,1 1 0,0-1 0,18-19 1279,-13 13-674,22-23 288,40-32 1,-68 61-981,1 1 0,0-1 1,-1 1-1,1-1 0,-1 1 1,1-1-1,0 1 0,0-1 0,-1 1 1,1-1-1,0 1 0,0 0 1,-1 0-1,1-1 0,0 1 1,0 0-1,0 0 0,-1 0 0,1 0 1,0 0-1,1 0 0,-2 0 1,1 1 0,-1-1-1,0 1 1,1-1-1,-1 1 1,0-1 0,1 1-1,-1-1 1,0 1-1,0-1 1,0 1 0,0 0-1,0-1 1,1 1 0,-1-1-1,0 1 1,0-1-1,0 1 1,0 0 0,-1-1-1,1 1 1,0 0-1,-12 44-369,9-36 216,-2 12-302,0 0 0,2 0 0,-1 41 0,3-37 99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7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62 122 15083,'20'-41'2524,"-13"29"-1316,-1-1 1,0 0 0,-1 0 0,4-16-1,-9 29-1163,0 0 0,0 0 0,0 0 0,-1 0-1,1 0 1,0-1 0,0 1 0,0 0 0,0 0-1,-1 0 1,1 0 0,0 0 0,0 0 0,0 0-1,0 0 1,-1 0 0,1 0 0,0 0 0,0 0-1,0 0 1,0 0 0,-1 1 0,1-1-1,0 0 1,0 0 0,0 0 0,0 0 0,0 0-1,-1 0 1,1 0 0,0 0 0,0 0 0,0 1-1,0-1 1,0 0 0,0 0 0,0 0 0,-1 0-1,-4 9 80,0 0-1,0 1 0,0-1 0,1 1 0,1 0 0,-4 15 0,-2 4-88,-7 23-33,2 1 1,2 1 0,2 1-1,3-1 1,0 59 0,7-102-1,1 1 0,0 0 0,0 0 0,1-1 0,1 1 0,5 15 1,-7-24-6,-1-1 0,1 0 0,0 1 0,0-1 0,0 0 0,1 0 0,-1 0 0,0 0 1,1 0-1,0 0 0,-1 0 0,1-1 0,0 1 0,0 0 0,0-1 0,0 0 0,0 1 1,0-1-1,0 0 0,0 0 0,1 0 0,-1 0 0,0-1 0,1 1 0,-1-1 0,0 1 1,1-1-1,-1 0 0,1 0 0,-1 0 0,1 0 0,-1 0 0,0 0 0,1-1 0,-1 1 0,5-3 1,-4 3-110,0-1 0,0-1 1,0 1-1,0 0 0,0-1 1,0 0-1,-1 1 0,1-1 1,0 0-1,-1 0 1,1-1-1,-1 1 0,0-1 1,0 1-1,0-1 0,0 1 1,0-1-1,-1 0 0,1 0 1,-1 0-1,0 0 0,0 0 1,0 0-1,0 0 1,0-1-1,-1 1 0,1 0 1,-1 0-1,0-1 0,0 1 1,0 0-1,-1-1 0,1 1 1,-1 0-1,0 0 0,1 0 1,-1 0-1,-1-1 1,1 1-1,0 1 0,-3-5 1,-16-25-750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16740,'-6'171'3159,"-1"-39"-2976,6-50-120,-5 107-552,2-163-636,3-25 1090,1 0-1,0-1 1,-1 1 0,1 0-1,-1-1 1,1 1 0,-1 0-1,1-1 1,-1 1 0,1-1-1,-1 1 1,0-1-1,1 1 1,-1-1 0,0 1-1,1-1 1,-1 0 0,0 1-1,0-1 1,1 0 0,-1 0-1,0 0 1,0 1 0,0-1-1,1 0 1,-1 0-1,0 0 1,0 0 0,0 0-1,-11-3-510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7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99 15603,'-9'-1'1849,"5"-2"-985,4-3-264,8 0 848,7 1-103,6-5-281,8 2-240,7-3-776,5-2-464,5 3-1464,1 0 1680,-2 3-345,-1-2-231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8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12923,'1'1'220,"0"-1"0,0 0-1,1 0 1,-1 0 0,0 0 0,1 0 0,-1-1 0,0 1 0,1 0-1,-1 0 1,0-1 0,0 1 0,0-1 0,1 1 0,-1-1 0,0 0 0,0 1-1,0-1 1,0 0 0,0 0 0,0 0 0,0 0 0,0 0 0,1-1 0,21-35 3482,-21 33-3307,1-1 0,-1 0 0,1 1-1,0 0 1,0 0 0,5-5-1,-8 9-375,0 0 0,1 0 0,-1 0 0,0-1 0,1 1 0,-1 0 0,0 0 0,1 0 0,-1 0 0,0 0 0,1 0 0,-1 0 0,0 0 0,1 0 0,-1 0 0,0 0 0,1 0 0,-1 0 0,0 0 0,1 0 0,-1 0 0,0 0 0,1 0 0,-1 0-1,0 0 1,1 0 0,-1 1 0,0-1 0,1 0 0,-1 0 0,0 0 0,0 1 0,1-1 0,-1 0 0,0 0 0,1 1 0,8 16 142,1 23-217,-10-37 97,7 39 294,0 43-1,-5-55-91,0-1 0,2 1 0,14 52 0,-16-87-1480,-3-5 938,-2 3 18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49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48 13563,'30'-9'1223,"-15"4"-144,0 0 0,1-1 0,-2 0 0,18-11 1,-51 24 2311,-153 84-1649,-33 21-1568,200-109-160,-1 1 0,1-1 0,0 1-1,0 1 1,-7 7 0,12-11-12,-1-1 1,0 1 0,1 0-1,-1 0 1,1-1 0,0 1 0,-1 0-1,1 0 1,0-1 0,-1 1 0,1 0-1,0 0 1,0 0 0,-1 0-1,1 0 1,0-1 0,0 1 0,0 0-1,0 0 1,0 0 0,1 0 0,-1 0-1,0-1 1,0 1 0,1 0 0,-1 0-1,0 0 1,1 0 0,-1-1-1,0 1 1,1 0 0,-1 0 0,1-1-1,0 1 1,-1-1 0,1 1 0,-1 0-1,1-1 1,0 1 0,0-1-1,-1 1 1,1-1 0,0 0 0,0 1-1,-1-1 1,1 0 0,0 1 0,0-1-1,0 0 1,1 0 0,17 6 17,0-2 1,-1 0-1,2-1 1,28 0-1,3 1-55,35 9-482,31 3-63,-82-13 360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5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57 117 12395,'8'-25'2927,"1"1"1,21-43 0,-30 89-557,-47 189-1151,12-66-978,28-115-195,3-16-22,1 0-1,0 0 1,1 0-1,0 1 0,1-1 1,1 1-1,3 27 0,-3-41-19,1 1 0,-1 0 0,1 0-1,0 0 1,-1 0 0,1 0 0,0 0 0,0-1-1,0 1 1,0 0 0,1-1 0,-1 1-1,0-1 1,1 1 0,-1-1 0,1 0-1,-1 0 1,1 0 0,0 1 0,0-2 0,2 3-1,0-2 13,-1 0 0,1-1 0,-1 1 0,1-1-1,0 0 1,-1 0 0,1 0 0,0 0 0,-1 0 0,1-1 0,4-1-1,1 0-95,1-1 1,0-1-1,-1 0 0,1 0 0,-1-1 0,0 0 0,12-10 0,-19 13-60,0 1 0,0-1 0,0 0 0,0 0-1,-1 0 1,1 0 0,-1 0 0,1 0 0,-1 0-1,0-1 1,0 1 0,1-3 0,-2 3 83,1 1 0,-1-1 1,0 1-1,0-1 1,0 1-1,0-1 0,0 1 1,0-1-1,-1 1 0,1-1 1,0 1-1,-1-1 0,1 1 1,-1 0-1,0-1 1,1 1-1,-1 0 0,0-1 1,0 1-1,-2-2 0,-10-9-674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50.9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98 13819,'-3'0'1736,"11"0"-623,7-5-361,8-5 1192,7 0-600,5-2-263,4-3-113,4-1-664,-2 2-528,-4 4-632,-4 4 728,-7 6-256,-6 2-137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8 16908,'11'-2'642,"1"0"0,0 0 0,0 1 0,-1 1 0,1 0 0,0 0 1,16 4-1,-27-4-601,0 0-1,0 1 1,0-1 0,0 1 0,0-1 0,0 1 0,0-1-1,0 1 1,0 0 0,0 0 0,-1-1 0,1 1 0,0 0 0,0 0-1,-1 0 1,1 0 0,0 0 0,-1 0 0,1 0 0,-1 0-1,0 0 1,1 0 0,-1 0 0,0 0 0,1 0 0,-1 0-1,0 0 1,0 0 0,0 0 0,0 0 0,0 1 0,0-1 0,0 0-1,0 0 1,-1 0 0,1 0 0,0 0 0,-1 0 0,0 2-1,-2 5 35,0 0 0,-1-1 0,-9 15 0,12-20-29,-43 57 450,33-46-365,1 0 1,0 0 0,1 1-1,0 0 1,2 1 0,-7 15-1,13-28-116,0-1-1,1 0 0,0 1 0,-1 0 0,1-1 0,0 1 0,0-1 1,0 1-1,0-1 0,0 1 0,0-1 0,0 1 0,0-1 1,1 1-1,-1-1 0,0 1 0,1-1 0,-1 1 0,1-1 0,0 1 1,0-1-1,-1 0 0,3 3 0,-1-2 1,1 0 0,-1-1-1,1 1 1,-1 0 0,1-1 0,-1 0 0,1 0-1,0 1 1,0-2 0,0 1 0,5 1 0,7 0-95,1-1 0,-1 0 0,28-3 0,-28 1-486,-1-1 1,1 0-1,-1-1 1,1 0 0,-1-2-1,0 1 1,21-12-1,-17 3-361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52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30 15283,'79'-28'2801,"-79"28"-2741,1 0 0,-1 0 0,1-1 1,0 1-1,-1 0 0,1 0 0,-1 0 1,1 0-1,0 0 0,-1 0 0,1 0 0,0 0 1,-1 0-1,1 0 0,-1 0 0,1 1 0,-1-1 1,1 0-1,0 1 0,0 7 912,-16 14-23,6-13-850,-1 0 0,0-1 0,-1 0 0,0-1 0,-17 9 0,-65 25 35,59-27-58,9-4-38,8-4-1,1 1 0,0 0 0,0 1 1,1 1-1,-18 13 0,32-21-30,0-1-1,1 1 1,-1-1 0,0 1-1,0 0 1,1-1 0,-1 1-1,1 0 1,-1-1 0,1 1-1,-1 0 1,1 0 0,-1-1-1,1 1 1,-1 0 0,1 0-1,0 0 1,0 0 0,-1-1-1,1 1 1,0 0 0,0 0-1,0 0 1,0 0 0,0 0-1,0 0 1,0 1 0,1-1 4,0 0 0,0 0 1,0 0-1,-1 0 0,1 0 1,0 0-1,0 0 0,1 0 0,-1-1 1,0 1-1,0 0 0,0 0 1,0-1-1,1 1 0,1 0 1,9 2 56,-1 0 0,0 0 0,15 0 1,-22-2-46,110 11 375,57 10-910,-167-22 479,7 2-68,0 0 1,22-1 0,-11-2-97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53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 15339,'0'0'45,"0"0"0,0 0 0,0 0 0,0-1-1,0 1 1,0 0 0,0 0 0,0 0 0,0 0 0,0 0 0,0 0-1,1 0 1,-1 0 0,0 0 0,0 0 0,0 0 0,0 0-1,0 0 1,0 0 0,0-1 0,0 1 0,0 0 0,0 0-1,0 0 1,1 0 0,-1 0 0,0 0 0,0 0 0,0 0-1,0 0 1,0 0 0,0 0 0,0 0 0,0 0 0,0 0-1,1 0 1,-1 0 0,0 0 0,0 0 0,0 1 0,0-1-1,0 0 1,0 0 0,0 0 0,0 0 0,0 0 0,0 0 0,1 0-1,-1 0 1,0 0 0,0 0 0,0 0 0,0 0 0,0 0-1,0 0 1,0 1 0,0-1 0,0 9 946,-4 13-238,-31 102 527,-23 88-366,56-204-872,-1 3 78,1 0-1,0 0 1,1 0 0,0 1-1,0 12 1,2-21-79,-1-1 1,0 1-1,1-1 1,-1 0-1,1 1 0,0-1 1,-1 0-1,1 0 1,0 1-1,1-1 0,-1 0 1,0 0-1,1 0 1,-1 0-1,1 0 0,-1-1 1,1 1-1,0 0 0,0-1 1,0 1-1,0-1 1,0 0-1,0 0 0,0 1 1,0-1-1,1-1 1,-1 1-1,0 0 0,1 0 1,1-1-1,6 2-43,-1 0 0,1-1-1,-1 0 1,1-1 0,-1 0 0,1-1 0,-1 0-1,1 0 1,-1-1 0,0 0 0,0-1-1,1 0 1,-2-1 0,14-6 0,-20 9-51,0 0 1,-1 0-1,0 0 1,1-1-1,-1 1 1,0 0-1,1-1 1,-1 1-1,0-1 0,0 1 1,0-1-1,0 1 1,-1-1-1,1 0 1,0 0-1,-1 1 1,1-1-1,-1 0 1,1 0-1,-1 0 1,0 1-1,0-1 1,0 0-1,0 0 1,0 0-1,0 0 1,-1 0-1,1 1 0,-1-1 1,0-2-1,-10-21-457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53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 12219,'7'10'2064,"9"-3"-968,4-7-400,6 3 1705,4-4-1225,7-2-120,0-1-631,2-2-441,-5-1 144,-1 1-152,-11-2-153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54.3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 18676,'2'0'161,"0"-1"1,-1 1-1,1 0 0,0-1 0,0 1 1,0 0-1,0 0 0,0 0 1,0 0-1,0 0 0,0 1 0,-1-1 1,1 1-1,0-1 0,0 1 1,0 0-1,-1-1 0,1 1 0,0 0 1,-1 0-1,1 0 0,2 2 1,-3-1-96,-1-1 1,1 0 0,0 1 0,0-1-1,-1 1 1,1-1 0,0 1 0,-1-1-1,0 1 1,1 0 0,-1-1 0,0 1-1,0 0 1,0-1 0,0 1 0,0-1-1,0 1 1,0 0 0,-1-1 0,1 1-1,-1 0 1,1-1 0,-1 1 0,0-1-1,1 1 1,-3 2 0,-3 5 32,0 0 0,-1 0 1,0 0-1,-1-1 0,0 0 1,-16 12-1,-14 14 119,38-34-216,0 1 0,-1-1-1,1 0 1,0 0 0,-1 0-1,1 1 1,0-1-1,-1 0 1,1 0 0,0 1-1,-1-1 1,1 0 0,0 0-1,0 1 1,0-1-1,-1 0 1,1 1 0,0-1-1,0 0 1,0 1 0,0-1-1,0 1 1,-1-1 0,1 0-1,0 1 1,0-1-1,0 0 1,0 1 0,0-1-1,0 1 1,0-1 0,0 0-1,1 1 1,-1-1-1,0 1 1,0-1 0,0 0-1,0 1 1,0-1 0,1 0-1,-1 1 1,0-1-1,0 0 1,1 1 0,-1-1-1,0 0 1,0 0 0,1 1-1,-1-1 1,0 0 0,1 0-1,-1 0 1,0 1-1,1-1 1,-1 0 0,0 0-1,1 0 1,-1 0 0,0 0-1,1 0 1,-1 0-1,1 1 1,0-1 0,31 0 13,-24 0-3,18-1-4,38 2 12,-59 0-22,-1-1 1,1 1 0,-1 0 0,0 0 0,1 0 0,-1 1 0,0 0-1,0-1 1,0 2 0,0-1 0,5 3 0,-7-3-3,-1 0 1,1 0 0,-1 0 0,0 0-1,1 0 1,-1 0 0,0 0 0,0 0-1,0 0 1,0 1 0,-1-1 0,1 0-1,-1 1 1,1-1 0,-1 0 0,0 1-1,0-1 1,0 1 0,0-1-1,0 0 1,-1 1 0,1-1 0,-1 0-1,1 1 1,-1-1 0,0 0 0,-1 3-1,-3 5 43,1 0-1,-1 0 1,-1-1 0,-11 15-1,11-16 18,0-1 0,-1 0-1,0 0 1,0-1 0,-1 1 0,1-1-1,-1-1 1,-1 0 0,1 0 0,-1-1-1,1 0 1,-1 0 0,-1-1 0,1 0-1,0 0 1,-1-1 0,1-1 0,-1 0-1,0 0 1,-18-1 0,8-5-694,20 4 627,-1 1-1,1 0 0,-1-1 0,1 1 0,-1 0 1,1-1-1,0 1 0,-1-1 0,1 1 0,0-1 0,-1 1 1,1-1-1,0 1 0,-1-1 0,1 0 0,0 1 0,0-1 1,0 1-1,0-1 0,0 0 0,0 1 0,0-1 1,0 1-1,0-1 0,0 0 0,0 1 0,0-1 0,0 1 1,0-2-1,5-11-270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9:27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13931,'-8'38'605,"2"0"1,2 0-1,1 0 0,2 1 1,2-1-1,1 1 0,2-1 0,11 46 1,-13-77-532,13 48 468,-14-51-472,1 0-1,0 0 1,0 0 0,0 0 0,0 0-1,1-1 1,-1 1 0,1-1-1,0 0 1,5 5 0,-6-7-34,-1 0 1,1 0-1,0 0 0,0-1 1,0 1-1,-1 0 1,1-1-1,0 1 0,0-1 1,0 0-1,0 1 1,0-1-1,0 0 0,0 0 1,0 0-1,0-1 1,0 1-1,0 0 1,0-1-1,0 1 0,0-1 1,-1 0-1,1 1 1,0-1-1,0 0 0,-1 0 1,1 0-1,0-1 1,-1 1-1,1 0 0,1-3 1,7-5 137,-1-1 1,0 1-1,11-19 1,-16 22-111,40-55-601,-2-2 0,62-129 0,-99 177-1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58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26 12307,'0'-2'1406,"-2"-16"2895,3 13-2925,3 10-791,-1 3-493,-1 0 0,0 1 0,-1 0 0,0-1 0,0 1 0,-1 0 0,0 0 0,-2 12 0,1-5-31,-3 90 170,17 199-1,17 51-185,-29-338-45,4 240 10,-5-213-11,-9 294 28,-1-73 826,10-263-793,1 0-24,-1-1 0,0 1 0,0 0 0,0-1 0,-1 1 0,1-1 0,-1 1 0,1-1 0,-1 1 0,0-1 0,-1 4 1,2-6 51,-3-29-36,3-9-767,0 18 479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2:59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89 17740,'7'2'1656,"7"-4"-1136,-2-6-224,8-4 641,4 4-177,8-1-304,3-1-280,6 3-752,-1-2-304,0 1 719,-3-1-159,0 0-128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0.4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11827,'34'5'840,"2"-3"-840,1 1-320,1-2 480,-1-1-32,-1 1-144</inkml:trace>
  <inkml:trace contextRef="#ctx0" brushRef="#br0" timeOffset="1">598 41 12747,'32'11'1384,"-6"1"-768,-3-2-216,-3-3 696,1 0-111,-4-3-225,1-1-144,-4-3-216,-1-1-88,-2-4-152,-1 1-144,-1 4-448,-3-3 184,-5 3 160,1-1-96,5-5-72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56 15299,'-5'15'1513,"3"-5"-825,2-5-208,19 0 680,7-5-184,14-5-144,3 0-79,17-5-481,3 0-264,10-2-680,3 1 2016,-1-2-1360,-1 1 8,4-1-40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1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10970,'33'3'1417,"-5"-2"-873,-3 0-224,1 1 1264,0-1-1024,0 2-72,-3-1-112,1 0-63,-4 0-57,0-1-16,-5-1-8,-1 2-24,-4-2-272,-3 0-152,-5 0 72,2 1 120,-8-4-288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2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273 34 15059,'1'-1'575,"11"-16"1475,-11 17-1924,-1-1 0,1 1 0,-1-1 0,0 0 0,1 1 0,-1-1 0,0 0-1,1 0 1,-1 1 0,0-1 0,0 0 0,0 0 0,0 1 0,1-1 0,-1 0 0,0 0 0,0 1 0,0-1-1,-1 0 1,1-1 0,-2 3 58,0-1-1,-1 1 0,1 0 0,0 0 0,0 0 0,0 0 1,0 0-1,0 0 0,0 0 0,-2 3 0,-27 22-77,1 2 0,2 1-1,0 2 1,2 0-1,2 2 1,-39 67-1,57-90-109,1 1-1,0-1 1,0 1-1,1 1 0,-5 21 1,9-31 4,0 0 0,0 0 1,-1 1-1,1-1 0,1 0 0,-1 0 1,0 1-1,1-1 0,-1 0 0,1 0 1,-1 0-1,1 0 0,0 0 0,0 0 0,2 3 1,-2-3-1,1 0 1,0-1 0,0 1-1,0-1 1,-1 1-1,1-1 1,0 0 0,1 0-1,-1 0 1,0 0-1,0 0 1,0-1 0,1 1-1,-1-1 1,0 1-1,1-1 1,-1 0 0,3 0-1,16 1 5,38 4 7,-56-5-12,-1 0 1,1 1-1,0 0 0,0 0 1,0-1-1,-1 2 1,1-1-1,-1 0 0,1 0 1,-1 1-1,1-1 0,-1 1 1,0 0-1,1 0 1,2 3-1,-4-2 0,0-1 1,0 1-1,0-1 1,0 1-1,-1-1 1,1 1-1,-1 0 1,1-1-1,-1 1 1,0 0-1,0-1 1,0 1-1,0 0 1,-1-1-1,1 1 1,-1 0-1,1-1 1,-1 1-1,0-1 1,0 1-1,-3 3 0,-2 7 7,-1-1 0,-16 20 0,20-26-5,-61 69 1,13-16-4,50-57 0,-1 0 0,1-1 0,0 1 0,0-1 0,0 1 0,0 0 0,0 0 0,1 0 1,-1 0-1,0 2 0,1-4 0,0 1 0,0-1 0,0 1 0,0-1 0,0 1-1,0-1 1,1 1 0,-1-1 0,0 1 0,0-1 0,1 1 0,-1-1 0,0 0 0,0 1 0,1-1 0,-1 1 0,1-1 0,-1 0 0,0 1 0,1-1 0,-1 0 0,1 1 0,-1-1 0,1 0-1,-1 0 1,0 0 0,1 1 0,-1-1 0,1 0 0,-1 0 0,1 0 0,-1 0 0,1 0 0,0 0 0,-1 0 0,1 0 0,-1 0 0,1 0 0,0 0 0,28 0 0,-20 0-3,1 0 0,-1 0 0,0 1 0,1 0 1,-1 0-1,12 4 0,-19-3 4,0-1 0,1 0-1,-1 0 1,1 1 0,-1-1 0,0 1 0,0 0 0,0-1 0,0 1 0,0 0 0,0 0 0,-1 1-1,1-1 1,-1 0 0,1 0 0,-1 1 0,0-1 0,0 1 0,0-1 0,0 1 0,-1 0-1,1-1 1,0 1 0,-1 0 0,0-1 0,0 6 0,0 6 7,0 0 0,-2 0 1,0 1-1,0-1 0,-1-1 0,-1 1 0,-8 21 1,-48 92 51,47-103-56,-10 13 15,-8 16 62,29-49-71,1 1 1,-1-1-1,1 0 0,0 1 1,0-1-1,0 0 1,0 1-1,1-1 0,0 1 1,0 8-1,1-11-7,-1-1-1,1 1 0,0-1 0,-1 1 1,1-1-1,0 1 0,0-1 0,0 1 1,0-1-1,0 0 0,0 1 0,0-1 1,1 0-1,-1 0 0,0 0 0,1 0 1,-1 0-1,0 0 0,1 0 0,-1-1 1,1 1-1,0 0 0,-1-1 1,1 1-1,0-1 0,-1 0 0,1 1 1,0-1-1,-1 0 0,1 0 0,2 0 1,6 0-44,0-1 1,-1 0-1,1 0 1,10-3 0,17-6 5,2-7-35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3.1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2 17940,'0'0'53,"0"-1"-1,1 1 1,-1 0 0,1 0 0,-1 0-1,0 0 1,1 0 0,-1 0 0,1-1-1,-1 1 1,0 0 0,1 0 0,-1 0-1,1 0 1,-1 1 0,1-1 0,-1 0-1,0 0 1,1 0 0,-1 0 0,1 0-1,-1 0 1,0 1 0,1-1 0,-1 0-1,0 0 1,1 1 0,-1-1 0,0 0-1,1 0 1,-1 1 0,0-1 0,0 0-1,1 1 1,-1-1 0,0 1 0,-2 16 1174,1-12-1048,-37 121 1681,0 1-1636,33-106-98,1 1 1,1 0-1,-1 43 1,4-63-105,0 0-1,0 1 1,0-1 0,0 0 0,0 0 0,0 0 0,1 0-1,-1 0 1,1 0 0,-1 1 0,1-1 0,0 0 0,0 0-1,0-1 1,0 1 0,0 0 0,1 0 0,-1 0 0,0-1-1,1 1 1,-1-1 0,1 1 0,0-1 0,-1 1 0,1-1-1,0 0 1,0 0 0,0 0 0,0 0 0,0 0 0,0-1-1,0 1 1,0 0 0,0-1 0,0 0 0,0 1 0,1-1-1,-1 0 1,0 0 0,0 0 0,0 0 0,4-1 0,4-1 11,0 0 1,-1-1 0,1 0-1,-1-1 1,1 0 0,-1 0-1,0-1 1,0 0 0,-1-1 0,14-10-1,-18 12-137,1 1 0,-1-1 0,0 1 0,-1-1 0,1-1 1,0 1-1,-1 0 0,0-1 0,0 0 0,-1 1 0,1-1 0,-1 0 0,0-1 0,0 1 0,-1 0 0,1 0 0,-1-1 0,-1 1 0,1-1 0,-1 1 0,0-7 0,0 9 52,-1 0 1,1 0-1,-1 0 0,0 0 0,0 0 0,-1 0 0,-2-4 0,-19-18-510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3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17236,'6'3'1824,"5"-4"-1072,4-5-296,10 0 753,4-1-177,3-2-416,3 2-504,1 0 1192,-1 1-1160,-4 5-40,4 1 16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3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 15587,'1'1'174,"0"0"-1,0 0 0,0 0 1,1 0-1,-1 0 0,0 0 1,0 0-1,1 0 0,-1-1 1,1 1-1,-1 0 1,1-1-1,-1 1 0,1-1 1,-1 1-1,1-1 0,-1 0 1,1 0-1,-1 0 0,1 0 1,2 0-1,-1 0 30,-1 0 1,1 0-1,-1 1 1,1-1-1,-1 0 0,1 1 1,-1 0-1,1 0 1,-1 0-1,0 0 1,4 2-1,-4-1-109,0 0 0,0 1 0,-1-1 0,1 0 0,-1 1 1,1 0-1,-1-1 0,0 1 0,0 0 0,0-1 0,-1 1 0,1 0 0,0 0 0,-1 0 0,0 0 1,0 0-1,0 0 0,0 0 0,0-1 0,-1 4 0,-1 8 63,0-1-1,-9 26 1,-5 4 201,-3-1 1,-1-1-1,-35 55 0,54-96-346,1 1-1,0-1 1,-1 0-1,1 1 0,0-1 1,0 0-1,-1 1 1,1-1-1,0 1 0,0-1 1,0 1-1,0-1 1,-1 0-1,1 1 0,0-1 1,0 1-1,0-1 1,0 1-1,0-1 0,0 1 1,0-1-1,0 1 0,0-1 1,0 0-1,1 1 1,-1-1-1,0 1 0,0-1 1,0 1-1,1 0 1,0-1-1,0 1 1,-1-1-1,1 0 1,0 0-1,0 1 1,0-1-1,0 0 1,0 0-1,0 0 1,-1 0-1,1 0 1,0 0-1,0 0 1,2-1-1,38-10-15,-34 9-35,20-8-172,17-4 118,-25 12 15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6.6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14 12939,'7'-14'3785,"-11"23"-2759,2-3-799,0-1-1,0 1 0,1-1 0,-1 1 1,1-1-1,0 1 0,1 0 0,0 11 0,7 49 496,-3-30-467,8 149 142,-12-144-348,-1 0 0,-11 61 0,7-70-30,2 1-1,2-1 0,2 41 1,8 254 67,-8-252 380,-12 99 0,5-54-203,10 126 0,-3-222-252,-1 220 857,-16 126-550,15-320-280,0 32 17,1-28 109,-9 80 0,2-70 102,4 116 1,2-38 140,-4-81-346,2-39 15,1 0-1,1 24 1,10 99 279,-9-133-346,2-1 1,-1 0-1,1 0 1,1-1 0,0 1-1,1 0 1,6 12-1,-9-20-7,0 1 9,-1-1-1,1 1 0,-1 0 0,0 0 0,0 0 1,-1 0-1,1 0 0,-1 0 0,1 0 1,-3 5-1,-2 22 28,5-28-251,1-10-142,1-28-467,0-7 405,2 10 82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55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752 40 13435,'1'-1'71,"-1"1"-1,0-1 1,0 0-1,1 0 1,-1 1 0,0-1-1,0 0 1,0 0 0,0 1-1,0-1 1,0 0 0,0 0-1,0 0 1,0 1-1,0-1 1,0 0 0,-1 0-1,1 1 1,0-1 0,0 0-1,-1 0 1,1 1 0,-1-1-1,1 0 1,-1 0 0,-1-1 68,0 1 1,1-1-1,-1 1 1,0 0-1,0 0 1,0 0-1,0 0 1,0 0-1,-3-1 1,-2 0 200,-1 1 1,1-1 0,0 1-1,-1 1 1,-8-1 0,7 2-238,0 1-1,0-1 1,-1 2 0,1-1 0,1 1 0,-1 1 0,0-1 0,1 2-1,0-1 1,0 1 0,0 0 0,0 1 0,1 0 0,0 0 0,-11 12-1,-7 11 25,1 1 0,-31 51 0,25-34 313,-46 55 323,38-53-575,2 2 0,-34 62 1,62-97-187,0 1 1,1-1 0,1 1 0,1 0 0,0 1-1,1-1 1,1 1 0,1 0 0,0 0 0,1 0-1,3 35 1,-1-49-5,-1 0 0,1 0 0,0 1-1,0-1 1,0 0 0,1 0 0,-1 0 0,1 0-1,0-1 1,0 1 0,0 0 0,1-1 0,-1 1 0,1-1-1,0 0 1,0 0 0,0 0 0,0 0 0,1 0-1,-1-1 1,1 0 0,-1 1 0,7 1 0,3 1 1,1-1 0,0-1 1,0 0-1,0-1 0,23 1 0,28 4 41,-63-7-40,-1 0 1,1 0-1,0 1 0,0-1 1,0 1-1,0 0 1,0-1-1,-1 1 0,1 0 1,0 0-1,-1 0 1,1 0-1,0 0 0,-1 1 1,0-1-1,1 0 1,-1 1-1,0-1 0,1 1 1,-1-1-1,0 1 1,0 0-1,0 0 0,-1-1 1,2 4-1,-1-2 0,-1 0-1,0 0 1,0 0 0,0 0 0,-1 1-1,1-1 1,-1 0 0,1 0-1,-1 0 1,0 0 0,0-1-1,0 1 1,-1 0 0,1 0-1,-3 3 1,-13 18 15,0-2-1,-2 0 0,0 0 1,-1-2-1,-1-1 1,-1 0-1,-1-2 0,0-1 1,-52 27-1,97-55-18,38-20-21,-52 29 23,0-1 0,0 2 1,0-1-1,0 1 0,17-3 0,-24 5 2,-1 0 1,1 0-1,0 0 0,0 0 0,-1 0 1,1 0-1,0 0 0,-1 0 0,1 1 1,0-1-1,0 0 0,-1 1 1,1-1-1,0 0 0,-1 1 0,1-1 1,-1 0-1,1 1 0,0-1 0,-1 1 1,1-1-1,-1 1 0,1 0 0,-1-1 1,1 1-1,0 1 0,-1 0 1,1 0-1,0 0 0,-1 0 1,1 0-1,-1 0 0,0 0 1,1 0-1,-1 3 1,-1 6 7,0-1 0,-4 20 0,4-23 4,-8 31 80,-1-1 0,-1 0 0,-29 61 0,-67 97 225,88-162-285,1 0 0,2 1-1,-21 60 1,31-71-24,0 0 1,2 0-1,0 1 1,2-1-1,0 1 0,4 47 1,3-29-12,1-2 0,2 1 0,2-1 0,1 0 0,23 50 0,-32-85 3,1 1 0,0 0 0,0-1-1,0 0 1,1 0 0,0 0 0,0 0-1,0 0 1,0-1 0,1 1 0,7 4-1,-9-7-2,1 0 0,0 0 0,0-1 0,0 1 0,0-1-1,1 0 1,-1 0 0,0 0 0,1 0 0,-1-1 0,0 0-1,1 0 1,-1 0 0,0 0 0,1-1 0,-1 0 0,6-1-1,4-3-311,0-1 0,0 0 0,-1 0 0,0-2 0,18-12 0,5-2-130,-15 10-6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8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79 15315,'2'0'142,"0"0"-1,0-1 0,-1 1 1,1 0-1,0-1 1,0 1-1,0-1 0,-1 1 1,1-1-1,0 0 1,-1 0-1,1 1 0,2-3 1,1 0 239,35-13-719,46-13 1,-57 21-2368,29-3-1,-48 10 3260,0 0 0,0 0 0,0 1-1,0 1 1,0 0 0,0 0 0,0 1-1,17 5 1,-25-7-515,1 1-1,0-1 1,0 0-1,0 0 1,-1 0 0,1 0-1,0 0 1,0-1-1,3 0 1,14-2-63,-19 0 92,-1 2-36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09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15707,'2'0'325,"0"-1"0,0 1 0,0-1 0,0 1 0,0-1 0,0 0 0,0 0 0,0 1-1,0-1 1,-1-1 0,3 0 0,0 0 368,99-47 1951,-83 41-3708,0 1 0,1 1 0,28-4 0,-35 7-1236,28-2-2687,-23 8 5431,-5 6 6320,-29-14-5601,6-8-650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11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463 1 15163,'-1'10'403,"0"1"-1,-1-1 0,0 0 1,-1 1-1,0-1 0,0 0 1,-1-1-1,-1 1 0,0-1 1,-10 17-1,-12 13 166,-39 41-1,8-9 299,46-55-764,1-1 0,1 2 0,0 0 0,-8 21 0,15-30-86,0 0 1,1 0-1,0 0 0,0 1 0,1-1 1,0 0-1,1 1 0,0-1 0,0 1 1,1-1-1,0 1 0,2 8 0,4 5-4,0 0 0,2-1-1,1 0 1,21 37 0,-14-29 4,15 37 0,-27-56-8,-2 1-1,1 0 1,-2 1 0,1-1-1,-1 0 1,-1 1 0,0 15-1,-3-1 31,0-1 0,-2 0-1,-1 0 1,-14 42-1,-48 93 853,7-45 278,59-115-1169,1 1 0,0-1 1,0 1-1,0-1 0,-1 1 0,1-1 0,0 1 0,0-1 0,0 1 0,0-1 0,0 1 0,0-1 1,0 1-1,0-1 0,0 1 0,0-1 0,0 1 0,0-1 0,0 1 0,0-1 0,1 1 0,-1-1 0,0 1 1,0-1-1,1 1 0,-1-1 0,0 1 0,0-1 0,1 0 0,-1 1 0,0-1 0,1 1 0,-1-1 1,1 0-1,-1 0 0,1 1 0,0-1 0,23 6-133,-3 0 18,-19-5 113,0 0-1,-1 0 1,1 0-1,0 1 1,-1-1-1,1 0 1,-1 1-1,0 0 1,1-1-1,-1 1 1,0-1-1,0 1 1,0 0-1,0 0 1,-1 0-1,1 0 1,0 3-1,0-1 8,0 0-1,-1 0 0,0 0 1,0 1-1,0-1 1,0 0-1,-1 0 0,0 5 1,-4 7 34,0-1 0,-1 1 0,-9 19-1,12-31-28,-2 7-27,4-10 35,0 1 0,0-1 0,0 1 0,0 0 0,0 0 0,1-1 0,-1 1 0,1 0 0,-1 0 0,1 0 0,-1 0 0,1 0 0,0 0 0,0 0 0,0 0 0,0 0 0,1-1 0,-1 1 0,1 4 0,0-2-17,0 0 0,0 0 0,0 0 0,-1 0 0,1 1 0,-1-1 0,0 0 0,0 0 0,-1 0 0,0 0 0,-1 8 1,-19 45 57,11-33-31,-11 40-22,2 2 0,-15 102 0,-9 3-3,30-128 39,1 0 0,3 1 0,1 0 0,-2 47 0,10-72 54,0 0 0,1 0 0,1 0 0,0 0 0,2 0 0,6 19 0,-8-32-79,0 1 1,1-1 0,0 0-1,0-1 1,0 1-1,1 0 1,0-1 0,0 0-1,0 0 1,1 0-1,0 0 1,0-1 0,0 0-1,0 0 1,1 0-1,0-1 1,0 1-1,0-1 1,0-1 0,12 5-1,40 6-790,-39-10 301,-1 2-1,0-1 0,27 13 1,-26-4-74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11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18292,'0'1'132,"0"0"0,0 1 1,0-1-1,0 0 0,-1 0 0,1 1 1,-1-1-1,1 0 0,-1 0 0,1 0 1,-1 0-1,0 1 0,1-1 0,-1 0 1,0 0-1,-1 1 0,-3 5 148,-11 29 358,2 0-1,1 1 0,-12 58 0,17-63-540,5-19-64,-12 40 261,2 1 1,3 0 0,-5 92-1,15-142-246,0 0-1,0 0 0,1 0 0,-1 0 1,1 0-1,0 0 0,0-1 1,0 1-1,3 7 0,-3-10-31,0 1 1,0-1-1,0 0 0,0 0 0,1 0 1,-1 0-1,0 0 0,1 0 0,-1 0 0,0 0 1,1 0-1,-1 0 0,1-1 0,-1 1 0,1-1 1,-1 1-1,1-1 0,0 0 0,-1 0 0,1 1 1,0-1-1,-1 0 0,1 0 0,-1 0 1,1-1-1,0 1 0,1-1 0,7-1-41,1 0 0,-1-1-1,0-1 1,1 0 0,-2 0 0,15-8-1,-19 9-111,0 0 0,-1 0 0,1-1 1,0 1-1,-1-1 0,0 0 0,0 0 0,0 0 0,0-1 0,-1 1 0,0-1 0,0 0 0,4-8 0,-6 11 90,-1-1 0,1 1 0,0-1 0,-1 1-1,0-1 1,0 0 0,0 1 0,0-1-1,0 0 1,0 1 0,-1-1 0,1 1 0,-1-1-1,-1-2 1,-8-17-510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12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17108,'0'-2'1696,"4"-3"-920,3-2-288,8-3 833,0-3-201,4-5-352,4 1-184,0 4-600,1 2-440,-4 2 432,-2-4-112,-8 0-136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12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69 18684,'6'-6'609,"1"-1"1,0 1-1,-1 0 1,2 1-1,-1 0 1,1 0-1,0 0 1,11-4-1,-13 6-503,-1 1 0,1 0-1,0 0 1,0 0 0,0 1-1,0 0 1,0 1-1,1-1 1,-1 1 0,0 0-1,0 0 1,0 1 0,8 1-1,-13-1-98,1-1 1,0 1-1,-1-1 0,1 1 0,0 0 1,-1-1-1,1 1 0,-1 0 0,0 0 0,1 0 1,-1 0-1,0 1 0,1-1 0,-1 0 1,0 0-1,0 1 0,0-1 0,0 1 1,0-1-1,0 3 0,0-2 6,0 1 1,-1 0-1,1 0 0,-1 0 0,1 0 1,-1 0-1,0 0 0,-1 0 1,1 0-1,0 0 0,-2 2 1,-1 9 92,-2-1 0,0 0 0,-13 25 1,14-32-42,-6 13 79,7-16-96,0 1 0,1 0 0,0 0 0,0 0 0,0 0 0,0 0 0,1 0 0,-1 1 0,0 7 0,29-10-36,-25-1-25,1 0 1,-1 0 0,0 1-1,0-1 1,0 1-1,0-1 1,0 1-1,0 0 1,-1 0 0,1 0-1,0 0 1,-1 0-1,0 0 1,1 1-1,-1-1 1,0 0 0,0 1-1,0-1 1,0 1-1,-1-1 1,1 1-1,-1-1 1,1 5 0,0 2-17,0 0 0,-1 0 1,0 0-1,-1 0 1,-2 15-1,0-12 58,0 0-1,-1-1 0,-1 0 0,0 0 0,-1 0 1,0 0-1,0-1 0,-10 12 0,5-8 129,-2-1 0,1 0-1,-2 0 1,-26 19 0,36-29-106,0-1 0,-1 1 0,1-1 0,0 0 0,-1-1 0,1 1 1,-1-1-1,0 1 0,1-1 0,-1-1 0,-5 1 0,9-1-88,-1 0-1,1 0 1,-1 0 0,1 0 0,0-1-1,-1 1 1,1 0 0,-1-1 0,1 1-1,0-1 1,0 0 0,-1 1-1,1-1 1,0 0 0,0 0 0,0 0-1,-1 0 1,1 0 0,0 0 0,0 0-1,1 0 1,-1 0 0,0 0 0,0 0-1,0-1 1,1 1 0,-1 0-1,1-1 1,-1 1 0,1 0 0,0-1-1,-1 1 1,1-1 0,0 1 0,0-1-1,0 1 1,0 0 0,0-1 0,0 1-1,1-3 1,-1-8-550,1-1 0,1 0 0,0 0 0,7-21 0,4 0-324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31.3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45 70 12803,'3'-1'224,"0"0"1,-1 0-1,1 0 0,0 0 1,-1-1-1,1 1 1,-1-1-1,1 1 1,-1-1-1,0 0 1,0 0-1,0 0 0,3-3 1,-3 3-62,1-1 1,-1 1-1,1-1 1,0 1-1,0 0 1,0 0 0,5-2-1,-8 3-148,0 1-1,0 0 1,1 0-1,-1 0 1,0 0-1,0 0 1,0 0 0,1 0-1,-1 0 1,0 0-1,0 0 1,0 0-1,1 0 1,-1 0 0,0 0-1,0 0 1,0 0-1,1 0 1,-1 0 0,0 0-1,0 0 1,0 0-1,1 0 1,-1 0-1,0 0 1,0 0 0,0 0-1,0 1 1,1-1-1,-1 0 1,0 0-1,0 0 1,0 0 0,0 0-1,0 1 1,1-1-1,-1 0 1,0 0-1,0 0 1,0 0 0,0 1-1,0-1 1,0 0-1,0 0 1,0 0-1,0 1 1,-1 14 385,-8 14 73,0-8-174,4-8-80,0 0 1,-5 20-1,12-31 65,4-7-149,8-9 4,-13 13-103,10-12 66,1 1 1,1 0 0,15-10-1,-18 18-40,-12 13-6,-10 12 2,-44 43 361,75-75-193,-3-2-176,-9 6-41,0 1 0,1 1 1,-1-1-1,1 1 0,0 0 0,1 1 0,16-7 1,-25 11-11,0 0 1,1 0-1,-1 0 1,1 0 0,-1 0-1,1 0 1,-1 0-1,0 0 1,1 0-1,-1 0 1,1 0 0,-1 0-1,1 0 1,-1 0-1,0 0 1,1 0 0,-1 0-1,1 1 1,-1-1-1,0 0 1,1 0-1,-1 0 1,0 1 0,1-1-1,-1 0 1,0 1-1,1-1 1,-1 0-1,0 1 1,1-1 0,0 15-4,-11 17 12,10-30-7,-37 77 74,25-55-46,30-41-7,-3-1-32,0 1 1,2 1-1,-1 0 0,36-26 0,-52 42 9,0 0 0,0 0 1,0 0-1,0 0 0,0 0 0,0-1 0,0 1 1,1 0-1,-1 0 0,0 0 0,0 0 0,0 0 1,0 0-1,0 0 0,0-1 0,0 1 0,0 0 1,1 0-1,-1 0 0,0 0 0,0 0 0,0 0 1,0 0-1,0 0 0,1 0 0,-1 0 0,0 0 1,0 0-1,0 0 0,0 0 0,1 0 0,-1 0 1,0 0-1,0 0 0,0 0 0,0 0 0,0 0 1,1 0-1,-1 0 0,0 0 0,0 0 0,0 0 1,0 0-1,0 0 0,1 0 0,-1 0 0,0 0 1,0 1-1,0-1 0,0 0 0,0 0 0,0 0 1,0 0-1,0 0 0,1 0 0,-1 0 0,0 1 1,0-1-1,0 0 0,0 0 0,0 0 0,-6 13-19,-12 14 7,-116 120 41,198-203 75,-43 34-109,-11 10-1,2 0 0,-1 1 0,17-12-1,-62 33 8,22-5 6,-8 3 8,-28 16-1,43-22-16,0 1-1,0 1 1,1-1-1,-1 0 1,1 1-1,0 0 1,0 0-1,0 1 1,1-1-1,-1 1 0,-2 4 1,5-7-1,1-1 0,-1 1 0,1-1 0,-1 1 0,1 0 0,0-1 0,0 1 0,0 0 0,0-1 0,0 4 0,4 0-48,5-12-9,8-19-11,-2-1 0,0 0 1,20-58-1,-31 74 64,-2 6 7,2-4 4,0-1 0,-1 0 1,0 1-1,0-1 0,1-18 1,-4 28-3,0 0 0,0-1 0,0 1 0,0-1 1,1 1-1,-1-1 0,0 1 0,-1-1 1,1 1-1,0-1 0,0 1 0,0-1 1,0 1-1,0-1 0,0 1 0,-1-1 0,1 1 1,0-1-1,0 1 0,-1 0 0,1-1 1,0 1-1,0 0 0,-1-1 0,1 1 1,-1 0-1,1-1 0,0 1 0,-1 0 0,1-1 1,-1 1-1,0 0 1,0 0 0,0 0 0,0 0 0,0 0 0,0 0 0,0 0 0,-1 1 0,1-1 0,0 0 0,0 1 0,0-1 0,1 1 0,-3 0 0,-28 22 5,-9 16-109,2 2 0,-47 66-1,50-62-49,96-128-508,-22 34 513,-21 24 146,1 1-1,1 1 0,2 0 0,34-28 0,-82 95 354,-3-2-274,-47 61-150,96-133-1885,-16 24 1623,-6-3-77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32.63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10 1312 14475,'0'0'45,"-1"1"0,1-1 0,0 0 0,0 0-1,0 0 1,0 0 0,-1 0 0,1 1 0,0-1 0,0 0 0,-1 0-1,1 0 1,0 0 0,0 0 0,0 0 0,-1 0 0,1 0 0,0 0-1,0 0 1,-1 0 0,1 0 0,0 0 0,0 0 0,0 0 0,-1 0-1,1 0 1,0 0 0,0 0 0,-1 0 0,1 0 0,0 0 0,0-1-1,0 1 1,-1 0 0,1 0 0,0 0 0,0 0 0,0 0 0,0-1-1,-1 1 1,1 0 0,0 0 0,2-14 952,13-21-99,-13 30-604,139-279 2351,123-213-2000,-172 362-1235,134-153 0,-212 271 419,-9 12 70,-4 2 22,1 1-1,0-1 0,-1 1 0,1 0 0,0 0 0,0 0 0,0 0 0,1 0 1,-1 1-1,0-1 0,1 0 0,-1 1 0,1 0 0,-1 0 0,6-2 0,-7 3 92,-1 0 0,0 0 0,1 0 0,-1 0-1,0 1 1,1-1 0,-1 0 0,0 0 0,1 0-1,-1 1 1,0-1 0,0 0 0,1 0 0,-1 1-1,0-1 1,0 0 0,1 0 0,-1 1 0,0-1-1,0 0 1,0 1 0,1-1 0,-1 0 0,0 1-1,0-1 1,0 0 0,0 1 0,0-1-1,0 1 1,0-1 0,0 0 0,0 1 0,0-1-1,0 0 1,0 1 0,0-1 0,0 1 0,0-1-1,0 0 1,0 1 0,-1-1 0,1 0 0,0 1-1,0-1 1,0 0 0,-1 1 0,1-1 0,0 0-1,0 0 1,-1 1 0,1-1 0,-12 18 225,0-11-93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33.14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194 1 16051,'0'0'35,"0"0"0,0 0 0,0 0-1,0 0 1,0 0 0,0 0 0,0 1-1,0-1 1,0 0 0,0 0 0,0 0 0,0 0-1,0 0 1,0 0 0,0 0 0,0 0-1,0 0 1,0 0 0,0 0 0,0 0-1,1 0 1,-1 1 0,0-1 0,0 0-1,0 0 1,0 0 0,0 0 0,0 0-1,0 0 1,0 0 0,0 0 0,0 0-1,0 0 1,0 0 0,0 0 0,0 0-1,1 0 1,-1 0 0,0 0 0,0 0-1,0 0 1,0 0 0,0 0 0,0 0-1,0 0 1,0 0 0,0 0 0,0 0 0,0 0-1,0 0 1,1 0 0,-1 0 0,0 0-1,0 0 1,0 0 0,-2 14 686,-7 24-32,-90 221 967,13-42-2001,122-327-4548,-19 61 4022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33.5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83 52 15027,'3'-8'585,"-3"5"-448,1 0 1,0 0 0,-1 0 0,1 0-1,1 0 1,-1 0 0,0 0-1,1 1 1,-1-1 0,1 0 0,0 1-1,-1 0 1,6-5 0,-7 7-83,1 0 0,-1 0 1,1 0-1,-1 0 0,1 0 1,0 1-1,-1-1 0,1 0 0,-1 0 1,1 1-1,-1-1 0,0 0 1,1 0-1,-1 1 0,1-1 1,-1 1-1,1-1 0,-1 0 1,0 1-1,1-1 0,-1 1 0,0-1 1,1 1-1,-1-1 0,0 1 1,0-1-1,0 1 0,1-1 1,-1 1-1,7 20 546,-6-18-499,96 269 922,-89-253-1060,4 9 100,10 32 0,-20-53-236,0 0 0,-1 0 0,1 0 1,-1 1-1,-1-1 0,0 1 0,0-1 1,0 1-1,-3 13 0,3-19 139,-1 0 0,0-1 0,1 1 1,-1-1-1,0 1 0,0 0 0,0-1 0,0 0 0,0 1 0,-1-1 1,1 0-1,0 1 0,-1-1 0,1 0 0,-1 0 0,1 0 0,-1 0 0,1 0 1,-3 0-1,-15 3-414</inkml:trace>
  <inkml:trace contextRef="#ctx0" brushRef="#br0" timeOffset="1">0 469 15107,'9'3'1625,"4"-3"-865,2-1-256,6-2 608,3-1-144,2-2-184,0 0-239,2 2-689,2 1-409,-4 0 473,0 2-176,-3-2-56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4:45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1 280 14267,'21'-7'928,"4"-3"-784,-2-4-48,16-6 144,0 1-96,7-6-56,0-2-24,0-1-152,2 1-96,-2 1-752,0-1 800,-3 4-120,-3-3-104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5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5 17052,'4'-4'1319,"-3"6"-395,-2 19 65,-7 32-196,-26 107 493,12-64-274,-11 123 0,32-211-946,0 0 0,1 0 0,0-1 0,1 1 0,0 0 0,2 11 0,-2-17-59,-1-1 0,1 1 0,0 0 0,0-1 0,0 1 0,0-1 0,0 1 0,0-1 0,0 1 0,0-1 0,0 0 0,1 1 0,-1-1 0,0 0 0,1 0 0,-1 0 0,1 0 0,0 0 0,-1-1 0,1 1 1,0 0-1,-1-1 0,1 1 0,0-1 0,-1 0 0,1 1 0,0-1 0,0 0 0,0 0 0,-1 0 0,1 0 0,0-1 0,2 1 0,8-2-105,0 0 1,0-1-1,0 0 1,0-1-1,-1 0 1,12-6-1,-17 7-176,0 0 0,0 0 0,0-1 0,-1 0 0,1 0 0,-1-1-1,0 1 1,0-1 0,-1 0 0,0 0 0,1-1 0,4-8 0,-8 12 119,0 0 1,0-1 0,0 1-1,-1-1 1,1 0-1,0 1 1,-1-1 0,0 1-1,1-1 1,-1 0-1,0 1 1,-1-1-1,1 0 1,0 1 0,-1-1-1,1 1 1,-1-1-1,0 1 1,0-1 0,0 1-1,0-1 1,-3-3-1,-13-13-844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34.19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81 16283,'3'6'580,"-1"0"0,1 0-1,-1 0 1,-1 1 0,1-1-1,-1 0 1,1 8 0,3 15 204,1-3-428,-4-16-257,0 0 0,0-1-1,1 1 1,0-1-1,1 1 1,0-1 0,9 14-1,-13-22-89,1 0 0,0 0-1,-1-1 1,1 1 0,0 0-1,0 0 1,0 0 0,-1-1-1,1 1 1,0-1 0,0 1-1,0-1 1,0 1 0,0-1-1,0 1 1,0-1 0,0 0-1,0 1 1,0-1 0,1 0-1,-1 0 1,0 0 0,2 0-1,-1 0 11,-1-1-1,1 0 0,0 1 0,0-1 1,-1 0-1,1 0 0,-1 0 1,1 0-1,-1 0 0,1 0 1,-1-1-1,3-1 0,2-5 59,0 0 0,-1 0 0,0-1 0,5-9 0,0-6 93,0 0-1,-1-1 1,-2 0 0,5-31-1,-13 74-134,0 1 0,2 29 0,0-5-32,-1-34-2,3 46-3,-3-51 4,1 1-1,-1-1 0,1 0 1,1 1-1,-1-1 1,0 0-1,1 0 1,0 0-1,5 7 1,-7-10 3,1-1-1,-1 1 1,1 0 0,0 0 0,0-1 0,-1 1 0,1 0 0,0-1 0,0 1 0,0-1-1,0 1 1,-1-1 0,1 1 0,0-1 0,0 0 0,0 1 0,0-1 0,0 0 0,0 0-1,0 0 1,0 0 0,0 0 0,2 0 0,-1 0 8,1-1 0,-1 0 0,0 1 0,0-1 0,0 0 0,0 0 1,0-1-1,0 1 0,0 0 0,2-3 0,3-3 56,1-1 1,-1 0-1,9-14 0,4-10 121,-2-1 0,-1-1 0,-2 0 0,19-62 0,-31 88-225,-2 6-25,0 0 1,-1 0 0,1-1-1,0 1 1,-1 0-1,1-1 1,-1 1-1,0 0 1,0-1 0,0 1-1,0-4 1,-14 11-1488,5-9 1116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37.7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9 144 11819,'-2'9'1092,"0"-7"-761,1 1-1,1-1 0,-1 1 1,0-1-1,0 0 0,1 1 1,0 0-1,-1-1 0,1 1 0,0-1 1,0 1-1,0-1 0,1 4 1,-1-6-266,1 1 0,-1-1 1,1 0-1,-1 0 1,0 0-1,1 1 0,-1-1 1,1 0-1,-1 0 0,0 0 1,1 0-1,-1 0 0,1 0 1,-1 1-1,1-1 1,-1 0-1,0 0 0,1 0 1,-1-1-1,1 1 0,-1 0 1,1 0-1,-1 0 0,1 0 1,-1 0-1,0 0 1,1-1-1,-1 1 0,1 0 1,-1 0-1,0-1 0,1 1 1,-1 0-1,0 0 0,1-1 1,13-11 550,-13 11-501,105-111 2215,-55 55-1844,-51 56-480,0 1 1,1-1-1,-1 1 1,0 0-1,1-1 1,-1 1-1,0-1 1,1 1-1,-1 0 0,1-1 1,-1 1-1,0 0 1,1-1-1,-1 1 1,1 0-1,-1 0 1,1 0-1,-1-1 1,1 1-1,-1 0 1,1 0-1,-1 0 1,1 0-1,-1 0 1,1 0-1,0 0 1,2 12 45,-10 32-96,5-34 49,-3 20-137,-6 63 182,10-84-360,1-1 0,0 1 0,1 0 1,0-1-1,0 1 0,1-1 0,0 1 1,3 8-1,-4-15 254,-1-1 1,1 0 0,-1 0-1,1 0 1,0 0-1,0 0 1,-1 0 0,1 0-1,0 0 1,0 0 0,0 0-1,0-1 1,0 1-1,0 0 1,0-1 0,0 1-1,0-1 1,2 2 0,6-3-683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43.75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0 164 13147,'55'-47'2513,"-27"22"-813,60-42-1,-76 60-1365,-10 5-229,1 0 0,0 0-1,0 0 1,-1 0-1,1 1 1,1-1 0,-1 1-1,0 0 1,0 0 0,4-1-1,-7 4-46,-1 0-1,0 0 1,1 0-1,-1-1 1,0 1-1,0 0 1,0-1-1,0 1 1,0 0-1,-3 1 1,-42 52 29,24-31-38,1 1 1,-32 50 0,53-75-50,1 0 0,-1 0 0,0 0 0,1 0 0,-1 1 0,1-1 0,-1 0 0,0 0 0,1 0 0,-1 0 0,1 0 0,-1 0 0,0 0 0,1 0 0,-1 0 0,0 0 0,1 0 0,-1 0 0,1 0 0,-1 0 0,0 0 1,1-1-1,-1 1 0,0 0 0,1 0 0,-1 0 0,0-1 0,1 1 0,-1 0 0,1-1 0,29-15 26,29-23 1,-36 23-19,0 1 1,1 1 0,25-11 0,-25 19-4,-24 6-5,1 0 0,-1 0-1,1 0 1,0 0 0,-1 0-1,1 0 1,-1 1 0,1-1-1,0 0 1,-1 0 0,1 0 0,-1 0-1,1 1 1,-1-1 0,1 0-1,-1 1 1,1-1 0,-1 0-1,1 1 1,-1-1 0,0 1-1,1-1 1,-1 1 0,0-1 0,1 1-1,-1-1 1,0 1 0,1-1-1,-1 1 1,0-1 0,0 1-1,0-1 1,1 1 0,-1-1-1,0 1 1,0 0 0,0-1-1,0 1 1,0-1 0,0 1 0,0 0-1,0 0 1,-1 7-2,-1 1 1,1-1 0,-1 0-1,0 0 1,-1 1-1,-5 9 1,-27 50 3,21-41-2,-32 54 7,19-35-3,-28 66 0,55-111-10,-1-1 1,1 1-1,0 0 1,-1-1-1,1 1 1,0 0-1,-1-1 1,1 1-1,0 0 1,0 0-1,0-1 1,0 1-1,0 0 1,0-1-1,0 1 1,0 0-1,0 0 1,0-1-1,0 1 1,0 0-1,0 0 1,1-1-1,-1 1 1,1 1-1,0-2-10,0-1 0,0 1 0,0 0 0,0 0 0,0 0 0,0-1 0,0 1 0,0 0 0,0-1 0,0 1 0,0-1 0,0 0 0,0 1 0,0-1 0,0 0 0,-1 1 0,1-1 0,1-1 0,89-86-620,7-7 44,-97 94 584,1-1 1,0 0-1,0 1 0,0-1 1,1 1-1,-1 0 0,0 0 1,0 0-1,1 0 1,-1 0-1,1 0 0,2 0 1,-4 1 6,-1 0 1,1 0-1,-1 0 1,0 1-1,1-1 1,-1 0-1,1 0 1,-1 0-1,0 0 0,1 0 1,-1 1-1,1-1 1,-1 0-1,0 0 1,1 1-1,-1-1 1,0 0-1,0 0 1,1 1-1,-1-1 1,0 0-1,0 1 1,1-1-1,-1 1 1,0-1-1,0 1 1,1 20 1,-5-5 17,0 1-1,-1-1 1,0-1 0,-11 21-1,-36 60 203,31-59-108,-23 33 184,44-70-295,0 0 0,0 0 0,0 0 0,0 0 0,0 0 0,0 0 0,0 0 0,0 0 0,0 0 0,0 0 0,0 0 0,0 0-1,1 0 1,-1 0 0,0 0 0,0 0 0,0 0 0,0 0 0,0 0 0,0 0 0,0 0 0,0 0 0,0 0 0,0 0 0,0 0 0,0 0 0,0 0 0,0 0 0,0 0 0,0 0 0,0 0 0,0 1 0,0-1 0,0 0 0,0 0 0,0 0 0,0 0-1,0 0 1,0 0 0,1 0 0,-1 0 0,0 0 0,-1 0 0,1 0 0,0 0 0,0 0 0,0 0 0,0 1 0,0-1 0,0 0 0,0 0 0,0 0 0,0 0 0,0 0 0,0 0 0,0 0 0,0 0 0,0 0 0,0 0 0,0 0 0,0 0-1,0 0 1,0 0 0,0 0 0,8-4-4,10-9-51,46-45-182,-32 29 39,55-41 1,-86 69 197,-1 1 0,1 0-1,-1-1 1,1 1 0,-1-1 0,1 1 0,-1 0 0,1 0-1,-1-1 1,1 1 0,-1 0 0,1 0 0,-1-1 0,1 1-1,0 0 1,-1 0 0,1 0 0,-1 0 0,1 0 0,0 0 0,-1 0-1,1 0 1,0 0 0,-1 0 0,1 0 0,-1 1 0,1-1-1,-1 0 1,2 1 0,-2-1 3,1 1 0,-1 0 0,1 0 1,-1 0-1,0 0 0,1 0 0,-1 0 0,0 0 0,0 0 0,0 0 1,0 0-1,0 0 0,0 0 0,0-1 0,0 1 0,0 1 0,-11 41 129,-3-12 12,-2 0 0,-2-1 0,-33 45 0,-19 31 167,69-105-318,0 0 0,1 0 0,-1 0 0,1 0 0,-1 0 0,1 0 1,-1 0-1,1 0 0,0 0 0,-1 0 0,1 0 0,0 0 0,0 0 0,0 0 0,0 0 0,0 0 0,0 0 0,0 0 0,0 2 0,1-2-2,-1-1 0,1 0 0,-1 1 1,1-1-1,-1 0 0,1 0 0,0 0 0,-1 1 0,1-1 0,-1 0 0,1 0 0,-1 0 0,1 0 0,0 0 0,-1 0 0,1 0 0,-1 0 0,1 0 0,0-1 0,-1 1 1,1 0-1,-1 0 0,1 0 0,0-1 0,7-2-69,0-1 0,0 0 1,9-7-1,95-79-207,-76 59 296,44-31 0,-76 59-17,1 1-1,-1-1 1,1 1 0,-1 0-1,8-2 1,-12 3 4,1 1 0,-1 0 1,0 0-1,1 0 0,-1 0 0,1 0 1,-1 0-1,0 0 0,1 0 0,-1 0 1,1 0-1,-1 0 0,0 0 0,1 0 1,-1 0-1,1 0 0,-1 1 0,0-1 1,1 0-1,-1 0 0,0 0 0,1 1 1,-1-1-1,0 0 0,1 0 0,-1 1 1,0-1-1,1 0 0,-1 1 0,0 0 0,1 1-1,-1-1 0,0 0 0,0 0 1,0 1-1,0-1 0,0 0 1,0 1-1,0-1 0,-1 0 1,1 1-1,0-1 0,-1 0 1,0 2-1,-22 48 50,-1-1 0,-3-2 0,-42 58 0,37-57 80,-18 27 96,-60 98 643,170-257-655,-9 12-327,2 1 1,115-114-1,-167 184 113,27-22-43,-28 21 43,1 0-1,0 0 0,0 1 0,0-1 1,0 1-1,-1-1 0,1 1 1,0-1-1,0 1 0,0-1 0,0 1 1,0 0-1,0-1 0,0 1 1,0 0-1,0 0 0,0 0 0,1 0 1,-1 0-1,0 0 0,0 0 1,0 0-1,0 1 0,0-1 0,0 0 1,0 0-1,0 1 0,1 0 1,-2 0 0,1 0 1,-1 0-1,0 0 1,1-1-1,-1 1 1,0 0-1,0 0 1,0 0-1,0 0 1,0 0-1,0 0 1,0 0 0,0 0-1,-1 0 1,1 0-1,0 0 1,0 0-1,-1 0 1,1 0-1,-1-1 1,1 1-1,-1 1 1,-13 20-16,8-14 3,0 1 1,0-2-1,-1 1 1,0-1-1,0 0 1,-1 0-1,0-1 1,0 0-1,-1-1 1,1 1-1,-1-2 1,0 1-1,-1-1 1,-12 3-1,11-3-30,1 0-1,0 0 0,0 1 1,1 0-1,-1 1 1,-9 7-1,32-36-139,-8 11 44,52-102-2826,-47 97 2401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44.60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1087 14283,'23'-64'3329,"56"-107"-1,57-52-1483,190-191-2177,-261 331-36,-36 43-1441,45-46 1,-68 80 1232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45.24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18 15819,'-1'0'107,"1"-1"0,-1 1 0,0 0-1,0 0 1,1 0 0,-1 0-1,0 0 1,0 0 0,1 0 0,-1 0-1,0 1 1,0-1 0,1 0-1,-1 0 1,0 1 0,1-1 0,-1 0-1,0 1 1,1-1 0,-1 1 0,1-1-1,-1 0 1,0 1 0,1 0-1,-1-1 1,0 1 0,-14 19 559,12-17-291,-221 369 1114,218-361-1509,3-7-28,0 0 1,1 1-1,0-1 1,-1 1-1,2-1 1,-1 1-1,0 0 1,1 0-1,0 0 1,-1 8-1,2-13 40,0 0-1,0 0 1,0 0-1,1 0 0,-1 1 1,0-1-1,0 0 0,0 0 1,0 0-1,0 0 1,0 0-1,0 0 0,0 0 1,0 0-1,0 0 1,0 0-1,1 0 0,-1 0 1,0 0-1,0 0 0,0 0 1,0 0-1,0 0 1,0 0-1,0 0 0,0 0 1,1 0-1,-1 0 1,0 0-1,0 0 0,0 0 1,0 0-1,0 0 0,0 0 1,0 0-1,0 0 1,0 0-1,1 0 0,-1 0 1,0 0-1,0 0 1,0 0-1,0 0 0,0 0 1,0 0-1,0-1 0,0 1 1,0 0-1,0 0 1,0 0-1,0 0 0,0 0 1,0 0-1,0 0 1,1 0-1,-1 0 0,0-1 1,0 1-1,0 0 0,0 0 1,0 0-1,0 0 1,0 0-1,0 0 0,14-18-1110,0-1-1,-1 0 0,20-37 0,-20 33 313,90-177-2688,-45 62 6000,-51 124 175,-5 20-1148,-5 32-371,2-26-824,0 15-33,0 0 0,2 0 0,1 0 0,6 31 0,-5-44-316,1 0 0,0 0 0,0-1 0,2 1 0,0-1 0,0 0 0,1-1 0,1 1 0,14 17 0,-21-29-89,6 8-428,-7-9 514,0 0 0,0 1 0,1-1 1,-1 0-1,0 0 0,0 0 0,0 1 0,0-1 0,0 0 0,0 0 0,1 0 0,-1 1 0,0-1 0,0 0 0,0 0 0,0 1 0,0-1 0,0 0 0,0 0 0,0 1 1,0-1-1,0 0 0,0 0 0,0 1 0,0-1 0,0 0 0,0 0 0,-1 1 0,1-1 0,0 0 0,0 0 0,0 0 0,0 1 0,0-1 0,0 0 0,-1 0 0,1 0 0,0 1 1,-10 2-356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45.67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1 171 15491,'21'3'1665,"11"-11"-905,4-4-264,8-5 696,2 0-88,1-3-287,-1-2-177,-7 5-640,-3 0-384,-11 2 368,-6 0-104,-5 2-64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46.03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21 107 15387,'-3'13'586,"-3"15"574,1-1-1,-1 33 1,6-53-1081,0 1 0,0 0-1,0-1 1,1 1 0,1 0 0,-1-1 0,1 0-1,0 1 1,1-1 0,0 0 0,0 0 0,8 12-1,-11-18-58,1 0-1,0 0 0,0 0 1,-1 0-1,1 0 0,0 0 1,0 0-1,0 0 0,0-1 0,0 1 1,0 0-1,0-1 0,1 1 1,-1-1-1,0 1 0,0-1 1,0 1-1,1-1 0,-1 0 1,0 0-1,0 1 0,3-1 0,-1-1 22,-1 1-1,0-1 0,1 0 0,-1 1 0,0-1 0,0 0 0,1 0 0,-1 0 0,0-1 0,0 1 0,2-3 0,5-3 155,-1-1-1,0-1 1,13-17-1,76-118 1285,-93 140-1313,-3 7-64,-5 17-30,-9 26-76,8-33 6,1-1-1,1 1 0,0 0 0,1 0 0,0 0 1,1 1-1,0-1 0,3 23 0,-2-35 1,0 1 1,1 0-1,-1 0 0,1-1 0,-1 1 1,1 0-1,0-1 0,-1 1 0,1-1 1,0 1-1,0-1 0,0 1 0,1-1 0,-1 0 1,0 1-1,0-1 0,1 0 0,-1 0 1,1 0-1,-1 0 0,1 0 0,-1 0 1,1 0-1,-1-1 0,1 1 0,0-1 1,0 1-1,-1-1 0,1 1 0,0-1 1,0 0-1,-1 0 0,1 0 0,0 0 0,0 0 1,0 0-1,-1-1 0,1 1 0,2-1 1,3-1 34,1 0 0,-1-1 1,0 0-1,0 0 0,0 0 1,0-1-1,0 0 0,6-5 1,4-5 88,-1-1 0,0 0 0,-1-1 0,-1-1 0,-1 0 0,18-30 0,-13 16 72,-2 0-1,-2-2 1,15-44-1,-27 71-182,0 2-9,-1-1 0,0 0 0,0 1 0,0-1 0,0-9 0,-16 35-1715,-8 31-1873,20-38 2587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46.42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28 16492,'22'-9'1392,"-15"6"-1002,1 0-1,-1 0 0,1 0 1,0 1-1,0 0 1,9-1-1,-16 3-348,1 0-1,-1 1 1,1-1 0,-1 0-1,1 0 1,-1 1 0,1-1-1,-1 1 1,1-1-1,-1 1 1,1 0 0,-1-1-1,0 1 1,1 0 0,-1 0-1,0 0 1,0 0-1,0 0 1,0 0 0,0 0-1,0 1 1,0-1 0,0 0-1,0 0 1,0 1-1,-1-1 1,1 1 0,0-1-1,-1 1 1,1-1 0,-1 1-1,0-1 1,0 1 0,1-1-1,-1 1 1,0-1-1,0 3 1,0 3-10,0-1 0,-1 1 0,1 0 0,-1-1 1,-1 1-1,1-1 0,-1 1 0,0-1 0,0 1 0,-5 7 0,-5 9 467,-20 27 1,28-43-326,4-8-159,0 1 0,0 0 0,1 0 0,-1 0 0,0 0 0,0 0 0,1 0 0,-1 0-1,0 0 1,0 0 0,1 0 0,-1 0 0,0 0 0,0 0 0,0 0 0,1 0 0,-1 0-1,0 0 1,0 0 0,1 0 0,-1 0 0,0 0 0,0 0 0,1 0 0,-1 0 0,0 1 0,0-1-1,0 0 1,0 0 0,1 0 0,-1 0 0,0 0 0,0 1 0,0-1 0,0 0 0,1 0-1,-1 0 1,0 1 0,0-1 0,0 0 0,0 0 0,0 1 0,0-1 0,0 0 0,0 0 0,0 0-1,0 1 1,0-1 0,0 0 0,0 0 0,0 1 0,0-1 0,0 0 0,0 0 0,0 1-1,0-1 1,0 0 0,0 0 0,0 0 0,0 1 0,0-1 0,-1 0 0,1 0 0,0 0 0,0 1-1,0-1 1,-1 0 0,27-6 54,-19 4 0,-3 1-44,122-27-1287,-104 24 1008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49.0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1 293 11322,'0'-1'166,"1"0"-1,-1-1 1,1 1-1,-1 0 1,1-1-1,-1 1 1,1 0-1,0 0 1,-1 0-1,1-1 1,0 1-1,0 0 1,0 0-1,0 0 1,0 0-1,2-1 1,23-15 875,-22 14-809,275-158 2225,-196 115-2228,-67 36-208,45-21 0,-47 27-38,-14 4 16,0 0 1,1 0-1,-1 1 0,0-1 1,0 0-1,0 0 1,0 0-1,0 0 0,0 0 1,1 0-1,-1 0 1,0 0-1,0 0 1,0 1-1,0-1 0,0 0 1,0 0-1,0 0 1,0 0-1,1 0 0,-1 0 1,0 1-1,0-1 1,0 0-1,0 0 0,0 0 1,0 0-1,0 1 1,0-1-1,0 0 1,0 0-1,0 0 0,0 0 1,0 0-1,0 1 1,0-1-1,0 0 0,0 0 1,0 0-1,0 0 1,-1 0-1,1 1 0,-15 23-37,-130 145-34,92-111 34,-70 99 0,122-156 38,-17 32 2,18-32-2,0-1 0,-1 1 0,1-1 0,0 1 0,0-1 0,0 1 0,0-1-1,0 1 1,0-1 0,0 1 0,0 0 0,0-1 0,0 1 0,0-1 0,0 1-1,0-1 1,1 1 0,-1-1 0,0 1 0,0-1 0,1 1 0,-1 0-1,1-1 1,0 1-1,-1-1 1,1 0-1,0 1 1,-1-1-1,1 0 1,0 0-1,0 0 1,-1 0-1,1 0 1,0 1-1,0-1 1,-1 0-1,1-1 1,0 1-1,0 0 1,-1 0-1,1 0 1,1-1-1,8-1-17,0-2-1,1 1 0,-2-1 1,1-1-1,14-9 1,47-35-87,-45 30 73,7-5-18,-21 14 4,0 0 0,0 2 1,1-1-1,1 1 1,-1 1-1,25-9 1,-38 16 43,0 0 1,1-1-1,-1 1 1,0 0-1,0 0 1,1 0 0,-1 0-1,0 0 1,1 0-1,-1-1 1,0 1-1,1 0 1,-1 0-1,0 0 1,1 0 0,-1 0-1,0 0 1,1 0-1,-1 0 1,0 0-1,1 1 1,-1-1-1,0 0 1,1 0-1,-1 0 1,0 0 0,1 0-1,-1 1 1,0-1-1,0 0 1,1 0-1,-1 0 1,0 1-1,0-1 1,1 0 0,-1 0-1,0 1 1,0-1-1,0 0 1,1 1-1,-1-1 1,0 0-1,0 0 1,0 1-1,0-1 1,0 0 0,0 1-1,0-1 1,0 0-1,0 1 1,0-1-1,0 0 1,0 1-1,0-1 1,0 0 0,0 1-1,0-1 1,0 0-1,0 1 1,0-1-1,-1 1 1,-10 25-25,9-23 23,-40 66 28,-86 107-1,31-48 152,90-117-151,4-9-18,1 0 1,0 1 0,0-1-1,0 1 1,0 0 0,1 0 0,-1-1-1,1 1 1,0 0 0,0 0 0,0 1-1,0-1 1,0 0 0,0 6-1,1-8-6,0-1 0,0 0-1,0 1 1,0-1 0,0 0-1,1 1 1,-1-1 0,0 0-1,0 0 1,0 1 0,0-1-1,1 0 1,-1 0 0,0 1-1,0-1 1,1 0 0,-1 0-1,0 1 1,0-1 0,1 0-1,-1 0 1,0 0 0,1 0-1,-1 0 1,0 1 0,1-1-1,-1 0 1,0 0 0,1 0-1,-1 0 1,0 0 0,1 0-1,-1 0 1,0 0 0,1 0-1,-1 0 1,0 0 0,1 0-1,-1-1 1,0 1 0,1 0-1,12-4-16,0-1 0,0 0 0,0-1 0,-1 0 0,0-1 0,0-1 0,16-14 0,-7 8-9,-7 4 6,217-144-225,-222 148 239,-7 4 10,1 0-1,0 0 1,-1 0-1,1 1 1,0-1 0,0 1-1,0 0 1,1-1-1,-1 1 1,0 1-1,0-1 1,1 0 0,-1 1-1,0 0 1,6 0-1,-8 0 1,0 0-1,0 0 1,-1 0 0,1 1-1,0-1 1,-1 0-1,1 1 1,0-1-1,-1 1 1,1-1-1,0 1 1,-1-1 0,1 1-1,-1-1 1,1 1-1,-1-1 1,1 1-1,-1 0 1,0-1-1,1 1 1,-1 0 0,0 0-1,1-1 1,-1 1-1,0 0 1,0-1-1,0 1 1,1 1-1,-3 23 97,1-21-82,-2 11 47,-1-1-1,0 1 1,-2-1-1,1 0 1,-15 25-1,-47 64 269,56-88-275,-116 154 473,21-32-151,102-131-392,0 0-1,0 0 0,0 1 0,1-1 0,-4 10 0,7-16 7,0 0 0,0 1 0,0-1-1,0 0 1,0 1 0,0-1 0,0 0-1,0 1 1,-1-1 0,1 0 0,0 0-1,0 1 1,0-1 0,0 0 0,0 1-1,1-1 1,-1 0 0,0 1 0,0-1-1,0 0 1,0 1 0,0-1 0,0 0 0,0 0-1,1 1 1,-1-1 0,0 0 0,0 0-1,0 1 1,1-1 0,-1 0 0,0 0-1,0 0 1,1 1 0,-1-1 0,0 0-1,0 0 1,1 0 0,-1 0 0,1 1-1,1-2-18,0 1 0,1 0 0,-1-1-1,0 1 1,0-1 0,1 0-1,-1 0 1,0 0 0,0 0-1,3-2 1,42-27-406,65-54 0,-23 15 212,-77 60 214,3-3 65,1 1 0,0 0 0,1 1-1,0 1 1,0 1 0,32-12 0,-48 20-53,0 0 0,0-1 1,0 1-1,0 0 0,0 0 1,0 0-1,0 0 0,0 0 1,0 0-1,0 0 0,0 0 0,0 0 1,0 0-1,0 0 0,0 1 1,0-1-1,0 0 0,0 1 1,1 0-1,-2-1-3,0 1 1,1-1 0,-1 1-1,0-1 1,0 1-1,1 0 1,-1-1-1,0 1 1,0-1 0,0 1-1,0 0 1,0-1-1,1 1 1,-1-1-1,0 1 1,-1 0 0,1-1-1,0 1 1,0-1-1,0 1 1,0 0-1,-1 0 1,-1 6 12,-1-1 0,0 0 0,-1 1 0,-4 5 0,7-10-21,-40 59 49,-57 63 0,-59 48 80,-19 25 106,160-173-232,16-24-1,0 1-1,0-1 0,0 1 0,0-1 0,0 0 0,-1 1 0,1-1 1,0 0-1,0 1 0,0-1 0,0 0 0,0 1 0,0-1 0,0 1 1,0-1-1,1 0 0,-1 1 0,0-1 0,0 0 0,0 1 1,0-1-1,0 0 0,1 1 0,-1-1 0,0 0 0,0 1 0,0-1 1,1 0-1,-1 1 0,0-1 0,0 0 0,1 1 0,3-1-9,-1 1 0,1-1 0,-1 0 0,0 0 1,1 0-1,-1 0 0,1-1 0,-1 1 0,0-1 0,1 0 0,3-1 0,21-7-45,0-1 0,-1-1 0,-1-1 0,0-2 0,39-26 1,117-101-14,-60 44-50,-113 89 89,-3 4-5,-1-1 1,1 1 0,0 0 0,0 0 0,1 1-1,-1 0 1,1 0 0,0 0 0,8-1 0,-14 3 29,-1 1-1,1 0 1,-1 0 0,1 0 0,-1 0-1,0 0 1,1-1 0,-1 1 0,1 0-1,-1 0 1,1 0 0,-1 0-1,1 0 1,-1 1 0,1-1 0,-1 0-1,1 0 1,-1 0 0,1 0 0,-1 0-1,1 1 1,-1-1 0,0 0 0,1 0-1,-1 1 1,1-1 0,-1 0 0,0 1-1,1-1 1,-1 0 0,0 1 0,0-1-1,1 1 1,-1-1 0,0 0 0,0 1-1,1-1 1,-1 1 0,0-1 0,0 1-1,0-1 1,0 1 0,0-1 0,0 1-1,0 0 1,-6 24-131,5-23 123,-12 26-56,0-1 1,-2 0-1,-1-1 0,-36 44 0,24-32 60,-168 207 427,-61 86 911,251-322-1281,-2 1-9,2 0 0,-1 0 0,1 1 0,0 0 0,-7 22 0,13-33-40,0 0 0,0 1-1,0-1 1,0 1 0,0-1-1,0 1 1,0-1 0,0 1 0,0-1-1,0 1 1,0-1 0,0 0-1,0 1 1,0-1 0,0 1-1,1-1 1,-1 1 0,0-1-1,0 0 1,1 1 0,-1-1-1,0 0 1,0 1 0,1-1-1,-1 0 1,0 1 0,1-1-1,-1 0 1,0 1 0,1-1-1,-1 0 1,1 0 0,-1 0-1,0 1 1,1-1 0,-1 0 0,1 0-1,-1 0 1,1 0 0,-1 0-1,1 0 1,-1 0 0,1 0-1,-1 0 1,0 0 0,1 0-1,-1 0 1,1 0 0,25-7-172,-8-3 49,0-1-1,0 0 1,27-23 0,49-52-274,-32 28 166,-49 46 191,183-159-176,13 17 202,-195 144-7,1 1-1,1 0 1,-1 1 0,29-9 0,-24 15-39,-20 2 60,0 0 0,0 0-1,0 0 1,1 0-1,-1 1 1,0-1 0,0 0-1,0 0 1,0 0-1,0 1 1,0-1-1,0 0 1,1 0 0,-1 0-1,0 1 1,0-1-1,0 0 1,0 0 0,0 1-1,0-1 1,0 0-1,0 0 1,0 1 0,0-1-1,0 0 1,0 0-1,0 0 1,0 1 0,-1-1-1,1 0 1,0 0-1,0 1 1,0-1-1,0 0 1,0 0 0,0 0-1,0 0 1,-1 1-1,1-1 1,-29 32-42,-132 122 291,-199 208 1074,352-353-1278,-13 15 140,-25 37 0,39-47-128,7-14-56,0 0 1,0 1-1,0-1 1,0 0-1,0 0 1,0 0-1,0 0 1,0 0-1,1 0 1,-1 1 0,0-1-1,0 0 1,0 0-1,0 0 1,0 0-1,0 0 1,0 0-1,0 0 1,0 1-1,1-1 1,-1 0-1,0 0 1,0 0-1,0 0 1,0 0 0,0 0-1,0 0 1,1 0-1,-1 0 1,0 0-1,0 0 1,0 0-1,0 0 1,0 0-1,1 0 1,-1 0-1,0 0 1,0 0-1,0 0 1,0 0 0,0 0-1,1 0 1,-1 0-1,0 0 1,0 0-1,0 0 1,28-14 8,-20 9-5,425-261 91,-163 94-91,-223 142-117,-22 14-85,1 0 0,34-15 0,-59 31 184,-1-1 0,1 1 0,-1-1 0,1 1 0,0 0 0,-1 0 0,1 0 0,0-1 0,-1 1 0,1 0 0,0 0 0,-1 0 0,1 0 0,0 0 0,0 0 0,-1 0 0,1 0 0,0 0 0,-1 0 0,1 1 0,0-1 0,-1 0-1,1 0 1,0 1 0,0 0 3,-1-1-1,0 1 0,0-1 0,1 1 0,-1 0 1,0-1-1,0 1 0,0 0 0,0-1 0,0 1 1,0 0-1,0-1 0,0 1 0,0 0 0,0-1 1,0 1-1,0 0 0,0-1 0,-1 2 0,-14 31-234,-15 16 56,-54 65 1,-47 40 378,56-68 29,-34 37 222,109-123-438,1 0 1,-1 0-1,0 0 1,0 0-1,0 0 1,0 0-1,0 0 1,0 0-1,1 0 1,-1 0-1,0 0 1,0 0-1,0 0 1,0 0-1,0 0 1,0 0-1,0 0 1,1 1-1,-1-1 1,0 0-1,0 0 1,0 0-1,0 0 1,0 0-1,0 0 1,0 0-1,0 0 1,0 1-1,0-1 1,0 0-1,0 0 1,0 0-1,0 0 0,0 0 1,0 0-1,0 1 1,0-1-1,0 0 1,0 0-1,0 0 1,0 0-1,0 0 1,0 0-1,0 1 1,0-1-1,0 0 1,0 0-1,0 0 1,0 0-1,0 0 1,0 0-1,0 1 1,15-8 17,33-28-127,85-77 1,-68 54 48,338-291-278,-397 341 192,-12 9 102,-16 9 13,-47 31 28,-71 55-1,-59 61 236,91-70-93,73-59-91,19-13-63,-2-1 0,0-1 0,-38 21 0,55-34 12,0 1-1,0-1 1,0 1 0,0-1 0,0 1 0,-1-1 0,1 0-1,0 0 1,0 0 0,0 0 0,0 0 0,-1 0 0,0 0-1,1 0 2,1-1-1,-1 1 0,1 0 0,0 0 1,-1-1-1,1 1 0,0 0 0,-1-1 1,1 1-1,0-1 0,-1 1 0,1 0 0,0-1 1,0 1-1,-1-1 0,1 1 0,0-1 1,0 1-1,0-1 0,0 1 0,0-1 1,0 1-1,0 0 0,-1-1 0,2 1 1,-1-1-1,0 1 0,0-1 0,0 1 0,0-1 1,0 1-1,0-1 0,0 1 0,1-1 1,-1 0-1,15-36-31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49.77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1516 14443,'15'-14'857,"0"0"0,18-22 1,-3 2-235,114-126 933,11-12-903,179-184-224,-205 217-406,363-320-188,-448 423 43,95-59 1,-241 168-1378,75-57 1255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1:56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57 100 12459,'-20'-7'1768,"5"1"-768,2 2-360,6-1 1057,6-1-241,7 1-224,8-4-151,7 1-385,7-1-168,6 2-144,8-2-128,5 3-592,2 2-448,-11 0 672,-3-2-136,-15 2-104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50.70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289 44 16484,'11'-32'1932,"-8"21"-1355,-7 19 404,-26 63-646,-4-1 0,-62 97 0,-22 42-255,113-200-120,3-5-25,0 0-1,0 1 1,0-1-1,0 0 1,1 1-1,-1 0 1,1-1-1,0 7 1,1-11 60,0 1 1,-1-1-1,1 0 1,0 0-1,0 0 1,0 1-1,0-1 1,0 0-1,0 0 1,0 0-1,0 1 1,0-1-1,0 0 0,0 0 1,1 0-1,-1 0 1,0 1-1,0-1 1,0 0-1,0 0 1,0 0-1,0 0 1,0 1-1,0-1 1,0 0-1,1 0 1,-1 0-1,0 0 1,0 0-1,0 1 1,0-1-1,1 0 1,-1 0-1,0 0 1,0 0-1,0 0 1,0 0-1,1 0 1,-1 0-1,0 0 1,0 0-1,0 0 1,1 0-1,-1 0 1,0 0-1,0 0 0,0 0 1,1 0-1,-1 0 1,0 0-1,0 0 1,0 0-1,0 0 1,1 0-1,-1 0 1,0 0-1,0 0 1,0 0-1,0-1 1,1 1-1,-1 0 1,0 0-1,0 0 1,12-11 398,-2 0-407,-1-1 1,0 0-1,8-17 0,9-16-155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51.15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162 1 14419,'3'8'1624,"0"5"-1063,-2 12-121,3 5 800,2 6-384,3 4-168,1 3-136,1 0-104,2 0-135,2 3-81,-1-6-264,0-3-152,-2-3-313,-4 1-191,-3-7 528,-4-3-128,-5-10-128</inkml:trace>
  <inkml:trace contextRef="#ctx0" brushRef="#br0" timeOffset="1">3 583 15643,'-3'5'1345,"7"-5"-753,8-1-176,8-5 552,7-2-112,7-5-216,4-3-96,8 0-71,1 2-201,-3-1-584,1 1-257,-8 3-1135,-4-2 1440,-9 0-256,-1 0-200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51.64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3 172 15331,'-2'17'3712,"3"24"-2499,0-19-597,0 6-170,-1-2-93,1 1 0,1 0 0,1-1 0,9 37 1,-11-61-332,-1 0 0,0-1 0,1 1 0,-1 0 0,1-1 0,0 1 1,0 0-1,0-1 0,-1 1 0,1-1 0,0 0 0,1 1 0,-1-1 0,0 0 1,0 0-1,1 1 0,-1-1 0,0 0 0,1 0 0,-1 0 0,1-1 1,0 1-1,-1 0 0,1-1 0,0 1 0,-1-1 0,3 1 0,-1-1 11,0 0-1,0-1 0,0 1 1,0-1-1,0 0 1,0 0-1,0 0 0,0 0 1,0-1-1,0 1 1,-1-1-1,1 1 0,0-1 1,3-3-1,7-7 72,0-1-1,-1 0 0,0-1 1,-1 0-1,17-28 0,-10 11-32,-2 0 0,11-34-1,-11 14-24,-25 75-41,0 0 0,2 0 0,1 0 1,-4 35-1,6-35-6,1-10-1,0 2 0,0 0-1,1 1 1,1-1 0,1 23 0,0-37 2,0-1 0,0 1 0,0-1 0,1 0 0,-1 1 0,0-1 0,1 1 0,-1-1 0,1 0 0,-1 1 0,1-1 0,0 0 0,0 0 1,-1 1-1,1-1 0,0 0 0,0 0 0,0 0 0,0 0 0,0 0 0,1 0 0,1 1 0,-2-2 2,1 1 0,0-1 1,0 1-1,0-1 0,0 0 0,0 0 0,0 0 0,0 0 0,0 0 0,0 0 1,0 0-1,0-1 0,0 1 0,2-2 0,6-1 21,0-2 0,0 1 0,-1-1 0,17-12 0,-6 1 41,-1 0 0,0-2 0,-1 0 1,30-40-1,49-91 242,-83 126-251,-1-2 0,-1 1 0,-1-1 0,-2-1 0,10-37 0,-19 63-60,0 0-1,0 0 0,1 0 1,-1-1-1,0 1 1,0 0-1,0 0 0,0-1 1,0 1-1,0 0 0,0 0 1,0 0-1,1-1 1,-1 1-1,0 0 0,0-1 1,0 1-1,0 0 0,0 0 1,-1-1-1,1 1 1,0 0-1,0 0 0,0-1 1,0 1-1,0 0 1,0 0-1,0 0 0,0-1 1,0 1-1,-1 0 0,1 0 1,0-1-1,0 1 1,0 0-1,-1 0 0,1 0 1,0 0-1,0-1 0,-9 9-395,-10 18-74,18-25 504,0 1-57,0 0 0,-1 0 0,1 0 0,-1-1-1,1 1 1,-1 0 0,0-1 0,0 1 0,1-1 0,-5 3 0,-5 0-226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3:52.23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0 100 17220,'5'-6'334,"-1"-1"1,1 1 0,0 0 0,0 1-1,0-1 1,1 1 0,0 0 0,0 1-1,0 0 1,1-1 0,-1 2 0,1-1-1,12-4 1,-6 3 71,0 0-1,1 1 0,-1 1 1,1 0-1,0 1 1,21-1-1,-32 3-357,1 0 0,-1 0-1,0 0 1,0 1 0,0 0 0,0-1 0,0 1 0,0 0-1,0 0 1,0 0 0,0 1 0,-1-1 0,1 1 0,0 0-1,-1-1 1,1 1 0,-1 0 0,2 3 0,-2-3-38,-1-1 1,0 1 0,0 0 0,0 0-1,0 0 1,0 0 0,0 0 0,-1 0-1,1 1 1,-1-1 0,0 0 0,1 0-1,-1 0 1,0 1 0,0-1 0,0 0-1,-1 0 1,1 0 0,0 1 0,-1-1-1,0 0 1,1 0 0,-1 0 0,0 0-1,-2 4 1,-5 5 0,0 1 0,0-1 0,-1-1-1,-1 1 1,0-2 0,-14 12 0,12-10-16,-1-1 0,0-1 0,-23 12 0,61-30-90,1 0 1,44-8-1,-57 15 65,-1 1 1,1 0-1,0 0 1,0 1 0,-1 1-1,1 0 1,24 6-1,-34-7 25,0 1 0,0 0 0,0 0-1,0 1 1,0-1 0,0 1 0,0-1-1,-1 1 1,1 0 0,0 0 0,-1 0 0,0 0-1,1 1 1,-1-1 0,0 1 0,3 4 0,-5-5 3,1 0 1,0 0 0,-1 0-1,1 0 1,-1 0-1,0 0 1,1 1 0,-1-1-1,0 0 1,0 0 0,-1 0-1,1 1 1,0-1 0,-1 0-1,1 0 1,-1 0-1,0 0 1,0 0 0,0 0-1,0 0 1,0 0 0,0 0-1,0-1 1,0 1-1,-4 3 1,-3 4 37,-1 0 0,0 0 0,-1-1 0,0 0 0,-14 8 0,-60 30 355,46-27-207,19-9-150,4-1-49,0 0 0,-1-2 0,0 1 0,0-2 0,-1 0 0,0-2 1,-24 5-1,40-8-30,0-1 1,0 0 0,0 0 0,0 0 0,1 1 0,-1-1 0,0 0 0,0 0 0,0 0 0,0 0 0,0-1-1,1 1 1,-1 0 0,0 0 0,0 0 0,0-1 0,1 1 0,-1 0 0,0-1 0,0 1 0,1-1-1,-1 1 1,0-1 0,0 1 0,1-1 0,-1 1 0,1-1 0,-1 0 0,1 1 0,-1-1 0,1 0 0,-1 1-1,1-1 1,-1 0 0,1 0 0,0 0 0,-1 1 0,1-1 0,0 0 0,0 0 0,0 0 0,0 0 0,0 1-1,0-1 1,0 0 0,0-1 0,0-16-512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04.5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358 52 15955,'61'-51'5064,"-61"51"-5028,0 0 1,0 0-1,0 0 0,0 0 1,0 0-1,0 0 0,0 1 0,0-1 1,0 0-1,0 0 0,0 0 1,0 0-1,0 0 0,0 0 0,0 1 1,0-1-1,0 0 0,0 0 0,0 0 1,1 0-1,-1 0 0,0 0 1,0 1-1,0-1 0,0 0 0,0 0 1,0 0-1,0 0 0,0 0 1,1 0-1,-1 0 0,0 0 0,0 0 1,0 0-1,0 0 0,0 0 1,0 1-1,1-1 0,-1 0 0,0 0 1,0 0-1,0 0 0,0 0 0,0 0 1,0 0-1,1 0 0,-1 0 1,0 0-1,0 0 0,0-1 0,0 1 1,0 0-1,0 0 0,1 0 1,-1 0-1,0 0 0,0 0 0,0 0 1,-4 12 396,-5 4-262,-1 0-1,0 0 1,-26 28 0,11-14-110,-79 106-814,-118 202 1,219-334-592,3-6 511,2-11 211,7-21 168,6-9-249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04.980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0 14179,'1'19'1688,"-1"7"-1055,-5 8-129,-2 6 904,-1 12-432,1 2-136,2 5-224,3 1-87,5-1-169,1-2-112,3-8-328,1-5-224,0-9-409,-1-6 753,-5-12-184,-4-6-104,-12-2-120</inkml:trace>
  <inkml:trace contextRef="#ctx0" brushRef="#br0" timeOffset="1">1 584 16628,'17'-2'1944,"6"1"-1272,7-1-232,9-2 776,5 4-295,2 0-169,1 0-648,-1 1-384,-1 2-1849,-7 0 1921,-2-4-352,-3-5-176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05.52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26 0 16700,'-14'41'2876,"9"-14"-2414,2 1 0,1-1 0,1 1-1,1 0 1,1 0 0,8 39 0,-9-64-385,1 0 0,0 0 0,0 0 0,0 0 0,0 0 0,0 0 0,0 0 0,1-1 0,0 1 0,3 4 0,-4-6-47,0-1 0,0 1 0,0 0 0,0-1 0,0 1-1,0 0 1,0-1 0,0 1 0,0-1 0,1 0 0,-1 1 0,0-1 0,0 0 0,0 0 0,1 0 0,-1 0-1,0 0 1,0 0 0,1 0 0,-1 0 0,0 0 0,0-1 0,0 1 0,1-1 0,-1 1 0,0 0 0,0-1-1,0 0 1,2-1 0,10-7 102,0 0 0,0-2 0,-1 0-1,-1 0 1,0-1 0,10-14 0,4-3 32,-1 2-51,-14 14-86,1 0 0,1 1 0,-1 1 0,2-1 0,14-8 0,-27 19-27,0 1 0,1 0 1,-1-1-1,1 1 0,-1 0 0,1 0 1,-1-1-1,0 1 0,1 0 0,-1 0 1,1 0-1,-1 0 0,1 0 0,-1 0 1,1 0-1,-1 0 0,1 0 0,-1 0 1,1 0-1,-1 0 0,1 0 0,-1 0 1,1 0-1,-1 0 0,1 0 0,-1 1 1,1-1-1,-1 0 0,0 0 0,1 1 1,0 0-1,0 0 1,-1 0-1,1 0 1,-1 0-1,1 0 1,-1 0 0,1 0-1,-1 0 1,0 0-1,0 0 1,1 1-1,-1 1 1,-2 38 8,1-38-9,-6 54-4,0-15-5,0 72 1,7-112 8,4 30 5,-4-31-3,0 0 0,0 0 0,1-1 0,-1 1 0,0 0 0,0 0-1,1-1 1,-1 1 0,1 0 0,-1-1 0,1 1 0,-1 0 0,1-1 0,-1 1 0,1-1 0,0 1 0,-1-1-1,1 1 1,0-1 0,-1 0 0,1 1 0,0-1 0,-1 0 0,1 1 0,0-1 0,0 0 0,0 0 0,-1 0-1,1 0 1,0 0 0,0 0 0,0 0 0,-1 0 0,1 0 0,0 0 0,0 0 0,-1 0 0,2-1 0,2 0 19,0-1 0,-1 1 0,1-1 0,0 0 0,-1-1 1,1 1-1,-1-1 0,0 1 0,4-6 0,27-31 213,-23 24-129,78-103 632,38-45 163,-118 151-1292,-9 12 368,0 0-1,0 0 0,0 0 1,0 0-1,-1 0 1,1 0-1,0 0 0,0 0 1,0 0-1,0 0 1,0 0-1,0 0 0,0 0 1,0 0-1,0 0 1,0 0-1,0 0 0,0 0 1,0 0-1,0 0 0,0 0 1,0 0-1,0 0 1,-1 0-1,1 0 0,0 0 1,0 0-1,0 0 1,0 0-1,0 0 0,0 0 1,0-1-1,0 1 1,0 0-1,0 0 0,0 0 1,0 0-1,0 0 0,0 0 1,0 0-1,0 0 1,0 0-1,0 0 0,0 0 1,0 0-1,0 0 1,0 0-1,0 0 0,0 0 1,0 0-1,0 0 1,0-1-1,0 1 0,0 0 1,0 0-1,0 0 0,0 0 1,0 0-1,-19 15-1588,9-4 962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05.91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1 344 17180,'0'1'83,"1"0"0,0 0 1,0 0-1,-1 0 1,1 0-1,0-1 0,0 1 1,0 0-1,0 0 0,0-1 1,0 1-1,0-1 1,0 1-1,0-1 0,0 1 1,0-1-1,1 0 0,-1 1 1,0-1-1,0 0 1,0 0-1,0 0 0,1 0 1,-1 0-1,0 0 0,0 0 1,0 0-1,1-1 1,-1 1-1,0 0 0,0-1 1,0 1-1,0-1 0,0 1 1,0-1-1,0 1 1,0-1-1,2-1 0,5-4 253,0 0 0,0-1-1,12-11 1,-15 13-37,50-56 1062,-2-2 1,63-101 0,-108 154-1234,-8 9-120,0 1 0,0-1 0,0 1 0,1-1 1,-1 1-1,0-1 0,0 1 0,1 0 0,-1-1 1,0 1-1,1-1 0,-1 1 0,0 0 0,1-1 1,-1 1-1,1 0 0,-1-1 0,1 1 0,-1 0 1,1 0-1,-1 0 0,1-1 0,-1 1 0,1 0 1,0 0-1,2 12 76,-9 30-77,5-36 2,-13 80 12,2-19-345,-4 90 0,15-154 233,1 1 0,0-1 0,0 0-1,0 1 1,0-1 0,1 0 0,-1 1-1,1-1 1,0 0 0,0 0 0,0 1 0,0-1-1,1 0 1,2 5 0,6-4-348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07.71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493 9 16604,'20'-9'2364,"-25"14"-820,-35 18 141,-16 2-875,-252 126-79,297-145-729,0 0-1,0 1 0,1 0 1,0 1-1,1 1 0,-15 14 1,22-20-2,1-1 0,-1 1 0,0-1 0,1 1 0,-1 0 0,1 0 0,0 0 0,0 0 0,0 0 0,0 0 0,0 0 0,1 0 0,-1 0 0,1 0 0,0 0 0,0 1 0,0-1 0,0 0 1,1 0-1,-1 0 0,1 0 0,0 0 0,0 0 0,0 0 0,0 0 0,0 0 0,1 0 0,0-1 0,-1 1 0,1 0 0,4 3 0,8 11-95,1-1 0,0 0 0,1-1 0,28 19 0,-32-26 16,-1 0 0,1-1-1,0-1 1,1 0 0,-1-1 0,1 0 0,0-1 0,19 4 0,-28-7 43,0-1 0,-1 0 0,1 0 0,-1 0 1,1 0-1,0 0 0,-1-1 0,1 0 0,-1 0 0,1 0 0,-1 0 0,1 0 0,-1-1 0,6-2 0,18-19-270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08.5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428 1 14747,'-2'6'5922,"-15"24"-3933,-17 21-337,-66 74 0,-53 38-955,138-147-618,-14 15-81,15-15-470,0-1 1,-1 0 0,-19 13 0,43-46-1308,12-11 1164,6-7-253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18436,'-2'8'2088,"2"4"-1359,7-7-177,6-3 1128,8 1-664,5-2-160,8 2-287,6 0-105,5 1-208,1-2-216,-3-1-480,-3 2-345,-7 0-607,-6 1 1104,-13-3-256,-4-1-200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08.98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8 12 16956,'16'-11'1760,"-12"14"-1016,-2 13-280,-4 12 865,-2 11-201,-3 11-360,2 5-168,0 5-272,-1 1-64,6-2-128,1-3-104,8-9-288,0-4-200,1-10-408,0-4-264,0-6 840,0-7-257,-7-6-191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09.41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55 16355,'0'0'1833,"10"0"-1017,7-2-280,9-1 1145,8 0-465,7-1-440,0 0-280,4-1-592,3 1-328,-3 0 344,-4-5-24,-1 2-96,1-3-104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09.76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79 37 17364,'-10'20'666,"-37"98"1608,42-103-1927,0 1-1,1-1 0,1 1 0,1 0 1,-1 28-1,3-41-299,0 0-1,0-1 1,1 1-1,-1 0 1,1 0-1,-1-1 1,1 1 0,0 0-1,0-1 1,0 1-1,0-1 1,0 1-1,1-1 1,-1 0-1,4 4 1,-4-4-21,1-1 1,-1 0-1,1 0 1,0 0-1,-1-1 1,1 1-1,0 0 1,0-1-1,0 1 1,-1-1-1,1 1 1,0-1-1,0 0 1,0 0-1,0 0 1,0 0-1,0 0 1,0 0-1,-1-1 1,1 1-1,0 0 1,0-1-1,0 0 1,1 0-1,8-4 60,0 0 1,-1 0-1,0-1 0,0-1 1,0 0-1,-1 0 1,0 0-1,10-12 0,62-76 634,-65 75-559,7-10 55,-8 11-34,1 0 0,18-17-1,-34 35-174,1 0 0,0 1 0,-1-1 0,1 0 1,-1 1-1,1-1 0,0 1 0,0-1 0,-1 1 0,1-1 0,0 1 0,0 0 0,0-1 0,-1 1 0,1 0 0,0 0 0,0-1 0,1 1 0,-2 0-3,1 1-1,-1-1 1,0 0-1,0 1 1,1-1-1,-1 0 1,0 1-1,0-1 1,1 0-1,-1 1 1,0-1-1,0 1 1,0-1-1,0 0 1,0 1-1,0-1 0,0 1 1,0-1-1,0 0 1,0 1-1,0-1 1,0 1-1,0-1 1,0 0-1,0 1 1,0 0-1,-10 37 60,9-35-67,-14 43 26,-19 65 47,33-109-61,1 1 0,-1-1 1,1 1-1,-1 0 0,1-1 0,0 1 1,0 0-1,0-1 0,0 1 1,1-1-1,-1 1 0,1 0 1,-1-1-1,1 1 0,2 4 0,-2-6 4,0 0 0,0 0 0,1 0 0,-1 0 0,0 0 0,1 0 0,-1 0 0,1 0 0,-1 0 0,1-1 0,-1 1 0,1 0 0,-1-1 0,1 0 0,0 1 0,-1-1 0,1 0 0,0 0 0,-1 0 0,1 0 0,0 0 0,-1 0 0,1 0 0,0-1 0,2 0 0,8-2 69,-1 0 1,0-1-1,0 0 0,0-1 1,-1 0-1,0-1 1,1 0-1,13-12 1,70-66 526,-81 72-533,18-20 14,-1-1-1,42-62 0,-69 87-1224,-12 13-52,7-3 1173,-2 1-511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0.164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18188,'52'1'2454,"-23"0"-1195,31 3 1,-53-3-1033,0 0 1,1 1-1,-1-1 1,0 2-1,0-1 0,0 1 1,0 0-1,-1 0 0,9 6 1,-14-8-207,0 0-1,0 0 1,1 0 0,-1 0 0,0 1-1,0-1 1,0 0 0,0 1 0,0-1-1,-1 1 1,1-1 0,0 1 0,-1-1 0,1 1-1,-1 0 1,1-1 0,-1 1 0,0-1-1,1 1 1,-1 0 0,0-1 0,0 1 0,-1 0-1,1-1 1,0 1 0,0 0 0,-1-1-1,1 1 1,-1 0 0,1-1 0,-1 1-1,0-1 1,0 1 0,0-1 0,1 0 0,-3 2-1,-2 5 37,-1 0 0,-1 0 0,1-1-1,-14 12 1,-26 19 274,25-22-31,1 0 1,1 2 0,-31 36 0,49-53-283,0 0 1,0 0-1,0 0 0,1 0 1,-1 1-1,0-1 1,1 0-1,-1 0 1,1 0-1,-1 1 1,1-1-1,-1 0 1,1 1-1,0-1 0,0 0 1,0 1-1,-1-1 1,1 0-1,1 1 1,-1-1-1,0 0 1,0 0-1,1 3 1,0-2-3,0-1 1,0 0 0,0 1-1,1-1 1,-1 0 0,0 0 0,1 0-1,-1 0 1,0 0 0,1 0 0,-1 0-1,1 0 1,0-1 0,-1 1 0,4 0-1,6 2-57,1-1-1,-1 0 1,1-1-1,12 0 0,8 0 27,0-1-1,-1-2 1,1-1 0,40-9-1,-21-5-104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1.36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369 27 15499,'8'-5'509,"-4"2"-280,1 1-1,-1-1 1,1 1 0,0 0-1,0 0 1,0 0 0,0 1-1,0-1 1,0 1 0,0 1-1,0-1 1,1 1 0,6 0-1,-12 0-145,1 0 0,-1 0 0,1 0 0,0 0 0,-1 1 0,1-1 0,-1 0 0,1 0 0,-1 1 0,1-1 0,-1 0 0,1 1 0,-1-1 0,1 1 0,-1-1 0,1 0 0,-1 1 0,0-1 0,1 1 0,-1-1 0,0 1 0,1-1 0,-1 1 0,0 0 0,0-1 0,1 1 0,-1-1 0,0 1 0,0 0 1,0 1 49,0 0 1,0 0 0,0 0 0,-1 0 0,1-1 0,-1 1 0,1 0 0,-1 0 0,-1 3 0,-24 34 1228,7-18-1085,0-1-1,-2-1 0,0-1 1,-1 0-1,-45 26 0,-131 59-191,167-88-38,28-14-50,-26 16 34,29-17-30,0 0 0,-1 0 0,1 1 0,0-1 0,0 0 0,0 0 0,-1 1 0,1-1 0,0 0 0,0 1 0,0-1 0,-1 0 0,1 1 0,0-1 0,0 0 0,0 1 0,0-1 0,0 0 0,0 1 0,0-1 0,0 0 0,0 1 0,0-1 0,0 0 1,0 1-1,0-1 0,0 0 0,0 1 0,1 0-1,0 0 1,-1-1 0,1 1 0,0 0 0,0-1-1,0 1 1,0 0 0,-1-1 0,1 0 0,0 1 0,0-1-1,0 1 1,0-1 0,0 0 0,1 1 0,45 9-36,0-2 1,90 5-1,-86-10-378,96 4-823,-110-5 908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2.081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404 30 18556,'10'-6'2575,"-10"13"-912,-1 6-1096,1-16-93,0 1-384,-1 1 0,1-1 0,0 1 0,0-1 0,0 0 0,0 1 0,1-1 0,-1 1 0,0-1 0,1 1 0,-1-1 0,1 1 0,-1-1 0,1 1 0,0-1 0,-1 1 0,1 0 0,0-1 0,0 1 0,0 0 0,0 0 0,0 0-1,0-1 1,1 1 0,-1 0 0,0 1 0,0-1 0,3-1 0,-8 5 69,0 1 0,1 0 1,-1 0-1,1 1 0,0-1 0,-5 8 0,-23 45-32,9-15-15,-27 42-29,-3-3 0,-4-3 0,-76 83 0,122-150-152,7-7-22,0 0-1,0 0 0,-1 0 1,0-1-1,0 1 1,0-1-1,0 0 0,0 0 1,-1 0-1,-9 3 0,27-25-2341,71-99-775,-46 58 2113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2.487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7 15899,'15'-7'1895,"-15"7"-1837,1 0-1,-1 1 1,0-1 0,1 0-1,-1 0 1,1 0 0,-1 0-1,0 0 1,1 1 0,-1-1-1,0 0 1,1 0-1,-1 1 1,0-1 0,0 0-1,1 0 1,-1 1 0,0-1-1,0 0 1,1 1 0,-1-1-1,0 0 1,0 1-1,0 0 1,2 3 260,-2 0 0,1 0 0,0 0 0,-1 0 0,0 7 0,0 2 229,6 51-32,1-2 1,4 1-1,2-1 0,35 97 1,-45-150-759,1-2 280,-2 0 0,1 1 0,-1-1 0,0 1 0,0-1 0,-1 1 1,0 0-1,0 0 0,-1 0 0,0 10 0,-5-1-176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2.886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14 18468,'7'0'2104,"6"3"-1391,8-2-265,3 1 1168,14-1-672,2-1-248,6 0-616,1 0-296,0 0-848,2-3 1712,-5-3-792,2 2-128,-4-3-112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3.272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57 8 16628,'-12'26'1491,"1"1"0,-13 54 0,21-68-1246,0 1 1,1-1 0,1 1-1,0 0 1,1-1 0,1 1-1,0 0 1,3 16 0,-3-28-206,-1-1 1,0 1-1,1 0 0,-1 0 1,1 0-1,0-1 1,0 1-1,-1 0 1,1-1-1,0 1 1,0-1-1,1 1 1,-1-1-1,0 0 1,0 1-1,1-1 0,-1 0 1,3 2-1,-2-3-3,-1 1 0,1-1 0,-1 1-1,1-1 1,0 0 0,-1 1 0,1-1-1,0 0 1,-1 0 0,1 0 0,0-1-1,-1 1 1,1 0 0,0-1 0,-1 1-1,3-2 1,3-1 55,0-1 0,0 0 0,0 0 0,0 0-1,-1-1 1,0 0 0,6-7 0,37-41 608,48-70 0,-61 75-544,-36 48-152,1-1-1,-1 0 1,1 1-1,-1-1 1,0 0-1,1 1 1,0-1-1,-1 1 1,1-1-1,-1 1 1,1-1-1,0 1 1,-1-1-1,1 1 1,0-1-1,-1 1 0,2-1 1,-1 12 25,-13 27-25,11-36-5,-14 41-7,3-13 11,2 0 1,1 1-1,1 0 0,-6 49 0,14-78 0,0 0 0,0 1 0,0-1 1,0 0-1,0 0 0,0 0 0,1 0 0,-1 0 0,1 0 0,0 0 0,-1 0 0,1 0 0,0 0 1,0 0-1,0 0 0,0 0 0,2 2 0,-1-3 2,-1 0 0,1 0 0,-1 0 1,1-1-1,-1 1 0,1 0 0,-1-1 0,1 1 0,-1-1 1,1 1-1,0-1 0,-1 0 0,1 0 0,0 0 0,-1 0 1,1 0-1,0 0 0,-1 0 0,1 0 0,0-1 0,-1 1 1,4-2-1,8-3 62,0 0 0,-1-1-1,1-1 1,-1 0 0,0 0 0,-1-2 0,0 1 0,16-17 0,73-88 631,-99 112-693,18-24 165,-1 0 0,-1-1-1,-1-1 1,14-32 0,-30 59-194,0 0 0,0 0 0,0 0 0,-1 0 0,1 0 0,0 1 0,0-1 0,0 0 0,0 0 0,0 0 0,-1 0 1,1 0-1,0 0 0,0 0 0,0 0 0,0 0 0,0 0 0,-1 0 0,1 0 0,0 0 0,0 0 0,0 0 0,0 0 0,0 0 0,-1 0 1,1 0-1,0 0 0,0 0 0,0-1 0,0 1 0,0 0 0,0 0 0,-1 0 0,1 0 0,0 0 0,0 0 0,0 0 0,0 0 1,0 0-1,0-1 0,0 1 0,0 0 0,0 0 0,0 0 0,-1 0 0,1 0 0,0-1 0,0 1 0,0 0 0,0 0 0,0 0 1,0 0-1,0 0 0,0-1 0,0 1 0,0 0 0,0 0 0,-3-13-1616,3 9 1110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3.663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125 112 18524,'3'-5'413,"1"-1"0,0 1 0,1 0-1,-1 0 1,1 0 0,0 1 0,0-1 0,0 1 0,7-3-1,54-31 2327,-61 35-2395,-3 2-239,31-14 877,-31 14-937,-1 1 0,1-1 1,0 1-1,-1 0 1,1-1-1,0 1 1,0 0-1,0 0 0,-1 0 1,1 0-1,0 0 1,0 0-1,0 1 1,-1-1-1,1 1 0,3 1 1,-4-2-41,-1 0 1,1 1 0,-1-1-1,1 1 1,-1-1-1,1 1 1,-1-1-1,1 1 1,-1-1 0,0 1-1,1-1 1,-1 1-1,0 0 1,1-1-1,-1 1 1,0 0-1,0-1 1,1 1 0,-1 0-1,0-1 1,0 1-1,0 0 1,0-1-1,0 1 1,0 1 0,-9 20 18,-20 16-29,1-11 122,-31 25 0,21-20 84,38-32-197,0 0 1,0 0 0,0 0-1,0 0 1,0 0-1,0 0 1,-1 1 0,1-1-1,0 0 1,0 0-1,0 0 1,0 0 0,0 0-1,0 0 1,0 0 0,0 0-1,0 0 1,-1 0-1,1 0 1,0 0 0,0 0-1,0 0 1,0 1 0,0-1-1,0 0 1,0 0-1,0 0 1,0 0 0,0 0-1,0 0 1,0 0-1,0 0 1,0 1 0,0-1-1,0 0 1,0 0 0,0 0-1,0 0 1,0 0-1,0 0 1,0 0 0,0 1-1,0-1 1,0 0-1,0 0 1,0 0 0,0 0-1,0 0 1,0 0 0,0 0-1,0 0 1,0 0-1,0 1 1,1-1 0,-1 0-1,0 0 1,0 0-1,0 0 1,10-1 134,24-6-69,-22 4-42,-1 0-39,1 1 0,-1 1 0,1 0-1,-1 1 1,1 0 0,0 1 0,13 2 0,-22-3 1,-1 0 1,0 1-1,1-1 0,-1 1 1,0 0-1,0 0 0,0 0 1,0 0-1,0 0 0,0 0 1,0 0-1,0 0 1,0 1-1,0-1 0,0 1 1,-1 0-1,1-1 0,-1 1 1,1 0-1,-1 0 0,0 0 1,0 0-1,0 0 0,0 0 1,0 0-1,0 1 1,-1-1-1,1 0 0,0 0 1,-1 1-1,0-1 0,0 0 1,0 1-1,0-1 0,0 0 1,0 0-1,0 1 1,-1-1-1,1 0 0,-1 1 1,0-1-1,0 0 0,0 2 1,-3 5 28,0-1 1,0 1 0,-1-1 0,0 0-1,0-1 1,-1 1 0,0-1 0,0 0-1,-1-1 1,1 1 0,-13 7-1,5-3 66,-1-2-1,0 0 0,-1 0 1,0-1-1,-19 6 1,25-11-128,0 0 1,1-1 0,-1 0-1,0-1 1,0 0 0,0 0-1,0-1 1,-16-2 0,23 2-11,-1-1 1,1 1 0,0-1-1,-1 0 1,1 0-1,0 0 1,0-1 0,0 1-1,0-1 1,0 1-1,0-1 1,0 0 0,0 0-1,1 0 1,-1-1-1,1 1 1,0 0 0,0-1-1,-1 0 1,1 0-1,1 1 1,-1-1 0,0 0-1,1 0 1,0-1-1,-1 1 1,1 0-1,-1-6 1,1-16-421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4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18220,'10'4'2304,"4"-4"-1431,8-1-369,3-3 1336,10-4-888,2 1-264,5 1-712,-1 1-456,-1 0 1345,-4 4-930,0 0-71,-4 1-64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8.06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0 47 16355,'3'0'2089,"10"3"-1233,4-5-304,6-1 1553,9-2-1097,5-1-168,6 0-312,3-1-168,0 0-392,-2 0-240,-8 2-552,-6 4-296,-14 1 856,-8 0-248,-18 7-169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8.485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0 16235,'4'8'1785,"5"-3"-1185,8-2-280,4-1 816,11 2-480,4-1-271,7 2-778,0 3-279,-3-1 560,3-3-208,-6-4-120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18.829"/>
    </inkml:context>
    <inkml:brush xml:id="br0">
      <inkml:brushProperty name="width" value="0.05" units="cm"/>
      <inkml:brushProperty name="height" value="0.05" units="cm"/>
      <inkml:brushProperty name="color" value="#AB008B"/>
    </inkml:brush>
  </inkml:definitions>
  <inkml:trace contextRef="#ctx0" brushRef="#br0">1 1 18468,'13'0'464,"0"1"0,0 1 0,0 0 0,0 0 0,0 2 0,0-1 0,-1 2 0,0 0 0,23 12 0,-32-16-432,0 1 1,-1 0 0,1 0 0,-1 0-1,1 1 1,-1-1 0,0 0 0,0 1-1,0 0 1,0-1 0,-1 1 0,1 0-1,-1 0 1,1 0 0,-1 0 0,0 0-1,0 0 1,0 0 0,-1 0 0,1 1-1,-1-1 1,0 0 0,1 0 0,-2 1-1,1-1 1,0 0 0,-1 0 0,1 1-1,-1-1 1,0 0 0,0 0 0,-1 3-1,-6 11 74,1 1-1,-2-2 1,0 0-1,-16 22 1,15-24-49,-67 97-4091,77-110 3267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3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3 20516,'-1'-1'88,"0"1"0,1-1-1,-1 1 1,0 0-1,0 0 1,0 0 0,0-1-1,0 1 1,0 0-1,1 0 1,-1 0 0,0 0-1,0 0 1,0 1-1,0-1 1,0 0-1,0 0 1,0 1 0,1-1-1,-1 0 1,0 1-1,0-1 1,-1 1 0,0 1 31,0 0 1,0 0-1,0 0 1,0 0-1,0 0 1,0 1 0,-2 3-1,-2 5 248,0 0 0,-5 18 0,10-28-319,-7 23 174,1 0 0,-5 27 0,10-44-206,1 1 0,0-1 0,0 1-1,1-1 1,0 1 0,1-1-1,-1 0 1,1 1 0,1-1-1,0 0 1,4 12 0,-5-17-8,0 0 0,0 0-1,1 0 1,-1 0 0,1 0 0,-1-1 0,1 1 0,0-1 0,0 1 0,-1-1-1,1 1 1,0-1 0,0 0 0,1 0 0,-1 0 0,0 0 0,0 0-1,0-1 1,1 1 0,-1-1 0,0 1 0,1-1 0,-1 0 0,0 0 0,1 0-1,3-1 1,3 0 17,-1 0 0,0-1 0,1 0 0,-1 0 0,0-1 0,9-5 0,10-7 53,-1-1 0,-1-2 0,0 0 0,-1-2 0,35-37 0,-9 9 34,-54 54-117,0 0 0,1 0 0,-1 0 1,1 1-1,-3 11 0,-13 45 142,18-62-129,1 0 1,0 1 0,-1-1 0,1 0 0,0 0-1,0 0 1,0 0 0,0 0 0,0 0-1,0 0 1,0 1 0,0-1 0,0 0-1,1 0 1,-1 0 0,0 0 0,1 0 0,-1 0-1,1 0 1,-1 0 0,1 0 0,-1 0-1,3 2 1,-2-3 3,0 1 0,0 0 0,1-1 0,-1 1-1,1-1 1,-1 1 0,0-1 0,1 1 0,-1-1 0,1 0-1,-1 0 1,1 0 0,-1 0 0,1 0 0,2-1 0,6 0 37,-1-1 0,1-1 1,-1 0-1,14-6 0,52-29 140,16-7-77,-78 40-109,-1 0-1,1 1 0,0 1 0,0 0 0,18-2 0,-28 5-3,-1 0 0,0-1 0,0 1 0,1 0 1,-1 1-1,0-1 0,0 0 0,1 1 0,-1-1 0,0 1 0,0-1 1,0 1-1,0 0 0,0 0 0,0 0 0,0 0 0,0 1 0,0-1 0,0 0 1,-1 1-1,1-1 0,2 3 0,-1 1 5,-1 0 0,1 0-1,-1 1 1,0-1 0,0 0 0,-1 1 0,2 5 0,2 8 62,-5-17-48,1 0-1,-1-1 0,1 0 1,0 1-1,0-1 1,-1 1-1,1-1 0,0 0 1,0 0-1,0 1 1,0-1-1,1 0 1,-1 0-1,0 0 0,0 0 1,1 0-1,-1-1 1,0 1-1,1 0 0,-1-1 1,1 1-1,-1 0 1,1-1-1,-1 0 0,1 1 1,0-1-1,-1 0 1,1 0-1,-1 0 0,1 0 1,0 0-1,-1 0 1,1-1-1,-1 1 0,3-1 1,8-2 55,-1 0-1,0-1 1,21-10 0,-16 7-17,8-4 8,68-25 67,-81 33-146,0 0-1,0 0 1,0 1-1,0 1 1,0 0-1,17 0 0,-26 1 13,0 0-1,0 0 0,0 1 1,-1-1-1,1 0 0,0 0 1,0 1-1,0 0 0,-1-1 1,1 1-1,0 0 0,0 0 1,-1 0-1,1 0 0,-1 0 1,1 0-1,-1 0 0,1 0 1,-1 1-1,0-1 0,1 0 1,-1 1-1,0-1 0,0 1 1,1 2-1,-1 1 6,0 0 1,0 0-1,0 0 0,0 0 1,-1 0-1,0 0 0,-1 7 1,1-6 23,0 0 0,0 0 0,0 0 0,2 12 0,-1-18-20,-1 1 1,0-1 0,1 1-1,-1-1 1,0 1 0,1-1-1,-1 0 1,1 1 0,-1-1-1,1 0 1,-1 1 0,1-1-1,-1 0 1,1 1-1,-1-1 1,1 0 0,-1 0-1,1 0 1,-1 1 0,1-1-1,-1 0 1,1 0 0,0 0-1,-1 0 1,1 0 0,-1 0-1,1 0 1,-1 0-1,1 0 1,0-1 0,-1 1-1,1 0 1,-1 0 0,2-1-1,20-8 73,-20 8-63,67-33 116,32-14-76,-88 43-63,0 1 1,0 0-1,1 1 1,0 0-1,27-1 1,-38 4-4,-1 0 0,1 0 0,0 0 0,0 0 0,-1 1 0,1-1 0,0 1 0,-1 0 0,4 1 1,-5-2 7,0 1 1,0 0 0,0-1 0,0 1-1,0-1 1,-1 1 0,1 0 0,0 0 0,0 0-1,-1-1 1,1 1 0,0 0 0,-1 0-1,1 0 1,-1 0 0,1 0 0,-1 1 0,1 1-79,-1 0 0,0 0 0,0 0 1,0 0-1,0 0 0,-1 0 0,1 0 1,-1 0-1,0 0 0,0 0 0,0 0 1,0-1-1,0 1 0,-3 4 0,-1 5-1397,8-7 169,20-11 42,3-3 311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3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 20748,'-3'0'606,"0"0"0,1 1 0,-1 0 0,0-1-1,1 1 1,-1 0 0,1 0 0,-4 2 0,-37 25 1039,30-19-1213,7-5-349,3-2-89,1-1 0,-1 0 0,1 1 0,0-1 0,0 1 0,-1 0 0,1 0 0,0 0 0,0 0 0,0 0 0,1 0 0,-1 1 0,1-1 0,-1 1 0,-1 3 0,3-5-13,1-1 0,-1 1 0,1-1 0,-1 1 0,1-1 0,-1 1 0,1-1 0,0 1 0,-1-1 0,1 0 0,0 1 0,-1-1 0,1 0 0,0 0 0,-1 1 0,1-1 0,0 0 0,-1 0 0,1 0 0,0 0 0,0 0 0,-1 0 0,1 0 0,1 0 0,24 1-289,-22-1 231,13-1-114,-2 1 116,0 0-1,0 0 1,-1 1 0,1 1-1,-1 0 1,1 1-1,13 6 1,-26-9 87,-1 1 1,1-1-1,-1 1 0,1 0 0,-1-1 1,0 1-1,1 0 0,-1 0 0,0 0 1,0 0-1,0 0 0,0 0 0,0 1 1,0-1-1,0 0 0,0 0 0,1 2 1,-2-2 8,0 0 1,0 0 0,0 0 0,0 0 0,1 0 0,-2 0 0,1 1 0,0-1-1,0 0 1,0 0 0,0 0 0,-1 0 0,1-1 0,0 1 0,-1 0 0,1 0-1,-1 0 1,1 0 0,-2 1 0,-1 2 68,0 0 0,-1-1 0,0 1 0,0-1-1,0 0 1,0 0 0,0 0 0,-9 3 0,-29 10 458,38-15-573,1 0 0,-1 0 0,1 0 0,-1-1 0,1 0 0,-1 0 0,1 0 0,-1 0 0,1 0 0,-7-2 0,10 2-37,-1 0 0,1 0 0,-1 0 0,0-1 0,1 1 0,-1 0 0,1 0 0,-1-1-1,1 1 1,-1 0 0,1 0 0,-1-1 0,1 1 0,0-1 0,-1 1 0,1 0-1,0-1 1,-1 1 0,1-1 0,0 1 0,-1-1 0,1 1 0,0-1 0,0 1 0,-1-1-1,1 0 1,0 1 0,0-1 0,0 1 0,0-1 0,0 1 0,0-1 0,0 0 0,0-1-63,1 0 1,0 1 0,-1-1 0,1 0 0,0 0 0,0 1 0,0-1-1,0 1 1,0-1 0,2-1 0,4-4-229,0 1-1,0-1 1,11-6 0,14-5-679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4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 19316,'-11'5'736,"-13"7"1369,-43 29 1,60-37-1911,1 1 1,1 0 0,-1 0-1,1 0 1,-1 1-1,2 0 1,-1 0-1,1 0 1,0 1 0,0-1-1,-4 12 1,7-16-169,0 0 1,0 0 0,0 0 0,1 0-1,-1 1 1,1-1 0,-1 0 0,1 0-1,0 0 1,0 1 0,0-1-1,0 0 1,1 0 0,-1 0 0,0 0-1,1 1 1,0-1 0,-1 0 0,1 0-1,0 0 1,0 0 0,0 0 0,0 0-1,0-1 1,1 1 0,-1 0-1,1 0 1,-1-1 0,1 1 0,-1-1-1,1 0 1,0 1 0,0-1 0,0 0-1,0 0 1,0 0 0,4 1-1,0 0-12,0 0-1,0 0 1,1-1-1,-1 0 1,1 0-1,-1-1 0,1 0 1,-1 0-1,1 0 1,-1-1-1,13-2 1,-11 0-1,0 0 1,0-1 0,-1 1-1,1-1 1,-1-1 0,1 0-1,-1 0 1,-1 0 0,1-1-1,-1 0 1,7-8 0,-11 12-61,1-1 1,-1 0 0,0 0 0,0 0-1,0 0 1,0 0 0,0 0-1,-1-1 1,0 1 0,1 0-1,-1-1 1,-1 1 0,1-1 0,0 0-1,-1 1 1,0-1 0,1 1-1,-2-1 1,1 0 0,0 1-1,-1-1 1,1 1 0,-1-1-1,0 1 1,0-1 0,-1 1 0,1 0-1,-1-1 1,-1-2 0,0 3-45,0 0 0,0 0 1,0 0-1,0 0 1,0 1-1,0 0 0,-1 0 1,1 0-1,-1 0 0,0 0 1,1 1-1,-1-1 0,0 1 1,0 0-1,0 0 1,0 0-1,0 1 0,-6 0 1,-21 0-521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4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353 89 15739,'-3'-4'237,"1"0"-1,-1 0 0,0 0 1,0 1-1,0 0 1,0-1-1,-1 1 0,0 0 1,1 1-1,-1-1 0,0 1 1,0-1-1,0 1 1,0 0-1,-1 1 0,1-1 1,-1 1-1,1 0 0,-1 0 1,-7-1-1,-1 1 116,0 0 0,0 0 0,0 2 0,0-1 1,0 2-1,-15 2 0,14 0-204,1 0 1,-1 0-1,1 1 1,1 1 0,-14 7-1,20-10-127,1 1 0,0-1-1,-1 1 1,1 0 0,0 1-1,1-1 1,-1 1 0,1 0-1,0 0 1,0 0 0,1 1-1,-6 10 1,8-15-18,1 0 0,-1 0 1,1 0-1,0 0 0,-1 0 1,1 0-1,0 0 0,0 1 1,-1-1-1,1 0 0,0 0 1,0 0-1,0 1 0,1-1 1,-1 0-1,0 0 0,0 0 1,1 0-1,0 2 0,-1-2 2,1 0 0,0-1-1,-1 1 1,1 0-1,0-1 1,0 1 0,0-1-1,-1 1 1,1-1-1,0 1 1,0-1 0,0 1-1,0-1 1,0 0 0,0 0-1,0 1 1,0-1-1,1 0 1,5 0 17,0 0 0,0 0 0,-1-1 0,1 0-1,10-3 1,25-9 130,62-27-1,-71 25-67,1 2 0,-1 1-1,46-8 1,-75 19-81,-1 0-1,1 0 1,0 1 0,-1 0 0,1 0 0,0 0 0,0 0-1,-1 0 1,1 1 0,0 0 0,-1-1 0,1 2 0,3 0 0,-5-1-3,-1 1 1,1-1-1,-1 1 1,1-1-1,-1 1 1,0-1-1,0 1 1,1 0-1,-1 0 1,0 0-1,-1-1 1,1 1 0,0 0-1,-1 0 1,1 0-1,-1 0 1,1 0-1,-1 0 1,0 0-1,0 1 1,0-1-1,0 0 1,0 0 0,-1 3-1,-1 16-5,-2 0 0,0-1 0,-1 1 0,-13 33 0,-40 78 99,55-126-84,1-2-6,-21 44 138,-43 67 0,58-102-116,-1-1 0,0-1 0,0 0 0,-1 0 0,-1-1 0,0 0-1,0-1 1,-1 0 0,0-1 0,-20 11 0,29-18-35,0 0-1,-1 0 1,1 0 0,-1 0-1,1 0 1,-1-1 0,-3 1-1,6-1 5,1 0 1,-1 0-1,1 0 0,-1 0 1,1 0-1,-1 0 0,1 0 1,-1 0-1,1 0 0,-1-1 1,1 1-1,-1 0 0,1 0 1,-1 0-1,1-1 0,-1 1 1,1 0-1,-1 0 0,1-1 1,0 1-1,-1 0 0,1-1 1,0 1-1,-1-1 0,1 1 1,0 0-1,-1-1 0,1 1 1,0-1-1,0 1 0,0-1 1,-1 1-1,1-1 0,0 1 1,0-1-1,0 1 0,0-1 1,0 1-1,0-1 0,0 1 1,0-1-1,0 1 0,0-1 1,0 1-1,0-1 0,0 1 1,0-1-1,1 1 0,-1-1 0,0 1 1,0-1-1,1 1 0,-1 0 1,0-1-1,0 1 0,1-1 1,9-15-63,0 0-1,0 1 1,2 1 0,0 0-1,19-18 1,-5 5 20,40-43 76,4 2 1,2 4-1,119-81 0,-180 138-20,55-32 30,-59 35-38,1 1 1,-1 0-1,1 0 0,-1 1 1,1 0-1,0 1 1,10-2-1,-17 3-2,0 0-1,0 0 0,0 0 1,0 0-1,0 0 1,0 0-1,0 0 1,0 0-1,0 0 1,0 0-1,-1 0 1,1 0-1,0 1 1,0-1-1,0 0 1,0 1-1,0-1 1,0 1-1,-1-1 1,1 1-1,0-1 1,0 1-1,-1 0 0,1-1 1,0 1-1,-1 0 1,1-1-1,-1 1 1,1 0-1,-1 0 1,1 0-1,-1-1 1,0 1-1,1 0 1,-1 0-1,0 0 1,0 0-1,1 0 1,-1 0-1,0 0 1,0 0-1,0 0 0,0 0 1,0-1-1,0 1 1,-1 0-1,1 0 1,0 0-1,0 0 1,-1 0-1,0 1 1,-2 7-17,0 0 0,-1-1 1,0 0-1,-6 9 0,9-15 17,-39 60-68,23-38 110,2 0 1,-16 33 0,30-49 121,9-12-83,8-11 15,28-35 334,-2-2 0,-3-2 0,46-81-1,-61 84-90,-24 51-335,0-1 0,1 1 1,-1 0-1,0-1 0,0 1 1,0 0-1,1-1 0,-1 1 1,0 0-1,0-1 0,0 1 0,0-1 1,0 1-1,0 0 0,0-1 1,0 1-1,0-1 0,0 1 0,0 0 1,0-1-1,0 1 0,0 0 1,0-1-1,0 1 0,0-1 0,-1 1 1,1 0-1,0-1 0,-7 6-5,6-2-44,0-1 0,0 1-1,0-1 1,0 1 0,1-1-1,-1 1 1,1 0 0,-1 0 0,1-1-1,0 1 1,0 0 0,0-1-1,1 1 1,-1 0 0,1-1-1,-1 1 1,1 0 0,0-1 0,0 1-1,0-1 1,0 1 0,0-1-1,1 1 1,-1-1 0,1 0-1,-1 0 1,1 0 0,0 0 0,0 0-1,0 0 1,0 0 0,0-1-1,1 1 1,-1-1 0,0 1-1,5 1 1,1 0-57,0 0 0,0-1 0,0 1 0,0-1 0,1-1 0,-1 0 0,1 0 0,-1-1 0,1 0 0,15-2 0,11-6-261,1-3-36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5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91 404 16868,'-24'27'1762,"14"-17"-1208,1 1 0,0-1 1,1 1-1,0 1 0,-11 22 0,19-34-528,0 1 0,-1-1 0,1 0 0,0 1 0,0-1 0,-1 1 0,1-1 0,0 0 0,0 1 0,0-1 0,-1 1 0,1-1 0,0 1 0,0-1 0,0 1 0,0-1 0,0 0 0,0 1 0,0-1 0,0 1 0,0-1 0,0 1 0,0-1 0,0 1 0,1-1 0,-1 1 0,0-1 0,0 0 0,0 1 0,1-1 0,-1 1 0,0-1 0,0 0 0,1 1 0,-1-1 0,0 0 0,1 1 0,-1-1 0,0 0 0,1 1 0,-1-1 0,1 0 0,-1 0 0,0 0 0,1 1 0,-1-1 0,1 0 0,-1 0 0,1 0 0,-1 0 0,1 0 0,-1 0 0,0 0 0,1 0 0,-1 0 0,1 0 0,-1 0 0,1 0 0,-1 0 0,1 0 0,32-10 241,-31 9-251,93-45-78,8-3-2,-88 43 35,0 1 0,0 1 0,0 0 1,0 1-1,19-2 0,-32 5 28,1 0 0,-1 0 0,1 0 1,-1 0-1,1 0 0,-1 1 0,1-1 0,-1 1 0,1 0 0,-1 0 0,4 1 0,-5-1 7,0 0-1,0-1 0,0 1 0,0 0 0,0 0 0,0 0 0,-1 0 0,1 0 0,0 0 0,-1 0 0,1 0 1,-1 0-1,1 0 0,-1 0 0,1 1 0,-1-1 0,0 0 0,1 0 0,-1 0 0,0 0 0,0 1 0,0-1 1,0 0-1,0 0 0,0 1 0,-1-1 0,1 1 0,-4 10 74,0 0 0,0 0-1,-1 0 1,-1-1 0,0 0 0,-1 0 0,-13 17 0,7-9 88,-13 19 197,-18 25 631,3 3 0,-40 86 1,81-151-966,-1 0 0,0 0 0,1 1 0,-1-1 0,1 0 0,-1 1 1,1-1-1,-1 1 0,1-1 0,0 1 0,0-1 0,0 3 1,10-11 163,20-32-252,137-232-524,90-130 61,-233 367 495,-5 7-4,0 1 0,2 1-1,42-40 1,-62 63 28,0 1 0,0 0 0,1 0-1,-1 0 1,0 0 0,1 0 0,-1 1 0,1-1 0,-1 0-1,1 1 1,-1-1 0,1 1 0,-1-1 0,1 1-1,-1 0 1,1-1 0,2 1 0,-3 1 2,0-1 0,-1 0-1,1 1 1,0-1 0,-1 1 0,1-1 0,-1 1 0,1-1 0,0 1 0,-1-1-1,1 1 1,-1-1 0,0 1 0,1 0 0,-1-1 0,1 1 0,-1 0 0,0-1-1,0 1 1,1 0 0,-1 0 0,0-1 0,0 1 0,0 0 0,0 1 0,0 4 15,1 1 0,-2 0 0,1-1 0,-1 1 1,0-1-1,-3 11 0,-9 19 192,-25 50 0,24-57-5,0 1-1,-15 56 1,28-86-204,1 1 0,0 0-1,-1 0 1,1 0 0,0 0 0,0-1 0,0 1-1,0 0 1,0 0 0,0 0 0,0 0-1,0 0 1,0 0 0,0-1 0,0 1 0,0 0-1,1 0 1,-1 0 0,0 0 0,1-1 0,-1 1-1,0 0 1,1 0 0,-1-1 0,1 1 0,-1 0-1,1 0 1,0-1 0,-1 1 0,1-1-1,0 1 1,-1-1 0,1 1 0,0-1 0,0 1-1,-1-1 1,1 0 0,0 1 0,0-1 0,0 0-1,0 0 1,1 1 0,4-1-50,0 0 0,0 0 0,0 0 0,0-1 0,8-1 0,2-1-25,4 2-47,-1 0 0,1 1 0,33 5 0,-46-4 115,0 0 1,0 1-1,0 0 1,0 0-1,-1 1 1,1 0-1,0 0 1,-1 0-1,0 1 1,0 0 0,0 0-1,0 0 1,6 8-1,-10-11 26,0 1 0,-1 0 0,0-1 0,1 1 0,-1 0 0,0 0-1,0 0 1,0 0 0,0 0 0,-1 0 0,1 0 0,0 0 0,-1 1 0,1-1 0,-1 0 0,0 0-1,0 0 1,0 0 0,0 4 0,-1-3 17,0 0 0,0 0 0,0 0 0,-1 0-1,1 0 1,0-1 0,-1 1 0,0 0 0,0-1 0,0 0-1,0 1 1,-3 2 0,-6 4 145,-1 0 0,-1 0 0,1-1 1,-21 9-1,30-16-149,-21 11 350,-43 15 0,59-24-459,0-1 0,1 0 0,-1-1 0,0 1 0,0-1 1,0-1-1,-1 0 0,1 0 0,-15-2 0,21 1 16,1 1 0,-1-1 0,1 1 0,-1-1 0,1 0 0,-1 1 1,1-1-1,0 0 0,0 0 0,-1 0 0,1 0 0,0 0 0,0 0 0,0-1 0,0 1 0,0 0 0,0 0 0,0-1 0,1 1 0,-1-1 0,0 1 0,1 0 1,-1-1-1,1 1 0,0-1 0,-1 0 0,1 1 0,0-1 0,0 1 0,0-1 0,0 1 0,0-1 0,0 1 0,1-1 0,0-2 0,5-16-623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6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0 269 16700,'22'9'1772,"-17"-6"-914,0-1 0,0 0 0,0 0 0,11 2 0,-14-4-590,0 0-1,1 0 0,-1 0 0,0 0 0,0 0 0,1 0 0,-1-1 0,0 1 1,0-1-1,1 0 0,-1 0 0,0 0 0,0 0 0,0 0 0,3-2 0,6-6 35,0-1-1,-1 0 0,0 0 1,-1-1-1,14-21 0,10-10-300,-33 41-4,1 1 0,-1-1 0,0 1 0,1-1 0,-1 1 1,1 0-1,-1-1 0,0 1 0,1 0 0,-1-1 0,1 1 0,-1 0 0,1 0 0,-1-1 1,1 1-1,0 0 0,-1 0 0,1 0 0,-1 0 0,1 0 0,-1 0 0,1 0 0,-1 0 1,1 0-1,0 0 0,-1 0 0,1 0 0,-1 0 0,1 0 0,-1 0 0,1 0 1,-1 1-1,1-1 0,-1 0 0,1 1 0,-1-1 0,1 0 0,-1 1 0,1-1 0,-1 0 1,0 1-1,1-1 0,-1 1 0,1-1 0,-1 0 0,0 1 0,0-1 0,1 1 0,-1 0 1,0-1-1,0 1 0,0-1 0,1 1 0,-1 0 0,14 41-1,-11-30-16,6 19 25,-3-11-8,0-1 1,1 0-1,0 0 1,20 32-1,-26-49 7,0-1-1,0 1 0,0-1 1,1 1-1,-1-1 1,1 0-1,-1 0 1,1 1-1,-1-1 0,1 0 1,0 0-1,-1 0 1,1-1-1,0 1 1,0 0-1,-1-1 0,1 1 1,0-1-1,0 0 1,0 1-1,0-1 1,0 0-1,0 0 1,0 0-1,0 0 0,-1-1 1,1 1-1,0-1 1,0 1-1,0-1 1,0 1-1,-1-1 0,1 0 1,0 0-1,-1 0 1,1 0-1,2-2 1,4-3 11,-1 1 0,0-1 0,-1 0 0,0-1 0,0 0 0,9-13 0,-9 10-3,0 0 0,0-1 0,-2 0 0,1 0-1,-1 0 1,-1 0 0,4-22 0,-3-3 4,0-44 0,1-8-33,-6 87 13,1 1 1,0-1 0,1 0 0,-1 1 0,0-1-1,0 0 1,0 1 0,0-1 0,0 1 0,1-1-1,-1 1 1,0-1 0,0 0 0,1 1 0,-1-1 0,1 1-1,-1-1 1,0 1 0,1-1 0,-1 1 0,1 0-1,-1-1 1,1 1 0,-1 0 0,1-1 0,-1 1 0,1 0-1,-1-1 1,2 1 0,0 0-16,-1 0 1,1 0-1,-1 0 0,1 0 1,-1 0-1,1 1 0,-1-1 1,1 1-1,-1-1 0,1 1 1,-1-1-1,2 2 0,7 4-317,0 1-1,16 12 0,-19-12-68,-3-5 199,22 15-392,-26-17 593,0 0 1,0 0 0,0-1 0,0 1 0,0 0 0,0 0-1,0 0 1,0 0 0,0 0 0,0 0 0,0-1 0,0 1-1,0 0 1,0 0 0,0 0 0,0 0 0,0 0-1,0 0 1,1-1 0,-1 1 0,0 0 0,0 0 0,0 0-1,0 0 1,0 0 0,0 0 0,0 0 0,0 0 0,0 0-1,1 0 1,-1 0 0,0-1 0,0 1 0,0 0 0,0 0-1,0 0 1,0 0 0,0 0 0,1 0 0,-1 0-1,0 0 1,0 0 0,0 0 0,0 0 0,0 0 0,0 0-1,1 0 1,-1 0 0,0 0 0,0 0 0,0 0 0,0 0-1,0 1 1,0-1 0,0 0 0,1 0 0,-1 0-1,0 0 1,0 0 0,0 0 0,0 0 0,0 0 0,0 0-1,0 0 1,0 1 0,-7-11-291,-10-7-147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6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20972,'33'0'1913,"18"-3"-1337,8-3-480,7-2 152,0-2 288,-2 4-152,-4 5-360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 17908,'12'-2'472,"1"1"1,0 0-1,0 1 1,0 0-1,0 1 1,0 0-1,-1 1 1,1 1-1,0 0 1,-1 1-1,0 0 1,23 12-1,-31-14-441,0 0 0,0 1-1,-1-1 1,0 1-1,1 0 1,-1 0 0,0 0-1,0 0 1,-1 1-1,1-1 1,-1 1 0,0 0-1,0-1 1,0 1 0,3 8-1,-4-5 7,1-1 1,-1 1-1,-1-1 1,1 1-1,-1-1 0,0 1 1,-1 0-1,0-1 0,-2 10 1,-4 8 85,-1-1 0,-1 0 0,-1 0 0,-18 30 0,-71 100 69,40-66-1038,45-61 627,6-5-88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7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1 425 8778,'0'0'159,"0"0"0,0 0 0,0 1-1,0-1 1,0 0 0,0 0 0,0 1 0,0-1 0,-1 0 0,1 1 0,0-1-1,0 0 1,0 0 0,0 1 0,0-1 0,0 0 0,1 1 0,-1-1 0,0 0-1,0 0 1,0 1 0,0-1 0,0 0 0,0 0 0,0 1 0,1-1 0,-1 0-1,0 0 1,0 1 0,0-1 0,0 0 0,1 0 0,-1 0 0,0 0 0,0 1-1,1-1 1,-1 0 0,0 0 0,0 0 0,1 0 0,-1 0 0,0 1 0,17-4 1751,17-14-1002,-9 0 150,-1-2 0,-1-1 0,-1 0 0,37-44 1,-34 32-599,-1-2 1,-1 0 0,18-38-1,-37 62-313,1 0 0,-1 0 0,5-21-1,-29 68 156,3 8-321,1 2 0,-18 92 0,31-115 19,0-1 0,1 1-1,2 0 1,0 0 0,2 0 0,0-1 0,2 1 0,7 25 0,0-13 13,-2-1-1,8 72 0,-16-98 0,0 1 0,-1-1 0,0 0 0,-1 1 1,0-1-1,0 1 0,-1-1 0,0 0 0,-1 0 0,0 0 0,0 0 0,-1-1 1,0 1-1,0-1 0,-1 0 0,-11 15 0,13-20 7,0-1 0,0 1 1,0-1-1,0 0 0,0 1 0,0-1 0,0-1 0,-1 1 0,1 0 1,-5 0-1,7-1-10,0-1 1,-1 0-1,1 1 0,-1-1 1,1 0-1,-1 0 1,1 0-1,-1 0 1,1 0-1,-1 0 0,1-1 1,0 1-1,-1 0 1,1-1-1,-1 1 1,1-1-1,0 1 0,-1-1 1,1 0-1,0 0 1,0 1-1,0-1 1,-1 0-1,1 0 0,0 0 1,0 0-1,0-1 1,-1-1-1,-1-3 8,0 0 1,0-1-1,1 1 0,0-1 0,0 1 1,0-1-1,1 0 0,0 0 0,0 0 1,1 1-1,1-13 0,0-2 9,1 1 0,9-37 1,-4 32-36,0 1 0,1 0 0,2 0 0,0 1 1,2 0-1,0 1 0,1 0 0,2 1 0,0 1 0,1 0 1,1 1-1,0 1 0,2 1 0,25-19 0,44-22 9,25-19 2,-102 68 1,1-1 0,-2 0 0,1-1-1,-1 0 1,-1-1 0,15-23 0,-22 31-1,0-1 0,1 0 0,-2 0 0,1 0 0,-1 0 0,1 0 0,-1-1 0,-1 1 0,1 0 0,-1 0 0,0-1 0,0 1 0,-1 0 0,1-1 0,-1 1 1,0 0-1,-4-10 0,4 12-2,0 1-1,0-1 1,-1 1 0,1-1 0,-1 1 0,0 0 0,1 0 0,-1 0 0,0 0 0,0 0 0,-1 0-1,1 0 1,0 1 0,-1-1 0,1 1 0,-1-1 0,1 1 0,-1 0 0,1 0 0,-1 0 0,0 0-1,0 1 1,1-1 0,-1 1 0,0 0 0,0-1 0,0 1 0,1 1 0,-1-1 0,0 0 0,0 1-1,0-1 1,1 1 0,-5 1 0,-1 1-2,-1 1 0,0 0 0,1 0-1,0 1 1,0 0 0,1 0 0,-1 1-1,1 0 1,0 0 0,0 1 0,-10 13 0,5-4-6,1 0 1,1 1 0,0 0 0,-13 31-1,18-36 12,1 1-1,0-1 0,1 1 0,0-1 0,1 1 1,0 0-1,1 0 0,0 17 0,2-26 0,-1 0 0,1 0 0,-1 0 0,1 0 0,0 0 0,1 0 0,-1 0-1,1 0 1,-1 0 0,1-1 0,0 1 0,1-1 0,-1 0 0,0 1 0,1-1 0,0 0 0,0 0 0,0 0-1,0-1 1,0 1 0,1-1 0,-1 0 0,1 0 0,-1 0 0,1 0 0,0-1 0,0 1 0,0-1 0,7 1 0,1 1-92,1-1 0,-1-1 0,0 0 0,1-1 0,0 0 0,-1-1 0,0-1 0,1 0 0,14-4 0,-19 4-29,1-1-1,-1 0 1,1-1 0,-1 0-1,0 0 1,0-1-1,-1 0 1,0 0-1,0-1 1,0 0 0,0 0-1,-1-1 1,10-12-1,8-25-357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7.7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9 16307,'-12'-9'2153,"7"11"-1113,5 3 2145,10 1-2097,0-4-864,1 0 264,-1-6-352,-3-3-104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3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9 19564,'5'-8'1857,"-3"8"-1217,-2 7-288,-2 8 872,-1 6-232,-2 9-400,-2 4-184,-1 10-255,0 5-25,-2 3-216,1-2-209,1-3-703,-1-4 1848,-3-11-944,4-12-24,-2-19-72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3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99 17460,'2'-5'266,"0"1"1,1-1-1,-1 1 1,1 0-1,0 0 1,1 0 0,-1 0-1,1 0 1,-1 1-1,1 0 1,0 0-1,0 0 1,1 0-1,-1 0 1,1 1-1,6-3 1,3-1 112,1 1 0,0 0-1,1 1 1,15-3 0,-4 3-226,1 1 1,-1 1-1,49 3 0,-66 0-128,0 0-1,1 0 1,-1 1-1,0 1 1,-1-1 0,1 2-1,0-1 1,-1 1 0,0 1-1,0 0 1,0 0-1,0 1 1,10 8 0,-16-10-12,0-1 1,-1 0-1,1 0 1,-1 1-1,1 0 1,-1-1 0,0 1-1,-1 0 1,1 0-1,0 0 1,-1 0-1,0 0 1,1 7-1,-2-3 50,1-1 0,-1 1-1,0 0 1,-1 0 0,0 0-1,-4 14 1,-2-1 104,0 1 0,-2-1 0,-1 0 1,-13 22-1,3-11 309,-33 43 1,45-64-379,-1-1 1,0 0-1,0-1 1,-1 0-1,-1-1 0,1 0 1,-20 11-1,27-17-168,-1 0 0,1-1 0,0 1 0,0-1 0,-1 0 0,1 0 0,0 0 0,-1-1 0,1 1 0,-1-1 0,1 0 0,-1 0 0,1 0 0,-1 0 0,1 0 0,-1-1 0,1 0 0,-1 0 0,1 0 0,0 0 0,-1 0 0,1-1 0,0 1 0,0-1 0,0 0 0,0 0 0,0 0 0,1 0 0,-1 0 0,1-1 0,-1 1 0,1-1 0,0 0 0,0 0 0,0 0 0,0 0 0,0 0 0,1 0 0,-1 0 0,0-4 0,0 0-108,0 0 0,0-1 1,1 1-1,-1 0 0,2-1 0,-1-12 0,6-12-645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3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106 176 19532,'7'-16'841,"-1"-1"1,0-1-1,-2 1 0,0-1 1,2-21-1,-6 38-811,0 0 0,0 0 0,1 0-1,-1 0 1,0 0 0,0 0 0,0 0 0,0 0 0,0 1 0,0-1-1,-1 0 1,1 0 0,0 0 0,0 0 0,-1 0 0,1 0 0,-1 0-1,1 1 1,0-1 0,-1 0 0,0 0 0,1 0 0,-1 1 0,1-1-1,-2 0 1,1 0-8,0 1-1,0 0 1,0 0-1,0 0 0,0 0 1,0 0-1,0 0 1,0 0-1,0 1 1,0-1-1,0 0 0,0 0 1,0 1-1,0-1 1,0 1-1,0-1 0,1 1 1,-3 0-1,-3 4 45,-1 0-1,1 0 1,0 0-1,-8 9 1,6-4-39,-1 0 1,2 0-1,0 0 1,0 1-1,1 0 1,0 0-1,1 1 1,0-1-1,-6 25 1,10-34-28,1-1 1,0 0-1,0 1 1,0-1 0,0 0-1,0 1 1,0-1-1,0 0 1,0 0 0,1 1-1,-1-1 1,0 0-1,1 1 1,-1-1 0,1 0-1,-1 0 1,1 0-1,0 0 1,0 0 0,-1 1-1,1-1 1,0 0-1,0-1 1,0 1 0,0 0-1,0 0 1,0 0-1,0-1 1,0 1 0,1 0-1,-1-1 1,0 1-1,0-1 1,1 1 0,-1-1-1,0 0 1,0 1-1,1-1 1,-1 0 0,0 0-1,2 0 1,8 0 1,-1 0-1,0-1 1,1 0 0,13-4-1,-7 2 15,19-2 58,0 1-1,1 2 1,0 1-1,-1 2 1,60 8-1,-96-9-53,0 0 1,1 1-1,-1-1 0,0 0 0,0 0 0,0 0 0,1 0 0,-1 0 0,0 0 0,0 0 0,0 0 0,1-1 0,-1 1 0,0 0 0,0 0 0,0 0 0,1 0 0,-1 0 0,0 0 0,0 0 1,0 0-1,1 0 0,-1-1 0,0 1 0,0 0 0,0 0 0,0 0 0,0 0 0,1-1 0,-1 1 0,0 0 0,0 0 0,0 0 0,0-1 0,0 1 0,0 0 0,0 0 0,0-1 0,0-11 432,-11-19 32,9 25-295,-49-150 1201,51 156-1412,0 0-1,-1-1 1,1 1-1,0 0 1,0-1-1,0 1 1,-1 0 0,1-1-1,0 1 1,0 0-1,0-1 1,0 1-1,0 0 1,0-1 0,0 1-1,0-1 1,0 1-1,0 0 1,0-1-1,0 1 1,0-1-1,0 1 1,0 0 0,0-1-1,0 1 1,0 0-1,1-1 1,-1 1-1,0 0 1,0-1 0,0 1-1,1 0 1,-1-1-1,0 1 1,0 0-1,1-1 1,-1 1 0,0 0-1,1 0 1,-1 0-1,0-1 1,1 1-1,-1 0 1,0 0-1,1 0 1,-1 0 0,0 0-1,1-1 1,-1 1-1,1 0 1,-1 0-1,1 0 1,24 8-1165,-11-3 1041,16 0-279,7 0-127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4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26 16620,'-9'16'256,"1"0"0,0 0 0,1 0 1,1 1-1,1 0 0,0 0 1,1 1-1,1-1 0,1 1 1,0 0-1,1 0 0,1 0 1,1-1-1,0 1 0,5 22 0,-4-34-185,-1 0-1,1 0 0,0 0 0,0 0 0,1-1 0,0 1 0,0-1 0,6 10 0,-7-13-20,0 0 0,0-1-1,0 1 1,0 0 0,0-1-1,0 1 1,0-1 0,0 1-1,1-1 1,-1 0 0,1 0-1,-1 0 1,1 0 0,-1-1-1,1 1 1,-1-1 0,1 1-1,0-1 1,-1 0 0,1 0-1,0 0 1,-1 0 0,4-1-1,5-2 130,0 0 0,0-1-1,0 0 1,-1 0-1,0-1 1,0-1-1,0 0 1,0 0-1,13-13 1,6-6 482,39-45 0,-31 26-218,-22 25-120,31-31-1,-47 88-130,-2-10-184,2 0-1,2 42 1,0-62-7,0 0 1,0 0-1,1-1 0,-1 1 1,2 0-1,-1-1 1,1 1-1,0-1 1,1 0-1,0 0 0,0 0 1,0 0-1,10 10 1,-11-14 7,-1-1 1,1 0-1,-1 0 1,1 0-1,0 0 1,0-1 0,0 1-1,0-1 1,0 1-1,0-1 1,0 0-1,0 0 1,1-1-1,-1 1 1,0-1-1,6 1 1,-4-2 20,-1 1 0,1-1 0,0 0 1,0 0-1,-1-1 0,1 1 0,0-1 0,-1 0 0,0 0 1,6-4-1,1-2 68,0 0 0,-1 0 0,-1-1 0,1-1-1,-1 1 1,-1-2 0,12-16 0,-10 11 62,-1-1 0,-1-1 0,0 0 0,-1 0 0,7-31 0,-11 37-128,0 0 0,-2 0 1,1 0-1,-2 0 0,1 0 0,-2 0 0,0 0 0,0 0 1,-1 0-1,-4-13 0,5 21-107,0 1 1,-1-1-1,0 1 1,1 0-1,-1 0 1,0 0-1,-1 0 1,1 0-1,0 0 1,-1 1-1,0-1 1,-4-3-1,6 6-9,0-1-1,0 0 0,0 1 0,0-1 1,0 1-1,0-1 0,0 1 0,0 0 1,-1-1-1,1 1 0,0 0 0,0 0 0,0 0 1,0 0-1,-1 0 0,1 0 0,0 0 1,0 0-1,0 1 0,0-1 0,-1 0 1,1 1-1,0-1 0,0 0 0,0 1 1,0 0-1,0-1 0,0 1 0,0 0 1,0-1-1,0 1 0,1 0 0,-1 0 1,0 0-1,0 0 0,1 0 0,-1 0 1,0 0-1,1 0 0,-2 2 0,0 1-91,0 0-1,0 1 0,1-1 0,-1 1 0,1-1 1,0 1-1,0 0 0,0 6 0,0 18-812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5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158 116 17108,'-4'-1'316,"0"0"1,-1 1-1,1-1 1,-1 1-1,1 0 1,0 0-1,-1 0 1,1 1-1,0-1 1,-1 1-1,1 0 1,0 1-1,0-1 1,0 1-1,-7 2 1,6 0-102,0-1 1,0 1 0,0 0-1,0 0 1,0 1 0,1-1-1,0 1 1,0 0-1,0 0 1,-3 7 0,2-5-143,1 1 0,1 0 1,-1 0-1,1 1 1,0-1-1,1 1 0,0 0 1,1-1-1,0 1 0,0 0 1,0 0-1,1 0 0,1 0 1,-1-1-1,4 16 1,-3-21-59,-1-1 0,1 0 0,0 1 0,-1-1 0,1 0 0,0 1 0,0-1 0,1 0 0,-1 0 0,0 0 0,1 0 1,-1 0-1,1 0 0,0-1 0,-1 1 0,1 0 0,0-1 0,0 1 0,0-1 0,0 0 0,0 0 0,1 0 0,-1 0 1,0 0-1,0 0 0,1 0 0,-1-1 0,1 1 0,-1-1 0,0 0 0,1 0 0,-1 0 0,1 0 0,-1 0 0,1 0 1,-1 0-1,0-1 0,1 0 0,3-1 0,2-1 49,0 0 1,0-1-1,0 0 1,-1 0-1,1-1 1,-1 0-1,-1-1 0,1 1 1,-1-1-1,6-7 1,-2 2 68,-2-1 1,0 0-1,0 0 0,-1 0 1,-1-1-1,0 0 0,6-21 1,-9 23-51,0 1-1,-1-1 1,0 0 0,-1 1 0,0-1 0,-1 0-1,0 0 1,-1 0 0,0 0 0,-4-16 0,4 23-83,-1 1 1,1-1 0,-1 1 0,0-1 0,0 1 0,0-1 0,0 1 0,-1 0 0,1 0 0,-1 0 0,0 1 0,0-1 0,0 1 0,0-1 0,0 1 0,-1 0-1,1 0 1,0 1 0,-1-1 0,-4-1 0,6 2-93,0 1 0,0-1 0,-1 0 0,1 1 0,-1 0 0,1-1 0,0 1 0,-1 0 0,1 0 0,-1 1 1,1-1-1,0 0 0,-1 1 0,1 0 0,0-1 0,-1 1 0,1 0 0,0 0 0,0 0 0,0 0 0,0 1 0,0-1 0,0 1 0,0-1 0,0 1 0,0-1 0,1 1 0,-1 0 0,1 0 0,-1 0 0,1 0 0,-2 4 0,2-5 48,1 0 0,-1 0 0,1 1 0,-1-1 0,1 0 0,0 0 0,-1 0 0,1 1 0,0-1 0,0 0 0,0 0 0,0 0 0,0 1 0,0-1 0,1 0 0,-1 0 0,0 0 0,1 1 0,-1-1 0,0 0 0,1 0 0,-1 0 0,1 0 0,0 0 0,-1 0 0,2 1 0,14 12-699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5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18212,'-2'1'109,"1"-1"-1,0 1 1,0 0 0,0 0-1,0 0 1,-1 0 0,1 0-1,0 0 1,1 0 0,-1 0-1,0 1 1,0-1 0,0 0-1,1 0 1,-1 1-1,1-1 1,-1 1 0,1-1-1,-1 3 1,-8 34 484,7-29-113,-4 18 20,1 0 0,1 0 0,2 0-1,1 1 1,2 30 0,-1-55-445,0 0 0,1 0 0,-1 0 0,1 0 0,-1 0 0,1 0-1,0-1 1,1 1 0,-1 0 0,0-1 0,1 1 0,-1-1 0,4 4 0,-4-5-27,1 0 0,-1 0 0,1 0 0,-1 0 0,1 0 0,0-1 0,-1 1 0,1 0 0,0-1 0,-1 0 0,1 1 0,0-1 0,0 0 0,-1 0 0,1 0 0,0 0 0,0 0 0,0 0 0,-1-1 0,1 1 0,0 0 0,-1-1 0,4-1 0,8-3 47,0-1 0,-1-1 1,0 0-1,22-16 0,-25 16-41,0 0 1,0 1-1,0 0 0,1 1 0,0 0 0,0 0 0,0 1 0,1 1 0,13-4 0,-23 7-25,1 0 1,-1 0-1,1 0 1,-1 0-1,1 0 1,-1 0-1,1 0 1,-1 1-1,1-1 1,-1 0-1,1 1 1,-1-1-1,0 1 0,1 0 1,-1 0-1,0-1 1,1 1-1,-1 0 1,0 0-1,0 0 1,0 0-1,0 0 1,0 0-1,0 1 0,0-1 1,0 0-1,0 0 1,-1 1-1,1-1 1,0 1-1,-1-1 1,1 0-1,-1 1 1,0-1-1,1 1 0,-1-1 1,0 1-1,0-1 1,0 1-1,0 1 1,0 7 56,0 0 1,-1 0-1,0 0 1,-4 16-1,1-8-130,-1 7-1256,-14 43 0,19-68 1302,-1 0 0,1 0 0,0 0 0,0 0 0,0 0 1,0 0-1,0 0 0,0 0 0,0 1 0,0-1 0,0 0 0,-1 0 1,1 0-1,0 0 0,0 0 0,0 0 0,0 0 0,0 0 1,0 0-1,-1 0 0,1 0 0,0 0 0,0 0 0,0 0 0,0 0 1,0 0-1,0 0 0,-1 0 0,1 0 0,0 0 0,0 0 0,0 0 1,0 0-1,0 0 0,0 0 0,-1 0 0,1 0 0,0 0 1,0-1-1,0 1 0,0 0 0,0 0 0,0 0 0,0 0 0,0 0 1,-1 0-1,1 0 0,0 0 0,0-1 0,0 1 0,0 0 1,0 0-1,0 0 0,0 0 0,0 0 0,0-1 0,-5-7-315,-1-12-502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19844,'-1'5'1713,"-6"13"-1137,-1 5-200,0 11 768,-1 5-120,1 12-304,-4 8-175,4 10-169,0 2-16,4-3-248,1-8-256,3-10-777,3-5-391,4-25 1016,6-15-184,3-20-256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6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314 29 16948,'0'0'23,"-9"-26"2261,9 26-2253,0 0-1,0 0 1,0 0-1,0-1 1,-1 1-1,1 0 1,0 0-1,0 0 0,0 0 1,0 0-1,0 0 1,0-1-1,-1 1 1,1 0-1,0 0 0,0 0 1,0 0-1,0 0 1,-1 0-1,1 0 1,0 0-1,0 0 1,0 0-1,-1 0 0,1 0 1,0 0-1,0 0 1,0 0-1,0 0 1,-1 0-1,1 0 0,0 0 1,0 0-1,0 0 1,0 0-1,-1 0 1,1 0-1,0 1 0,0-1 1,0 0-1,-9 14 1078,-3 21 46,1 0 0,-7 46-1,-7 74 63,24-144-1102,-27 385 1950,23-255-1821,2-118-216,-2-14-40,5-9 11,-1 0 1,1 0-1,0 0 0,0 1 1,-1-1-1,1 0 1,0 0-1,0 0 0,-1 0 1,1 0-1,0 0 0,-1 0 1,1 0-1,0 0 1,0 0-1,-1 0 0,1-1 1,0 1-1,0 0 0,-1 0 1,1 0-1,0 0 1,0 0-1,-1 0 0,1-1 1,0 1-1,0 0 0,-1 0 1,1 0-1,0 0 1,0-1-1,0 1 0,0 0 1,-1-1-1,-6-8-59,1-1 0,0 0 0,0-1 0,1 1 0,-7-23 0,2 9-28,-98-274-811,105 289 879,0-1-1,1 0 1,0-1 0,-1-19-1,3 29 24,1 0-1,-1 0 0,0 0 0,0 0 0,1 1 0,-1-1 0,0 0 0,1 0 0,-1 0 0,1 1 0,-1-1 0,1 0 0,-1 0 1,1 1-1,0-1 0,-1 1 0,1-1 0,0 0 0,-1 1 0,1-1 0,0 1 0,0 0 0,0-1 0,-1 1 0,1 0 0,0-1 1,0 1-1,0 0 0,0 0 0,0 0 0,0 0 0,-1 0 0,1 0 0,0 0 0,1 0 0,38 5 18,-29-3-50,18 3-591,0-2 0,0-1 1,1-1-1,-1-1 0,1-2 0,35-6 0,-31-1-219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6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17228,'0'0'79,"0"1"1,0-1 0,0 0-1,0 1 1,0-1 0,0 0-1,0 1 1,0-1-1,0 0 1,0 1 0,0-1-1,0 1 1,0-1 0,1 0-1,-1 0 1,0 1 0,0-1-1,0 0 1,0 1 0,1-1-1,-1 0 1,0 0-1,0 1 1,1-1 0,-1 0-1,0 0 1,0 1 0,1-1-1,-1 0 1,0 0 0,1 0-1,-1 0 1,0 1 0,1-1-1,-1 0 1,0 0-1,1 0 1,-1 0 0,0 0-1,1 0 1,-1 0 0,0 0-1,1 0 1,-1 0 0,0 0-1,1 0 1,-1 0 0,0 0-1,1-1 1,-1 1-1,0 0 1,1 0 0,-1 0-1,0 0 1,1 0 0,-1-1-1,0 1 1,0 0 0,1 0-1,-1-1 1,0 1-1,0 0 1,1 0 0,-1-1-1,0 1 1,0 0 0,0-1-1,-2 37 1623,2-28-1447,-14 107 708,5-49-1191,-1 103 0,13-147-643,-3-22 854,0 0 0,0 0 0,0 0 1,0 0-1,0 0 0,0 0 0,0 0 0,0 0 0,0 1 0,0-1 0,0 0 0,0 0 1,0 0-1,0 0 0,0 0 0,0 0 0,0 0 0,0 0 0,0 0 0,0 1 1,0-1-1,0 0 0,0 0 0,0 0 0,0 0 0,0 0 0,0 0 0,0 0 1,1 0-1,-1 0 0,0 0 0,0 0 0,0 0 0,0 0 0,0 0 0,0 0 0,0 0 1,0 0-1,0 0 0,1 0 0,-1 0 0,0 0 0,0 0 0,0 0 0,0 0 1,0 0-1,0 0 0,0 0 0,0 0 0,1 0 0,-1 0 0,0 0 0,0 0 1,0 0-1,0 0 0,0 0 0,0 0 0,0 0 0,0 0 0,0 0 0,0 0 0,0 0 1,1 0-1,-1 0 0,0-1 0,0 1 0,0 0 0,0 0 0,1-4-161,1 1-1,-1-1 1,0 0-1,0 0 1,-1 0-1,1-6 1,1-19-567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6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79 14219,'-6'14'1780,"0"1"0,-9 13 0,8-15-533,1 0 1,-8 22-1,13-32-1032,-14 55 1745,15-55-1877,-1-1 0,1 1 0,0 0 0,-1 0-1,1 0 1,0 0 0,1 0 0,-1-1 0,0 1-1,1 0 1,0 0 0,0 0 0,-1-1 0,1 1 0,1 0-1,-1-1 1,2 4 0,-2-6-62,0 1 1,1 0-1,-1 0 0,0-1 1,0 1-1,0-1 0,0 1 1,1-1-1,-1 0 0,0 1 1,1-1-1,-1 0 0,0 0 1,0 0-1,1 0 0,-1 0 1,0 0-1,1 0 1,-1-1-1,0 1 0,0 0 1,1-1-1,-1 1 0,0-1 1,0 1-1,2-2 0,32-20 133,-16 5-79,-1 0-1,-1-1 1,28-37 0,37-67 161,-71 104-201,13-25 53,-32 59-143,0 1 0,-8 27-1,14-37-22,0 0 0,0 1 0,1-1 0,0 0 0,0 0 0,1 1 0,0-1 0,0 0 0,1 0 0,1 8 0,-2-13 1,1 0 0,0-1 0,-1 1 0,1-1-1,0 1 1,-1-1 0,1 1 0,0-1 0,0 1 0,0-1-1,1 0 1,-1 0 0,0 1 0,0-1 0,1 0 0,-1 0-1,0 0 1,1 0 0,-1-1 0,1 1 0,0 0 0,-1-1-1,1 1 1,-1-1 0,1 1 0,0-1 0,0 0 0,-1 1-1,1-1 1,0 0 0,-1 0 0,1 0 0,0-1 0,-1 1-1,1 0 1,0-1 0,-1 1 0,4-2 0,3-1-420,0 0 0,0 0 0,0-1 1,0 0-1,-1-1 0,9-6 0,-5 2 133,0-1 0,-1 0 0,0-1-1,-1 0 1,9-12 0,14-27-795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7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78 13979,'-68'119'5357,"56"-95"-4407,1 1 0,1-1 0,-6 28 0,14-47-816,1 1 1,0-1-1,0 1 1,1-1-1,-1 1 1,1-1-1,1 1 1,0 5-1,-1-9-119,1 0 0,-1-1 0,1 1 0,-1-1-1,1 1 1,0 0 0,-1-1 0,1 0 0,0 1 0,0-1 0,0 1-1,0-1 1,0 0 0,1 0 0,-1 1 0,0-1 0,1 0 0,-1 0 0,0-1-1,1 1 1,-1 0 0,1 0 0,0-1 0,-1 1 0,1 0 0,-1-1-1,1 0 1,0 1 0,2-1 0,4 0-63,0 0 0,1-1 0,-1 0 0,0 0-1,10-3 1,-9 2-13,0 0-1,0 1 0,18-1 0,-24 2 62,-1 0-1,1 1 0,0-1 1,0 1-1,-1-1 1,1 1-1,-1 0 1,1 0-1,-1 0 1,1 1-1,-1-1 1,1 0-1,-1 1 1,0 0-1,0-1 1,0 1-1,3 3 1,-1 0 41,-1 0 1,0 1 0,0-1 0,0 1 0,3 11 0,-4-12 2,0 0 0,0 0 0,0 0-1,1 0 1,0 0 0,5 7 0,-8-12-42,1 1 0,0-1-1,-1 1 1,1-1 0,0 1-1,-1-1 1,1 0 0,0 1 0,0-1-1,-1 0 1,1 1 0,0-1-1,0 0 1,-1 0 0,1 0-1,0 0 1,0 0 0,0 0-1,-1 0 1,1 0 0,0 0 0,0 0-1,-1 0 1,1-1 0,0 1-1,0 0 1,-1 0 0,1-1-1,0 1 1,0-1 0,-1 1-1,1 0 1,0-2 0,23-19-87,-20 17 63,24-28-230,-15 16-77,23-20 0,-31 32 193,0 0 1,1 0-1,-1 0 0,1 1 1,0-1-1,0 1 0,0 1 1,11-4-1,13-2-664,0-1 0,28-13 1,-45 16 574,-1 0 1,0-1-1,0-1 0,-1 0 1,0 0-1,0-1 1,10-11-1,-9 5 177,0 0 0,-1 0-1,0-1 1,-1-1-1,-1 0 1,-1 0 0,0-1-1,-1 0 1,-1 0 0,6-31-1,-11 24 423,-5 16 74,4 9-420,-1 0 0,1 0 0,0 0 0,-1 0 0,1 0 1,-1 0-1,1 0 0,0 0 0,-1 0 0,1 0 0,-1 1 0,1-1 0,0 0 0,-1 0 0,1 0 0,0 1 0,-1-1 1,1 0-1,0 0 0,-1 1 0,1-1 0,0 0 0,0 1 0,-1-1 0,1 0 0,0 1 0,0-1 0,-1 1 1,-15 23 528,1 2 1,1-1-1,2 2 1,-14 39-1,20-51-337,-8 20 301,2 1 1,1 1-1,2 0 1,2 0-1,-5 69 0,12-102-474,1 28 228,-1-30-274,0-1-1,0 0 1,0 0-1,0 0 0,1 1 1,-1-1-1,0 0 1,1 0-1,-1 0 0,1 0 1,-1 1-1,1-1 1,0 0-1,-1 0 0,1 0 1,0 0-1,0-1 1,0 1-1,0 0 0,0 0 1,1 0-1,-2-1-13,1-1 0,0 1-1,-1-1 1,1 0 0,0 0 0,-1 1-1,1-1 1,-1 0 0,1 0-1,-1 0 1,1 0 0,-1 0 0,0 1-1,0-1 1,1 0 0,-1 0 0,0 0-1,0 0 1,0 0 0,0 0-1,0-2 1,0-15-126,0-1 0,-1 1 0,-1 0 0,-1-1 0,0 1 0,-2 0 0,0 1 0,-9-23 0,-1 19 66,12 17 126,5 6-108,0 0-1,1 0 1,0 0 0,-1 0-1,1 0 1,0-1 0,0 0-1,0 1 1,0-1 0,0 0-1,0-1 1,0 1-1,1 0 1,-1-1 0,0 0-1,0 0 1,1 0 0,4 0-1,8-2-19,-1 0 0,23-5 0,43-19-188,-38 11-93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0 15211,'-1'4'425,"0"0"-1,0 0 1,0 0-1,-1 0 1,1-1-1,-1 1 1,0 0-1,0-1 0,-1 0 1,1 1-1,-5 4 1,-11 17 2060,17-23-2360,0 0 0,0 0 0,1 0 0,-1 0 1,0 0-1,0 0 0,1 0 0,0 0 0,-1 0 0,1 1 0,0-1 0,0 0 0,0 0 0,0 0 0,0 0 0,1 0 0,-1 1 1,0-1-1,1 0 0,0 0 0,1 3 0,0-2-116,1 0-1,-1-1 1,1 1 0,-1-1 0,1 0 0,0 0-1,0 0 1,0 0 0,0 0 0,0-1 0,0 1-1,7 1 1,2 2-113,-1-2 22,-1 1 1,1 0-1,-1 1 1,-1 0-1,13 8 1,-21-12 89,1 0 0,-1 0 0,1 0 0,-1 1 0,0-1 0,1 1 1,-1-1-1,0 1 0,0-1 0,0 1 0,0 0 0,0-1 0,0 1 0,-1 0 0,1 0 0,0 0 1,-1-1-1,0 1 0,1 0 0,-1 0 0,0 0 0,0 0 0,0 0 0,0 0 0,0 0 1,-1 0-1,1 0 0,0 0 0,-1-1 0,0 1 0,1 0 0,-1 0 0,0 0 0,0-1 0,0 1 1,0-1-1,-2 3 0,-1 2 25,-1-1 0,0 1-1,0-1 1,0 0 0,-1-1 0,1 1 0,-1-1 0,0 0 0,-1-1 0,1 1-1,-1-1 1,1-1 0,-1 1 0,0-1 0,-8 2 0,10-3-80,1 0 0,0 0 0,-1-1 0,1 0 0,-1 1 0,1-1 0,-1-1 0,1 1 0,0-1 0,-1 1 0,1-1 0,0-1 0,-1 1 0,1 0 0,0-1 0,0 0 0,0 0 0,0 0 0,1-1 0,-1 1 0,0-1 0,1 0 0,0 0 0,0 0 0,-5-6 0,-4-15-279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8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27 17500,'-1'-1'142,"0"0"0,-1 1 0,1-1 0,0 1 1,0-1-1,-1 1 0,1-1 0,0 1 0,-1 0 0,1 0 1,-1-1-1,1 1 0,0 0 0,-1 0 0,1 0 0,0 1 1,-1-1-1,1 0 0,0 0 0,-1 1 0,1-1 1,0 1-1,-1-1 0,1 1 0,0 0 0,0-1 0,0 1 1,-1 0-1,1 0 0,0 0 0,0 0 0,0 0 0,0 0 1,1 0-1,-2 1 0,-3 4 120,0 0 1,1 0 0,0 0-1,0 1 1,-4 7-1,2 0-86,1 0 1,0 0-1,-5 25 0,9-31-122,0 1-1,0-1 1,0 0-1,1 1 1,0-1-1,1 0 1,0 1 0,3 9-1,-4-17-33,0 1 1,0-1-1,1 0 1,-1 1-1,0-1 0,1 1 1,0-1-1,-1 0 0,1 1 1,0-1-1,-1 0 1,1 0-1,0 0 0,0 1 1,0-1-1,0 0 0,0 0 1,0 0-1,1 0 1,-1-1-1,0 1 0,0 0 1,1-1-1,-1 1 0,0 0 1,1-1-1,-1 1 1,1-1-1,-1 0 0,1 0 1,-1 1-1,1-1 0,-1 0 1,0 0-1,1 0 0,-1-1 1,1 1-1,-1 0 1,1 0-1,-1-1 0,1 1 1,-1-1-1,2 0 0,4-2 52,-1-1 0,1 0 0,-1 0 0,0 0 0,0-1 0,0 0 0,7-7 0,2-6 50,0 0 0,-1-1-1,-1 0 1,-1-1 0,-1-1 0,-1 0-1,11-31 1,-14 21-58,-10 18-53,2 13-11,1 0-1,-1 0 1,1 0-1,0 0 1,-1 0-1,1 0 1,-1 0-1,1 0 1,-1 0-1,1 0 1,-1 0 0,1 0-1,-1 0 1,1 0-1,-1 0 1,1 0-1,0 0 1,-1 1-1,1-1 1,-1 0-1,1 0 1,0 1-1,-1-1 1,1 0 0,-1 0-1,1 1 1,0-1-1,0 0 1,-1 1-1,-2 2-6,1 0-1,0 0 1,0 0-1,0 0 1,0 0-1,0 1 1,1-1-1,-1 1 1,1-1-1,0 1 1,0-1-1,0 1 1,0 0-1,1 6 0,-1-1-11,0 0 0,1 0 0,0 0 0,1-1-1,2 11 1,-3-15 24,2 0-1,-1-1 1,0 1-1,0-1 1,1 1-1,0-1 1,0 0-1,0 1 1,0-1-1,0 0 1,1-1-1,-1 1 1,1 0-1,0-1 1,0 1-1,0-1 1,0 0-1,0 0 1,1 0-1,-1 0 1,0-1-1,1 1 1,0-1-1,-1 0 1,1 0-1,0 0 1,-1 0-1,1-1 1,0 0-1,7 0 1,1 0 24,0-1 0,0 0 0,0-1 1,0-1-1,0 0 0,0 0 0,-1-1 1,17-8-1,-10 3 35,1-2 0,31-23 0,-43 28-48,0 0 1,0 0-1,0-1 0,-1 0 0,0-1 1,0 1-1,-1-1 0,7-13 1,-11 20-16,0 0-1,0-1 1,-1 1 0,1-1 0,-1 1 0,0-1-1,1 1 1,-1-1 0,0 1 0,0-1 0,0 1-1,0-1 1,0 1 0,0-1 0,0-1 0,-1 2-2,1 1 0,0-1 0,-1 0 1,1 1-1,0-1 0,-1 1 0,1-1 0,-1 1 1,1 0-1,-1-1 0,1 1 0,-1-1 1,1 1-1,-1 0 0,1 0 0,-1-1 0,0 1 1,1 0-1,-1 0 0,1-1 0,-1 1 1,0 0-1,1 0 0,-2 0 0,-2 0-2,0 0 0,0 1 0,0-1 0,0 1 1,0 0-1,0 0 0,0 1 0,0-1 0,-3 3 0,-3 1 4,0 1 1,0 0-1,1 0 0,-13 13 1,18-16-2,1 0 0,-1 1-1,1-1 1,0 1 0,0 0 0,1-1 0,-1 1 0,1 1 0,0-1 0,0 0-1,0 0 1,1 1 0,-2 6 0,3-10 2,0 1 0,0-1-1,0 0 1,0 1 0,1-1 0,-1 0-1,0 1 1,1-1 0,-1 0 0,1 0-1,0 0 1,-1 1 0,1-1-1,0 0 1,0 0 0,0 0 0,0 0-1,-1 0 1,1 0 0,1 0 0,-1 0-1,0-1 1,0 1 0,0 0 0,0-1-1,1 1 1,-1-1 0,0 1 0,0-1-1,1 1 1,0-1 0,8 3 0,0-1 1,0 0-1,11 0 1,-14-1-2,36 3 3,-9-2-15,52 12-1,-77-12 8,0 1-1,0-1 1,0 2 0,-1-1-1,1 1 1,-1 1 0,0-1-1,0 1 1,0 1-1,10 9 1,-16-13 16,0 0 0,0 0-1,0 0 1,-1 1 0,1-1 0,-1 0 0,1 1-1,-1-1 1,0 1 0,0-1 0,0 1-1,0 0 1,-1-1 0,1 1 0,-1 0 0,1-1-1,-1 4 1,0-6-5,0 0 1,0 0-1,-1 0 0,1-1 1,0 1-1,0 0 0,0 0 1,0 0-1,0 0 0,0 0 1,-1 0-1,1 0 1,0 0-1,0 0 0,0-1 1,0 1-1,-1 0 0,1 0 1,0 0-1,0 0 0,0 0 1,0 0-1,-1 0 0,1 0 1,0 0-1,0 0 0,0 0 1,0 0-1,0 0 0,-1 1 1,1-1-1,0 0 0,0 0 1,0 0-1,0 0 0,-1 0 1,1 0-1,0 0 0,0 0 1,0 0-1,0 1 0,0-1 1,0 0-1,0 0 0,-1 0 1,1 0-1,0 0 0,0 1 1,0-1-1,0 0 0,0 0 1,0 0-1,0 0 0,0 0 1,0 1-1,0-1 0,0 0 1,0 0-1,0 0 0,0 0 1,0 1-1,0-1 0,0 0 1,0 0-1,0 0 1,0 0-1,0 1 0,0-1 1,-7-11 273,2-4-91,1-1 1,0 0-1,1 0 0,-1-26 0,3-66-67,1 105-177,0 0 0,0 1 0,0-1 0,0 0 0,1 1 0,-1-1 0,1 0 0,0 1 0,0-1 0,0 0 0,2-3 1,-2 5-104,0 0 1,0 0 0,0 0 0,1 1-1,-1-1 1,0 0 0,1 0 0,-1 1-1,0-1 1,1 1 0,-1-1-1,1 1 1,-1 0 0,1-1 0,-1 1-1,1 0 1,-1 0 0,1 0 0,-1 0-1,1 0 1,1 1 0,69 4-5427,-42-4 4011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9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1 17076,'-4'3'348,"0"1"1,1 0-1,0 1 1,-1-1 0,1 0-1,1 1 1,-1 0-1,-3 8 1,-1 2 212,-11 20 877,3 0 0,-14 44 0,22-58-1160,2 1 0,1-1 0,0 1 0,2 0 0,-1 30 0,4-45-229,-1 0-1,1 0 1,0-1-1,0 1 1,1 0-1,-1-1 1,2 1-1,-1-1 0,1 1 1,0-1-1,0 0 1,1 0-1,-1-1 1,6 7-1,-6-9-35,0 0 0,1 0 0,0 0 0,-1 0 0,1-1 0,0 1-1,0-1 1,0 0 0,0 0 0,1-1 0,-1 1 0,0-1 0,1 0 0,-1 0 0,1-1 0,-1 1 0,1-1 0,-1 0 0,1 0-1,0 0 1,8-2 0,-1-1 1,-1 0 0,0-1-1,0 0 1,0 0 0,-1-1 0,1-1-1,18-12 1,61-57 172,-77 63-120,-18 19-8,0 0 1,1 0-1,0 0 1,0 1-1,0 0 1,1-1-1,1 1 1,-1 1-1,1-1 1,0 0-1,1 0 1,0 1-1,0-1 1,1 9-1,0-15-51,1 0-1,-1-1 1,0 1 0,1-1-1,0 1 1,-1-1 0,1 0-1,0 1 1,0-1-1,0 0 1,-1 1 0,1-1-1,1 0 1,-1 0-1,0 0 1,0 0 0,0 0-1,1 0 1,-1 0 0,0 0-1,1 0 1,-1-1-1,1 1 1,-1-1 0,1 1-1,-1-1 1,1 1 0,-1-1-1,1 0 1,-1 0-1,1 0 1,0 0 0,-1 0-1,1 0 1,-1 0-1,1 0 1,1-1 0,5 0 8,-1-1 0,0 0 1,0 0-1,0 0 0,0-1 1,12-7-1,2-5-36,0 0-1,-2-2 1,0-1-1,0 0 1,22-30-1,-21 25-172,-35 90-3,14-58 235,-1-1 1,2 0-1,-1 0 1,1 1-1,1-1 1,-1 0-1,2 1 1,2 13-1,-3-19-51,0 0 0,0-1 0,1 1 0,-1-1 0,0 0-1,1 1 1,0-1 0,-1 0 0,1 0 0,0 0 0,0 0 0,0 0 0,0 0 0,1 0 0,-1-1 0,0 1-1,1-1 1,-1 0 0,1 0 0,-1 0 0,1 0 0,0 0 0,-1 0 0,1-1 0,0 1 0,0-1-1,-1 0 1,1 0 0,5 0 0,1-1-115,0-1 0,-1 1-1,1-2 1,-1 1 0,1-1-1,-1 0 1,0-1 0,14-8 0,-16 9 71,33-17-268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29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1 17780,'-5'1'972,"0"-1"-1,-1 1 1,1 1 0,0-1 0,0 1 0,0 0 0,0 0-1,-9 6 1,11-7-824,0 1 1,0 0-1,0 0 0,0 0 0,0 0 0,1 1 0,-1-1 1,1 1-1,0-1 0,-1 1 0,1 0 0,1 0 0,-1 0 1,-2 5-1,4-8-174,0 1 0,1-1 0,-1 1 0,0-1 0,1 1 0,-1-1 0,0 1 0,1-1 0,-1 1 1,0-1-1,1 0 0,-1 1 0,1-1 0,-1 0 0,1 1 0,-1-1 0,1 0 0,-1 0 0,1 1 0,-1-1 0,1 0 0,0 0 1,-1 0-1,1 0 0,-1 0 0,1 1 0,-1-1 0,1 0 0,0 0 0,-1-1 0,1 1 0,0 0 0,27 1-424,-24-1 369,17-1-76,0 2 0,0 0 0,0 1 0,-1 1 0,1 1 0,27 9 0,-46-12 171,0-1 0,0 1 1,0 0-1,0 0 0,0 0 0,-1 0 0,1 0 1,0 0-1,-1 0 0,1 1 0,-1-1 1,1 0-1,-1 1 0,0 0 0,1-1 0,-1 1 1,0 0-1,0-1 0,0 1 0,0 0 0,-1 0 1,2 2-1,-2-1 30,0-1 0,0 1-1,-1-1 1,1 1 0,0-1 0,-1 0 0,0 1 0,1-1 0,-1 1-1,0-1 1,0 0 0,0 0 0,-1 0 0,1 1 0,-3 1 0,-4 7 199,-1-1 1,-1-1-1,0 0 1,0 0-1,-16 9 1,13-9-33,0-1 0,-1-1-1,1-1 1,-25 9 0,33-14-233,0 1 0,-1-1 0,1 0-1,0-1 1,0 1 0,0-1 0,-9-1 0,11 1-28,1-1 1,0 1 0,-1-1 0,1 0 0,0 1 0,0-1 0,0 0-1,0 0 1,0-1 0,0 1 0,0 0 0,0-1 0,0 1-1,1-1 1,-1 1 0,1-1 0,-3-3 0,-4-16-245,8-4-135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0 19932,'-19'62'3227,"-13"86"0,26-111-2907,2 0 1,2 1-1,4 63 0,2-73-424,-4-27 56,0 0-1,0 0 1,1 0-1,-1 0 1,0 0-1,0 0 1,1 0-1,-1 0 1,0 0-1,1 0 1,-1 0-1,1-1 1,-1 1-1,1 0 1,0 0-1,-1 0 1,1-1-1,0 1 1,0 0-1,-1-1 1,3 2-1,-3-2-29,1-1-1,-1 1 1,1-1-1,-1 1 1,1-1-1,-1 1 1,0-1-1,1 0 1,-1 1-1,0-1 1,1 0-1,-1 1 0,0-1 1,0 1-1,0-1 1,0 0-1,0 1 1,0-1-1,0 0 1,0 1-1,0-1 1,0 0-1,0 1 1,0-1-1,0 0 1,0 1-1,0-1 1,-1-1-1,-4-22-1299,-3 3 367,0 0 1,-1 1-1,-1 1 0,-13-21 1,11 22 1206,-1 0 1,-17-17-1,24 25 1949,13 7-460,25 10 558,-16-3-1476,178 14 1199,-110-13-3744,-77-4 1560,0-1 0,0 1-1,0 1 1,13 3-1,-16 0-529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5 18868,'12'-4'1688,"-8"12"-1087,-7 9-257,-3 11 712,-2 2-208,1 7-320,-2 3-128,2-1-200,1-2-144,5-5-488,-1-5-336,2-14-328,0-12 872,2-2-232,-2-14-153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1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19364,'3'7'1432,"-2"4"-1127,2-2-305,10 4-97,1-3-391,7-3 464,3-4-200,12-3-200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2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0 14267,'-2'6'571,"-1"-1"0,1 1 1,-1-1-1,0 0 0,-1 0 0,1 0 0,-1 0 1,0 0-1,0-1 0,-1 0 0,1 0 0,-1 0 0,-8 5 1,7-5-245,-1 1 0,1 0 1,1 1-1,-1-1 1,1 1-1,0 0 0,-8 12 1,12-17-322,1 0 1,-1 0-1,1 0 1,0 0-1,-1 1 1,1-1-1,0 0 1,0 0-1,-1 0 1,1 0-1,0 0 0,0 1 1,0-1-1,1 0 1,-1 0-1,0 0 1,0 0-1,1 0 1,-1 0-1,0 1 1,1-1-1,-1 0 1,1 0-1,-1 0 1,1 0-1,0 0 1,0-1-1,-1 1 1,1 0-1,0 0 1,0 0-1,0-1 1,0 1-1,1 1 1,5 2-60,0-1 0,0 1 0,0-1 0,11 3 0,-1 0-9,10 5-52,0-1-8,43 24 0,-64-31 140,0 1 0,-1 0 0,1 0 0,-1 0 0,0 1 0,0-1 0,0 1 0,-1 0 0,1 1 0,-1-1 0,-1 1 0,7 11 0,-9-15 21,-1 1 1,1 0 0,0-1 0,-1 1 0,0 0 0,0 0 0,0-1-1,0 1 1,0 0 0,0 0 0,-1-1 0,1 1 0,-1 0 0,0-1 0,0 1-1,0 0 1,0-1 0,0 0 0,0 1 0,-1-1 0,1 0 0,-1 1-1,0-1 1,0 0 0,0 0 0,0 0 0,0 0 0,0-1 0,-4 3-1,-1 1 80,-1 0 0,1 0 0,-1-1 0,0-1 0,0 1 0,-1-1 0,1-1 0,-11 3-1,12-4-95,-1 0 0,1 0 0,-1-1-1,1 0 1,-1 0 0,1-1-1,0 0 1,-1 0 0,-7-3 0,13 3-94,0 0 1,-1 0 0,1 0-1,0 0 1,0 0 0,-1 0 0,1-1-1,0 1 1,0-1 0,0 1 0,1-1-1,-1 0 1,0 0 0,1 0 0,-1 0-1,1 0 1,0 0 0,-1 0 0,1 0-1,0 0 1,0-1 0,1 1-1,-1 0 1,0-1 0,1 1 0,-1-1-1,1 1 1,0-1 0,0 1 0,0-5-1,5-16-406,10 4-182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7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86 16828,'0'-8'741,"0"3"-299,0 0-1,0 0 1,0 0 0,1 0 0,2-8-1,-3 11-285,1 1 1,-1-1-1,1 1 0,0 0 0,0 0 0,-1-1 1,1 1-1,0 0 0,0 0 0,0 0 0,0 0 0,0 0 1,1 0-1,-1 0 0,0 0 0,0 1 0,1-1 1,-1 0-1,0 1 0,1-1 0,-1 1 0,0-1 0,1 1 1,2-1-1,27-2 1296,54 0 1,-17 1-1250,-35 1-353,19-2-315,-27 0-3747,-32 5 3404</inkml:trace>
  <inkml:trace contextRef="#ctx0" brushRef="#br0" timeOffset="1">54 131 16291,'0'12'1913,"9"-4"-913,5-6-320,13-3 993,5-5-185,7-2-304,-2-2-168,5 0-407,-2 1-241,-7 3-608,-8 3-417,-10 5-655,-7 5 1056,-8 3-248,-4 2-200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14 14787,'0'-4'316,"0"-5"1821,-8 24-413,-6 15-270,2 1-1,1 0 1,-13 64 0,15-45-802,-4 99 1,13-116-693,2 0-1,1-1 1,1 1-1,12 39 1,-51-122-3112,-88-160 1759,121 208 1505,1-1 1,-1 0-1,1 0 1,0 0 0,0 0-1,0 0 1,0 0 0,1 0-1,-1 0 1,1-1-1,-1 1 1,2-4 0,-1 6-56,0 0 1,0 1 0,0-1-1,1 0 1,-1 0 0,1 0-1,-1 1 1,0-1 0,1 0-1,-1 1 1,1-1-1,0 0 1,-1 1 0,1-1-1,-1 1 1,1-1 0,0 1-1,1-1 1,0 0 22,0 0 1,0 0-1,1 1 1,-1-1-1,0 1 0,0-1 1,1 1-1,-1 0 1,4 0-1,21 2-245,28 6 0,2 1-79,-16-7-45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9.0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76 14347,'2'-15'983,"-2"10"-641,0-1 1,1 1 0,-1 0 0,1 0 0,1 0 0,-1-1 0,1 1 0,0 0 0,4-8 0,-1 35 3676,-5 70-2451,-13 110 0,2-47-790,11-149-756,-1 0 28,1-1 0,0 0 0,0 0 0,0 1-1,0-1 1,1 0 0,2 6 0,-3-10-40,0-1 0,0 1 0,1-1 0,-1 1 0,0 0 0,1-1 0,-1 1 0,1-1 0,-1 0 0,1 1 0,-1-1 0,1 1 0,-1-1 0,1 0 0,-1 1 0,1-1 0,-1 0 0,1 1 0,-1-1 0,1 0 0,0 0 0,-1 0 0,1 1 0,0-1 0,2 0 8,-1-1 0,0 1 0,0 0 0,0-1 0,0 1 0,0-1 0,0 0 0,0 0 0,0 0 0,-1 0 0,4-1 0,18-14 47,0-1 0,22-22 0,29-22-24,-65 54-38,1 1 0,0 0-1,0 0 1,0 1 0,22-7-1,-29 11-6,-1 1 0,0-1 1,1 0-1,-1 1 0,0-1 0,1 1 0,-1 0 0,1 0 0,-1 0 0,1 0 0,-1 0 1,0 1-1,1-1 0,-1 1 0,1-1 0,-1 1 0,0 0 0,1 0 0,-1 0 0,4 3 0,-4-2 3,-1 0-1,1 0 1,0 0-1,-1 0 1,1 1-1,-1-1 0,0 1 1,0-1-1,0 1 1,0-1-1,0 1 0,0 0 1,-1-1-1,1 1 1,-1 4-1,1 8-30,-2 1-1,0-1 0,-1 1 1,0-1-1,-6 18 1,4-19-374,0 1 1,-1-1-1,-9 19 1,14-33 387,0 0 0,-1 0 1,1 1-1,0-1 0,0 0 0,0 0 1,0 1-1,0-1 0,0 0 0,0 0 1,0 1-1,0-1 0,0 0 0,-1 0 1,1 0-1,0 1 0,0-1 0,0 0 1,0 0-1,-1 0 0,1 1 0,0-1 1,0 0-1,0 0 0,-1 0 0,1 0 1,0 0-1,0 0 0,-1 0 0,1 1 1,0-1-1,0 0 0,-1 0 0,1 0 1,0 0-1,0 0 0,-1 0 0,1 0 1,3-10-449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39.4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175 151 20044,'0'-2'138,"-1"0"-1,1 0 0,-1 1 0,1-1 0,-1 0 1,0 1-1,0-1 0,0 0 0,0 1 1,0-1-1,0 1 0,0 0 0,-1-1 0,1 1 1,0 0-1,-1 0 0,1-1 0,-1 1 1,1 0-1,-1 1 0,0-1 0,1 0 1,-1 0-1,0 1 0,0-1 0,0 1 0,1-1 1,-1 1-1,-3 0 0,0-1 47,0 1 0,1 0 0,-1 0 0,0 0 0,0 1 0,1-1 0,-1 1 0,0 1 1,1-1-1,-8 3 0,6 0-145,1-1 0,0 1 0,0 0 1,0 0-1,0 0 0,1 1 0,0 0 0,0 0 1,0 0-1,0 0 0,1 1 0,0-1 1,0 1-1,-4 10 0,6-12-49,-1 1 0,1-1 1,0 0-1,0 0 0,0 1 0,1-1 0,-1 1 0,1-1 0,0 0 0,0 1 0,1-1 1,0 1-1,-1-1 0,1 0 0,0 0 0,1 1 0,-1-1 0,1 0 0,0 0 1,0 0-1,0 0 0,4 3 0,-4-5 9,0 0 0,0 0 0,0 0 0,1 0-1,-1-1 1,1 1 0,-1-1 0,1 0 0,0 0 0,0 0 0,-1 0 0,1 0 0,0 0 0,0-1-1,0 0 1,0 1 0,0-1 0,0 0 0,0 0 0,0-1 0,-1 1 0,1 0 0,0-1 0,0 0-1,0 0 1,4-2 0,2 0 27,1-2 0,-1 1 0,0-1 0,0 0 0,-1-1 0,11-9 0,-8 5 42,0-1 1,0 0-1,-1-1 0,-1 0 0,0 0 1,10-19-1,-14 23-39,-1 0 0,0-1-1,-1 0 1,0 0 0,0 0-1,-1 0 1,0 0 0,-1-1 0,0 1-1,0 0 1,-2-15 0,1 20-104,0 1-1,-1 0 1,0 0 0,0-1-1,0 1 1,0 0 0,0 0 0,-1 0-1,0 0 1,1 0 0,-1 0 0,-3-3-1,4 5 21,0 0-1,0 0 1,0 0-1,0 0 1,0 0-1,-1 0 1,1 1-1,0-1 1,-1 0-1,1 1 1,-1-1-1,1 1 1,0-1-1,-1 1 1,1 0-1,-1-1 1,1 1-1,-1 0 0,0 0 1,1 0-1,-1 0 1,1 1-1,-1-1 1,1 0-1,-1 0 1,1 1-1,0-1 1,-3 2-1,-8 6-528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40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13747,'-2'31'1055,"-1"0"1,-11 51-1,0-8 293,10-46-947,-1-2 123,2-1-1,0 1 1,2 0 0,3 44 0,-2-69-490,0 1 0,0 0 0,0 0 0,1-1 0,-1 1 0,1 0 0,-1-1 1,1 1-1,-1 0 0,1-1 0,0 1 0,0-1 0,0 1 0,0-1 0,0 0 1,0 1-1,0-1 0,0 0 0,0 0 0,1 1 0,-1-1 0,1 0 1,-1 0-1,1-1 0,-1 1 0,1 0 0,-1 0 0,1-1 0,-1 1 0,1-1 1,0 1-1,0-1 0,-1 0 0,1 0 0,0 0 0,-1 0 0,1 0 0,0 0 1,0 0-1,-1 0 0,1-1 0,0 1 0,-1-1 0,4 0 0,5-3 14,-1 0-1,1-1 1,-1 0-1,0 0 1,15-12-1,-3-1-11,-16 13-35,-1 1 1,1 0-1,0 0 0,0 1 1,0-1-1,1 1 0,-1 0 1,1 0-1,8-2 0,-13 5 0,0 0 0,-1 0 0,1 0 0,0 0 0,0 0 0,-1 0-1,1 0 1,0 1 0,0-1 0,-1 0 0,1 0 0,0 1 0,-1-1 0,1 1 0,-1-1-1,1 0 1,0 1 0,-1-1 0,1 1 0,-1-1 0,1 1 0,-1 0 0,1-1-1,-1 1 1,0 0 0,1-1 0,-1 1 0,0 0 0,1-1 0,-1 1 0,0 0 0,0 0-1,6 30 20,-4-22-21,-2-7 8,0-1-1,0 1 1,0 0 0,1-1-1,-1 1 1,1 0-1,-1-1 1,1 1 0,0-1-1,-1 1 1,1-1-1,0 1 1,0-1-1,0 1 1,0-1 0,0 0-1,1 0 1,-1 0-1,0 1 1,1-1-1,0 1 1,1-2 1,-1 0-1,0 0 1,0 0-1,0 0 1,1 0-1,-1-1 1,0 1 0,0 0-1,0-1 1,0 0-1,1 1 1,-1-1-1,0 0 1,-1 0 0,1 0-1,2-2 1,5-2 12,0 0-1,0 1 1,1 0 0,17-5 0,-24 9-9,-1-1 0,1 1 0,-1 0 0,1 0 0,-1 0 0,1 0 0,-1 0 0,1 0 0,-1 1 0,1-1 0,-1 1 0,0-1 0,1 1 0,-1 0 0,0 0 0,1 0 0,-1 0 0,0 1 0,0-1 0,0 1 0,0-1 0,0 1 0,-1-1 0,1 1 0,2 3 0,-1 0 127,0 0 1,0 0-1,0 0 0,2 9 1,5 8 801,-10-22-898,0 0 0,0 1 0,1-1 0,-1 1 0,0-1 0,1 0-1,-1 1 1,1-1 0,-1 0 0,0 0 0,1 1 0,-1-1 0,1 0-1,-1 0 1,1 0 0,-1 1 0,0-1 0,1 0 0,-1 0 0,1 0 0,-1 0-1,1 0 1,-1 0 0,1 0 0,-1 0 0,1 0 0,-1 0 0,1 0-1,-1 0 1,1-1 0,-1 1 0,0 0 0,1 0 0,-1 0 0,1-1-1,-1 1 1,1 0 0,-1 0 0,0-1 0,1 1 0,-1 0 0,0-1-1,1 1 1,-1-1 0,0 1 0,0 0 0,1-1 0,-1 1 0,0-1-1,1 0 1,15-23 742,-15 23-715,5-9-31,-1 0 1,-1 0 0,1 0-1,-1 0 1,-1-1 0,0 1-1,0-1 1,-1 0 0,0-12-1,-2 23-96,0 0-1,0 0 1,0-1-1,0 1 1,0 0-1,1-1 1,-1 1-1,0 0 0,0 0 1,0-1-1,0 1 1,0 0-1,0 0 1,1 0-1,-1-1 1,0 1-1,0 0 0,0 0 1,1 0-1,-1-1 1,0 1-1,0 0 1,1 0-1,-1 0 1,0 0-1,0 0 0,1 0 1,-1-1-1,0 1 1,0 0-1,1 0 1,-1 0-1,0 0 0,1 0 1,-1 0-1,0 0 1,0 0-1,1 0 1,-1 0-1,0 0 1,1 1-1,-1-1 0,0 0 1,17 5-1542,-11-3 1336,11 2-435,0-1-148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40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80 18060,'9'0'2000,"11"-9"-1160,6-2-511,6-4 1255,6 1-1504,-2 1 176,-2 2-152,-8 5-376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41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204 204 16235,'-1'-5'562,"0"1"-1,0-1 0,-1 1 0,0 0 1,1-1-1,-2 1 0,-4-8 0,6 11-435,0 0-1,0 0 1,0 0-1,-1 0 1,1 0-1,0 0 0,-1 1 1,1-1-1,-1 0 1,1 1-1,0-1 1,-1 1-1,0-1 1,1 1-1,-1 0 1,1 0-1,-1 0 1,1 0-1,-1 0 1,1 0-1,-1 0 1,0 0-1,1 0 1,-1 1-1,1-1 0,-1 1 1,1-1-1,-2 2 1,-4 1-31,0 0 1,0 1-1,1 0 0,0 0 1,-1 0-1,1 1 1,1 0-1,-1 0 0,-6 9 1,1-2 36,2 1 0,0 0 0,-12 23 0,17-29-134,0 2 1,1-1 0,0 0 0,1 1 0,0-1 0,0 1 0,0-1 0,1 11 0,1-18 0,0 1 1,0-1 0,0 1 0,0 0 0,0-1 0,1 1 0,-1-1 0,0 1 0,1-1 0,0 1 0,-1-1 0,1 0 0,0 1 0,0-1 0,-1 1 0,1-1 0,0 0-1,0 0 1,1 0 0,1 2 0,-1-2 1,0 0 0,0-1-1,1 1 1,-1 0-1,0-1 1,1 1 0,-1-1-1,1 0 1,-1 0 0,1 0-1,-1 0 1,0-1-1,1 1 1,-1 0 0,1-1-1,-1 0 1,5-1 0,3-3 12,1 1 1,-1-2 0,0 1-1,-1-1 1,1-1 0,-1 0-1,-1 0 1,1-1 0,-1 0-1,8-10 1,3-5 45,-2-1 0,26-45 1,-30 45 9,-2 0 0,0 0 0,-2-2 0,-1 1 0,7-36 0,-13 47-15,-3 15 8,-5 26 9,-17 127-93,20-127 3,2 0 0,1 0 0,7 47-1,-7-70 18,1 0 0,0 1 0,0-1 0,0 0 0,1 0 0,-1-1-1,1 1 1,0 0 0,0 0 0,0-1 0,1 1 0,2 3 0,-3-6 2,0 1 0,0-1-1,0 1 1,0-1 0,1 0 0,-1 0 0,0 0 0,0 0 0,1 0 0,-1 0 0,0-1 0,1 1 0,-1-1 0,1 0 0,-1 0-1,1 0 1,-1 0 0,1 0 0,-1 0 0,0 0 0,3-1 0,6-2 6,-1 0 1,0-1-1,-1 0 0,1-1 1,-1 0-1,1 0 0,-1-1 0,-1 0 1,14-12-1,0-2 27,-2-1 0,23-29 1,-16 10 7,-34 49-59,0 1 14,0-1 0,-9 18-1,12-18 1,0 0-1,1 0 1,0 1-1,0 0 0,-2 14 1,5-22 5,0 0 0,0 0 1,0 0-1,0-1 1,0 1-1,0 0 0,1 0 1,-1-1-1,0 1 0,1 0 1,0 0-1,-1-1 0,1 1 1,0-1-1,0 1 0,0 0 1,0-1-1,0 0 1,0 1-1,0-1 0,0 0 1,1 1-1,-1-1 0,0 0 1,1 0-1,-1 0 0,1 0 1,0 0-1,-1-1 0,1 1 1,-1 0-1,1-1 1,0 1-1,0-1 0,-1 0 1,1 1-1,0-1 0,2 0 1,12 1 9,1 0 0,-1-1 1,1-1-1,28-5 0,68-21 46,-69 16-34,-27 6-17,-5 3 12,-1-1 1,1 0-1,-1-1 1,16-8-1,-27 12-12,1-1 0,0 1 0,-1-1 0,1 1 0,0-1 0,-1 1 0,1-1-1,-1 1 1,1-1 0,-1 1 0,0-1 0,1 0 0,-1 1 0,1-1-1,-1 0 1,0 0 0,0 1 0,1-1 0,-1 0 0,0 0 0,0 1 0,0-1-1,0 0 1,0 0 0,0 1 0,0-1 0,0 0 0,0 0 0,0 1-1,-1-1 1,1 0 0,0 0 0,0 1 0,-1-1 0,1 0 0,0 1 0,-1-1-1,1 0 1,-1 1 0,1-1 0,-1 1 0,1-1 0,-2 0 0,-3-6 35,-1 1 0,-1 0 0,-8-6 1,5 3-7,3 2-51,3 4-75,1 1-1,0-2 1,0 1-1,0 0 1,0-1-1,0 1 1,-2-6-1,11 9-3207,16 7 2670,-12-4 99,13 3-406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52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410 13 17188,'13'-9'2354,"-12"6"86,-21 16 301,-56 60-1723,4 3 0,-83 113 0,134-162-1007,-1 0-129,-31 54 1,48-68-216,12-16-202,18-22-504,-24 24 1004,199-240-5314,-143 169 4306,33-42 1932,-102 144 1262,-14 29-932,1 1 0,-20 84-1,32-93-1579,-7 81-1,19-128 265,1-3 70,0 0 0,0 0 0,0 0-1,0 1 1,0-1 0,0 0 0,0 0 0,-1 0-1,1 0 1,0 0 0,-1 0 0,1 0 0,-1 0-1,1 0 1,-1 0 0,0 0 0,1 0 0,-1 0-1,0 0 1,-1 0 0,-9 3-420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52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0 155 19524,'18'15'2145,"10"-12"-1153,7 1-400,11-4 992,4-2-223,3-5-529,3-3-352,-8-4-744,0-5-440,-11-2-681,-4-8 1073,-12-7-328,-1-2-184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53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17676,'-64'194'6529,"55"-158"-5919,1 0 0,3 0 0,-3 56-1,8-89-576,2 33 219,-2-35-247,0 0 1,1 0 0,-1 0-1,0-1 1,0 1-1,0 0 1,1 0 0,-1 0-1,0 0 1,1-1 0,-1 1-1,1 0 1,-1 0-1,1-1 1,-1 1 0,1 0-1,0-1 1,-1 1-1,1-1 1,0 1 0,0-1-1,-1 1 1,1-1-1,0 1 1,0-1 0,0 0-1,-1 1 1,1-1 0,0 0-1,0 0 1,0 0-1,0 1 1,0-1 0,-1 0-1,1 0 1,1-1-1,1 1 2,0-1-1,0 0 0,0 0 0,0-1 0,0 1 1,-1-1-1,1 1 0,0-1 0,-1 0 0,1 0 1,-1 0-1,2-3 0,27-31 46,-26 29-38,23-32 101,96-115 754,-122 151-843,25-23 287,-26 26-305,-1 0 0,0-1-1,0 1 1,1 0 0,-1-1 0,0 1-1,1 0 1,-1-1 0,1 1 0,-1 0 0,0-1-1,1 1 1,-1 0 0,1 0 0,-1 0-1,1 0 1,-1-1 0,1 1 0,-1 0-1,1 0 1,-1 0 0,1 0 0,-1 0-1,1 0 1,-1 0 0,1 0 0,-1 0 0,1 1-1,-1-1 1,0 0 0,1 0 0,-1 0-1,1 0 1,-1 1 0,1-1 0,-1 0-1,0 0 1,1 1 0,-1-1 0,1 0-1,-1 1 1,0-1 0,1 1 0,-1-1 0,0 0-1,0 1 1,1-1 0,-1 1 0,0-1-1,0 0 1,0 1 0,1-1 0,-1 1-1,0-1 1,0 1 0,0-1 0,0 1-1,0-1 1,0 1 0,0-1 0,0 2 0,0 8 23,-1 1 1,0 0 0,-1-1-1,0 1 1,-5 15 0,4-17-33,1 1 1,0 0 0,0 0 0,1-1-1,0 1 1,1 16 0,-1-26 0,1 1 1,0-1 0,0 1 0,0 0-1,0-1 1,0 1 0,0-1 0,1 1 0,-1-1-1,0 1 1,0-1 0,0 1 0,0-1 0,1 1-1,-1-1 1,0 1 0,0-1 0,1 1-1,-1-1 1,0 0 0,1 1 0,-1-1 0,1 1-1,-1-1 1,1 0 0,-1 1 0,0-1-1,1 0 1,-1 0 0,1 1 0,-1-1 0,1 0-1,-1 0 1,1 0 0,-1 0 0,1 0-1,0 1 1,-1-1 0,1 0 0,-1 0 0,1 0-1,-1 0 1,1-1 0,-1 1 0,1 0 0,-1 0-1,1 0 1,-1 0 0,1-1 0,-1 1-1,1 0 1,-1 0 0,1-1 0,-1 1 0,1-1-1,26-21 6,-25 20-5,135-152-720,-98 108-752,-35 41 1305,1 0-1,0 0 0,0 1 0,8-6 0,1 1-418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4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80 18092,'5'-6'617,"0"-1"1,-1 1-1,0-1 1,5-9-1,-9 15-526,1 0-1,-1 1 1,1-1 0,-1 0 0,1 0-1,-1 0 1,0 0 0,1 0 0,-1 0-1,0 0 1,0 0 0,0 0 0,0 0-1,0 0 1,0 0 0,0 0 0,0 0-1,0 0 1,0 0 0,-1 0 0,1 0-1,0 0 1,-1 0 0,1 0 0,0 0-1,-1 0 1,0 1 0,1-1 0,-1 0-1,1 0 1,-1 0 0,0 1 0,1-1-1,-1 0 1,0 1 0,0-1 0,0 0-1,0 1 1,0-1 0,1 1 0,-1 0-1,0-1 1,0 1 0,-1-1 0,-1 1 8,1 0 0,-1 0 0,1 0 0,-1 0 0,1 0 0,-1 1 1,1-1-1,-1 1 0,1-1 0,-1 1 0,1 0 0,0 0 0,-1 0 0,1 0 1,0 0-1,-3 2 0,-33 27 81,34-26-136,-18 15-32,-36 41-1,52-52-22,0-1 0,1 1 0,0 0 0,0 0 0,1 1 0,-1-1 0,2 1 0,-1 0 0,-2 16-1,5-22-7,1 0-1,0 0 0,0 0 0,0 0 0,1 0 1,-1 0-1,1 0 0,-1 0 0,1 0 0,0-1 1,0 1-1,1 0 0,-1 0 0,0-1 0,1 1 1,0-1-1,0 1 0,-1-1 0,1 0 0,1 0 1,-1 0-1,0 0 0,0 0 0,1 0 0,-1 0 0,6 2 1,6 4-103,2-1 1,-1-1 0,28 9 0,-21-8 12,-15-5 81,12 5-92,29 13 0,-44-18 120,0 1 0,0-1 0,0 1 0,0-1 0,0 1 0,-1 0-1,1 1 1,-1-1 0,0 0 0,0 1 0,0 0 0,4 7 0,-6-9 27,0 1-1,-1 0 1,1 0 0,-1 0 0,1 0-1,-1-1 1,0 1 0,0 0 0,0 0-1,-1 0 1,1 0 0,-1 0 0,0-1-1,1 1 1,-1 0 0,0 0 0,-1-1-1,1 1 1,0-1 0,-1 1-1,1-1 1,-1 1 0,0-1 0,0 0-1,0 0 1,-4 3 0,-4 4 112,0 0 0,-1 0 0,0-2 0,-14 9 0,13-9-11,-1-1-1,1 0 1,-1-1-1,-26 7 1,34-11-163,0-1 0,1 1 0,-1-1 0,0 1 0,0-1 0,0-1 0,-8 0 0,10 0-61,1 0 1,-1 1-1,1-1 1,0 0-1,0 0 0,-1-1 1,1 1-1,0 0 0,0-1 1,0 1-1,0-1 1,0 0-1,1 1 0,-1-1 1,-3-4-1,4 4 6,0 0 1,0-1-1,0 1 0,0 0 1,0-1-1,1 1 0,-1 0 0,1-1 1,-1 1-1,1-1 0,0 1 0,0-1 1,0 1-1,0-1 0,0 1 1,1-3-1,1-1-13,-1 1 0,1 0 0,0 0 0,0 0 0,0 0 0,6-8 0,19-22-690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7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15443,'2'17'1889,"5"-9"-945,6-2-392,4-4 1288,6-2-663,3 0-673,4-2-424,3-2 280,-2 1-272,4-3-192,-2-7-72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46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 20300,'0'0'76,"1"0"1,0 0-1,-1 0 0,1 0 0,0 0 0,-1 0 0,1 0 0,-1 0 1,1 0-1,0 0 0,-1 1 0,1-1 0,-1 0 0,1 0 0,0 1 0,-1-1 1,1 0-1,-1 1 0,1-1 0,-1 0 0,1 1 0,-1-1 0,0 1 1,1-1-1,-1 1 0,1-1 0,-1 1 0,0-1 0,1 1 0,-1-1 0,0 1 1,0-1-1,1 1 0,-1 0 0,0-1 0,0 1 0,0-1 0,0 1 1,0 1-1,3 30 661,-3-24-263,-1 82 946,-18 141 0,-2 18-310,20-240-1024,1-7-51,-1 1-1,1-1 0,0 0 0,0 0 1,0 0-1,0 0 0,1 0 0,-1 0 0,0 0 1,1 0-1,0 0 0,1 4 0,-2-6-26,0 0-1,0 0 1,0 0 0,1 0-1,-1 0 1,0 0-1,0 0 1,0 0 0,1 1-1,-1-1 1,0 0-1,0 0 1,0 0 0,1 0-1,-1-1 1,0 1-1,0 0 1,1 0 0,-1 0-1,0 0 1,0 0-1,0 0 1,0 0 0,1 0-1,-1 0 1,0 0-1,0-1 1,0 1 0,0 0-1,1 0 1,-1 0-1,0 0 1,0 0 0,0-1-1,0 1 1,0 0-1,0 0 1,1 0 0,-1-1-1,0 1 1,0 0-1,0 0 1,0 0 0,0-1-1,0 1 1,0 0-1,0 0 1,5-13 121,-5 13-121,6-17 129,-2 0 0,0 0 0,-1-1-1,1-23 1,-2-72 323,-2 105-427,0 5-29,1 0 0,-1 0 0,0 0 0,0 0 0,0 0 0,-1 0 0,1 0 0,-1 0 0,0 0 0,1 0 0,-1 0 0,-2-4 0,3 7-5,-1 0 0,1 0-1,0 0 1,0 0 0,0 0 0,0 0 0,0-1-1,0 1 1,0 0 0,0 0 0,-1 0-1,1 0 1,0 0 0,0 0 0,0 0-1,0 0 1,0 0 0,0 0 0,0 0-1,-1 0 1,1 0 0,0 0 0,0 0-1,0 0 1,0 0 0,0 0 0,0 0-1,-1 0 1,1 0 0,0 0 0,0 0-1,0 0 1,0 0 0,0 0 0,0 1-1,0-1 1,-1 0 0,1 0 0,0 0-1,0 0 1,0 0 0,0 0 0,0 0-1,0 0 1,0 0 0,0 1 0,0-1-1,0 0 1,0 0 0,0 0 0,0 0-1,0 0 1,0 0 0,-1 0 0,1 1-1,0-1 1,0 0 0,0 0 0,-1 15-76,2 16-62,-1-26 117,1 0 0,0 0 0,1 0 0,-1 0 0,1 0 0,0 0 0,0 0 0,0 0 0,1-1 0,0 1 0,6 7 0,-7-10 17,1 0-1,-1 0 1,1 0-1,0 0 1,0 0-1,0-1 0,0 1 1,0-1-1,0 1 1,0-1-1,0 0 1,1-1-1,-1 1 0,0-1 1,1 1-1,-1-1 1,0 0-1,1 0 1,4-1-1,6-1 12,-1-1-1,0 0 1,-1-1-1,1 0 0,-1-1 1,0-1-1,0 0 1,0 0-1,-1-1 1,0 0-1,11-11 1,0 0 21,-1-2 0,-1 0-1,-1-1 1,18-27 0,-31 41-16,-4 5-6,0 0 0,0-1 0,-1 0 1,1 1-1,-1-1 0,0 0 0,0 0 0,1-3 0,-2 7-5,-33 90-31,30-81 32,1 0-1,-1 1 1,2-1-1,-1 1 0,1 0 1,1-1-1,1 14 0,-1-23 3,0 1-1,0-1 0,0 1 0,1-1 0,-1 1 0,0-1 1,1 1-1,-1-1 0,1 0 0,0 1 0,-1-1 0,1 1 0,0-1 1,0 0-1,0 0 0,0 0 0,0 1 0,0-1 0,0 0 1,0 0-1,0-1 0,1 1 0,-1 0 0,2 1 0,-1-2 4,0 1 1,1-1-1,-1 0 0,0 0 0,0 0 0,0 0 0,1 0 0,-1-1 0,0 1 0,0-1 1,0 1-1,0-1 0,0 0 0,4-2 0,4-2 20,1-2 1,-1 1-1,-1-1 1,17-15-1,0-6 25,-1-1-1,-1-1 1,26-44 0,-37 58-74,-12 16 23,-1 0-1,0 0 1,0 0-1,0 0 0,0 0 1,0 0-1,1 0 0,-1 0 1,0 0-1,0 0 1,0 0-1,0 0 0,0 1 1,1-1-1,-1 0 0,0 0 1,0 0-1,0 0 1,0 0-1,0 0 0,1 0 1,-1 0-1,0 0 0,0 0 1,0 1-1,0-1 0,0 0 1,0 0-1,0 0 1,0 0-1,0 0 0,1 0 1,-1 1-1,0-1 0,0 0 1,0 0-1,0 0 1,0 0-1,0 0 0,0 1 1,0-1-1,0 0 0,0 0 1,0 0-1,0 0 1,0 1-1,0-1 0,0 0 1,0 0-1,0 0 0,-1 0 1,-5 38-61,-5-2 25,-10 48 10,19-74 28,0 1-1,1 0 1,0 0-1,1 0 1,2 18 0,-2-27-1,1 0 1,-1 0 0,1 0 0,-1 0-1,1 0 1,0 0 0,0 0 0,0-1-1,0 1 1,0 0 0,0 0 0,0-1 0,0 1-1,1-1 1,-1 1 0,1-1 0,-1 1-1,4 1 1,-2-2 0,0 1 0,1 0 0,-1-1 0,1 0 0,-1 0 0,1 0 0,0 0 0,-1-1 0,7 1 0,5-2 3,0 0 0,0 0 0,29-8 0,-44 9-5,15-4 11,3 1-9,0-2 0,26-10-1,-38 12 2,-1 0-1,1 0 0,-1 0 0,0 0 0,0-1 0,0 0 1,-1 0-1,1 0 0,-1 0 0,0-1 0,6-9 1,0-3 0,-1-1 0,0 1 1,-1-1-1,-1-1 1,-1 1-1,-1-1 1,0 0-1,-2-1 1,3-26-1,-6 46-4,0 0 1,0 0-1,0-1 0,0 1 0,0 0 0,0 0 0,0 0 0,0-1 1,0 1-1,-1 0 0,1 0 0,0-1 0,0 1 0,0 0 0,0 0 1,0 0-1,0-1 0,0 1 0,0 0 0,-1 0 0,1 0 0,0 0 1,0-1-1,0 1 0,0 0 0,-1 0 0,1 0 0,0 0 0,0 0 1,0 0-1,-1-1 0,1 1 0,0 0 0,0 0 0,0 0 0,-1 0 1,1 0-1,0 0 0,0 0 0,-1 0 0,1 0 0,0 0 0,0 0 1,0 0-1,-1 0 0,1 0 0,0 0 0,0 0 0,-1 0 0,1 1 1,0-1-1,0 0 0,0 0 0,-1 0 0,1 0 0,0 0 0,0 0 1,0 1-1,0-1 0,-1 0 0,1 0 0,0 0 0,0 0 0,0 1 1,0-1-1,0 0 0,0 0 0,0 0 0,-1 1 0,-12 12-31,13-12 28,-18 20-39,2 0-1,0 2 1,1 0-1,-21 44 1,34-64 38,1 1 0,-1 0 1,1 0-1,0 0 0,0 0 0,1 0 1,-1 0-1,1 0 0,0 0 0,0 0 1,0 1-1,0-1 0,3 7 0,-2-8 3,0-1-1,0 0 1,0 1-1,0-1 1,1 0-1,0 0 1,-1 0-1,1 0 0,0 0 1,0 0-1,0 0 1,0-1-1,0 1 1,0-1-1,0 0 0,1 1 1,-1-1-1,1 0 1,-1 0-1,1 0 1,-1-1-1,5 2 0,1-1 5,0 0-1,1 0 0,-1-1 1,1 0-1,-1 0 0,0-1 1,1 0-1,-1-1 0,0 1 0,14-6 1,7-4 5,42-23-1,-48 22-11,-21 12 14,-1-1-1,0 1 1,0-1-1,0 1 1,0-1-1,0 0 1,0 1-1,1-1 1,-2 0-1,1 0 1,0 0-1,0 0 0,0 0 1,0 0-1,0 0 1,-1 0-1,1 0 1,-1 0-1,1 0 1,0-1-1,0-1 1,-1 3-8,0-1 1,0 1-1,0 0 0,0-1 1,0 1-1,0 0 0,0-1 1,0 1-1,1 0 0,-1-1 1,0 1-1,0 0 0,0 0 1,1-1-1,-1 1 0,0 0 1,0 0-1,1-1 0,-1 1 1,0 0-1,1 0 0,-1 0 1,0-1-1,1 1 0,-1 0 1,0 0-1,1 0 0,-1 0 1,0 0-1,1 0 0,-1 0 1,0 0-1,1 0 0,-1 0 1,0 0-1,1 0 0,-1 0 1,0 0-1,1 0 0,-1 0 1,0 0-1,1 0 0,-1 0 1,1 1-1,-1-1-1,0 0 0,0 0-1,0 0 1,0 0-1,1 0 1,-1 0 0,0 0-1,0 0 1,0 1 0,0-1-1,0 0 1,0 0 0,0 0-1,1 0 1,-1 0 0,0 0-1,0 0 1,0 0 0,0 0-1,0 0 1,0 0 0,1 0-1,-1 0 1,0 0 0,0 0-1,0 0 1,0 0 0,0 0-1,0 0 1,1 0 0,-1-1-1,0 1 1,0 0 0,0 0-1,0 0 1,0 0 0,0 0-1,0 0 1,0 0 0,0 0-1,1 0 1,-1 0 0,0-1-1,0 1 1,0 0 0,0 0-1,0 0 1,0 0 0,0 0-1,0 0 1,0 0 0,0-1-1,0 1 1,0 0 0,0 0-1,0 0 1,0 0 0,0 0-1,0-1 1,0 1-23,-1 0-149,0-1 0,0 1-1,0 0 1,0 0 0,0 0-1,0 0 1,0 0-1,0 0 1,0 0 0,0 1-1,0-1 1,0 0 0,0 0-1,0 1 1,1-1 0,-1 1-1,0-1 1,0 1 0,0-1-1,0 1 1,1-1 0,-1 1-1,0 0 1,0-1 0,1 1-1,-1 0 1,1 0 0,-1 0-1,0-1 1,0 3 0,2 1-218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47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123 283 15067,'-12'10'4910,"11"-6"-2157,10-4-918,-5-1-1651,0-1-1,1 1 0,-1-1 0,0 0 1,-1 0-1,1 0 0,0-1 0,-1 1 1,1-1-1,-1 0 0,0 0 0,5-6 1,2-3 94,0-1 0,8-14 0,-12 16-161,0 1 0,-1-2 1,0 1-1,0 0 0,4-22 1,-7 26-86,-1 0 1,0-1 0,-1 1 0,1 0 0,-1 0 0,-1-1 0,1 1 0,-1 0 0,-1 0 0,1 0 0,-4-9 0,5 15-29,-1-1-1,1 1 1,-1-1 0,0 1 0,1-1 0,-1 1-1,0 0 1,0-1 0,0 1 0,0 0-1,0 0 1,0-1 0,0 1 0,-1 0 0,1 0-1,0 0 1,-1 1 0,1-1 0,0 0-1,-1 0 1,1 1 0,-1-1 0,0 1 0,-1-1-1,0 1-3,1 0-1,-1 0 1,0 1-1,0-1 1,0 1-1,1-1 1,-1 1 0,1 0-1,-1 0 1,0 0-1,1 1 1,-5 2-1,-5 5-27,0 0-1,0 2 1,-19 20 0,14-13 4,2 2 0,-20 28 0,30-38 7,-1-1 0,1 1-1,1 0 1,0 0 0,0 1 0,1-1-1,-4 22 1,7-29-57,-1 0-1,1 0 1,0 0-1,0 0 1,0 0 0,1 0-1,-1 0 1,1 0-1,0 0 1,-1 0-1,1 0 1,1 0 0,-1 0-1,0-1 1,1 1-1,-1 0 1,1-1-1,0 1 1,0-1 0,0 0-1,2 3 1,0-2-62,0-1 0,0 1 1,0-1-1,0 0 0,0 0 1,0-1-1,1 1 0,-1-1 1,1 0-1,-1 0 0,1 0 1,-1 0-1,9-1 0,23 0-552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48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17 12907,'-5'-14'3784,"4"14"-3640,1-1 1,0 1 0,0 0-1,0 0 1,-1 0-1,1 0 1,0-1 0,0 1-1,0 0 1,-1 0 0,1 0-1,0 0 1,0 0-1,-1 0 1,1 0 0,0 0-1,0 0 1,-1 0 0,1 0-1,0 0 1,-1 0-1,1 0 1,0 0 0,0 0-1,-1 0 1,1 0 0,0 0-1,0 0 1,-1 0-1,0 1 85,0 0-1,0 0 1,0 0-1,0 0 0,0 0 1,0 0-1,0 0 1,1 0-1,-1 1 0,0-1 1,1 0-1,-1 1 1,1-1-1,-1 0 1,0 3-1,-28 92 1913,18-63-1812,1 0 1,-11 61-1,22-72-679,-1-22 312,0 1 0,0-1 0,0 0 0,1 0 0,-1 1 0,0-1 0,0 0 0,0 0-1,0 1 1,0-1 0,1 0 0,-1 0 0,0 0 0,0 1 0,0-1 0,1 0 0,-1 0 0,0 0-1,0 0 1,1 0 0,-1 1 0,0-1 0,0 0 0,1 0 0,-1 0 0,0 0 0,0 0 0,1 0-1,-1 0 1,0 0 0,1 0 0,-1 0 0,0 0 0,0 0 0,1 0 0,2-2-228,1 0 0,-1 0 0,0 0 0,1 0 1,-1-1-1,-1 1 0,4-4 0,-5 5 278,17-13-760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49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1 277 16572,'0'1'83,"0"-1"1,0 1 0,0-1 0,0 1-1,0 0 1,0-1 0,0 1 0,0-1-1,0 1 1,1 0 0,-1-1 0,0 1-1,0-1 1,1 1 0,-1-1 0,0 1-1,1-1 1,-1 1 0,1-1 0,-1 1-1,0-1 1,1 0 0,-1 1 0,1-1-1,-1 0 1,1 1 0,-1-1 0,1 0-1,0 1 1,-1-1 0,1 0 0,-1 0-1,1 0 1,1 0 0,0 0 88,0 0 0,-1-1 0,1 1 0,0-1 0,0 0 0,0 1 0,0-1 0,0 0 0,-1 0 0,4-3 0,4-2 354,-1-1 1,0 0-1,8-11 1,-2 2-175,-2-1 0,0 0 1,-1-1-1,0 0 0,-1-1 0,-2 0 0,0 0 1,-1-1-1,0 0 0,3-23 0,-11 27-40,1 16-307,0 0 1,0 0 0,-1 0 0,1 0-1,0 0 1,0-1 0,0 1-1,0 0 1,-1 0 0,1 0 0,0 0-1,0 0 1,0 0 0,-1 0-1,1 0 1,0 0 0,0 0-1,0 0 1,0 0 0,-1 0 0,1 0-1,0 0 1,0 0 0,0 0-1,-1 0 1,1 0 0,0 0-1,0 0 1,0 0 0,0 1 0,-1-1-1,1 0 1,0 0 0,0 0-1,0 0 1,0 0 0,0 0 0,-1 1-1,-17 22 136,7-1-142,1 0 0,0 1 0,2 0 0,1 0 0,0 1 0,-4 36 0,11-58 3,0-1-1,-1 0 1,1 1-1,0-1 1,0 0-1,0 1 1,1-1-1,-1 0 1,0 1-1,0-1 0,1 0 1,-1 0-1,1 1 1,-1-1-1,1 0 1,0 0-1,-1 0 1,1 0-1,0 0 1,0 0-1,-1 0 1,1 0-1,0 0 1,0 0-1,0 0 1,0 0-1,1-1 0,-1 1 1,0 0-1,0-1 1,0 1-1,1-1 1,-1 1-1,3 0 1,2 0 0,1-1 1,1 1 0,-1-1 0,0 0-1,9-2 1,-5 1-3,99-10-15,67-3-6,-182 13 160,1 0-1,-1-1 1,1 1-1,-1-1 1,1 0-1,0 0 1,-1-1-1,1 1 1,0-1 0,0 0-1,-3-4 1,-46-41 870,43 38-856,3 4-88,0-1-1,1 0 1,0 0-1,-11-16 1,22 23-536,0 1 1,0-1 0,0 1-1,0 0 1,0 0 0,6 3 0,-5-2-145,96 19-3211,-61-15 2629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4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14 16251,'0'0'155,"1"-1"0,-1 1 0,0-1 0,1 1-1,-1-1 1,0 1 0,1-1 0,-1 1-1,0-1 1,1 1 0,-1-1 0,0 1 0,0-1-1,0 0 1,0 1 0,0-1 0,0 1-1,1-1 1,-1 0 0,-1 1 0,1-1-1,0-1 1,-11 2 2626,-17 14 146,27-13-2805,-38 34 1510,37-33-1632,0 0-1,0-1 1,1 1-1,-1 0 1,1 0-1,0 0 0,0 0 1,-1 0-1,1 1 1,0-1-1,1 0 1,-1 0-1,0 1 1,1-1-1,-1 0 1,1 1-1,0-1 1,0 5-1,0-6-22,1 0 0,-1 0 0,1 0 0,-1 0 0,1 0 0,0 0 0,-1 0 0,1 0 0,0 0 0,0 0 0,0-1 0,-1 1 0,1 0 0,0-1 0,0 1 0,0-1 0,0 1 0,0-1 0,0 1 0,0-1 0,1 0 0,-1 1 0,0-1 0,0 0 0,0 0 0,2 0 0,37 0-426,-26 0 311,-5 0 118,1 0 0,0 1 0,0 0 1,-1 1-1,1 0 0,13 5 0,-22-6 50,1-1 0,0 1 1,-1 0-1,1-1 0,0 1 0,-1 0 1,1 0-1,-1 0 0,1 0 0,-1 0 0,0 1 1,1-1-1,-1 0 0,0 1 0,0-1 1,0 0-1,0 1 0,0 0 0,0-1 0,0 1 1,-1-1-1,1 1 0,-1 0 0,1 0 1,-1-1-1,1 1 0,-1 0 0,0 0 0,0-1 1,0 1-1,0 0 0,0 0 0,0 0 1,-1-1-1,1 1 0,-1 0 0,1 0 0,-1-1 1,1 1-1,-1 0 0,0-1 0,0 1 1,-1 1-1,-1 2 51,0-1 0,0 0 1,-1 0-1,1 0 0,-1-1 1,0 1-1,0-1 0,0 0 1,0 0-1,-1 0 0,1-1 1,-1 1-1,0-1 0,1 0 0,-1-1 1,0 1-1,-7 0 0,8-1-182,-1 0 0,1 0 1,-1-1-1,1 1 0,-1-1 0,1-1 0,-1 1 0,1 0 0,0-1 0,-1 0 0,1 0 0,0 0 0,-1-1 0,1 0 0,0 0 0,0 0 0,0 0 0,0 0 1,1-1-1,-6-4 0,0-6-309,9 1-165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50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50 21637,'0'-1'122,"1"1"0,0-1 0,0 0 0,-1 0 0,1 1 0,0-1-1,-1 0 1,1 0 0,-1 0 0,1 0 0,-1 0 0,1 0 0,-1 0 0,0 0 0,1 0 0,-1 0 0,0 0 0,0 0 0,0 0 0,0 0 0,0 0 0,0-2 0,0 2-51,-1 0 1,0 1-1,1-1 0,-1 0 1,0 0-1,1 1 0,-1-1 1,0 0-1,0 1 0,0-1 1,0 1-1,1-1 0,-1 1 1,0 0-1,0-1 0,0 1 0,0 0 1,0-1-1,0 1 0,0 0 1,0 0-1,0 0 0,0 0 1,0 0-1,-1 0 0,-5 1 117,0-1-1,0 1 0,0 1 1,1-1-1,-1 1 0,0 1 1,1-1-1,0 1 0,-1 0 1,1 0-1,-8 7 0,-5 3-86,2 0-1,-21 21 0,27-24-88,1 2 1,0-1 0,-10 16-1,17-23-9,0 1 0,0-1 0,1 1 0,0 0 0,0 0 0,0 0 0,0 0 0,1 1 0,0-1 0,0 0 0,0 1 0,0 6 0,1-11-1,1 1-1,-1-1 1,0 1-1,1-1 1,-1 1-1,1-1 1,-1 1 0,1-1-1,0 0 1,0 1-1,0-1 1,-1 0-1,1 0 1,0 0-1,1 1 1,-1-1-1,0 0 1,0 0 0,0 0-1,1-1 1,-1 1-1,0 0 1,1 0-1,-1-1 1,1 1-1,-1-1 1,1 1-1,-1-1 1,1 0 0,-1 1-1,1-1 1,-1 0-1,1 0 1,-1 0-1,1 0 1,1-1-1,6 1 3,-1-1 0,1 0 0,-1-1 0,0 0 1,13-4-1,1-3 0,-1-1 0,1-1 0,-2-1 1,1-1-1,23-20 0,-12 6-1,-1-2-1,31-36 1,-27 16-80,-48 71-236,-19 43 1,27-52 159,1-1 1,0 1-1,0-1 1,2 1-1,-1 0 1,0 15-1,3-26 64,0 0-1,0 0 1,-1 0-1,1-1 1,0 1-1,1 0 1,-1 0-1,0-1 1,0 1 0,1 0-1,-1 0 1,1-1-1,0 1 1,-1 0-1,1-1 1,0 1-1,0-1 1,0 1-1,0-1 1,0 1-1,0-1 1,1 0-1,-1 1 1,0-1 0,1 0-1,-1 0 1,1 0-1,-1 0 1,1 0-1,1 0 1,0 0-16,0-1 1,0 0 0,-1 0-1,1 0 1,0 0 0,0-1-1,0 1 1,0-1 0,-1 1-1,1-1 1,0 0 0,-1 0-1,1 0 1,-1-1 0,1 1-1,-1 0 1,5-4-1,22-19-749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5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17596,'-1'21'1185,"-2"0"0,0 0 1,-9 31-1,-1 3 550,-16 119 1379,23-129-2205,2 85 1,3-129-903,1 0 0,0 0-1,0 1 1,0-1 0,0 0 0,1 0 0,-1 0-1,0 0 1,0 1 0,1-1 0,-1 0 0,1 0 0,-1 0-1,1 0 1,-1 0 0,1 0 0,-1 0 0,1 0-1,0 0 1,0 0 0,0-1 0,-1 1 0,1 0 0,0 0-1,0-1 1,0 1 0,0 0 0,0-1 0,2 1 0,-2-1-59,0 0 0,0 0 0,0 0 0,0-1 0,0 1 0,0 0 0,0-1 0,0 1 0,0-1 1,0 1-1,0-1 0,0 1 0,0-1 0,0 0 0,-1 1 0,1-1 0,0 0 0,0 0 0,-1 0 0,1 0 1,0 1-1,-1-1 0,1 0 0,-1 0 0,1 0 0,-1 0 0,0 0 0,1-1 0,-1 1 0,0-1 1,1-2-227,0 0 0,-1 0 0,0 0 0,0 1 0,0-1 0,0 0 0,0 0 0,-1 1 0,0-1 1,0 0-1,0 0 0,0 1 0,0-1 0,-1 1 0,0-1 0,0 1 0,0 0 0,0 0 0,0 0 1,0 0-1,-1 0 0,-4-4 0,-6-5 33,0 0 1,-1 0-1,-20-11 1,29 19 205,-12-8 2511,16 7-827,12 4-490,16 1-956,1-1 0,-1 0 0,0-3 0,51-11 0,-47 1-500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51.3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37 20380,'5'-4'246,"1"0"-1,-1 0 0,1 1 0,-1 0 1,1 0-1,0 0 0,0 0 0,1 1 1,-1 0-1,0 1 0,1-1 1,-1 1-1,1 0 0,-1 1 0,1-1 1,0 2-1,8 0 0,-11-1-175,-1 1 0,1 0 0,0 0 0,-1 0 0,1 0 1,-1 1-1,0 0 0,1-1 0,-1 1 0,0 0 0,0 1 0,0-1 0,0 0 0,-1 1 0,1 0 0,0-1 0,-1 1 1,0 0-1,0 0 0,0 1 0,0-1 0,0 0 0,-1 1 0,1-1 0,-1 1 0,0-1 0,0 1 0,0-1 1,-1 1-1,1 0 0,-1 5 0,0 0-19,-1 1 0,0-1 0,-1 0 0,0 0 0,0 1 0,-1-2 0,0 1 0,0 0 0,-1 0 0,0-1 0,-1 0 0,0 0 0,0 0 0,-8 7 0,-11 15 208,-2-2 0,-30 25 1,53-50-234,-5 4 39,5-5-40,0 0 0,1 0-1,-1 0 1,1 0 0,0 0-1,0 1 1,0-1 0,0 1 0,0-1-1,0 1 1,1 0 0,-1 0-1,1 0 1,0 0 0,-1 0-1,2 0 1,-2 3 0,2-4-20,1-1 0,-1 0 0,0 0 0,1 0 0,-1 0 1,1 0-1,-1 0 0,1 0 0,-1-1 0,1 1 0,0 0 0,0 0 0,-1 0 0,1-1 1,0 1-1,0 0 0,0-1 0,0 1 0,0 0 0,0-1 0,0 0 0,0 1 1,0-1-1,0 1 0,0-1 0,1 0 0,32 6-39,-3-4-396,0-2 0,36-3 0,-50 1-460,1-1 0,-1 0-1,0-1 1,0-1 0,20-9 0,-18 4-145,-8 0-308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51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54 17364,'-9'-5'1768,"19"2"-1096,10 1-264,13-1 833,7-3-705,9 0-192,4-2-40,9-12-304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53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6 16339,'18'-6'2241,"-18"6"-2174,1 0 0,-1 0 0,0 0 0,0 0-1,1 0 1,-1 0 0,0 0 0,0 0-1,1 1 1,-1-1 0,0 0 0,0 0 0,0 0-1,1 0 1,-1 0 0,0 0 0,0 0 0,1 1-1,-1-1 1,0 0 0,0 0 0,0 0-1,0 0 1,0 1 0,1-1 0,-1 0 0,0 0-1,0 0 1,0 1 0,0-1 0,0 0-1,0 0 1,0 1 0,0 2 377,0 0 0,-1 0 0,1 0 0,-1 0 0,0 0 0,0 0 0,-2 4-1,-4 13 320,-81 215 1786,1-3-1724,86-230-817,-2 8 60,0-1-1,1 1 1,0 0-1,-2 18 0,4-26-56,0 0 0,0 0-1,1 0 1,-1 0 0,0 0-1,1 0 1,-1 0 0,1 0 0,-1 0-1,1 0 1,0-1 0,0 1-1,0 0 1,0 0 0,0-1-1,0 1 1,0-1 0,1 1-1,-1-1 1,1 1 0,-1-1-1,1 0 1,-1 0 0,1 0-1,0 0 1,-1 0 0,1 0 0,0 0-1,0 0 1,3 0 0,9 2 4,0-1 0,1 0 0,-1-1 0,1 0 0,-1-1 0,1-1 0,-1 0 0,18-5 0,112-31-928,-132 33 715,26-9-996,-35 12 1092,-1 0 0,0 0 1,1 0-1,-1-1 1,0 1-1,0-1 1,0 1-1,0-1 1,0 0-1,-1 1 1,1-1-1,2-3 0,-4 4 73,0 1-1,1-1 0,-1 1 1,0-1-1,0 0 0,0 1 0,0-1 1,0 0-1,1 1 0,-1-1 0,0 1 1,0-1-1,0 0 0,-1 1 0,1-1 1,0 0-1,0 1 0,0-1 0,-1 0 1,-7-12-777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7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9 19996,'-1'-1'91,"0"0"-1,0 0 0,1 1 1,-1-1-1,0 1 1,0-1-1,0 0 0,0 1 1,0 0-1,0-1 0,0 1 1,0-1-1,0 1 1,0 0-1,0 0 0,0 0 1,0 0-1,0 0 0,0 0 1,0 0-1,0 0 1,0 0-1,0 0 0,0 0 1,0 1-1,0-1 0,0 0 1,0 1-1,-2 0 1,-29 14 1209,28-11-1267,0-1 1,0 0 0,0 1-1,1-1 1,0 1-1,-1 0 1,1 0 0,1 1-1,-1-1 1,1 1-1,-4 8 1,5-12-47,1 1-1,-1 0 1,1-1-1,0 1 1,0 0 0,-1-1-1,1 1 1,0 0 0,0-1-1,1 1 1,-1 0-1,0-1 1,0 1 0,1 0-1,-1-1 1,1 1-1,0 0 1,-1-1 0,1 1-1,0-1 1,0 1 0,0-1-1,0 0 1,0 1-1,0-1 1,0 0 0,1 0-1,-1 0 1,0 0 0,1 0-1,-1 0 1,1 0-1,-1 0 1,1 0 0,-1-1-1,1 1 1,-1-1-1,3 1 1,33 9-63,-26-8 69,0 1 0,-1 0 0,1 1 0,-1 0 0,12 6 0,-20-9 13,0 1 0,0-1 0,0 1 0,0 0 0,0-1 0,0 1 0,0 0 0,0 0 0,-1 0 0,1 1 0,-1-1 0,0 0 0,1 1 0,-1-1 0,0 0 0,0 1 0,-1-1 0,1 1 0,-1 0 0,1-1 0,-1 1 0,0 0 0,1-1 0,-1 1 0,-1-1 0,1 5 0,-2-1 36,1-1-1,-1 1 1,0 0-1,0-1 1,-1 0-1,1 1 1,-1-1-1,0 0 1,-1-1-1,1 1 1,-1 0-1,0-1 1,0 0-1,-7 6 1,5-6-74,0 1-1,0-1 1,0 0-1,0 0 1,-1 0 0,0-1-1,0 0 1,0 0 0,0-1-1,-15 3 1,21-5 20,-1 0 0,0 1-1,0-1 1,1 0 0,-1 0 0,0 0 0,0 0 0,1-1 0,-1 1 0,0 0 0,0-1-1,1 0 1,-1 1 0,0-1 0,1 0 0,-1 0 0,1 1 0,-1-1 0,1 0-1,-1-1 1,1 1 0,-2-2 0,-11-16-192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4:54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17292,'0'-3'2648,"12"0"-1311,12-1-465,12 1 2232,11-1-1543,10-1-281,8 2-360,2-1-304,-1 1-464,-3 2-424,-13-4 264,-5-5-136,-12-5-48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3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10842,'0'0'180,"-1"0"-1,0 0 0,1 0 0,-1 0 0,1 0 1,-1 0-1,0 0 0,1 0 0,-1 1 0,1-1 1,-1 0-1,1 1 0,-1-1 0,1 0 0,-1 1 1,1-1-1,-1 0 0,1 1 0,-1-1 0,1 1 1,0-1-1,-1 1 0,1-1 0,-1 1 0,1-1 1,0 1-1,0-1 0,-1 1 0,1 0 1,0-1-1,0 1 0,0-1 0,0 1 0,0 0 1,0-1-1,0 1 0,0-1 0,0 1 0,0 0 1,0-1-1,0 1 0,0 0 0,1 0 0,-1 0 19,0 0-1,0 0 0,0 0 0,0 0 1,0 0-1,0 0 0,0 0 0,0 0 1,-1 0-1,1 0 0,0-1 0,-1 1 1,1 0-1,0 0 0,-2 1 1045,5-4-718,-9-2-219,-2-1-177,8 5-103,13 22 14,-5-14-43,1-1 0,0 1 0,0-1-1,1-1 1,19 11 0,-15-10 9,-1 1 0,20 15-1,-11-2 3,-2 2-1,0 0 1,-2 1-1,29 49 0,-23-35-16,35 43-1,-38-57 14,1-2 1,2 0-1,41 30 0,85 44-17,-44-30 38,-66-36-31,-1 3-1,-2 0 1,63 75 0,-59-62-6,90 79 0,538 421 36,-530-434-50,-46-39 4,164 164 1,193 279-42,-253-265 96,24 28-63,-209-266 23,62 66-8,102 143 0,-134-164 22,3-1 1,2-2-1,3-3 0,1-1 0,72 52 0,-65-57-4,-2 3-1,-2 2 0,90 111 1,-87-84 29,87 106-83,-123-160 49,2-1 1,0-2-1,1 0 1,1-1-1,37 21 1,6-12 79,-87-61-1499,12 17 1144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3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3847 9978,'2'0'202,"0"1"0,1-1 1,-1 0-1,0 0 0,1 0 0,-1-1 0,0 1 0,0 0 0,1-1 1,-1 1-1,0-1 0,0 0 0,0 0 0,4-2 0,34-21 1530,-24 13-1167,362-197 1542,-140 68-1992,-11-21-24,-216 153-85,297-193 48,-162 109 0,-6-7 180,148-136-1,-113 87 14,164-141 142,172-134 66,-37 40-195,-42 41 165,-122 101-264,-222 173-65,2 4 0,133-71 0,-140 88-17,-2-3 0,-2-4 0,109-97 0,-132 103-33,-24 22 33,41-45 0,-58 54 72,2 0-1,-1 1 1,2 1 0,0 0-1,24-14 1,-29 23-26,-10 3-1345,-14 2 266,7 1 944,-18-2-393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34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43 15915,'48'-43'3358,"-48"44"-3319,0-1-1,0 0 0,0 0 0,0 0 0,0 0 0,0 1 0,1-1 1,-1 0-1,0 0 0,0 0 0,0 1 0,0-1 0,0 0 0,0 0 1,0 0-1,0 0 0,0 1 0,0-1 0,1 0 0,-1 0 0,0 0 1,0 0-1,0 0 0,0 1 0,0-1 0,1 0 0,-1 0 0,0 0 0,0 0 1,0 0-1,0 0 0,1 0 0,-1 0 0,0 0 0,0 0 0,0 0 1,1 0-1,-1 0 0,0 0 0,0 0 0,0 0 0,0 0 0,1 0 1,-1 0-1,0 0 0,0 0 0,0 0 0,1 0 0,-1 0 0,0 0 1,0 0-1,0 0 0,0 0 0,1-1 0,-1 1 0,0 0 0,0 0 1,0 0-1,0 0 0,0 0 0,0-1 0,1 1 0,-6 16 771,5-15-772,-10 24 334,-1 0-1,-1 0 1,-28 40-1,-54 63-291,82-114-27,-4 6-117,-22 19 1,26-27-168,6-6-137,8-6-345,10-10-626,20-24-636,-2-1-1,-2-1 1,-2-2 0,43-79-1,-37 48 4150,-41 104-824,1 0 1,-4 55-1,11-79-1304,1 1-1,1-1 0,0 0 0,0 0 1,1 0-1,0 0 0,1 0 0,0 0 0,1 0 1,0-1-1,1 0 0,8 15 0,31 32-1219,-44-54 938,-2 0-52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34.9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16035,'-3'-6'1457,"6"5"-953,7 1-136,11 1 656,6 3-104,8-2-424,3-1-424,3-5 72,0-2 17,-5-7-81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3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21373,'3'-7'1552,"-2"11"-1296,0 9-96,-1 10 424,2 1-248,-2 8-176,0 2-88,0 2-72,-2-3 0,1-4-96,1-4-128,-1-5-432,-2-4-208,1-10 816,-2-8-160,0-9-96,2-6-184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34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15243,'1'16'640,"1"1"0,0-1-1,2 0 1,6 23 0,-8-33-458,1-1 1,-1 1 0,1-1-1,0 0 1,0 0 0,0 0 0,5 5-1,-6-8-50,0 0 0,1 0-1,-1-1 1,0 1-1,0 0 1,1-1-1,-1 1 1,1-1 0,0 0-1,-1 0 1,1 0-1,0 0 1,0 0 0,-1-1-1,5 1 1,-3-1-11,0-1 1,-1 1-1,1-1 0,0 0 1,-1 0-1,1 0 1,-1 0-1,0-1 1,1 1-1,-1-1 0,0 0 1,0 0-1,0 0 1,0-1-1,0 1 1,-1-1-1,1 1 1,3-6-1,4-5 388,0 1 1,14-28-1,-16 26-288,-1-1-1,0 0 1,-1 0 0,-1-1-1,0 1 1,-1-1 0,-1-1-1,0 1 1,-1 0 0,-1-21-1,-13-13-3851,9 33 2892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1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10842,'0'0'180,"-1"0"-1,0 0 0,1 0 0,-1 0 0,1 0 1,-1 0-1,0 0 0,1 0 0,-1 1 0,1-1 1,-1 0-1,1 1 0,-1-1 0,1 0 0,-1 1 1,1-1-1,-1 0 0,1 1 0,-1-1 0,1 1 1,0-1-1,-1 1 0,1-1 0,-1 1 0,1-1 1,0 1-1,0-1 0,-1 1 0,1 0 1,0-1-1,0 1 0,0-1 0,0 1 0,0 0 1,0-1-1,0 1 0,0-1 0,0 1 0,0 0 1,0-1-1,0 1 0,0 0 0,1 0 0,-1 0 19,0 0-1,0 0 0,0 0 0,0 0 1,0 0-1,0 0 0,0 0 0,0 0 1,-1 0-1,1 0 0,0-1 0,-1 1 1,1 0-1,0 0 0,-2 1 1045,5-4-718,-9-2-219,-2-1-177,8 5-103,13 22 14,-5-14-43,1-1 0,0 1 0,0-1-1,1-1 1,19 11 0,-15-10 9,-1 1 0,20 15-1,-11-2 3,-2 2-1,0 0 1,-2 1-1,29 49 0,-23-35-16,35 43-1,-38-57 14,1-2 1,2 0-1,41 30 0,85 44-17,-44-30 38,-66-36-31,-1 3-1,-2 0 1,63 75 0,-59-62-6,90 79 0,538 421 36,-530-434-50,-46-39 4,164 164 1,193 279-42,-253-265 96,24 28-63,-209-266 23,62 66-8,102 143 0,-134-164 22,3-1 1,2-2-1,3-3 0,1-1 0,72 52 0,-65-57-4,-2 3-1,-2 2 0,90 111 1,-87-84 29,87 106-83,-123-160 49,2-1 1,0-2-1,1 0 1,1-1-1,37 21 1,6-12 79,-87-61-1499,12 17 1144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1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3847 9978,'2'0'202,"0"1"0,1-1 1,-1 0-1,0 0 0,1 0 0,-1-1 0,0 1 0,0 0 0,1-1 1,-1 1-1,0-1 0,0 0 0,0 0 0,4-2 0,34-21 1530,-24 13-1167,362-197 1542,-140 68-1992,-11-21-24,-216 153-85,297-193 48,-162 109 0,-6-7 180,148-136-1,-113 87 14,164-141 142,172-134 66,-37 40-195,-42 41 165,-122 101-264,-222 173-65,2 4 0,133-71 0,-140 88-17,-2-3 0,-2-4 0,109-97 0,-132 103-33,-24 22 33,41-45 0,-58 54 72,2 0-1,-1 1 1,2 1 0,0 0-1,24-14 1,-29 23-26,-10 3-1345,-14 2 266,7 1 944,-18-2-393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43 15915,'48'-43'3358,"-48"44"-3319,0-1-1,0 0 0,0 0 0,0 0 0,0 0 0,0 1 0,1-1 1,-1 0-1,0 0 0,0 0 0,0 1 0,0-1 0,0 0 0,0 0 1,0 0-1,0 0 0,0 1 0,0-1 0,1 0 0,-1 0 0,0 0 1,0 0-1,0 0 0,0 1 0,0-1 0,1 0 0,-1 0 0,0 0 0,0 0 1,0 0-1,0 0 0,1 0 0,-1 0 0,0 0 0,0 0 0,0 0 1,1 0-1,-1 0 0,0 0 0,0 0 0,0 0 0,0 0 0,1 0 1,-1 0-1,0 0 0,0 0 0,0 0 0,1 0 0,-1 0 0,0 0 1,0 0-1,0 0 0,0 0 0,1-1 0,-1 1 0,0 0 0,0 0 1,0 0-1,0 0 0,0 0 0,0-1 0,1 1 0,-6 16 771,5-15-772,-10 24 334,-1 0-1,-1 0 1,-28 40-1,-54 63-291,82-114-27,-4 6-117,-22 19 1,26-27-168,6-6-137,8-6-345,10-10-626,20-24-636,-2-1-1,-2-1 1,-2-2 0,43-79-1,-37 48 4150,-41 104-824,1 0 1,-4 55-1,11-79-1304,1 1-1,1-1 0,0 0 0,0 0 1,1 0-1,0 0 0,1 0 0,0 0 0,1 0 1,0-1-1,1 0 0,8 15 0,31 32-1219,-44-54 938,-2 0-52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8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54 128 15883,'2'-3'498,"-1"-1"-1,0 1 0,0 0 1,0 0-1,0-1 0,0 1 1,-1 0-1,1-1 0,-1 1 1,0-1-1,-1-5 0,-2 8 1269,-3 8-1143,-3 7-234,1 2-308,1 1-1,1 0 0,0 0 0,2 1 1,0 0-1,0-1 0,2 2 1,0-1-1,2 30 0,0-46-72,0 0-1,0 0 1,0 0-1,1 0 1,-1 0-1,1 0 1,-1 0-1,1-1 1,-1 1-1,1 0 1,0 0-1,0-1 1,0 1-1,0 0 1,1-1-1,-1 1 1,0-1-1,0 0 1,1 1-1,-1-1 1,1 0-1,2 2 1,-2-3 6,0 1 0,0-1 0,0 1 0,0-1 0,0 0-1,0 0 1,0 0 0,0 0 0,1 0 0,-1 0 0,0-1 0,0 1 0,0-1 0,0 1 0,0-1 0,0 0 0,-1 0 0,1 0 0,0 0 0,3-3 0,12-8 101,-1-1 0,0-1 0,-1 0 0,0-2 0,-1 1 0,15-24 0,2-8 370,27-54 1,-66 120-373,1 0 1,0 0-1,-3 22 1,6-26-118,1 0-1,0 1 1,1 0 0,1 0-1,2 22 1,-1-36 5,0 0 0,0 0 0,1 0 1,-1 0-1,1 0 0,-1 0 0,1 0 0,0 0 0,0-1 1,0 1-1,0 0 0,0 0 0,0-1 0,0 1 0,0 0 1,1-1-1,1 2 0,-1-2 3,-1 0-1,1 0 1,0 0-1,-1-1 1,1 1-1,-1-1 1,1 1 0,0-1-1,-1 0 1,1 0-1,0 0 1,-1 0-1,1 0 1,0 0 0,0 0-1,2-1 1,2-1 3,0 0 0,0 0 0,0-1 0,0 0 1,-1 0-1,1 0 0,-1 0 0,0-1 0,8-8 0,-4 3 12,-1 1 0,0-2 0,0 1 0,-1-1 0,-1-1 0,1 1 0,-2-1 0,1 0 0,-2 0 0,1-1 0,-2 1 0,0-1 0,0 0 0,-1 0 0,0 0 0,-1 0 0,0-15 0,-5 13 86,3 13-102,1 1-1,0 0 0,0 0 1,-1 0-1,1 0 0,0 0 0,0 0 1,-1 0-1,1 0 0,0 0 1,0 0-1,-1 0 0,1 0 0,0 0 1,0 0-1,-1 0 0,1 1 1,0-1-1,0 0 0,-1 0 0,1 0 1,0 0-1,0 0 0,0 1 1,-1-1-1,1 0 0,0 0 0,0 0 1,0 1-1,-1-1 0,-12 24 32,12-22-33,1 0 0,-1 0-1,1 0 1,-1 0 0,1 0-1,0 0 1,0 0-1,0 0 1,0 0 0,0 1-1,1-1 1,0 3-1,-1-4 0,1 0 0,-1-1 0,1 1 0,-1 0-1,1 0 1,-1 0 0,1 0 0,0-1 0,-1 1 0,1 0-1,0-1 1,0 1 0,-1 0 0,1-1 0,0 1-1,0-1 1,0 1 0,0-1 0,1 1 0,1-1-8,1 1 0,-1-1 1,1 0-1,0 0 0,-1 0 0,1 0 1,-1 0-1,1-1 0,-1 0 0,1 0 1,-1 0-1,0 0 0,5-2 0,5-4-22,7 0-144,-15 11 86,-6 11 39,-1-6 36,0-2 11,0 0 0,1-1-1,0 1 1,0 0 0,1 0 0,0 0 0,0 0-1,0 0 1,1 0 0,2 8 0,-2-13 3,-1-1 0,1 0 0,0 0 0,0 0 0,0 0 0,0 0 0,0 0 0,0 0 0,0 0 0,0 0 0,0-1 0,0 1 0,0 0 0,0-1 0,1 1 0,-1-1 0,0 1 0,0-1 0,1 1 0,-1-1 0,0 0 0,1 0 0,-1 0 0,0 0 0,1 0 0,-1 0 0,0 0 0,3 0 0,4-2 6,1 1 1,-1-1-1,11-3 1,-17 4-9,52-18 13,-38 12-20,1 0-1,0 2 1,0 0 0,1 1-1,0 0 1,31-1 0,-47 5 5,-1 0 1,1 0-1,0 0 0,-1 0 1,1 1-1,0-1 1,-1 0-1,1 1 1,-1-1-1,1 1 1,0 0-1,-1-1 0,1 1 1,-1 0-1,0 0 1,1 0-1,-1 0 1,0 0-1,0 0 1,1 1-1,-1-1 0,0 0 1,0 1-1,0-1 1,-1 0-1,1 1 1,1 1-1,3 6 29,-5-9-22,0 0 0,1 0-1,-1 0 1,0 0-1,0 0 1,0 1 0,0-1-1,1 0 1,-1 0-1,0 0 1,0 0 0,0 0-1,0 0 1,1 0-1,-1 0 1,0 0 0,0 0-1,0 0 1,1 0-1,-1 0 1,0 0-1,0 0 1,0 0 0,1 0-1,-1 0 1,0 0-1,0 0 1,0 0 0,0 0-1,1-1 1,-1 1-1,0 0 1,0 0 0,0 0-1,0 0 1,0 0-1,1 0 1,-1-1 0,0 1-1,0 0 1,0 0-1,0 0 1,0 0 0,0-1-1,0 1 1,0 0-1,0 0 1,0 0 0,1 0-1,-1-1 1,0 1-1,0 0 1,0 0 0,0 0-1,0-1 1,0 1-1,0 0 1,4-15 47,-3 14-32,2-14 28,-1 1 1,-1-1-1,0 0 0,0 0 1,-3-23-1,0-7-95,2 44 31,0 1 0,0-1 0,0 1-1,1 0 1,-1-1 0,0 1 0,0 0 0,0-1-1,1 1 1,-1 0 0,0 0 0,0-1 0,1 1-1,-1 0 1,0 0 0,0-1 0,1 1-1,-1 0 1,0 0 0,1 0 0,-1 0 0,0-1-1,1 1 1,-1 0 0,0 0 0,1 0 0,-1 0-1,1 0 1,-1 0 0,0 0 0,1 0 0,0 0-1,15 1-685,-13-1 456,5 0-251,1 0 0,0-1-1,0 0 1,-1 0 0,1-1-1,14-5 1,-4-1-265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1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16035,'-3'-6'1457,"6"5"-953,7 1-136,11 1 656,6 3-104,8-2-424,3-1-424,3-5 72,0-2 17,-5-7-81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1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21373,'3'-7'1552,"-2"11"-1296,0 9-96,-1 10 424,2 1-248,-2 8-176,0 2-88,0 2-72,-2-3 0,1-4-96,1-4-128,-1-5-432,-2-4-208,1-10 816,-2-8-160,0-9-96,2-6-184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1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15243,'1'16'640,"1"1"0,0-1-1,2 0 1,6 23 0,-8-33-458,1-1 1,-1 1 0,1-1-1,0 0 1,0 0 0,0 0 0,5 5-1,-6-8-50,0 0 0,1 0-1,-1-1 1,0 1-1,0 0 1,1-1-1,-1 1 1,1-1 0,0 0-1,-1 0 1,1 0-1,0 0 1,0 0 0,-1-1-1,5 1 1,-3-1-11,0-1 1,-1 1-1,1-1 0,0 0 1,-1 0-1,1 0 1,-1 0-1,0-1 1,1 1-1,-1-1 0,0 0 1,0 0-1,0 0 1,0-1-1,0 1 1,-1-1-1,1 1 1,3-6-1,4-5 388,0 1 1,14-28-1,-16 26-288,-1-1-1,0 0 1,-1 0 0,-1-1-1,0 1 1,-1-1 0,-1-1-1,0 1 1,-1 0 0,-1-21-1,-13-13-3851,9 33 2892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7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23 19956,'-16'13'824,"-1"-8"-1432,7-11 728,5-9-552,14-5 32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8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74 17044,'1'-5'599,"8"-33"1235,-8 35-1608,-1 1 0,1-1 0,0 1 0,0-1 0,1 1 0,-1 0 0,0-1 0,1 1 0,-1 0 0,5-4 0,-6 6-142,1 0 0,-1 1-1,0-1 1,1 0 0,-1 1-1,0-1 1,1 0 0,-1 1-1,0-1 1,1 0 0,-1 1 0,0-1-1,1 1 1,-1-1 0,0 0-1,0 1 1,0-1 0,1 1-1,-1-1 1,0 1 0,0-1-1,0 1 1,0-1 0,0 1-1,0-1 1,0 1 0,0-1-1,0 1 1,0 0 0,2 19 655,-2 25-434,-3 0-1,-1 0 1,-3-1 0,-12 48-1,7-40-265,3 1 1,-4 69-1,13-118-29,0-1 1,0 1-1,0 0 0,1-1 1,-1 1-1,1-1 1,0 1-1,0 0 1,0-1-1,0 0 0,1 1 1,-1-1-1,1 0 1,0 0-1,3 4 0,-4-5-5,1-1 0,0 1-1,0-1 1,0 1 0,1-1-1,-1 0 1,0 0 0,0 0-1,1 0 1,-1 0 0,0-1-1,1 1 1,-1-1 0,1 1-1,-1-1 1,1 0 0,-1 0-1,1 0 1,-1 0 0,1 0-1,-1-1 1,0 1 0,4-2-1,-1 1-159,1-1-1,-1 0 0,0 0 0,0 0 0,-1-1 0,1 1 0,0-1 0,-1 0 0,7-6 1,-10 7 82,1 1 1,-1 0-1,0 0 1,0-1-1,0 1 1,0 0-1,0-1 1,0 1-1,0-1 1,0 1-1,0-1 1,-1 0 0,1 1-1,-1-1 1,1 0-1,-1 1 1,0-1-1,0 0 1,0 0-1,1 1 1,-2-1-1,1 0 1,0 0-1,0 1 1,-1-1 0,1 0-1,0 1 1,-1-1-1,0 0 1,1 1-1,-1-1 1,-2-2-1,-13-16-712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15931,'-2'-1'1785,"11"5"-833,2-1-360,8 3 904,4-1-279,7 0-361,6-2-384,4-1 1008,4-2-1144,-1 0-144,-1-1 16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49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6 228 19676,'-5'20'1514,"5"-10"-677,0-10-813,1 0-1,-1 0 1,0 0 0,0 0 0,0 0 0,0 0-1,1 0 1,-1 1 0,0-1 0,0 0 0,0 0 0,1 0-1,-1 0 1,0 0 0,0 0 0,0 0 0,1 0-1,-1 0 1,0 0 0,0-1 0,0 1 0,1 0 0,-1 0-1,0 0 1,0 0 0,0 0 0,1 0 0,-1 0 0,0 0-1,0 0 1,0-1 0,0 1 0,0 0 0,1 0-1,-1 0 1,0 0 0,0-1 0,0 1 0,0 0 0,111-111 3427,17-15-3188,-102 109-323,-26 17 59,0 0 0,0-1 0,0 1-1,1 0 1,-1 0 0,0 0 0,0 0-1,0 0 1,1 0 0,-1 0 0,0 0 0,0 0-1,0 0 1,1 0 0,-1 0 0,0 0-1,0 0 1,0 0 0,1 0 0,-1 0 0,0 0-1,0 0 1,0 0 0,1 0 0,-1 1-1,0-1 1,0 0 0,0 0 0,0 0 0,1 0-1,-1 0 1,0 1 0,0-1 0,0 0 0,0 0-1,0 0 1,1 1 0,-3 14-28,-10 20-16,4-14 4,2 1 1,0-1 0,0 1-1,2 0 1,1 0-1,0 31 1,6-30-43,-3-22 80,0 0 0,0 0 0,1 0 0,-1 0 0,0-1 0,0 1 0,1 0 0,-1 0 0,1 0 0,-1-1 0,1 1 0,-1 0 0,1-1 1,-1 1-1,1 0 0,-1-1 0,1 1 0,0-1 0,-1 1 0,1-1 0,1 1 0,11-5-98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2 16363,'2'0'118,"18"-2"2588,-19 2-2649,-1 1 1,1-1-1,-1 0 1,0 0-1,1 1 1,-1-1-1,0 0 1,1 0-1,-1 1 1,0-1 0,1 0-1,-1 1 1,0-1-1,1 1 1,-1-1-1,0 0 1,0 1-1,0-1 1,0 1-1,1-1 1,-1 1 0,0-1-1,0 0 1,0 1-1,0-1 1,0 1-1,0-1 1,0 1-1,0-1 1,0 1-1,0-1 1,0 1-1,0-1 1,-1 0 0,1 1-1,0-1 1,0 1-1,0-1 1,-1 0-1,1 1 1,0 0-1,-3 6 215,-1 0-1,1 1 1,-1-1-1,-1-1 0,1 1 1,-12 12-1,-37 33 88,46-45-284,-97 77 368,15-13 48,83-66-423,1 0 1,0 0 0,0 0-1,-7 10 1,12-14-58,-1 0-1,0-1 1,1 1-1,0 0 1,-1 0-1,1 0 1,0-1 0,-1 1-1,1 0 1,0 0-1,0 0 1,-1-1-1,1 1 1,0 0-1,0 0 1,0 0-1,0 0 1,0 0 0,1-1-1,-1 1 1,0 0-1,0 0 1,0 0-1,1 0 1,-1-1-1,0 1 1,1 0-1,-1 0 1,1-1 0,-1 1-1,1 0 1,-1-1-1,1 1 1,-1 0-1,1-1 1,0 1-1,-1-1 1,1 1-1,0-1 1,0 1-1,-1-1 1,1 0 0,0 1-1,0-1 1,0 0-1,-1 0 1,1 1-1,1-1 1,9 3 36,0-1 0,0 0 0,0 0 0,0-1 0,0 0 1,16-2-1,70-9-656,-58 5 64,60-7 47,-63 9 166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1.0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1 18108,'-1'5'405,"0"1"0,0-1 0,0 0 0,0 1 1,-1-1-1,-4 9 0,-4 16 304,-3 25-67,2 0 1,3 0 0,2 0 0,3 101 0,11-96-161,-7-55-434,0-1 1,1 0-1,-1 1 0,1-1 0,0 0 1,0 0-1,0 0 0,1 0 1,-1 0-1,7 7 0,3-5 68,-7-10-788,-5 3 617,0 0-1,0-1 1,0 1 0,0 0-1,0 0 1,-1-1 0,1 1 0,0 0-1,-1 0 1,1 0 0,0-1-1,-1 1 1,1 0 0,-1 0-1,0 0 1,-1-2 0,-14-14-224,-8-3-101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1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15323,'28'12'1513,"12"-4"-945,8-1-232,14 1 488,7-3-280,3-6-176,-4 2 0,-5-2-216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2:51.2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24575,'8'1'0,"11"4"0,9 5 0,1 8 0,-5 0-8191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14475,'2'27'82,"0"1"0,1-2 0,2 1 0,13 43 0,1-13-6,27 54 0,-14-43 63,43 67 0,-53-101-673,2-1 1,0-1-1,50 49 0,-49-60-354,-22-18 359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9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2 16964,'-9'-2'2216,"4"4"-1376,8-2-648,4 3 2329,4-2-2145,8 8-72,5 5-296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1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18884,'12'-3'819,"1"0"-1,-1 0 1,0 1-1,1 1 1,24 0 0,-14 0 150,-17 1-833,-1 0 0,1 0-1,0 0 1,0 1-1,-1 0 1,1 0 0,10 4-1,-14-4-128,-1-1 0,0 1 0,1-1 0,-1 1-1,0 0 1,0 0 0,0 0 0,0 0 0,0 0 0,0 0-1,0 0 1,0 0 0,0 0 0,0 0 0,0 1 0,-1-1-1,1 0 1,0 0 0,-1 1 0,1-1 0,-1 1-1,0-1 1,1 0 0,-1 1 0,0-1 0,0 1 0,0-1-1,0 1 1,0-1 0,0 1 0,0-1 0,0 0 0,-1 1-1,1-1 1,-1 1 0,0 1 0,-5 10 31,0 0 0,-1 0 0,0 0 0,-1-1 0,-1 0 0,-11 13 0,-25 36 280,41-55-272,1 1 0,-1 0 0,1-1 0,1 1-1,-1 0 1,1 1 0,-2 12 0,4-18-48,0 0 0,-1 0 0,1 0 0,0 0-1,0 0 1,0 0 0,1 0 0,-1 0 0,0 0 0,1-1 0,-1 1 0,1 0 0,0 0 0,0 0 0,-1 0 0,1-1 0,0 1 0,1 0 0,-1-1 0,0 1 0,0-1-1,1 1 1,-1-1 0,1 0 0,-1 1 0,1-1 0,-1 0 0,1 0 0,0 0 0,0 0 0,2 1 0,3 0-181,0-1-1,0 1 1,-1-1-1,1 0 1,0-1 0,0 0-1,0 0 1,8-1-1,29-5-292,62-16 0,-14-4-96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2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6 16596,'0'0'102,"0"-1"0,1 1 0,-1-1 1,0 1-1,1 0 0,-1-1 1,1 1-1,-1-1 0,1 1 0,-1 0 1,1 0-1,-1-1 0,1 1 1,-1 0-1,1 0 0,-1 0 1,1 0-1,-1-1 0,1 1 0,-1 0 1,1 0-1,-1 0 0,1 0 1,-1 0-1,1 0 0,0 0 0,0 1 1,-10 13 1323,-23 22-475,-49 39-214,53-51-493,0 2 0,2 1 0,-23 31 0,46-55-190,1 1 1,0-1-1,0 1 0,0 0 0,0-1 0,0 1 0,1 0 0,-2 6 0,3-9-33,0 0 0,0 1 0,0-1 0,0 0 0,0 0 0,0 1-1,0-1 1,0 0 0,1 1 0,-1-1 0,0 0 0,1 0 0,-1 0-1,1 1 1,-1-1 0,1 0 0,0 0 0,-1 0 0,1 0 0,0 0-1,0 0 1,0 0 0,0 0 0,0 0 0,0-1 0,0 1 0,0 0-1,0-1 1,0 1 0,2 0 0,13 5 41,0-2-1,0 0 1,0-1 0,1-1-1,-1 0 1,20-1 0,-10 1-170,11 0-120,0-2 0,45-5 0,-38 0 61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3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3 17668,'0'0'77,"-1"-1"0,1 1 1,-1 0-1,1 0 0,0 0 0,-1-1 1,1 1-1,-1 0 0,1 0 1,-1 0-1,1 0 0,0 0 0,-1 0 1,1 0-1,-1 0 0,1 0 1,-1 0-1,1 0 0,-1 0 0,1 0 1,0 0-1,-1 1 0,1-1 0,-1 0 1,1 0-1,-1 0 0,1 1 1,-1-1-1,-8 14 1022,-1 25-172,9-33-625,-10 47 413,-10 46 182,-9 123-1,29-212-749,1 1-1,0 0 1,0 0-1,3 14 1,-2-24-132,-1 1 1,0-1-1,0 1 1,1 0-1,-1-1 0,1 1 1,-1-1-1,1 1 1,0-1-1,-1 0 1,1 1-1,0-1 0,0 1 1,0-1-1,0 0 1,0 0-1,0 0 1,1 0-1,-1 0 0,0 0 1,1 0-1,-1 0 1,0 0-1,1 0 1,-1-1-1,1 1 0,-1-1 1,1 1-1,-1-1 1,1 0-1,0 1 1,-1-1-1,1 0 0,-1 0 1,1 0-1,0 0 1,2-1-1,-2 1-78,-1-1-1,1 1 0,-1-1 1,1 0-1,-1 1 0,0-1 1,1 0-1,-1 0 0,0 0 1,0 0-1,0 0 0,1 0 1,-1 0-1,0-1 1,0 1-1,-1 0 0,1-1 1,0 1-1,0 0 0,-1-1 1,1 1-1,-1-1 0,1 1 1,-1-1-1,1 1 0,-1-1 1,0 1-1,0-1 0,0 0 1,0 1-1,0-1 1,0 1-1,0-1 0,-1 1 1,1-1-1,0 1 0,-1-1 1,0 1-1,-1-3 0,-6-13-473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3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 17788,'1'1'1944,"14"-1"-992,6 0-359,12-2 927,5-3-240,6 1-336,0-3-256,5-2-792,-3 1-472,-9-2 496,-5 0-120,-14 2-152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3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 18916,'16'-1'1036,"45"-3"764,-56 4-1517,0 0-1,1 1 0,-1-1 0,0 1 0,0 0 0,0 1 1,0-1-1,9 4 0,-13-4-240,0 0 1,0-1 0,-1 1-1,1 0 1,0-1-1,0 1 1,-1 0-1,1 0 1,0 0-1,-1 0 1,1 0 0,-1 0-1,1 0 1,-1 0-1,1 0 1,-1 0-1,0 0 1,0 0-1,1 0 1,-1 0 0,0 0-1,0 0 1,0 0-1,0 0 1,0 0-1,0 1 1,0-1-1,-1 0 1,1 0 0,0 0-1,-1 0 1,1 0-1,-1 0 1,1 0-1,-1 0 1,1 0-1,-1 0 1,1-1 0,-2 2-1,-3 6-1,-1 0 0,0-1 0,-10 10 0,12-13 44,-8 7-20,-10 11 26,21-20-87,0-1 0,0 0 0,0 0 0,0 0 0,0 0 0,1 1 0,-1-1-1,0 0 1,1 0 0,-1 1 0,1-1 0,0 1 0,-1-1 0,1 0 0,0 1 0,0 2 0,0-4-3,0 1 0,1 0 0,-1-1 0,0 1 0,1-1 0,-1 1 0,0-1 0,1 1 0,-1-1 0,1 1 0,-1-1 0,1 1 0,-1-1 0,1 1 0,-1-1 0,1 0 0,0 1 0,-1-1 0,1 0 0,-1 0 0,1 1 0,0-1 0,1 0 0,17 3 14,-15-2-12,32 2 9,-26-2-31,1-1 0,-1 1-1,0 1 1,0 0 0,0 0 0,-1 1 0,1 0 0,0 0 0,-1 2 0,10 4 0,-17-8 10,-1 1 1,1-1 0,-1 0-1,1 0 1,-1 1 0,1-1 0,-1 1-1,0-1 1,0 1 0,0 0-1,0-1 1,0 1 0,0 0 0,0 0-1,0 0 1,-1 0 0,1-1-1,-1 1 1,1 0 0,-1 4 0,0-3 5,-1 0 1,1 1-1,-1-1 0,0 0 1,1 0-1,-2 0 1,1 0-1,0 0 1,-1 0-1,1 0 1,-4 4-1,-2 2 51,0 0-1,-1-1 1,0 0 0,0-1 0,-1 1-1,-12 7 1,12-10-56,0 0-1,0 0 1,0-1 0,-1 0-1,1 0 1,-1-1 0,0-1-1,0 1 1,0-2 0,0 1-1,-1-1 1,1-1 0,0 0-1,0 0 1,-13-3 0,21 3-43,1-1 1,-1 1-1,1-1 1,0 1-1,0-1 1,-1 1-1,1-1 1,0 0-1,0 1 1,0-1-1,0 0 1,-1 0-1,1 0 1,0 0-1,1 0 1,-1 0-1,0 0 1,0 0-1,0-1 1,1 1-1,-1 0 1,0 0-1,1-1 1,0 1-1,-1 0 1,1-1-1,0 1 0,-1 0 1,1-1-1,0-1 1,-2-15-469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24.8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 10842,'0'0'180,"-1"0"-1,0 0 0,1 0 0,-1 0 0,1 0 1,-1 0-1,0 0 0,1 0 0,-1 1 0,1-1 1,-1 0-1,1 1 0,-1-1 0,1 0 0,-1 1 1,1-1-1,-1 0 0,1 1 0,-1-1 0,1 1 1,0-1-1,-1 1 0,1-1 0,-1 1 0,1-1 1,0 1-1,0-1 0,-1 1 0,1 0 1,0-1-1,0 1 0,0-1 0,0 1 0,0 0 1,0-1-1,0 1 0,0-1 0,0 1 0,0 0 1,0-1-1,0 1 0,0 0 0,1 0 0,-1 0 19,0 0-1,0 0 0,0 0 0,0 0 1,0 0-1,0 0 0,0 0 0,0 0 1,-1 0-1,1 0 0,0-1 0,-1 1 1,1 0-1,0 0 0,-2 1 1045,5-4-718,-9-2-219,-2-1-177,8 5-103,13 22 14,-5-14-43,1-1 0,0 1 0,0-1-1,1-1 1,19 11 0,-15-10 9,-1 1 0,20 15-1,-11-2 3,-2 2-1,0 0 1,-2 1-1,29 49 0,-23-35-16,35 43-1,-38-57 14,1-2 1,2 0-1,41 30 0,85 44-17,-44-30 38,-66-36-31,-1 3-1,-2 0 1,63 75 0,-59-62-6,90 79 0,538 421 36,-530-434-50,-46-39 4,164 164 1,193 279-42,-253-265 96,24 28-63,-209-266 23,62 66-8,102 143 0,-134-164 22,3-1 1,2-2-1,3-3 0,1-1 0,72 52 0,-65-57-4,-2 3-1,-2 2 0,90 111 1,-87-84 29,87 106-83,-123-160 49,2-1 1,0-2-1,1 0 1,1-1-1,37 21 1,6-12 79,-87-61-1499,12 17 1144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26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3847 9978,'2'0'202,"0"1"0,1-1 1,-1 0-1,0 0 0,1 0 0,-1-1 0,0 1 0,0 0 0,1-1 1,-1 1-1,0-1 0,0 0 0,0 0 0,4-2 0,34-21 1530,-24 13-1167,362-197 1542,-140 68-1992,-11-21-24,-216 153-85,297-193 48,-162 109 0,-6-7 180,148-136-1,-113 87 14,164-141 142,172-134 66,-37 40-195,-42 41 165,-122 101-264,-222 173-65,2 4 0,133-71 0,-140 88-17,-2-3 0,-2-4 0,109-97 0,-132 103-33,-24 22 33,41-45 0,-58 54 72,2 0-1,-1 1 1,2 1 0,0 0-1,24-14 1,-29 23-26,-10 3-1345,-14 2 266,7 1 944,-18-2-393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27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199 43 15915,'48'-43'3358,"-48"44"-3319,0-1-1,0 0 0,0 0 0,0 0 0,0 0 0,0 1 0,1-1 1,-1 0-1,0 0 0,0 0 0,0 1 0,0-1 0,0 0 0,0 0 1,0 0-1,0 0 0,0 1 0,0-1 0,1 0 0,-1 0 0,0 0 1,0 0-1,0 0 0,0 1 0,0-1 0,1 0 0,-1 0 0,0 0 0,0 0 1,0 0-1,0 0 0,1 0 0,-1 0 0,0 0 0,0 0 0,0 0 1,1 0-1,-1 0 0,0 0 0,0 0 0,0 0 0,0 0 0,1 0 1,-1 0-1,0 0 0,0 0 0,0 0 0,1 0 0,-1 0 0,0 0 1,0 0-1,0 0 0,0 0 0,1-1 0,-1 1 0,0 0 0,0 0 1,0 0-1,0 0 0,0 0 0,0-1 0,1 1 0,-6 16 771,5-15-772,-10 24 334,-1 0-1,-1 0 1,-28 40-1,-54 63-291,82-114-27,-4 6-117,-22 19 1,26-27-168,6-6-137,8-6-345,10-10-626,20-24-636,-2-1-1,-2-1 1,-2-2 0,43-79-1,-37 48 4150,-41 104-824,1 0 1,-4 55-1,11-79-1304,1 1-1,1-1 0,0 0 0,0 0 1,1 0-1,0 0 0,1 0 0,0 0 0,1 0 1,0-1-1,1 0 0,8 15 0,31 32-1219,-44-54 938,-2 0-52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28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22 16035,'-3'-6'1457,"6"5"-953,7 1-136,11 1 656,6 3-104,8-2-424,3-1-424,3-5 72,0-2 17,-5-7-81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28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8 21373,'3'-7'1552,"-2"11"-1296,0 9-96,-1 10 424,2 1-248,-2 8-176,0 2-88,0 2-72,-2-3 0,1-4-96,1-4-128,-1-5-432,-2-4-208,1-10 816,-2-8-160,0-9-96,2-6-184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39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115 263 19660,'-4'-1'203,"-1"1"-1,0-1 1,0 1-1,0 0 1,1 0-1,-1 0 1,0 0 0,0 1-1,1 0 1,-1 0-1,0 1 1,1-1-1,-1 1 1,-6 3-1,8-3-162,1-1-1,-1 1 0,1 0 0,-1 0 0,1 0 0,0 0 0,0 1 0,0-1 1,0 1-1,0-1 0,0 1 0,1 0 0,-1 0 0,1-1 0,0 1 0,0 0 1,0 0-1,0 0 0,0 0 0,1 0 0,-1 1 0,1 5 0,0-8-30,0 0-1,0 0 0,0 1 0,0-1 0,0 0 0,0 0 1,0 0-1,1 0 0,-1 0 0,0 1 0,1-1 0,-1 0 1,1 0-1,-1 0 0,1 0 0,0 0 0,-1 0 0,1 0 1,0 0-1,0-1 0,-1 1 0,1 0 0,0 0 1,1 0-1,0 0 15,0-1 1,0 1-1,0-1 1,0 1 0,0-1-1,0 0 1,-1 0-1,1 0 1,0 0-1,0 0 1,0 0 0,0 0-1,3-1 1,5-2 108,-1-1 0,1 1 0,0-1 0,13-9 0,6-6 215,0-2-1,-2-1 0,0-1 0,-2-1 0,0-1 1,-2-1-1,-1-1 0,-1-2 0,26-45 0,-45 71-318,1-2 22,-1 1 1,1-1-1,-1 1 1,0-1 0,0 0-1,2-10 1,-4 15-50,0 0 0,0 0 0,0 0 0,0 0 0,0 0 0,0-1 0,0 1 0,0 0 0,0 0 0,0 0 0,0 0 0,0 0 0,0 0 0,0 0 0,0 0 0,0 0 0,0-1 0,0 1 0,0 0 0,0 0 0,0 0 0,0 0 0,0 0 0,0 0 0,0 0 0,0 0 0,0 0 0,0-1 0,0 1 0,0 0 0,-1 0 0,1 0 0,0 0 0,0 0 0,0 0 0,0 0 1,0 0-1,0 0 0,0 0 0,0 0 0,0 0 0,0 0 0,0 0 0,-1 0 0,1 0 0,0 0 0,0 0 0,0 0 0,0 0 0,0 0 0,0 0 0,0 0 0,0 0 0,0 0 0,-1 0 0,1 0 0,0 0 0,0 0 0,0 0 0,0 0 0,0 0 0,0 0 0,0 0 0,0 0 0,0 0 0,0 0 0,-1 0 0,1 0 0,-9 9 10,-9 14-23,8-7-86,1 0 0,1 1 0,0 0 0,2 0 0,0 0 0,1 1 0,0 0 0,2 0 0,0 0 1,-1 19-1,4-34 99,0 0-1,0 0 1,0 0 0,1 0 0,-1 0 0,1 0 0,-1 0 0,1 0 0,0 0 0,0-1 0,0 1 0,1 0 0,-1-1 0,1 1 0,-1-1 0,1 1 0,0-1 0,0 0 0,0 1 0,0-1-1,0 0 1,1 0 0,-1-1 0,0 1 0,1-1 0,0 1 0,-1-1 0,1 0 0,0 1 0,3 0 0,33 4-205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28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0 187 15243,'1'16'640,"1"1"0,0-1-1,2 0 1,6 23 0,-8-33-458,1-1 1,-1 1 0,1-1-1,0 0 1,0 0 0,0 0 0,5 5-1,-6-8-50,0 0 0,1 0-1,-1-1 1,0 1-1,0 0 1,1-1-1,-1 1 1,1-1 0,0 0-1,-1 0 1,1 0-1,0 0 1,0 0 0,-1-1-1,5 1 1,-3-1-11,0-1 1,-1 1-1,1-1 0,0 0 1,-1 0-1,1 0 1,-1 0-1,0-1 1,1 1-1,-1-1 0,0 0 1,0 0-1,0 0 1,0-1-1,0 1 1,-1-1-1,1 1 1,3-6-1,4-5 388,0 1 1,14-28-1,-16 26-288,-1-1-1,0 0 1,-1 0 0,-1-1-1,0 1 1,-1-1 0,-1-1-1,0 1 1,-1 0 0,-1-21-1,-13-13-3851,9 33 2892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85 9850,'3'-73'8305,"-3"72"-8125,0 0 1,0 1 0,0-1 0,0 1 0,0-1 0,0 1 0,0-1 0,0 1 0,0-1 0,0 1 0,1-1-1,-1 1 1,0-1 0,0 1 0,1-1 0,-1 1 0,0-1 0,1 1 0,-1 0 0,1-1 0,-1 1 0,3 1 1646,-5 8-1506,0-1-187,0 0 0,1 0 0,0 0 0,0 0 0,0 0 0,1 0 0,1 10 0,12 60-229,-4-26 134,12 218 51,-22-236 848,1-15-919,-1 0 1,2-1 0,3 20 0,-2-19-801,-1-30-2867,5-8 2242,-1 11 591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1 140 12443,'0'0'137,"0"1"1,1 0-1,-1-1 1,1 1-1,-1 0 1,1-1-1,-1 1 1,1-1-1,-1 1 0,1-1 1,0 1-1,-1-1 1,1 1-1,0-1 1,0 0-1,-1 1 1,1-1-1,0 0 1,0 0-1,-1 1 1,1-1-1,0 0 1,0 0-1,0 0 1,-1 0-1,2 0 1,23 1 821,54-12-271,-46 5-199,57-1 0,165-3-307,-127 3-92,13-4 227,-70 4 40,96 3 0,-105 4-91,93-12 0,-14 1-118,-7-4-105,-14 1 42,-98 12-43,0-2-1,26-6 1,-31 5 28,0 1 0,-1 1 0,1 1-1,1 0 1,17 1 0,22 1-38,-47-2-33,-1 2 1,1 0-1,0 0 1,-1 0-1,1 1 0,-1 1 1,1-1-1,-1 2 1,1-1-1,10 6 1,-15-7-1,1 1 0,-1-1 0,1 0 0,-1 0 0,1 0 0,-1-1 0,1 0 1,0 0-1,9-2 0,-7 1 1,0 1 1,1-1 0,-1 2 0,8 0-1,-6 0 110,-1 0 0,1-1 0,0 0 0,0 0 0,11-3 0,20 0 420,-41 3-531,0 0 0,1 0 0,-1 0 1,0 0-1,0 0 0,1 0 0,-1 0 0,0 1 1,0-1-1,0 0 0,1 0 0,-1 0 0,0 0 1,0 0-1,0 0 0,1 0 0,-1 1 0,0-1 1,0 0-1,0 0 0,0 0 0,1 0 0,-1 1 1,0-1-1,0 0 0,0 0 0,0 0 0,0 1 1,0-1-1,0 0 0,0 0 0,0 1 0,0-1 1,0 0-1,0 0 0,0 0 0,0 1 0,0-1 1,0 0-1,0 1 0,-1 1-353,1-6 155,0-1 65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5:5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12123,'3'2'427,"0"0"1,1-1 0,-1 1 0,1-1 0,0 0 0,-1 0 0,1-1-1,0 1 1,5 0 0,39-2 482,-25 0-580,99 3 515,127-4 300,283-45-93,-361 39-1003,6 0-6,-144 6-20,-1 2 1,43 5-1,-12-1 31,-34-4-24,36-4 0,-39 1-35,50 2-1,-20 4 77,0-3-1,-1-2 1,95-17-1,-144 18-63,0 0 0,0 1 0,0-1 0,0 1 0,0 0 0,1 1 0,-1 0 0,0-1 0,10 4 1,-16-4-76,1 1 1,-1-1 0,1 0 0,-1 0 0,1 0 0,-1 0-1,1 0 1,0 0 0,-1 0 0,1 0 0,-1 0 0,1 0-1,-1-1 1,1 1 0,-1 0 0,1 0 0,-1-1 0,1 1-1,-1 0 1,1 0 0,-1-1 0,1 1 0,-1 0 0,1-1 0,0 0-1,1-1-2,3 0-314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0.5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9 16508,'0'-1'70,"0"1"1,1 0 0,-1 0-1,0-1 1,0 1 0,0 0-1,0 0 1,0-1 0,0 1-1,0 0 1,0 0 0,0-1-1,0 1 1,0 0 0,-1 0-1,1-1 1,0 1 0,0 0-1,0 0 1,0-1 0,0 1-1,0 0 1,0 0 0,-1 0-1,1-1 1,0 1 0,0 0-1,0 0 1,-1 0 0,1 0-1,0-1 1,0 1 0,0 0-1,-1 0 1,1 0 0,0 0-1,0 0 1,-1 0 0,1 0-1,0 0 1,0 0 0,-1 0-1,1 0 1,0 0 0,0 0-1,-1 0 1,1 0 0,0 0-1,0 0 1,-1 0 0,1 0-1,0 0 1,0 0 0,-1 0-1,1 0 1,0 0 0,0 0-1,0 1 1,-1-1 0,1 0-1,0 0 1,0 0 0,0 0-1,-1 1 1,1-1 0,0 0-1,-17 16 1322,15-14-1232,-8 9 108,-22 22-110,2 1-1,-28 41 0,58-75-161,-1 1-1,1-1 0,0 1 0,-1-1 0,1 1 1,0-1-1,-1 1 0,1-1 0,0 0 0,0 1 1,-1-1-1,1 1 0,0 0 0,0-1 0,0 1 1,0-1-1,0 1 0,0-1 0,0 1 1,0-1-1,0 1 0,0-1 0,0 1 0,0-1 1,0 1-1,1-1 0,-1 1 0,0 0 0,0-1 1,0 0-1,1 1 0,-1-1 0,0 1 0,1-1 1,-1 1-1,0-1 0,1 0 0,-1 1 0,1-1 1,-1 0-1,0 1 0,1-1 0,-1 0 0,1 1 1,0-1-1,33 7-204,-31-7 194,0 0 0,0 1 1,-1-1-1,1 1 0,0-1 1,0 1-1,0 0 0,-1 0 1,1 0-1,2 2 1,-4-2 11,0 1 1,0 0 0,0-1 0,0 1-1,-1 0 1,1-1 0,0 1 0,-1 0-1,0 0 1,1 0 0,-1-1 0,0 1-1,0 0 1,0 0 0,0 0 0,0 0 0,-1-1-1,1 1 1,0 0 0,-1 0 0,0 0-1,0 2 1,-21 40 52,18-38-38,-5 8 12,-7 15-72,16-28 27,-1 1 0,1-1 0,-1 1 0,1-1 0,0 1 0,0-1 1,0 1-1,0-1 0,0 1 0,0 0 0,0-1 0,0 1 0,0-1 0,1 1 0,-1-1 1,1 0-1,-1 1 0,2 1 0,-1 0 12,1 1 0,-1-1 0,0 0 0,0 1 0,-1-1 0,1 1 0,-1-1 0,1 0 0,-1 1 0,-1 6 0,3 20 292,-1-29-279,-1 0 0,0 0 0,1-1 0,-1 1 0,1 0 1,-1 0-1,1-1 0,-1 1 0,1 0 0,-1 0 0,1-1 0,0 1 0,-1-1 0,1 1 1,0 0-1,0-1 0,-1 0 0,1 1 0,0-1 0,0 1 0,0-1 0,-1 0 0,1 0 1,0 1-1,0-1 0,0 0 0,0 0 0,0 0 0,0 0 0,0 0 0,0 0 0,0 0 1,-1 0-1,1 0 0,0-1 0,0 1 0,0 0 0,1-1 0,37-16-227,-33 14 254,13-7-111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17 18036,'4'-16'4170,"-4"16"-4121,-2 28 1542,-24 63-1014,18-69-532,1 0 0,1 1 0,1-1 0,-2 32 0,7-53-34,-1 1 1,1-1-1,0 0 0,1 0 1,-1 1-1,0-1 0,0 0 1,0 1-1,1-1 0,-1 0 1,1 0-1,-1 0 0,1 1 1,-1-1-1,1 0 0,0 0 1,-1 0-1,1 0 0,0 0 1,0 0-1,0 0 0,0 0 1,0-1-1,0 1 0,0 0 1,0 0-1,0-1 0,2 1 1,-1 0-29,1 0 0,0 0 0,0-1 0,-1 0 0,1 1 0,0-1 0,0 0 0,0 0 0,0-1 0,-1 1 0,1-1 0,5-1 0,-4 1-73,0 0 0,-1-1 1,1 1-1,-1-1 1,1 0-1,-1 0 0,1 0 1,-1-1-1,4-3 1,-6 5 15,1 0 0,-1 0 0,0-1 1,0 1-1,0 0 0,0-1 0,-1 1 1,1-1-1,0 1 0,-1-1 0,1 1 1,-1-1-1,1 1 0,-1-1 0,1 1 1,-1-1-1,0 0 0,0 1 0,0-1 1,0 0-1,0 1 0,-1-3 0,-3-6-500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1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75 13531,'8'3'1912,"8"-4"-887,3-7-425,2-2 1480,5-1-960,1-1-464,0-2-287,-4 4 599,-1 0-824,-8 9-120,0 1-8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1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2 123 15539,'-2'17'2387,"2"-17"-2343,0 0 0,1 0 1,-1 1-1,0-1 1,0 0-1,0 0 0,0 0 1,0 0-1,0 0 0,0 0 1,0 0-1,0 0 0,0 1 1,1-1-1,-1 0 1,0 0-1,0 0 0,0 0 1,0 0-1,0 0 0,0 0 1,1 0-1,-1 0 0,0 0 1,0 0-1,0 0 0,0 0 1,0 0-1,0 0 1,1 0-1,-1 0 0,0 0 1,0 0-1,0 0 0,0 0 1,0 0-1,1 0 0,-1 0 1,0 0-1,0 0 0,0 0 1,0 0-1,0 0 1,0 0-1,0-1 0,1 1 1,-1 0-1,0 0 0,21-22 2780,-12 11-2599,9-9 344,-7 7-456,0 1-1,1 0 0,0 0 0,1 1 0,22-14 1,-35 25-115,1-1 0,-1 1 1,0 0-1,0 0 0,1 0 1,-1 0-1,0-1 0,0 1 1,1 0-1,-1 0 0,0 0 1,0 0-1,1 0 0,-1 0 1,0 0-1,1 0 1,-1 0-1,0 0 0,0 0 1,1 0-1,-1 0 0,0 0 1,1 0-1,-1 0 0,0 0 1,0 0-1,1 1 0,-1-1 1,0 0-1,0 0 1,1 0-1,-1 0 0,0 0 1,0 1-1,0-1 0,1 0 1,-1 0-1,0 0 0,0 1 1,2 14-20,-9 19 3,7-32 11,-27 133-1208,28-120 1004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2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3121,'2'-4'352,"-1"4"56,-1 3 24,1-3-168,-1 1-64,2 2-48,-2 0-632,0 3 280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3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74 167 560,'-3'0'240,"1"0"-16,-1-3-64,1 1 216,-4-1 16,2 1 1,-1-4-1,0-3-336,-1 1 80,1-1-24,1-1 16</inkml:trace>
  <inkml:trace contextRef="#ctx0" brushRef="#br0" timeOffset="1">9 52 2417,'-3'-10'672,"2"3"-112,-1 1 88,1 0 448,1 1 56,-1-1 57,1 2 39,0 1 912,2-2-1351,1 7-281,2 1-128,-1 4-352,3 3-336,0 3 280,2 1-56,-2 5-80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0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 19404,'15'-15'2299,"18"-17"1103,-30 31-3248,-1-1 1,1 0-1,0 1 0,0 0 0,0-1 0,-1 1 1,1 0-1,0 0 0,1 1 0,-1-1 0,0 1 1,5-1-1,-8 1-142,1 0 1,-1 0-1,1 0 0,-1 0 1,0 0-1,1 0 0,-1 1 1,1-1-1,-1 0 0,0 0 1,1 0-1,-1 0 0,1 1 1,-1-1-1,0 0 1,1 0-1,-1 1 0,0-1 1,1 0-1,-1 0 0,0 1 1,0-1-1,1 1 0,-1-1 1,0 0-1,0 1 0,1-1 1,-1 0-1,0 1 1,0 0-1,0 17 112,-12 18-113,12-34-1,-13 28 1,-19 53 9,28-71-17,1-1 1,1 1 0,-1 0 0,0 24-1,3-34-2,0-1-1,0 1 1,0 0-1,0 0 1,0 0-1,0 0 1,0 0-1,1-1 0,-1 1 1,1 0-1,0 0 1,-1-1-1,1 1 1,0 0-1,0-1 1,0 1-1,0-1 1,0 1-1,1-1 1,-1 1-1,2 0 1,-2-1-1,1 0-1,0 0 1,0-1 0,-1 1 0,1-1 0,0 1 0,0-1 0,0 0 0,0 0 0,0 0 0,0 0 0,0 0 0,-1 0 0,1 0 0,0-1 0,3 0-1,6-3 7,-1 0 0,0 0-1,0-1 1,0-1-1,14-10 1,6-7 68,-1-1 0,-1-2 0,-1-1-1,44-57 1,-56 58 16,-12 19-34,-7 14 29,-22 49-35,24-51-46,0 1-1,0 0 1,1-1 0,0 1-1,0 0 1,1 0-1,-1 0 1,2 9 0,-1-14-2,0 0-1,0 0 1,0 0 0,0 0 0,1-1 0,-1 1 0,0 0-1,1 0 1,-1-1 0,1 1 0,-1 0 0,1 0 0,-1-1-1,1 1 1,-1-1 0,1 1 0,0 0 0,-1-1 0,1 1-1,0-1 1,0 1 0,-1-1 0,1 0 0,0 1 0,0-1-1,0 0 1,-1 0 0,1 1 0,0-1 0,0 0 0,0 0-1,0 0 1,-1 0 0,1 0 0,0 0 0,0 0 0,0 0-1,0-1 1,0 1 0,-1 0 0,1 0 0,0-1 0,0 1-1,0 0 1,1-2 0,5-1 10,0 0 0,0-1 0,12-8 0,7-9 79,-1 0 1,27-29 0,17-17 233,-69 67-322,1 0 0,-1-1 0,0 1 0,0 0 0,1 0 0,-1-1 0,0 1 0,0 0 1,1-1-1,-1 1 0,0 0 0,1 0 0,-1 0 0,0-1 0,1 1 0,-1 0 0,0 0 0,1 0 0,-1 0 0,0 0 0,1 0 0,-1 0 1,1 0-1,-1 0 0,0 0 0,1 0 0,-1 0 0,1 0 0,-1 0 0,0 0 0,1 0 0,-1 0 0,0 0 0,1 1 0,1 13 37,-13 31-56,8-38 13,-2 15-20,-7 42 1,11-59-27,0 0 0,1 0 0,0 1-1,0-1 1,0 0 0,1 0 0,0 0 0,0 0 0,0 0 0,0 0 0,1 0 0,0 0 0,0 0 0,4 6-1,-5-10 53,0 1 0,0-1 0,-1 0 0,1-1 0,0 1 0,0 0-1,0 0 1,0 0 0,0 0 0,0-1 0,1 1 0,-1-1 0,0 1 0,0 0-1,0-1 1,1 0 0,-1 1 0,0-1 0,2 0 0,0 0-13,-1 0 0,0-1 0,0 1 0,0-1 0,0 1 0,0-1 0,0 0 0,0 0 0,0 0 0,0 0 0,0 0 0,2-2 0,23-18-163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4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20 122 11434,'1'-6'619,"-1"1"0,0-1 0,0 1 0,0-1-1,-1 1 1,0-1 0,0 1 0,0 0 0,-1-1-1,-3-6 1,1 0 349,3 6-293,-1 1 1,1-1-1,0 1 0,1-1 0,-1-8 0,1 43-331,3 90-239,3-29 1,-4-39 96,3-1 0,17 77 0,-11-69-112,-3 1 0,-2 0 1,-1 61-1,1 11 91,-3 96 74,-4-136-194,3 35-25,-1 69-55,3 46 108,-6-199-8,1-36-63,0 1-1,0 0 0,1 0 0,0-1 0,0 1 1,2 7-1,-7 27 656,1-5-628,3-30-38,0 0 1,0 0-1,1 0 1,0 0-1,0 0 1,2 11 0,-1-10-10,-1-6 4,0 0-1,0 0 1,0 0 0,0-1 0,0 1 0,0 0-1,0 0 1,0-1 0,1 1 0,-1 0 0,0-1-1,0 1 1,1 0 0,-1-1 0,0 1 0,1 0-1,-1-1 1,1 1 0,-1 0 0,1-1 0,-1 1-1,1-1 1,1 1 0,1-14-312,-3 9-751,-3 13-159,-5 43-3119,0-71 3643,3-53 791,-3 42-47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6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16 12051,'-7'5'990,"0"0"1,0 1-1,0 0 1,-7 8-1,12-11-723,1-1-1,-1 1 1,0 0-1,0 0 1,1 0-1,0 0 1,0 0-1,0 1 1,0-1-1,0 0 1,1 1-1,-1-1 1,1 0-1,0 5 0,0-7-216,0-1-1,1 1 0,-1-1 0,0 1 0,1 0 0,-1-1 0,0 1 0,1-1 0,-1 1 1,1-1-1,-1 1 0,1-1 0,-1 0 0,1 1 0,-1-1 0,1 1 0,0-1 0,-1 0 0,1 0 1,0 1-1,-1-1 0,1 0 0,0 0 0,-1 0 0,1 0 0,0 0 0,-1 0 0,1 0 1,0 0-1,-1 0 0,2 0 0,23-1 832,1-5-407,0-1 1,0 0-1,-1-2 0,35-18 1,-29 13-351,-1 1 1,36-9 0,-55 20-114,-1 0 1,1 1-1,-1 0 1,1 0-1,-1 1 1,1 1-1,19 3 1,0 3-3,39 14 0,-42-12 7,-1-1-1,31 5 0,-30-10 0,0-1 0,0-1 0,51-5 0,78-22 40,-100 15-23,-51 10-25,0 0 0,0 0 0,1 1 0,-1 0 0,0 0 0,0 1 0,0-1 0,0 1 0,0 0 0,0 0 0,0 1 0,0-1 0,7 5 0,0-3 61,-1 0 1,1 0-1,0-1 0,1 0 0,-1-1 0,0-1 0,23-1 0,-6 0 55,-2 1-5,-18-1-82,0 0 0,0 1 1,0 0-1,0 1 0,0 0 0,0 0 1,0 1-1,0 0 0,8 4 1,-16-6-50,-1 0 1,1 0 0,-1 1-1,1-1 1,-1 0 0,1 1-1,-1-1 1,1 0 0,-1 1-1,1-1 1,-1 1 0,1-1-1,-1 1 1,0-1 0,1 1-1,-1-1 1,0 1 0,1-1-1,-1 2 1,0-2-25,0 0 0,-1 0-1,1 0 1,-1 0 0,1 0 0,0 0 0,-1 0-1,1 0 1,-1 0 0,1 0 0,0 0-1,-1 0 1,1 0 0,0 0 0,-1 0-1,1 0 1,-1 0 0,1 0 0,0 0 0,-1-1-1,1 1 1,0 0 0,-1 0 0,1 0-1,0-1 1,-1 1 0,1 0 0,0 0 0,0-1-1,-1 1 1,1 0 0,0-1 0,-37-25-474,12 12 113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69 121 13267,'-8'3'1085,"0"-1"0,-1 0 0,-11 2 0,9-1 393,10-3-1404,1 0 0,0 0-1,-1-1 1,1 2 0,-1-1-1,1 0 1,-1 0 0,1 0-1,-1 0 1,1 0 0,0 0-1,-1 0 1,1 0 0,-1 1-1,1-1 1,0 0 0,-1 0-1,1 1 1,0-1-1,-1 0 1,1 1 0,0-1-1,-1 0 1,1 1 0,0-1-1,0 0 1,-1 1 0,1-1-1,0 0 1,0 1 0,0-1-1,-1 1 1,1-1 0,0 1-1,0-1 1,0 0 0,0 1-1,0-1 1,0 1 0,0-1-1,0 1 1,0-1 0,0 1-1,1 0 12,-1 0 0,1 0 0,-1-1 0,1 1 0,0 0 0,-1-1 0,1 1 0,0-1 0,-1 1-1,1-1 1,0 1 0,0-1 0,-1 1 0,1-1 0,0 0 0,0 1 0,0-1 0,0 0 0,-1 0 0,1 0 0,2 1 0,8-2 176,-1 0 0,1 0 0,0-1 0,0 0 0,14-5 0,8-2 160,19-3 38,12-3-130,94-9 0,1 6-291,-11-7-19,30-4 22,-146 25-35,0 3-1,0 0 1,51 7-1,-70-4-6,33 2-3,-5-4 12,0 3 0,0 1 0,52 12 0,-58-9-23,-32-6 22,0 0-1,0-1 1,0 1 0,0-1-1,1 1 1,-1-1-1,0 0 1,0 0 0,0-1-1,1 1 1,-1-1-1,0 1 1,0-1 0,0 0-1,0 0 1,0-1-1,0 1 1,3-3 0,3 0-10,-7 2 1,1 0 0,-1 1 0,1-1 0,0 1-1,-1 0 1,1 0 0,0 0 0,0 0 0,5 0 0,-16-3-2774,6 3 2675,0 1-1,1-1 0,-1 1 0,0-1 1,0 0-1,0 1 0,1-1 0,-1 0 1,-3-2-1,-6-7-585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8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86 13723,'30'-85'6876,"-49"115"-2966,1-4-3676,-10 15 39,-59 66 1,8-11-100,72-86-154,-29 41 81,34-47-109,0 0 1,0-1-1,1 1 0,-1 0 0,1 0 1,0 0-1,0-1 0,0 1 0,1 1 0,-1-1 1,1 0-1,0 5 0,1-6-16,-1-1 1,1 0-1,0 1 0,0-1 0,0 0 1,0 0-1,0 1 0,1-1 1,-1 0-1,1 0 0,-1 0 0,1-1 1,0 1-1,0 0 0,0-1 1,3 3-1,43 22-362,-9-6 76,-35-17 291,0 0 0,0 1 0,0 0 0,0-1 0,0 1 0,-1 1 0,0-1 0,0 0 0,0 1 0,0 0 0,-1-1 0,1 1 0,-1 0 0,1 7 0,-1-4 12,0 1 0,-1-1 1,-1 0-1,1 1 0,-2-1 0,1 0 0,-1 1 1,-2 10-1,-5 10 16,-1 0 0,-1-1 0,-29 54 0,36-76-15,-56 102-109,59-108 104,0 1-1,0-1 0,0 0 0,0 0 0,0 1 1,-1-1-1,1 0 0,0 1 0,0-1 1,0 0-1,0 1 0,0-1 0,0 0 0,0 1 1,0-1-1,0 0 0,0 1 0,0-1 0,0 0 1,0 1-1,0-1 0,0 0 0,1 1 0,-1-1 1,0 0-1,0 1 0,0-1 0,0 0 0,1 0 1,-1 1-1,0-1 0,0 0 0,1 0 0,-1 1 1,0-1-1,0 0 0,1 0 0,-1 0 0,0 1 1,1-1-1,19 4-416,-19-5 395,1 1 0,0 0 0,0 0 0,0 1 1,0-1-1,0 0 0,-1 1 0,1-1 0,0 1 1,0 0-1,-1-1 0,1 1 0,0 0 0,-1 0 1,1 0-1,-1 0 0,1 0 0,1 2 0,-2 0 22,0 0 0,0 0 0,0 0 0,0 1 0,-1-1 0,1 0 0,-1 0 0,0 0 0,0 0 0,0 0 0,-1 1 0,1-1 0,-1 0 0,0 0 0,-1 5 0,-21 44-3,21-47 7,-10 19-1,4-10 18,0 0-1,2 1 0,0 0 0,-7 25 1,13-39-35,0 0 0,0 0 0,0 0 0,1 1 0,-1-1 0,0 0 0,0 0 0,1 0 0,-1 0 1,1 0-1,-1 1 0,1-1 0,-1 0 0,1 0 0,0 0 0,0 0 0,-1 0 0,1-1 0,0 1 0,0 0 0,0 0 1,0 0-1,0-1 0,0 1 0,0-1 0,0 1 0,0-1 0,0 1 0,2 0 0,-1 0-22,0 0 0,0 0-1,0 0 1,0 1 0,0-1-1,0 1 1,-1-1 0,1 1 0,0 0-1,-1-1 1,3 5 0,-1 2 38,-1 0 0,1 0-1,-1 0 1,-1 0 0,0 1 0,0-1 0,0 0 0,-1 1 0,-1-1 0,1 1 0,-4 12-1,-1 5 573,-1 0-1,-13 33 0,14-48-198,1 1-1,1 0 0,0 0 0,0 0 0,0 13 0,3-21-303,0 1 0,0-1-1,1 1 1,-1-1 0,1 1 0,0-1-1,1 1 1,-1-1 0,1 0-1,0 0 1,0 0 0,0 0 0,0 0-1,1 0 1,-1 0 0,6 5-1,2 3-322,-2 0-1,1 1 1,-2 0-1,0 1 1,0-1-1,-2 1 1,6 17-1,-7-20-232,7 12-1301,-10-23 1748,0 1 0,-1 0 0,1-1 0,0 1 0,-1-1 0,1 1 0,0-1 0,0 1 0,0-1 0,0 1 0,-1-1-1,1 0 1,0 1 0,0-1 0,0 0 0,0 0 0,0 0 0,0 0 0,0 0 0,0 0 0,0 0 0,0 0 0,0 0-1,-1 0 1,3-1 0,15-6-795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09.6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34 14227,'17'-30'4429,"-17"29"-4380,0 1 0,0 0-1,0 0 1,0 0 0,0 0-1,0 0 1,0 0 0,0 0-1,0 0 1,0-1 0,0 1-1,0 0 1,0 0 0,0 0-1,1 0 1,-1 0-1,0 0 1,0 0 0,0 0-1,0 0 1,0 0 0,0-1-1,0 1 1,0 0 0,0 0-1,0 0 1,0 0 0,0 0-1,1 0 1,-1 0 0,0 0-1,0 0 1,0 0 0,0 0-1,0 0 1,0 0-1,0 0 1,0 0 0,1 0-1,-1 0 1,0 0 0,0 0-1,0 0 1,0 0 0,0 0-1,0 0 1,0 0 0,1 0-1,-1 0 1,0 0 0,0 0-1,0 0 1,0 0 0,0 0-1,0 0 1,0 1-1,0-1 1,0 0 0,0 0-1,0 0 1,1 0 0,-1 0-1,0 0 1,0 0 0,0 0-1,0 0 1,0 1 0,0-1-1,-3 21 1780,-8 20-1227,-29 66 0,27-76-443,1 0 0,2 1 0,-13 65 0,22-92-117,1 0 1,-1 0-1,1 0 0,0 0 1,1-1-1,-1 1 0,1 0 1,0 0-1,0 0 1,2 5-1,-2-9-25,0 1 0,0-1 0,0 1-1,0-1 1,0 0 0,0 0 0,0 1 0,1-1 0,-1 0 0,1 0 0,-1 0-1,0 0 1,1 0 0,-1-1 0,1 1 0,0 0 0,-1-1 0,1 1 0,0-1-1,-1 0 1,1 1 0,0-1 0,-1 0 0,1 0 0,0 0 0,-1 0-1,1 0 1,0-1 0,0 1 0,-1 0 0,1-1 0,2-1 0,7-1-111,-1-2-1,0 0 1,0 0 0,0-1 0,-1 0 0,0 0 0,0-1-1,0 0 1,-1-1 0,0 0 0,0 0 0,-1-1 0,-1 0-1,1 0 1,-1-1 0,7-14 0,-12 21 92,0 0 0,0 1 1,0-1-1,0 0 0,0 0 0,-1 0 0,1 1 0,-1-1 1,0 0-1,0 0 0,0 0 0,0 0 0,-1 0 0,1 0 1,-1 0-1,1 1 0,-1-1 0,0 0 0,0 0 0,0 1 1,-1-1-1,1 1 0,-4-6 0,-14-9-368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10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48 15267,'-2'1'1761,"8"-2"-801,3-2-344,9-4 840,4 1-143,4-3-481,0 1-424,-1 1 1144,1-1-1224,-3 8-144,-1 0 8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10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 17204,'6'0'662,"-4"-1"-265,0 1 0,1 0 0,-1 0 0,1 0 0,-1 1-1,1-1 1,-1 0 0,1 1 0,-1 0 0,0 0 0,3 1-1,-4-1-294,0 0 0,0 0 0,0 1-1,0-1 1,0 0 0,-1 1 0,1-1-1,0 1 1,-1-1 0,1 1 0,-1 0-1,0-1 1,1 1 0,-1-1 0,0 1 0,0 0-1,0-1 1,0 1 0,0-1 0,-1 4-1,-2 22 101,-1-1 0,-2 0 0,0 0 0,-13 33-1,-47 98 679,64-154-844,1 1 1,-1-1 0,1 0 0,0 1 0,0-1-1,1 1 1,-1-1 0,1 1 0,-1-1 0,1 1-1,0 5 1,1-8-27,-1 0 1,0 0-1,0 0 0,1 0 1,-1-1-1,1 1 0,-1 0 0,1 0 1,-1 0-1,1-1 0,-1 1 1,1 0-1,-1-1 0,1 1 1,0 0-1,0-1 0,-1 1 0,3 0 1,-2 0-6,1-1 0,0 1 0,0-1 1,0 1-1,0-1 0,0 0 1,0 0-1,0 0 0,0 0 0,0 0 1,4-1-1,14-3-219,1-1 1,0-1 0,-1-1-1,26-13 1,-23 9 12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13.2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21 10570,'2'-7'1464,"3"-6"5102,-5 24-4079,-12 88-1654,4 0 0,8 155 0,7-35 216,-3-54-701,-2 27 353,4 54-293,18-13-334,-20-14-22,-4-84-16,-1 265-2,-2-152 22,3-211 19,-1 40 43,15 112 0,-9-132-93,-2 1 0,-5 67 0,2-102-21,-1 60 1,-3 60 6,-6-64 3,3-39 0,0 58 0,6-78-14,0-13-10,1 1 0,0-1 0,0 1 0,1-1 0,0 0 0,0 1 0,0-1 0,4 11 0,-3-14-2,-1-4 50,-3 37 217,-6-87-1518,5 29 1044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13.7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13811,'-1'1'289,"0"0"0,0 0-1,0 0 1,0 0 0,1 0 0,-1 0 0,0 0 0,1 0 0,-1 1-1,1-1 1,-1 0 0,1 0 0,-1 0 0,1 1 0,0-1-1,0 0 1,-1 1 0,1-1 0,0 0 0,0 1 0,1-1-1,-1 0 1,0 2 0,0-2-169,1 0 0,-1 0 0,0 0 0,0 0 1,1 0-1,-1 0 0,0 0 0,1 0 0,-1 0 0,1 0 0,-1 0 0,1 0 0,-1-1 0,1 1 0,0 0 0,0 0 0,-1-1 0,1 1 0,0 0 1,0-1-1,0 1 0,-1-1 0,1 1 0,0-1 0,0 0 0,0 1 0,0-1 0,0 0 0,0 1 0,2-1 0,4 0 20,1 0 0,-1-1 0,1 0 0,-1 0-1,1-1 1,-1 0 0,0 0 0,10-5 0,-13 5-260,0 0 0,0-1 0,-1 1-1,1-1 1,0 0 0,-1 0 0,0 0 0,0 0 0,0-1 0,0 1 0,0-1 0,0 0 0,-1 1 0,4-10-1,1-8-348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14.5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 10786,'-2'-1'1777,"-1"-2"-633,2-4 2449,1 4-1969,3 3-256,3 0-79,1 0-305,0 3-160,3 0-248,3 5-96,0-5-312,3 1-192,1-4-672,0 0-200,0-1 696,-1-3-152,-3-11-128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1 211 16123,'0'1'155,"0"0"0,0 1 0,0-1 0,0 0 0,1 0-1,-1 1 1,0-1 0,1 0 0,-1 0 0,1 1 0,-1-1-1,1 0 1,0 0 0,-1 0 0,1 0 0,0 0-1,0 0 1,0 0 0,0 0 0,0 0 0,1 1 0,1-1 32,0 1 1,0-1 0,0 0 0,0 0 0,0 0 0,0 0 0,0 0-1,0-1 1,3 1 0,5-1 145,0 0 0,0 0-1,0-1 1,15-4 0,-15 3-121,0-1 0,1-1-1,-2 0 1,1-1 0,0 0 0,13-8 0,-20 10-142,-1 1-1,1-1 1,0 0 0,-1 0-1,1 0 1,-1 0-1,0-1 1,0 1 0,0-1-1,0 0 1,-1 0-1,0 0 1,0 0 0,0 0-1,0-1 1,0 1-1,-1 0 1,2-8 0,-3 11-56,0 0-1,0 0 1,0-1 0,0 1 0,0 0 0,0 0 0,0-1 0,0 1 0,0 0 0,0 0 0,-1-1 0,1 1 0,0 0 0,-1 0 0,1 0 0,-1-1 0,0 1 0,1 0 0,-1 0 0,0 0 0,1 0 0,-1 0 0,0 0 0,0 0 0,0 1 0,0-1 0,0 0 0,0 0 0,0 1 0,0-1 0,0 1 0,-1-1 0,1 1 0,0-1-1,0 1 1,0 0 0,-1-1 0,1 1 0,0 0 0,0 0 0,-1 0 0,-1 0 0,-2 1-2,0-1 1,0 1-1,0 0 0,0 0 0,0 0 1,1 1-1,-1 0 0,0 0 0,-8 5 0,4 0-15,1 0-1,0 1 0,0 0 1,0 0-1,1 1 0,0 0 0,1 0 1,0 1-1,0-1 0,1 2 1,1-1-1,-1 0 0,2 1 0,-1 0 1,1 0-1,1 0 0,-2 19 1,4-27 2,0 0 0,-1 0 0,1 0 0,1 0 0,-1 0 0,0 0 0,1 0 0,-1 0 0,1 0 0,0-1 0,0 1 0,0 0 0,0 0 0,1-1 0,-1 1 0,1-1 0,0 1-1,-1-1 1,1 0 0,0 1 0,0-1 0,1 0 0,-1-1 0,0 1 0,1 0 0,-1 0 0,1-1 0,-1 0 0,1 1 0,0-1 0,0 0 0,3 1 0,2-1 0,-1-1 0,1 1-1,-1-1 1,1-1-1,-1 1 1,1-1 0,-1-1-1,1 1 1,-1-1 0,0-1-1,13-5 1,3-3-1,0-1 1,23-17-1,-25 15 9,-1 0 0,-1-2 0,0 0-1,-1-1 1,0-1 0,28-39 0,-40 49 10,-11 13-2,-9 17-8,7-9 0,1 1 0,0 0 0,1 0 0,1 0 0,0 1 0,-3 21 0,7-35-4,-1 1-1,1-1 1,0 0-1,0 1 1,0-1 0,0 1-1,0-1 1,1 0-1,-1 1 1,0-1 0,1 0-1,-1 1 1,1-1-1,-1 0 1,1 1 0,-1-1-1,1 0 1,0 0 0,0 0-1,1 2 1,-1-2 2,1 0 0,-1-1-1,0 1 1,1-1 0,-1 1 0,0-1 0,1 1 0,-1-1 0,0 0 0,1 0 0,-1 0 0,0 0 0,1 0 0,-1 0-1,1 0 1,-1 0 0,2-1 0,5-1 19,0 0 0,0-1 0,0 0 0,-1-1 0,13-7 0,39-28 70,-36 22-56,1 2 0,43-22 0,-66 37-39,0-1 0,0 1 0,0-1 0,0 1 0,0-1 0,0 1 0,0 0 0,0-1 1,0 1-1,0 0 0,0 0 0,0 0 0,-1 0 0,1 0 0,0 0 0,0 0 0,0 0 0,0 0 0,0 0 1,0 1-1,0-1 0,0 0 0,0 1 0,0-1 0,0 1 0,1 0 0,-1 0-1,0 1 0,-1-1 0,1 0 0,-1 1 0,0-1 0,1 1 0,-1-1 0,0 1 0,0-1 0,0 0 0,0 1 0,0-1 0,0 1 0,0-1 0,0 1 0,-1-1-1,0 3 1,-7 26-3,4-20 4,1 0 1,1 0-1,-2 19 0,4-28 3,-1 0 0,1-1-1,0 1 1,0 0-1,0 0 1,1 0 0,-1-1-1,0 1 1,0 0 0,0 0-1,0-1 1,1 1-1,-1 0 1,0-1 0,1 1-1,-1 0 1,1-1-1,-1 1 1,0 0 0,1-1-1,0 1 1,-1-1-1,1 1 1,-1-1 0,1 1-1,1 0 1,-1-1 1,1 1 0,0-1 0,-1 1 1,1-1-1,0 0 0,0 0 0,-1 0 0,1 0 1,0 0-1,0 0 0,2-1 0,6-1 9,0-1-1,0-1 0,10-4 1,-18 7-12,15-6 17,13-6 8,-1-1 0,44-28 0,-69 40-21,-1-1 0,0 0-1,0 0 1,0-1-1,0 1 1,0-1 0,-1 1-1,1-1 1,2-6-1,-5 9-1,1 0 0,-1 0 0,1 0 0,-1 0 0,0 0 0,0 0 0,0 0 0,0 0 0,1 0 0,-1 0 0,0 0-1,-1 0 1,1 0 0,0 0 0,0 0 0,0 0 0,-1 0 0,0-2 0,1 2-1,-1 0 0,0 0 1,0 1-1,0-1 0,0 0 0,0 0 1,0 1-1,0-1 0,0 0 0,0 1 1,0-1-1,0 1 0,0 0 0,-1-1 1,1 1-1,0 0 0,0-1 0,0 1 1,-3 0-1,2 0 0,1 0 1,-1-1-1,0 1 1,0 0-1,0 0 0,1 0 1,-1 1-1,0-1 1,0 0-1,1 1 1,-1-1-1,0 1 0,1-1 1,-1 1-1,0 0 1,1 0-1,-1 0 1,1 0-1,-1 0 1,1 0-1,0 0 0,-1 0 1,1 1-1,0-1 1,0 0-1,0 1 1,0-1-1,0 1 0,0-1 1,0 1-1,0 0 1,1-1-1,-1 1 1,1 0-1,-1-1 1,1 1-1,0 0 0,-1 0 1,1 0-1,0-1 1,0 1-1,0 0 1,1 0-1,-1-1 0,0 1 1,1 0-1,-1 0 1,1-1-1,-1 1 1,1 0-1,0-1 0,0 1 1,0-1-1,0 1 1,0-1-1,0 1 1,0-1-1,0 0 1,1 1-1,-1-1 0,0 0 1,1 0-1,-1 0 1,1 0-1,2 1 1,9 5-11,0-2 1,1 1 0,-1-2 0,1 0 0,27 5 0,-6-4-7,44 0 0,-73-5 19,1 0 0,-1 0 1,0-1-1,1 0 0,-1 0 0,0 0 1,12-4-1,-16 4 6,0-1-1,1 1 1,-1 0 0,0-1-1,0 1 1,1-1 0,-1 0-1,-1 0 1,1 0 0,0 0-1,0 0 1,-1 0 0,1 0-1,-1-1 1,0 1 0,1 0-1,-1-1 1,0 1 0,-1-1-1,1 1 1,0-4 0,1-7 87,-1 0 0,0 0-1,-1 0 1,0 0 0,-1 0 0,-5-21 0,0-9 222,6 42-315,0 0 1,0 0-1,0 0 0,0 0 0,0 1 1,0-1-1,1 0 0,-1 0 1,0 0-1,0 0 0,1 0 0,-1 1 1,0-1-1,1 0 0,-1 0 0,1 0 1,-1 1-1,1-1 0,-1 0 0,1 1 1,-1-1-1,1 0 0,0 1 1,0-1-1,-1 1 0,1-1 0,0 1 1,0 0-1,-1-1 0,1 1 0,0 0 1,0-1-1,0 1 0,0 0 0,1 0 1,4-1-52,0 0 1,1 1-1,-1 0 1,8 0 0,-1 1-127,13-1-389,-16 1 451,0 0 0,0-1 0,0-1 0,0 1 1,0-2-1,0 1 0,0-1 0,13-5 0,-22 6 93,0 1 0,0-1-1,0 1 1,0-1 0,0 0 0,0 1-1,-1-1 1,1 0 0,0 0 0,0 0 0,0 1-1,-1-1 1,1 0 0,0 0 0,-1 0-1,1 0 1,0-2 0,0-26-383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16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512 1 12843,'-16'13'861,"0"2"1,1 0-1,1 0 0,0 1 1,-13 22-1,-17 18 1175,30-38-1838,1 0 0,1 1 0,1 0 0,-12 26 0,-29 88-12,35-86-124,16-43-59,-33 97 54,31-88-54,0 0 0,1-1-1,0 1 1,1 0 0,0 0 0,2 14 0,0-22-3,-1-1 1,2 0 0,-1 1 0,0-1 0,1 0 0,-1 0 0,1 0 0,1 0 0,-1 0 0,0 0 0,5 4 0,4 4 9,23 20 1,-25-25-8,-1 1 0,1 0 0,-1 1 0,9 13 1,-11-12 38,-1 1 0,0 0 1,0 0-1,-2 1 0,1-1 1,-1 1-1,-1 0 1,0 0-1,-1 0 0,0 0 1,-1 0-1,-3 24 0,-1-5 132,-1 1 0,-2-1-1,-18 51 1,1-23 315,-57 99-1,18-39-137,57-105-332,1 0 0,1 0 0,0 1-1,0-1 1,2 1 0,0 0 0,0 0 0,2 23-1,1-11-134,1 0 1,1 1-1,13 45 0,-14-67 44,0 0 0,0 0 0,0 1 0,1-1 1,0-1-1,0 1 0,1 0 0,6 7 0,-7-10 44,0 0 0,0 0 0,0 0-1,1-1 1,-1 1 0,1-1 0,0 0 0,-1 0-1,1 0 1,0 0 0,0-1 0,1 0-1,5 2 1,-9-3 44,0 0 0,0 0-1,0 1 1,0-1 0,-1 0 0,1 1-1,0-1 1,0 0 0,0 1-1,-1-1 1,1 1 0,0-1 0,-1 1-1,1-1 1,0 1 0,-1 0 0,1-1-1,-1 1 1,1 0 0,-1 0-1,1-1 1,-1 1 0,1 1 0,0 0 11,-1 0 1,0 0-1,1 0 0,-1 0 1,0 0-1,0 0 1,0 0-1,-1 0 1,1 0-1,-1 3 1,-1 4 70,-1-1 0,-1 1 0,-5 12 0,-8 8 73,-34 47 1,11-19-57,40-57-114,-1 1-1,1-1 1,0 0 0,-1 0-1,1 1 1,0-1 0,-1 1-1,1-1 1,0 0 0,0 1-1,-1-1 1,1 1 0,0-1-1,0 0 1,0 1 0,0-1-1,0 1 1,-1-1 0,1 1-1,0-1 1,0 1 0,0-1-1,0 1 1,0-1 0,0 1-1,1-1 1,-1 1 0,0-1-1,0 0 1,0 1 0,0-1-1,0 1 1,1 0 0,15 0 13,-15-2-16,1 1 1,-1 0-1,1 0 0,-1 0 0,1 0 0,-1 0 1,1 0-1,0 0 0,-1 0 0,1 1 0,-1-1 1,0 1-1,1-1 0,-1 1 0,1-1 0,1 2 1,0 2-1,-1-1 0,0 0 0,-1 0 0,1 1 0,0-1 0,-1 1 0,0-1 0,0 1 0,0 0 0,0-1 0,-1 1 0,1 6 0,-2 50-1,0-43 10,-3 28 7,-1 1 0,-13 47-1,-31 89-46,-9 46 49,52-193 38,1 1 1,1 0 0,2 0 0,5 53 0,-2-76-10,0 0 0,1 0 0,1 0 1,0 0-1,8 17 0,-10-26-40,1-1 0,-1 1 0,1-1 0,0 0 0,0 0 0,1 0 0,-1 0-1,1 0 1,-1 0 0,1-1 0,0 1 0,0-1 0,0 0 0,0 0 0,1 0 0,-1 0 0,0 0 0,1-1-1,-1 0 1,1 1 0,0-1 0,-1-1 0,6 2 0,-1-2-131,0 0 0,0-1 0,0 0 0,0 0 1,0-1-1,0 0 0,0 0 0,0-1 0,-1 0 0,1 0 0,-1-1 1,8-5-1,10-6-205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17.7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53 17092,'1'-8'899,"0"3"-515,0 1 0,-1-1 0,1 1-1,-1-1 1,0 0 0,-1 1 0,0-9 0,-12 49 3275,-70 299-2474,39-168-1000,42-162-176,-20 95 169,19-84-125,1-1-1,1 0 1,1 0 0,2 24 0,-2-37-44,0 0-1,0 0 1,0 0 0,1-1 0,-1 1 0,1 0 0,-1 0 0,1-1-1,0 1 1,0 0 0,-1-1 0,1 1 0,0 0 0,1-1 0,-1 0-1,2 3 1,-2-3-3,0-1 1,0 1-1,0-1 0,0 0 0,0 1 1,0-1-1,0 0 0,0 0 0,0 1 1,0-1-1,0 0 0,1 0 0,-1 0 1,0 0-1,0-1 0,0 1 0,0 0 1,0 0-1,0-1 0,2 0 0,2-1 10,0-1 0,-1 0 0,1 0 0,0 0 0,-1-1-1,0 1 1,0-1 0,0 0 0,4-6 0,10-14-114,0-1 0,17-33 0,-29 47-124,-1-1 1,0 1-1,-1-1 0,0 0 0,0 0 0,-2-1 1,1 1-1,0-15 0,-3 23 160,0 1 1,0 0 0,0 0-1,0-1 1,-1 1-1,1 0 1,-1-1-1,0 1 1,0 0-1,0 0 1,-2-3-1,-8-9-479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18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28 16836,'-9'0'1952,"5"1"-1000,1-1-288,6 0 1017,5 0-225,5 0-416,2-2-296,3-3-384,5 1-79,1 0-514,2-1-327,3 1-576,0 0 920,-5 4-168,-1 0-168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16948,'26'4'3426,"-21"-3"-2807,0-1 1,0 1 0,-1 0 0,1 0-1,0 0 1,4 3 0,-7-3-498,0 0 1,0 0 0,-1 1-1,1-1 1,0 1 0,-1-1 0,1 1-1,0 0 1,-1 0 0,0 0-1,1-1 1,-1 1 0,0 1 0,0-1-1,0 0 1,1 3 0,0 4-56,0 0 0,0 1 0,-1-1 0,0 0 0,0 0 0,-1 0 0,-1 1 1,1-1-1,-1 0 0,-1 0 0,0 0 0,-4 11 0,2-5-51,-2-1 1,0-1-1,0 1 1,-1-1-1,-1 0 0,-17 21 1,24-32-13,-1 0 1,0 0-1,0-1 1,0 1-1,0-1 1,0 1-1,-1-1 1,1 0-1,0 0 1,-1 0-1,-3 1 1,6-1-4,-1-1 0,1 0 1,0 0-1,0 0 0,0 0 0,0 0 1,0 0-1,0 0 0,0 0 0,-1 0 1,1 0-1,0 0 0,0 0 0,0 0 1,0 0-1,0 0 0,-1 0 0,1 0 1,0 0-1,0 0 0,0 0 0,0 0 0,0 0 1,-1 0-1,1 0 0,0 0 0,0 0 1,0 0-1,0 0 0,0 0 0,0 0 1,-1 0-1,1 0 0,0 0 0,0 0 1,0-1-1,0 1 0,0 0 0,0 0 1,0 0-1,0 0 0,0 0 0,0 0 1,-1 0-1,1-1 0,0 1 0,0 0 1,0 0-1,0 0 0,13-11 45,-10 9-50,0 0 0,1 0 1,-1 0-1,1 0 0,-1 1 0,1 0 0,0 0 0,0 0 0,-1 0 0,1 0 0,0 1 0,0 0 0,0-1 0,0 1 0,0 1 0,-1-1 1,1 1-1,6 1 0,-7-1-3,-1 0 0,1 0 0,-1 1 0,0-1 1,1 1-1,-1 0 0,0-1 0,0 1 0,0 0 1,-1 0-1,1 0 0,0 0 0,-1 1 0,1-1 0,-1 0 1,0 1-1,0-1 0,0 1 0,0-1 0,0 1 1,0-1-1,-1 1 0,1 0 0,-1-1 0,0 1 1,1 0-1,-2 4 0,0 1 22,0 1 0,0-1 0,-1 0 0,0 0 0,-1-1 0,1 1 0,-2 0 0,1-1 0,-1 0 0,0 1 0,-1-1 0,1-1 0,-9 10 0,2-3 100,-1-1 1,0 0 0,-1-1 0,0 0-1,-24 14 1,30-21-99,0-1 0,0 1 0,0-1 1,0 0-1,-14 3 0,20-6-60,0 0 1,-1 1 0,1-1-1,0 0 1,0 0-1,0 0 1,0 0-1,0 0 1,0 0-1,-1 0 1,1 0-1,0 0 1,0-1-1,0 1 1,0 0 0,0-1-1,0 1 1,0-1-1,0 1 1,0-1-1,0 0 1,0 1-1,0-1 1,0 0-1,0 0 1,1 0-1,-1 1 1,0-1 0,0 0-1,1 0 1,-1 0-1,1 0 1,-1 0-1,1 0 1,-1 0-1,1 0 1,0-1-1,-1 1 1,1 0 0,0 0-1,0 0 1,0 0-1,0 0 1,0 0-1,0-1 1,0 1-1,0 0 1,1-1-1,0-11-439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25.75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147 59 12963,'-51'70'2452,"30"-42"-1744,1 0 0,-30 57-1,49-84-690,1 0 0,-1-1-1,1 1 1,0 0 0,-1 0-1,1 0 1,0 0 0,-1 0-1,1-1 1,0 1-1,0 0 1,0 0 0,0 0-1,0 0 1,0 0 0,0 0-1,0 0 1,1 1 0,-1-2-12,0 0 1,1 0 0,-1 0 0,0 0 0,1 1 0,-1-1-1,1 0 1,-1 0 0,0 0 0,1 0 0,-1 0-1,1 0 1,-1 0 0,0 0 0,1 0 0,-1 0-1,1 0 1,-1 0 0,0 0 0,1-1 0,-1 1 0,1 0-1,-1 0 1,0 0 0,1 0 0,-1-1 0,30-18 60,-29 18-65,54-45 76,73-79 1,-41 38 296,-76 78-236,-6 10 64,-5 1-187,0-1 1,0 0-1,0 1 1,0-1-1,-1 1 1,1-1-1,0 0 0,-1 1 1,1-1-1,-1 0 1,1 0-1,-1 1 1,-1 1-1,-107 167 239,37-63-245,68-99-9,1-5-1,1 0 0,0 0 0,0 1 1,0-1-1,1 1 0,-1-1 0,1 1 0,-1 6 0,1-10 1,1 0 0,0 1-1,0-1 1,0 0 0,0 0 0,0 1 0,0-1 0,0 0 0,0 0-1,0 1 1,0-1 0,0 0 0,0 0 0,1 0 0,-1 1 0,0-1-1,0 0 1,0 0 0,0 1 0,0-1 0,0 0 0,0 0 0,1 0-1,-1 0 1,0 1 0,0-1 0,0 0 0,0 0 0,1 0 0,-1 0-1,0 0 1,0 1 0,0-1 0,1 0 0,-1 0 0,0 0 0,0 0-1,1 0 1,-1 0 0,13-2-5,13-12 1,20-17 27,-2-1 0,52-52 0,-29 26 2,-42 35-14,-16 14-14,0 1 1,1 0-1,0 0 1,0 1-1,1 0 0,0 0 1,16-6-1,-27 13 2,0 0 0,0 0 0,1 0 0,-1 0 0,0 0 0,0 0 0,0 0 0,1 0 0,-1 0 0,0-1 0,0 1 0,1 0 0,-1 0 0,0 1 0,1-1 0,-1 0 0,0 0 0,0 0 0,1 0 0,-1 0 0,0 0 0,0 0 0,0 0 0,1 0 0,-1 0 0,0 1 0,0-1 0,1 0 0,-1 0 0,0 0 0,0 0 0,0 1 0,0-1 0,1 0 0,-1 0 0,0 0 0,0 1 0,0-1 0,0 0 0,0 0 0,0 1 0,-1 14-18,-10 13-3,-18 24 5,-48 65-1,-16 27 212,92-143-187,0 0-1,0 1 1,1-1 0,-1 1-1,0-1 1,1 1-1,-1-1 1,1 1 0,0-1-1,0 1 1,-1 2-1,1-4-3,0 1-1,1-1 0,-1 0 1,0 0-1,0 1 0,0-1 1,0 0-1,0 0 0,1 0 1,-1 1-1,0-1 0,0 0 1,0 0-1,1 0 0,-1 0 1,0 1-1,0-1 0,1 0 1,-1 0-1,0 0 0,0 0 1,1 0-1,-1 0 0,0 0 1,1 0-1,-1 0 0,0 0 1,0 0-1,1 0 0,-1 0 1,0 0-1,0 0 0,1 0 1,-1 0-1,0 0 0,1 0 1,5-2 16,0 0 0,0-1 0,-1 1 0,8-6 1,203-131 101,23-12-33,-221 144-75,-18 7-12,1 0-1,-1 0 1,0 0-1,0 0 1,0 0 0,1 0-1,-1 0 1,0 0-1,0 0 1,1 0-1,-1 0 1,0 0-1,0 0 1,1 0-1,-1 0 1,0 0-1,0 0 1,0 1-1,1-1 1,-1 0-1,0 0 1,0 0 0,0 0-1,0 1 1,1-1-1,-1 0 1,0 0-1,0 0 1,0 1-1,0-1 1,0 0-1,0 0 1,1 0-1,-1 1 1,0-1-1,-1 2 2,1 0 0,0 0 0,-1 0 0,1 0-1,-1 0 1,0 0 0,0 0 0,1 0 0,-1 0 0,-1 0-1,1-1 1,-2 4 0,-83 111 366,85-115-360,1-1-1,-1 1 1,0 0-1,1-1 1,-1 1-1,1 0 1,-1 0 0,1 0-1,-1 0 1,1-1-1,0 1 1,-1 0 0,1 0-1,0 0 1,0 0-1,0 0 1,0 0-1,0 0 1,0 1 0,0-1-3,1-1 0,-1 0 0,1 0 0,-1 0 0,1 1 0,-1-1 0,1 0 0,0 0 0,-1 0 0,1 0 0,-1 0 0,1 0 0,-1 0 0,1 0 0,0 0 0,-1-1 1,1 1-1,-1 0 0,1 0 0,-1 0 0,1-1 0,0 1 0,37-21 80,78-70 10,-22 16-38,-94 74-55,1 1-1,0-1 1,-1 1-1,1-1 1,-1 1-1,1-1 1,0 1-1,0-1 1,-1 1-1,1 0 1,0-1-1,0 1 1,-1 0-1,1-1 1,0 1-1,0 0 0,0 0 1,-1 0-1,1 0 1,0 0-1,0 0 1,0 0-1,-1 0 1,1 0-1,0 0 1,0 1-1,1-1 1,-2 1 0,1 0 0,-1 0 1,1 0-1,-1 0 0,1 0 1,-1 0-1,0 0 0,1 0 0,-1 0 1,0 0-1,0 0 0,0 0 1,0 0-1,0 0 0,0 0 1,0 0-1,0 2 0,-2 8 16,0 0-1,-7 18 0,-30 64 54,3-8-20,32-66-36,4-19-14,0 0-1,0 1 1,0-1-1,0 0 1,0 0-1,0 0 1,0 0-1,0 1 1,0-1-1,0 0 1,0 0-1,0 0 1,0 0-1,1 1 1,-1-1-1,0 0 1,0 0-1,0 0 1,0 0-1,0 0 1,0 1-1,1-1 1,-1 0-1,0 0 1,0 0-1,0 0 1,0 0-1,0 0 1,1 0-1,-1 0 1,0 0-1,0 0 1,0 0-1,0 0 1,1 0-1,-1 0 1,0 0-1,0 0 1,0 0-1,1 0 1,-1 0-1,0 0 1,0 0-1,0 0 1,30-19 38,-30 19-39,96-78 46,-43 35-19,101-66 0,-147 105-25,-4 2 2,-1 0 1,1 0-1,0 1 1,0-1 0,0 1-1,0 0 1,0 0-1,0 0 1,0 0-1,0 0 1,0 1 0,7-1-1,-10 1-1,1 0-1,-1 0 1,1 1-1,-1-1 1,0 0-1,1 0 1,-1 1-1,1-1 1,-1 0 0,1 1-1,-1-1 1,0 0-1,1 1 1,-1-1-1,0 0 1,1 1-1,-1-1 1,0 1-1,0-1 1,0 1-1,1-1 1,-1 1-1,0-1 1,0 1-1,0-1 1,0 1-1,0-1 1,0 1-1,0-1 1,0 1 0,0-1-1,0 1 1,0-1-1,0 1 1,0-1-1,0 1 1,0-1-1,0 1 1,-1-1-1,1 1 1,0-1-1,0 1 1,-1-1-1,1 0 1,0 1-1,-1 0 1,-16 27 110,14-25-91,-31 42 230,-14 22 194,48-67-436,-1 1 0,1-1 0,0 0-1,-1 1 1,1-1 0,0 1 0,-1-1-1,1 1 1,0-1 0,0 1-1,-1-1 1,1 1 0,0-1 0,0 1-1,0-1 1,0 1 0,0-1-1,0 1 1,0-1 0,0 1 0,0 0-1,0-1 1,0 1 0,0-1 0,0 1-1,0-1 1,0 1 0,1 0-1,0-1-1,0 1-1,-1-1 0,1 0 1,0 0-1,0 0 0,0 0 0,-1 0 1,1 0-1,0 0 0,0 0 1,0 0-1,0-1 0,-1 1 0,1 0 1,0-1-1,0 1 0,36-19 76,58-40-55,65-35-88,-158 92 56,0 1 1,1 0-1,-1 0 1,1 0-1,-1 0 1,1 0-1,-1 1 1,1-1-1,0 1 1,-1 0-1,1 0 1,4 0-1,-7 0 3,1 0 0,-1 0 1,1 1-1,-1-1 0,1 0 0,-1 0 0,1 1 0,-1-1 0,1 0 0,-1 1 0,1-1 0,-1 1 0,1-1 0,-1 0 0,0 1 0,1-1 0,-1 1 0,0-1 0,0 1 0,1-1 0,-1 1 0,0 0 0,1 1-1,-1 0 0,0 0 0,0 0 0,0-1 0,0 1 0,0 0-1,0 0 1,0 0 0,-1 0 0,0 2 0,-5 15-6,-1-1-1,-12 24 1,8-20 52,-9 28 0,20-49-41,-1 0 0,1-1 0,0 1 1,0 0-1,-1 0 0,1-1 1,0 1-1,0 0 0,0 0 0,0 0 1,0-1-1,0 1 0,0 0 0,0 0 1,0-1-1,0 1 0,1 0 1,0 1-1,-1-2-1,0 1 1,1-1-1,-1 0 1,0 0-1,1 0 0,-1 0 1,0 1-1,1-1 1,-1 0-1,1 0 1,-1 0-1,0 0 1,1 0-1,-1 0 0,1 0 1,-1 0-1,1 0 1,-1 0-1,0 0 1,1-1-1,-1 1 0,0 0 1,1 0-1,-1 0 1,1-1-1,28-17 50,37-39-48,-34 27-54,51-34 0,-81 62 51,1 0 1,0 1-1,0-1 1,0 1-1,0-1 0,0 1 1,0 0-1,6-1 1,-8 2 1,-1 0 0,1 0 0,-1 0 0,0 0 0,1 0 0,-1 0 0,1 0 1,-1 0-1,1 0 0,-1 0 0,0 1 0,1-1 0,-1 0 0,1 0 0,-1 0 0,0 1 0,1-1 1,-1 0-1,0 0 0,1 1 0,-1-1 0,0 0 0,0 1 0,1-1 0,-1 0 0,0 1 1,1 1 6,-1-1 0,0 0 0,1 1 0,-1-1 1,0 1-1,0-1 0,0 0 0,0 1 0,0-1 1,0 1-1,-1-1 0,1 2 0,0 16 169,0-19-170,0 1 0,0-1-1,0 1 1,0-1 0,1 1 0,-1-1 0,0 0 0,0 1-1,1-1 1,-1 0 0,0 1 0,1-1 0,-1 0 0,0 1 0,1-1-1,-1 0 1,0 1 0,1-1 0,-1 0 0,1 0 0,-1 0 0,1 1-1,2-1 10,-1 0-1,1 0 0,-1 0 0,1-1 0,-1 1 0,1-1 0,-1 1 1,1-1-1,-1 0 0,5-2 0,6-3 0,-10 4-30,-1 1 0,0 0 0,1 0 0,-1 0 0,1 0 0,-1 0 0,1 0 0,3 0 0,-6 2 9,1-1 1,-1 0-1,0 0 0,1 1 0,-1-1 1,0 0-1,0 0 0,1 1 0,-1-1 1,0 0-1,0 1 0,1-1 0,-1 1 1,0-1-1,0 0 0,0 1 0,0-1 1,0 0-1,0 1 0,0-1 0,0 1 1,1-1-1,-1 1 0,0-1 0,-1 0 1,1 1-1,0-1 0,0 1 0,0-1 1,0 0-1,0 1 0,0-1 0,0 0 1,-1 1-1,1-1 0,0 1 0,0-1 1,-1 1-1,-6 17-110,7-18 93,0 1-91,-1 0 1,1-1-1,0 1 1,0 0-1,-1 0 1,1-1-1,-1 1 0,1 0 1,-1-1-1,1 1 1,-1-1-1,1 1 1,-1 0-1,0-1 1,1 1-1,-1-1 1,0 1-1,0-1 71,1 0 0,-1 0 0,1-1 0,-1 1 0,1 0-1,-1 0 1,1-1 0,-1 1 0,1 0 0,0-1 0,-1 1 0,1 0 0,0-1-1,-1 1 1,1 0 0,0-1 0,-1 1 0,1-1 0,0 1 0,0-1-1,-1 1 1,1-1 0,0 1 0,0-1 0,0 1 0,0-1 0,-5-12-553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27.0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1691 12707,'-4'1'2084,"5"-9"-1427,7-14 189,112-151 977,-55 86-1699,333-412-851,-223 290 239,254-299-62,-426 503 547,93-95 56,-83 88-69,2 0 0,-1 0-1,2 1 1,-1 1 0,22-10 0,-29 17-138,-17 8 88,-1 0 36,-15 10-58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27.50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57 1 16412,'-3'7'1288,"-2"2"-888,4 2-152,-2 8 392,2 4-56,-2 8-200,-1 7-72,1 3-80,-2 1-56,3 1-96,-3-3-40,2-4-128,0-2-184,2-8-360,-2-8 24,-1-13 424,1-8-120,-1-11-136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27.87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1 174 17372,'3'-1'1568,"11"-2"-952,6 0-224,9-3 576,5 1-159,9-5-185,3-2-144,7-2-176,0-2-80,0-1-120,-3 0-112,-3 1-280,-2 3-200,-6 2-320,-8-1 680,-12 4-200,-12-1-97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28.25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5 333 16708,'-5'9'2104,"6"-7"-612,12-13 134,20-23-442,22-35-673,-3-2-1,45-82 0,-97 153-509,0 0-1,0 0 0,0-1 0,0 1 1,0 0-1,0-1 0,0 1 0,0 0 1,1 0-1,-1 0 0,0-1 0,0 1 1,0 0-1,0 0 0,0-1 0,1 1 1,-1 0-1,0 0 0,0 0 1,0 0-1,1-1 0,-1 1 0,0 0 1,0 0-1,0 0 0,1 0 0,-1 0 1,0 0-1,0 0 0,1 0 0,-1 0 1,0 0-1,0-1 0,1 1 0,-1 0 1,1 10 9,-5 16 2,-3 8-12,-3 8-63,2 0 0,2 1 0,-1 71 0,8-107 70,-1 0 1,1 0-1,0-1 0,3 8 0,-4-13 11,0 0 0,0 1-1,1-1 1,-1 0 0,1 0-1,-1 0 1,1 0 0,0 1-1,-1-1 1,1 0 0,0 0-1,0-1 1,0 1 0,-1 0-1,1 0 1,0 0 0,0 0-1,0-1 1,0 1 0,1 0-1,-1-1 1,0 1 0,0-1-1,0 1 1,0-1 0,1 0-1,1 1 1,10-5 47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0.6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0 298 10554,'33'-19'5898,"39"-22"-4824,207-173-269,-272 208-804,-3 2-1,-3 3 1,0 0-1,0 0 0,1 0 1,-1 0-1,0 0 1,0 0-1,0 0 1,1 0-1,-1 1 0,1-1 1,-1 0-1,0 1 1,1-1-1,-1 1 1,1 0-1,-1-1 0,4 1 1,-4 6 6,-8 9-7,0-1 1,0 1-1,-2-2 1,1 1 0,-13 13-1,5-4 17,-84 102 54,1-2-32,86-98-9,14-16-4,-1-9-24,1 1-1,0-1 1,-1 0-1,1 0 1,-1 1-1,1-1 1,0 0-1,-1 0 1,1 0-1,0 0 1,-1 0-1,1 0 0,-1 0 1,1 0-1,0 0 1,-1 0-1,1 0 1,1-1-1,17-5 11,0-1 0,-1-1 0,0-1 0,0-1 0,26-18-1,-11 7-6,76-51 5,-55 35-31,79-41 0,-133 78 22,1-1 0,0 1 0,-1-1 0,1 1 0,0-1 0,-1 1 0,1 0 0,0-1 1,0 1-1,-1 0 0,1 0 0,0-1 0,0 1 0,0 0 0,0 0 0,-1 0 0,1 0 0,0 0 0,0 0 0,0 0 0,0 0 0,-15 19 60,-43 45 20,-57 84-1,39-47-23,49-67-37,-102 137 30,107-139-39,1 0 1,1 2 0,-19 49 0,37-81-12,0-1 1,1 1-1,-1 0 0,0 0 0,1 0 0,-1 0 1,1 0-1,0 0 0,0 0 0,-1 0 1,1 0-1,1 0 0,-1 0 0,0 0 0,0 0 1,2 3-1,-2-4 0,1 0-1,-1-1 1,1 1 0,0-1-1,-1 1 1,1-1-1,0 1 1,0-1 0,-1 1-1,1-1 1,0 0 0,0 1-1,0-1 1,-1 0 0,1 0-1,0 1 1,0-1 0,0 0-1,0 0 1,0 0 0,-1 0-1,1 0 1,0 0 0,0-1-1,1 1 1,9-3-4,-1 0 0,0-1 1,0 0-1,15-9 0,57-36 25,-2-4 0,78-67 0,-81 60 1,-76 59-21,6-5 20,1 0-1,0 1 1,0-1-1,0 2 1,12-6-1,-20 10-19,0 0 0,1 0 0,-1 0 0,0 0 0,0 0 0,0 0 0,0 0 0,0 0 0,1 0-1,-1 0 1,0 0 0,0 0 0,0 0 0,0 0 0,0 0 0,1 1 0,-1-1 0,0 0 0,0 0-1,0 0 1,0 0 0,0 0 0,0 0 0,1 0 0,-1 1 0,0-1 0,0 0 0,0 0 0,0 0 0,0 0-1,0 0 1,0 1 0,0-1 0,0 0 0,0 0 0,0 0 0,0 0 0,0 0 0,0 1 0,0-1-1,0 0 1,0 0 0,0 0 0,0 0 0,0 1 0,0-1 0,0 0 0,0 0 0,0 0 0,0 0-1,0 0 1,0 1 0,0-1 0,-1 0 0,1 0 0,0 0 0,0 0 0,0 0 0,0 0 0,0 0-1,0 1 1,-1-1 0,1 0 0,0 0 0,-7 14 23,-1-1 0,0 0 0,-1-1 0,-1 1 0,-10 10 0,-5 6 12,-24 31 41,-15 16-22,3 3 0,-55 97 0,112-169-75,0 0 0,0 0 1,1 0-1,0 0 0,1 0 1,0 1-1,-2 13 0,3-21 15,1 1-1,0-1 1,0 0-1,0 1 0,0-1 1,1 1-1,-1-1 1,0 1-1,0-1 1,0 0-1,0 1 1,0-1-1,0 1 1,1-1-1,-1 0 1,0 1-1,0-1 0,1 1 1,-1-1-1,0 0 1,1 0-1,-1 1 1,0-1-1,1 0 1,-1 1-1,0-1 1,1 0-1,-1 0 1,1 0-1,-1 1 0,0-1 1,1 0-1,-1 0 1,1 0-1,-1 0 1,0 0-1,2 0 1,17-3-154,7-9 10,0-2 0,-1 0 0,36-27 0,1 0-46,-37 26 126,53-31-97,-67 41 151,-1 0 1,1 0-1,0 1 0,0 1 0,15-3 0,-26 6 15,1-1 1,-1 1 0,1 0-1,-1 0 1,1 0-1,-1 0 1,1 0-1,0 0 1,-1 0 0,1 0-1,-1 0 1,1 0-1,-1 0 1,1 0 0,0 0-1,-1 1 1,1-1-1,-1 0 1,1 0-1,-1 1 1,1-1 0,-1 0-1,1 0 1,-1 1-1,0-1 1,1 1 0,-1-1-1,1 0 1,-1 1-1,0-1 1,1 1-1,-1-1 1,0 1 0,0-1-1,1 1 1,-1-1-1,0 1 1,0-1-1,0 1 1,0 0 0,1-1-1,-1 1 1,0-1-1,0 1 1,0-1 0,0 1-1,0 0 1,0-1-1,-1 1 1,1-1-1,0 1 1,0-1 0,0 1-1,0-1 1,-1 1-1,1-1 1,-1 2-1,-15 30 52,-120 157 299,85-123-65,-50 85 0,84-116-167,17-35-117,0 0-1,0 0 1,0 1 0,-1-1 0,1 0-1,0 0 1,0 1 0,0-1-1,0 0 1,0 0 0,0 1 0,0-1-1,0 0 1,0 0 0,0 1-1,0-1 1,0 0 0,0 0 0,0 1-1,1-1 1,-1 0 0,0 0-1,0 1 1,0-1 0,0 0 0,0 0-1,0 0 1,1 1 0,-1-1-1,0 0 1,0 0 0,0 0-1,1 0 1,-1 1 0,0-1 0,17-6 32,27-23-40,61-51 0,-38 27-25,-38 30 17,69-49-12,-81 61 24,1 0 1,0 1 0,33-12 0,-49 21 2,-1 1 0,0-1 0,1 1 0,-1-1 1,1 1-1,-1-1 0,1 1 0,-1 0 0,1 0 1,-1 0-1,1 0 0,-1 0 0,1 0 0,-1 0 0,1 0 1,-1 0-1,1 1 0,-1-1 0,0 1 0,1-1 1,-1 1-1,1 0 0,1 0 0,-2 1 2,-1 0 1,1-1-1,0 1 0,-1-1 0,1 1 1,-1 0-1,1 0 0,-1-1 0,0 1 1,0 0-1,1 0 0,-1-1 0,-1 1 1,1 0-1,0 0 0,0-1 0,-1 1 1,1 0-1,-1 0 0,1-1 1,-2 3-1,-5 14 38,0 0 1,-1-1 0,-1 0 0,0-1-1,-15 19 1,-66 76 268,79-97-263,-20 18 61,21-22-71,1-1 1,0 1-1,0 1 0,1 0 0,-7 13 1,14-24-41,1 0 1,0 1 0,0-1 0,0 0-1,0 1 1,0-1 0,0 0-1,0 0 1,0 1 0,0-1 0,1 0-1,-1 0 1,0 1 0,0-1-1,0 0 1,0 0 0,0 1 0,0-1-1,1 0 1,-1 0 0,0 1-1,0-1 1,0 0 0,0 0 0,1 0-1,-1 0 1,0 1 0,0-1-1,1 0 1,-1 0 0,0 0 0,0 0-1,1 0 1,-1 0 0,0 0-1,0 1 1,1-1 0,-1 0 0,0 0-1,0 0 1,1 0 0,-1 0-1,0 0 1,0 0 0,1 0 0,-1 0-1,0-1 1,1 1 0,-1 0-1,18-1-93,-17 1 85,13-2-15,0-1-1,0 0 1,0-1-1,0-1 0,-1 0 1,0-1-1,0-1 1,0 1-1,-1-2 1,0 0-1,-1 0 1,21-21-1,1-5 15,-1-1 1,40-62-1,-38 47-121,-27 39 52,-24 39 130,-106 150 587,57-87-433,93-126 1326,-2-10-1299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1.7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30 19308,'-6'-2'1232,"7"-4"-1080,15 1-216,4-2 625,6-2-273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1.34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1878 9402,'136'-225'2439,"-63"107"-1808,260-357-218,-224 329-495,-23 30-102,140-145 0,-113 150 288,4 5 1,141-98-1,-112 95 1228,-131 103-937,-15 6-386,1 0 0,-1 0-1,0 0 1,0 1 0,0-1-1,0 0 1,0 0 0,1 0-1,-1 1 1,0-1 0,0 0-1,0 0 1,0 1 0,0-1-1,0 0 1,0 0 0,0 1-1,0-1 1,0 0 0,0 0-1,0 1 1,0-1 0,0 0-1,0 0 1,0 1 0,0-1 0,0 0-1,0 0 1,0 1 0,0-1-1,0 0 1,-1 0 0,1 1-1,-16 30 286,12-23-284,-6 16 39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1.76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75 0 15491,'-9'7'1497,"-3"8"-833,0 3-208,-1 7 704,-2 2-352,7 7-104,3 6-87,4 5-177,1 1-136,6-3-224,4 0-80,0-6-224,3-3-144,-5-7-361,-6-6 1114,-5-13-529,-9-8-81,-8-8 1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2.20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1 264 16564,'2'-10'1936,"6"2"-1256,9-5-200,9-3 816,15 0-351,5-1-105,13-5-296,2 1-152,5-2-184,-3-3-72,-2 5-176,-4 3-168,-10 3-344,-4 2-200,-14 3 560,-5 3-136,-12-1-96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2.6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0 115 17420,'2'0'172,"1"-1"-1,-1 1 1,0-1 0,0 1 0,0-1-1,-1 0 1,1 0 0,0 0 0,0 0 0,0 0-1,-1 0 1,1 0 0,0-1 0,-1 1 0,1-1-1,-1 1 1,0-1 0,3-2 0,4-5 339,4-1-1,0 1 0,1 0 1,0 0-1,0 1 0,1 1 0,0 0 0,19-6 0,-27 11-454,1-1 0,0 2-1,0-1 1,0 1 0,0-1 0,0 2-1,0-1 1,0 1 0,0 0-1,0 1 1,0 0 0,-1 0 0,1 0-1,0 1 1,0 0 0,-1 0 0,1 1-1,8 4 1,-12-5-53,0 0 0,0 0 0,-1 0 0,1 0 0,-1 0-1,1 1 1,-1-1 0,0 1 0,0 0 0,0 0 0,-1 0 0,1 0 0,0 0 0,-1 0 0,0 0 0,2 6 0,-3-4-2,1 0 1,-1 0 0,0-1 0,0 1 0,0 0-1,-1 0 1,0 0 0,0 0 0,0-1 0,-3 8-1,-3 3 0,0 0-1,-2 0 1,1-1-1,-2 0 1,-18 21-1,-75 67 38,22-24 36,68-59-45,12-18-27,1-1 0,0 0 0,0 1-1,0-1 1,0 0 0,0 1 0,0-1-1,0 1 1,0-1 0,0 0 0,0 1 0,0-1-1,0 1 1,0-1 0,0 0 0,0 1 0,0-1-1,0 0 1,1 1 0,-1-1 0,0 1-1,0-1 1,0 0 0,1 0 0,-1 1 0,0-1-1,0 0 1,1 1 0,2 0 6,1 1 0,-1-1 0,0 0 0,0-1 0,1 1-1,-1-1 1,0 1 0,1-1 0,5-1 0,214-14-1133,-152 7 787,-7 0 82,-8-9-75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5.47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60 27 8954,'17'-26'8379,"-16"26"-8295,-9 18 774,-14 29-226,-23 75 1,45-121-626,-1 0 1,1 0-1,0 0 0,-1 0 1,1 0-1,0 0 0,0 0 1,0 0-1,0 0 0,0 0 1,0 0-1,0 0 0,0 0 1,0 0-1,0 0 0,0 0 1,1 0-1,-1 0 0,0-1 1,1 1-1,0 2 0,0-3-2,0 0 0,0 1-1,-1-1 1,1 0 0,0 0-1,0 0 1,0 0 0,0 0-1,0 0 1,-1 0 0,1 0-1,0 0 1,0 0 0,0-1-1,0 1 1,-1 0 0,1-1-1,0 1 1,0 0 0,0-1 0,-1 1-1,1-1 1,0 1 0,-1-1-1,2 0 1,-1 0 0,-1 0-1,1 1 1,0-1 0,0 0 0,0 1-1,0-1 1,0 1 0,0-1 0,1 1-1,-1-1 1,0 1 0,0 0 0,0 0-1,0 0 1,0-1 0,1 1-1,-1 0 1,0 0 0,0 1 0,0-1-1,1 0 1,0 0 0,-1 1-3,0 0 0,-1 0 0,1 0 0,0 0 0,0 0-1,-1 1 1,1-1 0,-1 0 0,1 0 0,-1 0 0,1 1 0,-1-1 0,0 0 0,0 0 0,0 1 0,1-1 0,-1 0 0,0 0-1,-1 1 1,1 1 0,-1 24 16,-10 52-1,6-54 28,2-1-1,-1 44 0,8-50 20,-3-18-62,-1 1 0,0-1 1,1 0-1,-1 1 0,0-1 0,1 0 1,-1 0-1,0 1 0,1-1 1,-1 0-1,1 0 0,-1 0 0,0 0 1,1 1-1,-1-1 0,1 0 0,-1 0 1,0 0-1,1 0 0,-1 0 1,1 0-1,-1 0 0,1 0 0,3-1 9,-1-1-1,0 1 0,0 0 0,0-1 1,0 0-1,0 0 0,3-2 0,13-7 29,-19 11-38,0 0 1,0-1-1,1 1 0,-1 0 1,0 0-1,0 0 0,0 0 1,1 0-1,-1 1 1,0-1-1,0 0 0,0 0 1,1 0-1,-1 0 0,0 0 1,0 0-1,0 0 0,1 0 1,-1 0-1,0 0 0,0 1 1,0-1-1,0 0 0,0 0 1,1 0-1,-1 0 0,0 0 1,0 1-1,0-1 1,0 0-1,0 0 0,0 0 1,0 0-1,0 1 0,1-1 1,-1 0-1,0 0 0,0 0 1,0 1-1,0-1 0,0 0 1,-1 14 62,-8 13 54,9-26-114,-14 35 153,7-22-64,2 0 0,-1 0 0,2 1 1,0-1-1,-2 16 0,6-29-84,0-1 1,0 0 0,0 1-1,0-1 1,0 1-1,0-1 1,0 0 0,0 1-1,0-1 1,0 1-1,1-1 1,-1 0-1,0 1 1,0-1 0,0 0-1,0 1 1,1-1-1,-1 0 1,0 1-1,0-1 1,1 0 0,-1 1-1,0-1 1,0 0-1,1 1 1,-1-1-1,0 0 1,1 0 0,-1 0-1,0 1 1,1-1-1,-1 0 1,0 0 0,1 0-1,-1 0 1,1 0-1,-1 0 1,0 0-1,1 0 1,-1 0 0,1 0-1,-1 0 1,0 0-1,1 0 1,-1 0-1,1 0 1,-1 0 0,0 0-1,1 0 1,-1 0-1,1-1 1,27-11 237,-14 6-103,-14 6-141,1-1-1,-1 1 0,1 0 1,0 0-1,-1 0 1,1 0-1,-1-1 0,1 1 1,0 0-1,-1 0 0,1 0 1,-1 0-1,1 0 0,0 0 1,-1 1-1,1-1 0,-1 0 1,1 0-1,-1 0 0,1 0 1,-1 1-1,1-1 1,0 0-1,-1 1 0,1-1 1,-1 0-1,0 1 0,1-1 1,-1 1-1,1-1 0,-1 0 1,0 1-1,1-1 0,-1 2 1,1-1-3,-1 1 0,1 0 0,-1 0 0,0 0 0,0 0 0,0 0 0,0 0 0,0-1 0,0 1 0,-1 0 0,0 2-1,-2 8-6,-1-1 0,-7 17-1,2-10 26,5-12 0,1 1 0,-1 0 0,2-1 1,-1 1-1,-2 11 0,5-18-13,0 1 0,1-1 0,-1 0 0,0 0 0,0 0 0,0 1 0,1-1 0,-1 0 0,0 0 1,0 0-1,0 0 0,1 1 0,-1-1 0,0 0 0,0 0 0,1 0 0,-1 0 0,0 0 0,0 0 0,1 0 0,-1 0 0,0 0 0,1 0 0,-1 0 0,0 0 0,0 0 0,1 0 0,-1 0 0,0 0 0,0 0 0,1 0 0,-1 0 0,1-1-1,0 1-1,0 0 0,-1 0 0,1 0 1,0 0-1,-1 0 0,1 0 0,0 0 1,0 1-1,-1-1 0,1 0 0,0 0 1,0 0-1,-1 1 0,1-1 0,0 0 1,-1 1-1,1-1 0,-1 1 0,1-1 0,0 1 1,-1-1-1,1 1 0,1 7-8,0 0 0,-1 0-1,0-1 1,0 1 0,-1 0-1,0 0 1,-1 0 0,-2 13 0,2-8 1,-11 75-42,5-47 32,-1 63 0,8-103 4,0 0 1,0 0-1,0 0 1,0 0-1,0 0 1,1 0 0,-1-1-1,0 1 1,0 0-1,1 0 1,-1 0-1,0-1 1,1 1-1,-1 0 1,1 0-1,-1-1 1,1 1-1,0 0 1,-1-1-1,1 1 1,0-1-1,-1 1 1,1-1-1,0 1 1,-1-1 0,1 1-1,2 0 1,-2-1-10,0 1 0,0-1 1,0 1-1,0 0 0,0-1 1,0 1-1,0 0 0,0 0 0,0 0 1,0 0-1,-1 0 0,1 0 1,0 0-1,0 0 0,-1 0 1,2 2-1,0 4-5,-1 0-1,1 1 1,-1-1 0,0 0-1,-1 0 1,0 1 0,0 7-1,-10 55-19,2-14 24,10-38 6,-2-17 12,0-1 1,0 0 0,1 1 0,-1-1 0,0 1 0,0-1 0,1 0 0,-1 1-1,0-1 1,1 0 0,-1 0 0,0 1 0,1-1 0,-1 0 0,0 0 0,1 1 0,-1-1-1,0 0 1,1 0 0,-1 0 0,1 0 0,0 1 0,1-2-9,0 1 0,1 0 0,-1-1 0,0 1-1,1-1 1,-1 1 0,0-1 0,0 0 0,3-2 0,8-2-69,-12 5 76,-1 0 1,0 0-1,0-1 0,1 1 0,-1 0 0,0 0 0,1 0 0,-1 0 1,0 0-1,0 0 0,1 0 0,-1 0 0,0 0 0,1 0 0,-1 0 0,0 0 1,0 0-1,1 0 0,-1 0 0,0 0 0,1 1 0,-1-1 0,0 0 1,0 0-1,1 0 0,-1 0 0,0 1 0,0-1 0,1 0 0,-1 0 1,0 0-1,0 1 0,0-1 0,1 0 0,-1 0 0,0 1 0,0-1 1,0 1-1,1 15-65,-11 20-3,9-34 65,-12 34-18,4-10 65,-10 38 0,18-51 15,4-8 12,11-13 25,-13 7-105,0-1 0,1 1 0,-1 0 0,1 0 0,-1 1 0,0-1 0,1 0 0,0 0 0,2 0 0,-3 1 6,-1 1 0,1-1 0,-1 0 0,1 1 0,-1-1 0,0 1 0,1-1 0,-1 1 1,0-1-1,1 1 0,-1-1 0,0 1 0,0-1 0,0 1 0,1 0 0,-1-1 0,0 1 0,0-1 0,0 1 0,0 0 0,0-1 0,0 1 0,0-1 1,0 1-1,0-1 0,-1 1 0,1 0 0,0 0 0,-3 18-78,-37 116-144,7-24 298,33-112-67,0 1-1,1-1 1,-1 0-1,1 1 0,-1-1 1,1 1-1,-1-1 0,1 1 1,-1 0-1,1-1 0,0 1 1,-1-1-1,1 1 0,0 0 1,-1 0-1,1-1 1,0 1-1,-1 0 0,1 0 1,0 0-1,0 0 0,-1 0 1,1 0-1,0 0 0,0 0 1,-1 0-1,1 0 0,0 0 1,-1 0-1,1 0 1,0 1-1,-1-1 0,1 0 1,0 0-1,-1 1 0,1-1 1,0 1-1,-1-1 0,1 1 1,-1-1-1,1 1 0,0 0 1,1 10-7,-1-1 0,-1 1-1,0 0 1,0-1 0,-1 1 0,0 0 0,-1-1 0,-5 18 0,3-9 22,2-8-3,0-7-1,1 1 1,0-1-1,1 1 0,-1-1 0,1 8 1,0-12-10,0 1-1,0 0 1,0 0 0,0-1 0,0 1 0,1 0-1,-1-1 1,0 1 0,1 0 0,-1-1 0,0 1 0,1 0-1,-1-1 1,1 1 0,-1-1 0,1 1 0,-1-1 0,1 1-1,-1-1 1,1 1 0,0-1 0,-1 0 0,1 1-1,-1-1 1,1 0 0,0 1 0,0-1 0,-1 0 0,1 0-1,0 0 1,-1 0 0,1 0 0,0 0 0,0 0-1,-1 0 1,1 0 0,0 0 0,-1 0 0,2 0 0,-1 0-9,0 0 0,0-1 0,0 1 0,-1 0 0,1 1 1,0-1-1,0 0 0,-1 0 0,1 0 0,0 0 0,0 1 0,-1-1 1,1 0-1,0 1 0,-1-1 0,1 0 0,0 1 0,-1-1 1,1 1-1,0-1 0,-1 1 0,1-1 0,-1 1 0,2 1 1,-2 0-5,1-1 0,0 1 0,0 0 1,-1 0-1,1 0 0,-1 0 1,1 0-1,-1 0 0,0 4 0,-1 6-27,0 0 0,-4 21 0,3-22 15,-9 44 0,-5 37 172,17-81-30,5-10-28,12-16 25,-16 13-115,-1 0 1,1 1-1,0-1 1,-1 1-1,1 0 1,0-1-1,0 1 1,0 0-1,2-1 1,-4 2-5,1 1 0,0-1-1,-1 0 1,1 0 0,-1 1 0,1-1 0,-1 0 0,1 1 0,-1-1-1,1 0 1,-1 1 0,0-1 0,1 1 0,-1-1 0,1 0-1,-1 1 1,0-1 0,0 1 0,1-1 0,-1 1 0,0-1 0,0 1-1,1 0 1,-1-1 0,0 1 0,0-1 0,0 1 0,0-1-1,0 1 1,0 1 0,1 20-18,-1-21 17,-2 24-10,-2 0 1,-11 45-1,1-9 206,14-61-187,0 1-1,-1-1 1,1 1 0,0-1 0,0 0 0,0 1 0,0-1 0,0 1 0,0-1 0,0 0 0,0 1 0,0-1 0,0 1-1,0-1 1,0 0 0,0 1 0,0-1 0,0 1 0,0-1 0,0 0 0,0 1 0,1-1 0,-1 1 0,0-1 0,0 0-1,0 1 1,1-1 0,-1 0 0,0 1 0,1-1 0,9-3 180,-9 3-188,-1-1 1,1 1 0,-1 0-1,0-1 1,1 1 0,-1 0-1,1-1 1,-1 1 0,1 0-1,-1 0 1,1-1 0,-1 1-1,1 0 1,-1 0 0,1 0-1,0 0 1,-1 0 0,1 0-1,-1 0 1,1 0 0,-1 0-1,1 0 1,-1 0 0,1 0-1,0 0 1,-1 0 0,1 1-1,-1-1 1,1 0-1,-1 0 1,1 1 0,-1-1-1,1 0 1,-1 0 0,0 1-1,1-1 1,-1 1 0,1-1-1,-1 0 1,0 1 0,1-1-1,-1 1 1,0-1 0,1 1-1,0 7-23,-1 0-1,1-1 0,-1 1 0,-1 0 0,0 0 0,0-1 1,0 1-1,-1 0 0,-5 13 0,1 3-2,-4 12 22,6-25 17,1 0 0,0 0 0,1 1 0,-2 19 1,4-31-14,0 1 1,1 0 0,-1-1 0,0 1 0,0-1-1,1 1 1,-1 0 0,0-1 0,1 1-1,-1-1 1,1 1 0,-1-1 0,1 1 0,-1-1-1,1 1 1,-1-1 0,1 1 0,-1-1-1,1 0 1,-1 1 0,1-1 0,0 0 0,-1 0-1,1 1 1,0-1 0,-1 0 0,1 0-1,0 0 1,0 0 0,0 1-8,1-1 0,-1 0 1,0 1-1,0-1 0,0 1 0,0-1 1,1 1-1,-1-1 0,0 1 0,0 0 1,0-1-1,0 1 0,0 0 0,-1 0 0,1 0 1,0 0-1,0 0 0,1 2 0,0 2-14,-1 1 0,1 0-1,-1 0 1,0 0 0,0 0 0,-1 0-1,0 11 1,-7 46-45,3-37 61,-6 34 69,5-36 97,1 1-1,-1 31 0,8-18 283,-1-29-429,-1 0 0,-1 0 0,0 13 0,-4 8-613,-2 0 1,-10 33-1,19-75-1059,2-2 1114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6.34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12 701 13155,'-12'9'6962,"35"-29"-4946,211-210-661,-194 195-1305,260-213-1291,-268 226 824,53-41-1800,-74 54 2010,-2 0 0,1 0 0,-1-1-1,0 0 1,10-17 0,-8 9 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6.89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104 1 16267,'0'0'60,"0"0"0,0 0 0,0 0 0,1 0 0,-1 0 0,0-1 0,0 1 0,0 0 0,0 0 0,0 0 0,0 0 0,0 0 0,1 0 0,-1 0 0,0 0-1,0 0 1,0 0 0,0 0 0,0 0 0,0 0 0,0 1 0,1-1 0,-1 0 0,0 0 0,0 0 0,0 0 0,0 0 0,0 0 0,0 0 0,0 0-1,0 0 1,0 0 0,1 0 0,-1 0 0,0 0 0,0 1 0,0-1 0,0 0 0,0 0 0,0 0 0,0 0 0,0 0 0,0 0 0,0 0 0,0 1 0,0-1-1,0 0 1,0 0 0,0 0 0,0 0 0,0 0 0,0 0 0,0 0 0,0 1 0,0-1 0,0 0 0,0 0 0,0 0 0,0 0 0,0 0 0,0 0-1,-2 17 1786,-9 28-906,7-28-416,-13 55 64,-27 130 27,33-143-688,-3 85 1,17-122-645,-2-22 318,-1-12 430,-3-8-273,-2-2-45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7.30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6 179 16596,'-4'-4'1864,"3"-6"-912,2-3-328,11-4 921,2-3-153,12-2-304,4 1-208,9-1-368,5 4-111,-1 3-201,1 5-72,-5 5-160,-3 3-152,-7 2-529,-8 4-255,-9-2 760,-4-1-136,-6-1-160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37.885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34 24 17668,'9'-6'3319,"8"1"-1863,1 1 0,22-3 0,-36 7-1397,1-1 0,-1 1 0,0 0 0,1 0 0,-1 0 0,1 1 0,-1-1-1,0 1 1,1 0 0,-1 1 0,0-1 0,0 1 0,0-1 0,0 1 0,5 3 0,-8-3-57,0-1 0,1 1 0,-1-1 1,0 1-1,0 0 0,0-1 0,0 1 1,0 0-1,0 0 0,0 0 1,-1 0-1,1 0 0,-1 0 0,0 0 1,1 0-1,-1 0 0,0 0 0,0 0 1,0 0-1,0 0 0,0 0 0,-1 0 1,1-1-1,-1 1 0,1 0 0,-1 0 1,0 0-1,0 0 0,1 0 1,-3 2-1,-2 5 18,0 0-1,-1-1 1,0 1 0,-10 10 0,-7 10 144,23-28-160,0-1 0,0 0 0,0 0 0,0 0 0,0 1 0,0-1 0,1 0 0,-1 0 0,0 0 0,0 1 0,0-1 0,0 0 0,0 0 0,1 0 0,-1 0 0,0 0 0,0 1 0,0-1 0,1 0 0,-1 0 0,0 0 0,0 0 0,1 0 0,-1 0 0,0 0 0,0 0 0,0 0 0,1 0 0,-1 0 0,0 0 0,0 0 0,1 0 0,-1 0 0,0 0 0,0 0 0,1 0 0,-1 0 0,0 0 0,1 0 0,12-1 23,-12 1-19,3 0-4,1-1-2,0 1 1,1 0 0,-1 0-1,0 1 1,8 0 0,-11 0-4,0-1 0,-1 1 0,1 0 0,-1 0 1,1-1-1,-1 1 0,1 0 0,-1 0 0,0 0 0,0 0 0,1 0 1,-1 1-1,0-1 0,0 0 0,0 1 0,0-1 0,0 1 0,0-1 1,-1 1-1,1-1 0,1 3 0,0 6-6,0 0 0,0 0 0,-1 0-1,0-1 1,-1 1 0,0 0 0,0 0 0,-1 0 0,-4 16-1,-1 2 58,-2 0 1,-11 27-1,14-43 20,0-1 0,-1 0 0,0 0 1,-1-1-1,-14 18 0,15-22-6,1 1 1,-1-2 0,-1 1-1,1-1 1,-1 0-1,0 0 1,0-1-1,0 0 1,-13 5 0,18-8-85,0 0 0,0 0 0,0-1 0,0 1 0,0-1 0,0 1 0,0-1 0,0 0 0,0 0 1,0 0-1,0 0 0,0 0 0,0 0 0,0-1 0,0 1 0,0-1 0,0 1 0,0-1 0,0 0 0,0 0 1,0 1-1,0-2 0,0 1 0,1 0 0,-1 0 0,0 0 0,1-1 0,-1 1 0,1-1 0,0 1 0,-1-1 1,1 0-1,0 1 0,0-1 0,0 0 0,0 0 0,0 0 0,1 0 0,-1 0 0,0 0 0,1 0 0,0 0 1,-1 0-1,1 0 0,0 0 0,0 0 0,0 0 0,0 0 0,0 0 0,1 0 0,-1 0 0,1-1 0,-1 2 1,1-1-1,1-3 0,5-13-312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50.282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80 4 17108,'6'-4'2276,"-4"12"-1156,-3 18-415,1-21-465,-28 268 1147,-7 130-790,33-379-985,2-24 369,0 0 1,0 0-1,0 0 0,0 0 1,0 0-1,0 0 0,0 0 1,0 0-1,0 0 0,-1 0 1,1 0-1,0 0 0,0 0 1,0 0-1,0 0 1,0 0-1,0 0 0,0 0 1,0 0-1,0 0 0,-1 0 1,1 0-1,0 0 0,0 0 1,0 0-1,0 0 0,0 0 1,0 0-1,0 0 0,0 0 1,0 0-1,0 0 0,0 0 1,-1 0-1,1 0 0,0 0 1,0 0-1,0 0 0,0 0 1,0 1-1,0-1 1,0 0-1,0 0 0,0 0 1,0 0-1,0 0 0,0 0 1,0 0-1,0 0 0,0 0 1,0 0-1,0 1 0,0-1 1,0 0-1,0 0 0,0 0 1,0 0-1,0 0 0,0 0 1,0 0-1,-11-38-1138,11 37 1191,-7-33-574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2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29 139 22141,'1'12'424,"0"0"0,-1 0 0,0 0 1,-3 17-1,0 11 46,-13 276 355,16-308-783,0-6-19,-1 0 0,1 0 0,0 0 0,0 0 1,0 0-1,0 0 0,1 0 0,-1 0 0,0 0 0,1 0 1,-1 0-1,1-1 0,0 1 0,0 0 0,1 2 1,-2-4-15,0 0 1,1 0 0,-1 1-1,0-1 1,0 0 0,1 0 0,-1 0-1,0 0 1,0 0 0,1 0 0,-1 0-1,0 0 1,1 0 0,-1 0-1,0 0 1,1 0 0,-1 0 0,0 0-1,0 0 1,1 0 0,-1 0-1,0 0 1,1 0 0,-1 0 0,0-1-1,0 1 1,1 0 0,-1 0 0,0 0-1,0 0 1,0-1 0,1 1-1,-1 0 1,0 0 0,0 0 0,0-1-1,1 1 1,-1 0 0,0 0 0,0-1-1,0 1 1,8-13 172,-4 2-44,1-1-1,-1 0 0,-1 0 0,-1-1 0,3-19 0,-1-65 367,-3 77-426,-4-96 270,2 105-325,-1-1 0,0 0 0,0 1 0,-1-1 0,-1 1 0,0 0 0,-8-15 0,12 25-23,0 0 0,0 1 0,-1-1 0,1 1 0,0-1 0,0 1 1,-1-1-1,1 1 0,0-1 0,-1 1 0,1-1 0,-1 1 0,1-1 0,0 1 0,-1-1 1,1 1-1,-1 0 0,1-1 0,-1 1 0,1 0 0,-1 0 0,0-1 0,1 1 0,-1 0 0,1 0 1,-1 0-1,1 0 0,-1 0 0,0-1 0,0 2-1,0 0-1,1-1 1,-1 1 0,0-1 0,1 1-1,-1 0 1,1 0 0,-1-1 0,1 1-1,-1 0 1,1 0 0,0 0 0,-1-1-1,1 1 1,0 0 0,0 1 0,-6 38-57,5-34 48,1 0 0,0 1 1,1-1-1,-1 0 0,1 0 1,1 0-1,-1 0 1,1 0-1,0 0 0,0 0 1,6 10-1,-7-14 10,0 0 0,1-1-1,-1 1 1,0 0 0,1-1 0,0 1 0,-1-1 0,1 0-1,0 0 1,0 1 0,0-1 0,0 0 0,0-1-1,0 1 1,2 1 0,0-2 1,-1 1 1,0-1-1,0 0 0,1 0 1,-1 0-1,0-1 0,1 1 1,-1-1-1,0 1 0,0-1 1,0 0-1,6-3 0,1-2 4,0 1-1,0-2 0,0 1 0,-1-1 1,0-1-1,-1 1 0,9-11 0,51-66 82,-62 76-76,50-75 60,-27 39-27,-13 23 0,-16 21-42,0 0-1,0 0 1,0 0 0,0 0 0,0 0 0,1 0-1,-1-1 1,0 1 0,0 0 0,0 0 0,0 0-1,0 0 1,1 0 0,-1 0 0,0 0 0,0 0-1,0 0 1,0 0 0,1 0 0,-1 0 0,0 0-1,0 0 1,0 0 0,0 0 0,1 0 0,-1 0-1,0 0 1,0 0 0,0 0 0,0 0 0,1 0-1,-1 0 1,0 0 0,0 1 0,0-1 0,0 0-1,0 0 1,0 0 0,1 0 0,-1 0 0,0 0-1,0 0 1,0 1 0,0-1 0,0 0 0,0 0-1,0 0 1,0 0 0,0 1 0,0-1 0,0 0-1,1 0 1,-1 0 0,0 0 0,0 0 0,0 1-1,0-1 1,0 0 0,0 0 0,0 0 0,0 0-1,-1 1 1,1-1 0,0 0 0,1 15 8,-5 44 5,-17 80-1,11-88-262,3 1-1,-1 75 1,8-124 93,0 1-1,0-1 1,0 0 0,1 1 0,0-1 0,-1 1 0,1-1 0,1 0-1,1 5 1,-3-7 117,1-1-1,0 1 0,-1 0 0,1 0 0,0-1 1,-1 1-1,1 0 0,0-1 0,0 1 1,-1-1-1,1 1 0,0-1 0,0 0 1,0 1-1,0-1 0,0 0 0,0 0 1,0 1-1,-1-1 0,1 0 0,0 0 1,0 0-1,0 0 0,0 0 0,0 0 1,0 0-1,0-1 0,0 1 0,0 0 1,0 0-1,0-1 0,0 1 0,-1-1 0,1 1 1,1-1-1,14-9-643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50.66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71 15875,'0'-1'156,"0"0"-1,0 1 0,0-1 0,1 1 0,-1-1 0,0 1 0,1-1 0,-1 0 1,0 1-1,1-1 0,-1 1 0,1 0 0,-1-1 0,1 1 0,-1-1 1,1 1-1,-1 0 0,1-1 0,-1 1 0,1 0 0,0-1 0,-1 1 0,1 0 1,-1 0-1,1 0 0,0 0 0,-1 0 0,1 0 0,-1 0 0,1 0 1,0 0-1,-1 0 0,2 0 0,29 1 1528,-21 0-1294,50 0 305,0-2-1,115-17 0,14-25-3209,-185 42 2031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51.041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1 337 16460,'1'2'169,"-1"0"1,1 0-1,0 0 1,0 0-1,0-1 1,1 1-1,-1 0 1,0-1-1,1 1 1,-1-1-1,1 0 1,1 2-1,-2-2-123,0-1 0,0 0 0,1 0 0,-1 1 0,0-1 0,0 0 0,0 0 0,0 0 0,0 0 0,0 0 0,1-1 0,-1 1 0,0 0 0,0 0 0,0-1 0,0 1 0,0-1-1,0 1 1,0-1 0,0 1 0,0-1 0,0 1 0,0-1 0,1-1 0,16-14 611,-1 0-1,0-1 1,-1-1-1,23-34 1,-13 18-183,44-67 456,-16 23-505,-38 59-300,-16 18-122,0 1 0,0 0 0,0 0-1,0 0 1,0 0 0,1 0-1,-1 0 1,0-1 0,0 1 0,0 0-1,0 0 1,0 0 0,1 0-1,-1 0 1,0 0 0,0 0 0,0 0-1,0 0 1,1 0 0,-1-1 0,0 1-1,0 0 1,0 0 0,1 0-1,-1 0 1,0 0 0,0 0 0,0 0-1,0 1 1,1-1 0,-1 0 0,0 0-1,0 0 1,0 0 0,0 0-1,1 0 1,-1 0 0,0 0 0,0 0-1,0 0 1,0 1 0,1-1 0,-1 0-1,0 0 1,0 0 0,0 0-1,0 1 1,3 11 41,-5 16-34,2-28-8,-14 121-46,-10 156-1023,24-272 996,0-1 27,0 0 0,0 1-1,0-1 1,0 0 0,1 1 0,0-1-1,0 0 1,2 5 0,5 4-231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52.840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519 13 14267,'4'-13'3629,"-10"22"-550,-30 24-1972,-69 47 1,42-35-774,15-9-117,-4 2-39,2 1 0,2 3-1,-46 52 1,92-92-175,0 0 1,0 0-1,0 0 0,0 1 1,1-1-1,-1 1 1,1 0-1,0-1 0,0 1 1,0 0-1,0-1 0,0 1 1,0 4-1,1-5-2,0-1-1,1 0 1,-1 1-1,1-1 1,-1 0-1,1 0 0,-1 1 1,1-1-1,0 0 1,-1 0-1,1 0 1,0 0-1,0 0 1,0 0-1,0 0 0,0 0 1,0 0-1,0 0 1,0-1-1,0 1 1,1 0-1,-1-1 1,0 1-1,0-1 1,1 1-1,-1-1 0,0 0 1,1 1-1,-1-1 1,2 0-1,27 5 4,-1-2-1,49 1 1,-16-2 28,-52-1-19,31 1-56,64 12 0,-93-11-200,-1-1-1,0 2 1,0-1 0,0 2-1,0-1 1,-1 1 0,0 1-1,0 0 1,0 1-1,13 11 1,-8-4-270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53.58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94 1 18076,'0'4'315,"-1"0"-1,1-1 1,-1 1 0,0 0 0,0-1-1,-1 1 1,1 0 0,-4 5 0,-4 13 538,-7 26-607,3 1 0,1 0 0,3 1 0,2 0 0,-1 98 0,8-141-266,0-3-8,0 0 0,0-1 1,0 1-1,0 0 0,0 0 1,1-1-1,-1 1 1,1-1-1,0 1 0,0-1 1,1 1-1,1 3 0,-3-7 12,0 0 0,0 0-1,1 0 1,-1 0 0,0 0-1,0-1 1,0 1 0,0 0 0,1 0-1,-1 0 1,0 0 0,0 0-1,0 0 1,0 0 0,0 0 0,1 0-1,-1 0 1,0 0 0,0-1-1,0 1 1,0 0 0,0 0-1,0 0 1,0 0 0,1 0 0,-1-1-1,0 1 1,0 0 0,0 0-1,0 0 1,0 0 0,0-1 0,0 1-1,0 0 1,0 0 0,0 0-1,0 0 1,0-1 0,0 1 0,0 0-1,0 0 1,0 0 0,0 0-1,0-1 1,0 1 0,0-11-76,-7-13-94,-6-5-96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54.00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1 109 17252,'1'6'1832,"12"-5"-1000,4-1-256,16 0 977,9-4-377,14 0-288,4-3-168,7-3-264,2-2-72,-2-2-295,-2 1-354,-13 1-735,-9 0 896,-15-4-136,-3 4-104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6:54.39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17 43 20564,'18'-1'615,"-1"-1"-1,1-1 1,0 0-1,19-8 1,36-6 559,-70 17-1147,10-2 106,0 0 0,0 1 0,0 1 0,20 1 0,-30-1-121,-1 0 0,0 1-1,1-1 1,-1 1 0,1-1-1,-1 1 1,0 0 0,1 0-1,-1 0 1,0 0 0,0 0 0,0 0-1,0 1 1,0-1 0,0 1-1,0 0 1,0-1 0,-1 1-1,1 0 1,-1 0 0,1 0 0,-1 0-1,0 0 1,1 1 0,-1-1-1,0 0 1,-1 0 0,1 1-1,0-1 1,-1 1 0,1 2 0,-1 3-13,0-1 0,-1 1 0,1 0 1,-2-1-1,1 1 0,-1-1 1,0 0-1,-1 1 0,0-1 1,0 0-1,-7 10 0,-6 10-6,-28 35 0,44-62 7,-150 166 127,81-94 26,64-67-143,1-1 14,-1 1 1,1 0 0,0-1 0,1 2 0,-5 6 0,8-11-20,-1-1 0,1 1 0,0-1 0,0 1 1,0 0-1,-1-1 0,1 1 0,0 0 0,0-1 0,0 1 0,0 0 0,0-1 0,0 1 0,0 0 0,0-1 0,1 1 0,-1-1 0,0 1 0,0 0 0,0-1 0,1 1 0,0 0 0,0 0 3,0 0 0,0 0 0,0 0 0,0-1 0,0 1 0,0 0 1,0-1-1,1 1 0,-1-1 0,0 1 0,0-1 0,1 0 0,-1 0 0,0 1 0,3-1 0,31 1 24,-1-1 1,1-2-1,46-8 0,-48 5-184,0 1 0,1 1 0,57 4 0,-64 4 34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13.83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58 1 18444,'-3'0'256,"0"0"-1,0 0 1,-1 0 0,1 1-1,0-1 1,0 1 0,1 0-1,-1 0 1,0 0-1,-3 2 1,5-3-173,-1 1 0,1-1 0,0 1 0,0-1-1,0 1 1,0 0 0,0-1 0,0 1 0,0 0 0,0 0 0,0 0-1,0 0 1,0 0 0,0 0 0,1 0 0,-1 0 0,0 0 0,1 0-1,-1 0 1,1 0 0,-1 0 0,1 1 0,0-1 0,-1 0-1,1 2 1,1-2-24,-1 0 0,1 0-1,0 0 1,0-1 0,0 1-1,0 0 1,0 0 0,0-1-1,0 1 1,0-1-1,0 1 1,0-1 0,0 1-1,0-1 1,1 0 0,-1 0-1,0 1 1,0-1 0,0 0-1,1 0 1,-1 0 0,2-1-1,-3 1-33,58 2 491,58-5 1,19-1-371,-110 5-130,-1 0 0,1 2 1,32 8-1,-48-8-17,0-1 0,0 2-1,-1-1 1,1 1 0,-1 0 0,0 1 0,0 0-1,0 0 1,-1 1 0,10 9 0,-14-12-2,-1-1 0,1 1 0,-1 0 0,0 0 1,0 0-1,0 1 0,0-1 0,-1 0 0,1 1 1,-1-1-1,0 1 0,0 0 0,0-1 0,-1 1 1,1 0-1,-1-1 0,0 1 0,0 0 0,0 0 1,0-1-1,-1 1 0,1 0 0,-1-1 1,0 1-1,0 0 0,0-1 0,-1 0 0,-1 4 1,-3 4-3,-1-1 0,0 0 1,0 0-1,-1-1 0,-1 0 1,1 0-1,-1-1 1,-15 10-1,-87 52 16,92-59-7,-98 51 19,60-34 51,-83 57 1,137-83-66,-1 0 1,1 1-1,0 0 1,0 0-1,0 0 1,0 0-1,1 0 0,-1 1 1,1-1-1,-3 5 1,5-6-33,-1-1 0,1 1 0,0-1 0,-1 1 0,1-1 0,0 1 0,0-1 0,0 1 1,0-1-1,0 1 0,1-1 0,-1 1 0,0-1 0,1 1 0,-1-1 0,1 1 0,-1-1 0,1 1 0,0-1 0,-1 0 1,1 0-1,0 1 0,0-1 0,0 0 0,0 0 0,0 0 0,0 0 0,0 0 0,1 0 0,-1 0 0,2 1 0,1 0-165,-1 1 0,1 0 0,0-1 0,0 0 0,0 0 0,1 0 0,-1-1-1,0 0 1,1 1 0,-1-1 0,1-1 0,-1 1 0,1-1 0,6 0 0,4-4-475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14.437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84 0 16916,'0'0'92,"1"0"0,-1 1 0,1-1 1,-1 0-1,1 0 0,0 1 0,-1-1 0,0 0 1,1 1-1,-1-1 0,1 0 0,-1 1 1,1-1-1,-1 0 0,0 1 0,1-1 0,-1 1 1,0-1-1,1 1 0,-1-1 0,0 1 1,0-1-1,1 1 0,-1-1 0,0 1 1,0 0-1,0-1 0,0 1 0,0-1 0,0 1 1,0-1-1,0 1 0,0 0 0,0 0 1,-5 23 1277,3-18-635,-17 75 140,3 0-1,4 1 1,-1 112 0,13-178-1290,0 0 0,4 24 0,-24-103 720,10 25-500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14.853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28 217 16275,'-20'-4'1825,"12"-8"-993,8-1-288,23-7 928,9-1-103,19-4-361,11-2-208,13 1-344,2 3-88,2 5-80,0 3-88,-9 7-320,-3 4-336,-14 4-720,-8 0-1424,-7 1 2135,-7 2-335,-7-3-368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17.216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8 74 15291,'0'0'96,"-1"0"-1,1 0 1,0 0-1,0 0 0,0 0 1,-1 0-1,1 0 1,0 0-1,0 0 0,-1 0 1,1 0-1,0 0 1,0 0-1,0 0 1,-1 0-1,1 0 0,0 0 1,0 0-1,0 0 1,-1-1-1,1 1 1,0 0-1,0 0 0,0 0 1,-1 0-1,1 0 1,0-1-1,0 1 0,0 0 1,0 0-1,0 0 1,-1 0-1,1-1 1,0 1-1,0 0 0,0 0 1,0 0-1,0-1 1,0 1-1,0 0 1,0 0-1,0-1 0,0 1 1,7-12 2198,16-7-237,-12 13-1757,1 0 1,-1 1-1,1 1 0,0 0 0,1 0 1,13-2-1,-19 5-254,1 0 0,-1 1 0,0-1-1,0 1 1,0 1 0,0-1 0,0 1 0,0 0 0,0 1-1,0 0 1,0 0 0,10 4 0,-15-5-39,0 0 0,0 0 0,-1 1 0,1-1 0,0 0 0,0 1 0,-1-1 0,1 1 0,0-1-1,-1 1 1,0 0 0,1-1 0,-1 1 0,0 0 0,0 0 0,0 0 0,0 0 0,0 0 0,-1 0 0,1 1 0,0 3 0,-1-3 1,0 1 0,0 0 0,-1-1 0,1 1 1,-1-1-1,0 1 0,0-1 0,0 1 0,-1-1 0,1 0 1,-1 1-1,-2 3 0,-3 2 19,0 1 0,0-1 1,-1-1-1,0 1 0,-1-1 1,0-1-1,-14 10 0,3-10 14,18-7-24,11 0-24,-4 0 2,0 1 0,0 0 0,0 0 0,-1 1 1,1-1-1,0 1 0,0 0 0,-1 0 0,1 1 0,-1-1 0,0 1 0,0 0 0,0 0 0,0 1 0,0-1 0,0 1 1,2 4-1,2 2-8,0-1 0,-1 2 1,0-1-1,-1 1 1,9 22-1,-12-25 18,0 1 0,-1 0 0,0 0 1,-1-1-1,1 1 0,-2 1 0,1-1 0,-2 0 0,1 0 0,-1 0 1,0 0-1,-1 0 0,0 0 0,0-1 0,-1 1 0,0-1 0,-1 1 0,0-1 1,0 0-1,-7 9 0,6-9 41,-1 0 0,0-1 0,-1 1-1,0-2 1,0 1 0,-1-1 0,1 0 0,-2 0 0,1-1 0,0 0 0,-1 0 0,0-1 0,0 0 0,0-1 0,0 0 0,-1-1-1,1 1 1,-17 0 0,23-2-140,1-1-1,-1 0 1,1 0-1,-1 0 1,1 0-1,-1 0 0,1 0 1,-1-1-1,1 1 1,-1-1-1,1 0 1,0 1-1,-1-1 1,1 0-1,0 0 1,0-1-1,0 1 0,-4-3 1,5-1-545,8 4 255,0 0 69,8-2-285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2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1 132 18556,'2'2'231,"0"-1"0,0 1 0,0 0 0,1-1 0,-1 0 1,1 1-1,-1-1 0,1 0 0,0 0 0,-1-1 0,1 1 0,0 0 0,0-1 0,-1 0 0,1 0 1,0 1-1,4-2 0,-2 0-54,-1 0-1,0 0 1,1 0 0,-1-1 0,0 1 0,0-1-1,0 0 1,-1-1 0,1 1 0,5-5 0,-3 3-109,-1-1 1,1-1 0,-1 1-1,0-1 1,-1 0-1,1 0 1,-1 0 0,0-1-1,-1 1 1,0-1 0,0 0-1,0 0 1,1-8-1,-3 14-64,-1 0-1,0-1 1,0 1-1,1 0 0,-1 0 1,0-1-1,0 1 0,0 0 1,-1-1-1,1 1 0,0 0 1,0-1-1,-1 1 0,1 0 1,0 0-1,-1-1 0,0 1 1,0-2-1,0 2-2,0 1 0,0-1 0,1 1 0,-1-1 0,0 1 0,0 0 0,1-1 0,-1 1 0,0 0 0,0-1 0,0 1 0,0 0 1,1 0-1,-1 0 0,0 0 0,0 0 0,0 0 0,0 0 0,0 0 0,1 0 0,-2 1 0,-2 0-1,0 0 0,1 0 1,-1 1-1,0-1 0,1 1 0,0 0 1,-1 0-1,1 0 0,0 1 0,0-1 1,-4 5-1,1 1 0,-1 1 0,1-1 0,1 1 0,0 1 0,0-1 0,-3 11 0,6-15-1,0 0 0,0 0 0,1 0 0,0 1-1,0-1 1,0 0 0,1 1 0,-1-1 0,2 0 0,-1 1-1,0-1 1,1 0 0,2 10 0,-1-12 0,-1-1 1,1 1 0,-1-1-1,1 0 1,0 0 0,0 1-1,0-1 1,0 0 0,0-1-1,0 1 1,1 0 0,-1-1-1,1 1 1,-1-1 0,1 1-1,0-1 1,-1 0 0,1 0-1,0-1 1,0 1 0,0-1-1,-1 1 1,1-1-1,0 0 1,6 0 0,4 0-1,1-1 0,0-1 0,-1 0 0,16-4 0,54-22 20,-60 18-11,1 2 1,43-9-1,-65 17-9,0-1-1,1 1 0,-1 0 0,0-1 0,1 1 0,-1 0 1,0 1-1,1-1 0,-1 0 0,0 1 0,0-1 0,1 1 0,-1 0 1,0-1-1,0 1 0,0 0 0,0 1 0,0-1 0,0 0 0,0 0 1,0 1-1,3 2 0,-3 0-3,1 0 0,0 1 0,-1-1 0,0 1-1,0-1 1,0 1 0,-1 0 0,0 0 0,2 7 0,-3-11 1,0 0 1,0 0-1,0 0 0,0 1 0,0-1 1,1 0-1,-1 0 0,0 0 0,1 0 1,-1 0-1,1 1 0,-1-1 0,1 0 1,0 0-1,-1 0 0,1 0 0,0-1 1,0 1-1,0 0 0,0 0 0,0 0 1,0-1-1,0 1 0,0 0 0,0-1 1,0 1-1,0-1 0,0 1 0,0-1 1,0 0-1,0 1 0,1-1 0,-1 0 1,0 0-1,0 0 0,0 0 0,1 0 1,-1 0-1,0 0 0,0 0 0,0 0 1,1-1-1,-1 1 0,0 0 0,0-1 1,0 1-1,0-1 0,2-1 0,6-3-165,0 0-1,-1-1 0,0 0 0,12-12 0,-17 16 76,22-22-704,-13 12-174,1 0 0,16-12 0,-29 26 383,-6 7 15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29.588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0 34 14907,'3'-10'1328,"5"-12"1310,-5 20-1191,1 13 103,1 42-627,0 84 1,-3-32-2764,-3-93 1146,-2-10 235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29.979"/>
    </inkml:context>
    <inkml:brush xml:id="br0">
      <inkml:brushProperty name="width" value="0.05" units="cm"/>
      <inkml:brushProperty name="height" value="0.05" units="cm"/>
      <inkml:brushProperty name="color" value="#004F8B"/>
    </inkml:brush>
  </inkml:definitions>
  <inkml:trace contextRef="#ctx0" brushRef="#br0">4 140 17580,'-1'-4'168,"0"1"1,0-1 0,1 0-1,-1 0 1,1 0 0,0 0-1,0 0 1,1 0 0,-1 0-1,1 0 1,0 0 0,0 1-1,0-1 1,1 0-1,-1 1 1,1-1 0,0 1-1,0-1 1,0 1 0,0 0-1,0 0 1,1 0 0,0 0-1,5-5 1,-2 3-80,-1 1 1,1-1-1,0 1 1,0 0-1,0 1 0,1-1 1,-1 1-1,1 1 1,0-1-1,0 1 0,0 0 1,12-1-1,-7 3-81,1 0-1,-1 1 0,1 0 1,-1 1-1,0 1 0,0 0 1,0 1-1,0 0 0,0 0 1,-1 2-1,0-1 0,0 1 1,0 1-1,-1 0 0,0 0 1,0 1-1,-1 1 0,0-1 1,0 2-1,11 15 0,-13-17 31,-1 1 0,0-1-1,-1 2 1,0-1 0,0 0 0,-1 1-1,0 0 1,-1 0 0,0 0-1,-1 1 1,0-1 0,0 1-1,-1-1 1,-1 1 0,0-1-1,0 1 1,-1-1 0,0 1-1,-1-1 1,0 1 0,0-1-1,-1 0 1,-1 0 0,-6 14-1,3-12 112,-1-1-1,0 0 1,0 0-1,-1-1 1,0-1-1,-1 1 1,0-1-1,0-1 1,-1 0-1,0 0 1,0-1-1,-24 10 0,27-13-104,0-1-1,0 0 0,-1 0 0,0-1 0,1 0 0,-1 0 0,0-1 0,0 0 0,0-1 1,0 0-1,0-1 0,1 1 0,-1-2 0,0 1 0,0-1 0,1-1 0,-1 1 0,1-1 1,0-1-1,-10-5 0,15 8-212,-1-1 0,1 0 1,0-1-1,0 1 0,0 0 1,0-1-1,1 0 0,-1 1 1,1-1-1,0 0 0,-1 0 1,1-1-1,1 1 0,-1 0 1,0-1-1,-1-3 0,3 7 143,0-1 0,0 1 0,0-1 0,1 1 0,-1 0 0,0-1 0,0 1 0,0 0 0,0-1 0,0 1-1,0-1 1,0 1 0,1 0 0,-1-1 0,0 1 0,0 0 0,1 0 0,-1-1 0,0 1 0,0 0-1,1 0 1,-1-1 0,0 1 0,1 0 0,-1 0 0,0 0 0,1-1 0,-1 1 0,0 0 0,1 0-1,-1 0 1,0 0 0,1 0 0,-1 0 0,1 0 0,-1 0 0,0 0 0,1 0 0,-1 0 0,0 0-1,1 0 1,-1 0 0,1 0 0,13 0-723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57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37 534 11594,'-9'6'1348,"7"-5"-1015,1-1 0,-1 1 0,0 1 0,0-1 0,1 0 0,-1 0-1,1 1 1,-1-1 0,1 1 0,-1-1 0,1 1 0,0-1-1,0 1 1,0 0 0,0 0 0,0 0 0,0 0 0,0-1 0,1 1-1,-1 3 1,1-5-280,0 0-1,0 1 0,0-1 0,0 0 1,0 1-1,0-1 0,1 0 1,-1 0-1,0 1 0,0-1 1,0 0-1,0 1 0,1-1 0,-1 0 1,0 0-1,0 0 0,1 1 1,-1-1-1,0 0 0,0 0 0,1 0 1,-1 1-1,0-1 0,1 0 1,-1 0-1,0 0 0,0 0 1,1 0-1,-1 0 0,0 0 0,1 0 1,-1 0-1,0 0 0,1 0 1,-1 0-1,0 0 0,1 0 0,-1 0 1,0 0-1,1 0 0,-1 0 1,0 0-1,0 0 0,1-1 1,-1 1-1,0 0 0,1-1 0,16-6 715,-16 6-743,35-20 456,0-2 0,-1-2 0,-1-1 0,55-56 0,-70 63-385,-2-1 1,0-1-1,-1-1 1,-1 0-1,-2-1 1,0 0-1,-1-1 1,16-49-1,-25 63-53,0-1-1,-1 1 0,0-1 1,-1 0-1,0 0 0,0 0 1,-2 1-1,1-1 0,-3-15 1,2 25-40,1-1 1,0 1 0,0 0-1,0 0 1,-1 0 0,1 0-1,0 0 1,-1 0 0,1 0-1,-1 0 1,1 0 0,-1 0 0,1 0-1,-1 1 1,0-1 0,0 0-1,1 0 1,-1 1 0,0-1-1,0 0 1,0 1 0,0-1-1,0 0 1,0 1 0,0 0-1,0-1 1,-2 0 0,2 1-2,-1 1 1,0-1 0,0 0 0,0 1 0,1-1 0,-1 1-1,0 0 1,0-1 0,1 1 0,-1 0 0,1 0 0,-1 0-1,1 0 1,-3 3 0,-6 5 3,1 0-1,1 1 1,-11 14 0,19-24-5,-18 26 0,0 1-1,2 1 1,-16 36-1,26-49-3,1 0 1,0 0-1,0 0 0,2 1 0,0 0 0,0-1 1,2 1-1,0 23 0,2-33-1,-1 0 0,2 0 0,-1 0 0,1 0 0,-1-1 0,1 1 0,1-1 0,-1 1 0,1-1 0,0 0 0,1 0 0,-1 0 0,1 0 1,0-1-1,0 1 0,0-1 0,1 0 0,-1 0 0,1-1 0,0 1 0,10 4 0,-9-4 2,1-1 1,-1-1-1,1 1 1,0-1 0,0 0-1,0-1 1,0 0-1,1 0 1,-1 0-1,0-1 1,0 0-1,1 0 1,-1-1 0,0 0-1,0-1 1,0 1-1,13-6 1,-16 5 6,0 0 0,0-1 1,-1 1-1,1-1 0,-1 0 0,0 0 1,0-1-1,0 1 0,0-1 0,0 1 1,-1-1-1,1 0 0,-1 0 0,0 0 1,2-6-1,-3 8 0,0-1-1,0 1 1,0-1-1,-1 1 1,1-1 0,-1 1-1,1-1 1,-1 1-1,0-1 1,0 0 0,0 1-1,0-1 1,0 1-1,-1-1 1,1 0 0,-1 1-1,0-1 1,0 1 0,0 0-1,0-1 1,0 1-1,0 0 1,0-1 0,-1 1-1,1 0 1,-1 0-1,-4-3 1,6 4-3,0 1-1,-1-1 1,0 1-1,1 0 1,-1-1-1,1 1 1,-1 0-1,1-1 1,-1 1-1,0 0 1,1 0-1,-1-1 1,0 1-1,1 0 1,-1 0 0,0 0-1,1 0 1,-1 0-1,0 0 1,1 0-1,-1 0 1,0 0-1,1 0 1,-1 0-1,0 1 1,1-1-1,-1 0 1,0 0-1,1 1 1,-1-1-1,1 0 1,-1 1-1,1-1 1,-1 1 0,0-1-1,1 1 1,0-1-1,-1 1 1,1-1-1,-1 1 1,1-1-1,0 1 1,-1-1-1,1 1 1,0 0-1,-1-1 1,1 1-1,0 0 1,0-1-1,0 2 1,-1 1-2,0-1 0,0 1 0,1 0 0,-1 0 0,1 0 1,0 0-1,0 0 0,0 0 0,0 0 0,0 0 0,1 3 0,0-4 0,0 0-1,-1 0 1,1-1 0,0 1-1,0 0 1,0 0-1,0 0 1,1-1 0,-1 1-1,0 0 1,1-1 0,-1 1-1,1-1 1,0 0-1,-1 0 1,1 1 0,0-1-1,0 0 1,0 0-1,0-1 1,0 1 0,0 0-1,0 0 1,0-1 0,0 0-1,0 1 1,0-1-1,0 0 1,0 0 0,0 0-1,0 0 1,0 0 0,0-1-1,0 1 1,3-1-1,2-1-1,1 0-1,-1-1 1,0 0-1,0 0 1,0 0-1,0-1 1,-1 0-1,10-8 1,-6 5 13,-1-1 1,-1-1-1,1 0 1,-1 0-1,-1 0 1,0-1 0,0 0-1,-1-1 1,9-19-1,-15 30-9,-1 0 0,1 0 0,0 0-1,0 0 1,0 0 0,0 0 0,0 0 0,-1 0-1,1 0 1,0 0 0,0 0 0,0 0 0,0 0-1,0 0 1,-1 0 0,1 0 0,0 0 0,0 0-1,0 0 1,0 0 0,0 0 0,-1 0 0,1 0-1,0 0 1,0 0 0,0 0 0,0 0 0,0 0-1,-1 0 1,1 0 0,0 0 0,0 1 0,0-1-1,0 0 1,0 0 0,0 0 0,0 0 0,0 0-1,-1 0 1,1 1 0,0-1 0,0 0 0,0 0-1,0 0 1,-5 8 1,0 0 0,1 0 0,0 1 0,0-1 0,1 1 0,0 0 0,1 0 0,0 0 0,0 0 0,1 0 0,-1 18 0,2-26-3,0 0 0,0 1 0,1-1 0,-1 0 0,0 1 0,0-1 0,1 0 0,-1 0 0,0 1 0,1-1 0,0 0 0,-1 0 0,1 0 0,0 0 0,-1 0 0,1 0 0,0 0 0,0 0 0,0 0 0,0 0 0,0 0-1,2 1 1,-2-1 0,1-1 0,0 1 0,0-1 0,-1 0-1,1 1 1,0-1 0,0 0 0,0 0 0,0 0-1,-1 0 1,1-1 0,0 1 0,0 0 0,2-1-1,5-3 0,1 0 0,-1 0-1,0 0 1,13-10 0,24-23 8,-37 28-6,0 1 0,1 0 0,11-7 0,-20 15 0,-1 0 0,0 0 0,0 0 0,0 0 0,0 0 0,0 0 0,1 0 0,-1 0 0,0 0 0,0 0 0,0 0 0,0 0 0,1 0 0,-1 0 0,0 0 0,0 0 0,0 0 0,0 0 0,1 0 0,-1 0 0,0 0 0,0 0 0,0 0 0,0 0 0,0 0 0,1 0 0,-1 0 0,0 1 0,0-1 0,0 0-1,0 0 1,0 0 0,0 0 0,1 0 0,-1 0 0,0 1 0,0-1 0,0 0 0,0 0 0,0 0 0,0 0 0,0 1 0,0-1 0,0 0 0,0 0 0,0 0 0,0 0 0,0 0 0,0 1 0,0-1 0,0 0 0,0 0 0,0 0 0,0 0 0,0 1 0,0-1 0,0 0 0,0 0 0,0 0 0,-2 12 5,-5 10 10,5-18-9,0 0-1,1 0 1,-1 0 0,1 0-1,0 1 1,0-1-1,1 0 1,-1 0 0,1 1-1,0-1 1,0 0 0,0 1-1,2 5 1,-1-9-5,-1 0 0,1 0-1,-1-1 1,1 1 0,0 0 0,0-1 0,-1 1 0,1-1-1,0 1 1,0-1 0,0 1 0,-1-1 0,1 1 0,0-1 0,0 0-1,0 0 1,0 1 0,0-1 0,0 0 0,0 0 0,0 0 0,0 0-1,0 0 1,0 0 0,0 0 0,0 0 0,-1-1 0,1 1 0,0 0-1,0-1 1,0 1 0,0 0 0,0-1 0,1 0 0,33-19-156,-33 19 128,8-5-235,0-1 0,0 0 1,-1-1-1,-1 0 0,1-1 1,-1 1-1,0-2 0,-1 1 1,0-1-1,-1 0 0,0 0 1,-1-1-1,9-22 0,-2-5-467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5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19 17412,'-11'4'2288,"1"0"-1448,4-2-376,3-2 1601,6-2-161,3-3-1176,-4-7-295,4 2-57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58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65 20052,'2'-4'446,"1"-1"0,-1 1 0,0-1 0,-1 1 0,1-1 0,-1 0 0,0 0 0,0 1 0,1-10 0,-2 14-398,0 0 1,0-1-1,0 1 0,0 0 1,0-1-1,0 1 0,0 0 1,0-1-1,0 1 0,0 0 1,0-1-1,0 1 0,0 0 1,0-1-1,-1 1 0,1 0 1,0-1-1,0 1 0,0 0 1,0-1-1,-1 1 0,1 0 1,0 0-1,0-1 1,-1 1-1,1 0 0,0 0 1,0-1-1,-1 1 0,1 0 1,0 0-1,-1 0 0,1 0 1,0-1-1,-1 1 0,-13 4 534,-14 14-426,20-9-148,0 1 1,-13 20 0,19-26-26,-1 0 0,1 0 0,0 1 0,0-1 0,0 0 0,1 1 0,0-1 0,-1 1 0,2 0 0,-1-1 0,0 6 0,1-9 7,1 0 0,-1 0 0,0 0-1,1 1 1,-1-1 0,1 0 0,-1 0-1,1 0 1,-1 0 0,1 0 0,0-1-1,-1 1 1,1 0 0,0 0-1,0 0 1,0 0 0,-1-1 0,1 1-1,0-1 1,0 1 0,0 0 0,0-1-1,0 1 1,1-1 0,-1 0 0,0 1-1,0-1 1,0 0 0,0 0 0,0 0-1,0 0 1,0 0 0,2 0-1,6 0-59,-1 0-1,1-1 0,12-2 0,-14 2 30,11-2-57,14-2-92,-1 1-1,1 1 0,60 3 1,-89 0 176,0 1 1,0-1 0,0 1 0,0 0-1,0 0 1,0 0 0,0 0 0,0 1-1,-1-1 1,5 4 0,-6-4 10,0-1 1,0 1 0,-1 0-1,1-1 1,-1 1 0,1 0 0,-1 0-1,1-1 1,-1 1 0,1 0-1,-1 0 1,1 0 0,-1 0 0,0 0-1,0 0 1,0 0 0,1 0-1,-1-1 1,0 1 0,0 0-1,0 0 1,0 0 0,0 0 0,-1 0-1,1 0 1,0 0 0,0 0-1,-1 0 1,1 0 0,0 0-1,-1-1 1,1 1 0,-1 0 0,1 0-1,-1 0 1,0-1 0,0 2-1,-4 3 19,1-1 0,-1 0-1,0 0 1,0 0 0,-1 0 0,1-1-1,-1 0 1,0 0 0,0-1-1,-9 4 1,-2-1 66,0-1 0,-30 5 0,46-9-49,-11 2-120,1-2 1,0 1-1,-22-3 1,31 2 64,0 0 1,0 0-1,0 0 1,0 0-1,0-1 1,1 1-1,-1-1 1,0 0-1,0 0 1,0 1-1,1-1 1,-1 0-1,1 0 1,-1 0-1,0-1 1,1 1-1,0 0 1,-1-1-1,1 1 1,0-1-1,0 1 1,0-1-1,0 1 1,0-1-1,0 0 1,0 1-1,0-1 1,1 0-1,-1 0 1,1 0-1,-1-3 1,1-3-7,1 0 0,0 0 0,1 1 1,0-1-1,0 1 0,6-15 0,-8 21 24,21-49-319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59.2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1 17180,'1'1'152,"0"1"1,0 0 0,-1-1 0,1 1-1,-1 0 1,1 0 0,-1-1-1,0 1 1,1 0 0,-1 0 0,0 0-1,0-1 1,0 1 0,-1 0 0,1 0-1,0-1 1,-2 4 0,-11 37 530,6-21 86,-43 184 1985,41-158-2489,2 0 0,0 67-1,7-112-246,0 0-1,0-1 0,0 1 1,0 0-1,0-1 1,0 1-1,1 0 0,-1-1 1,1 1-1,-1-1 0,1 1 1,0-1-1,-1 1 1,1-1-1,0 1 0,0-1 1,0 0-1,0 1 0,2 1 1,-2-3-9,-1 1 0,1-1 0,-1 0 1,1 0-1,-1 0 0,1 0 0,-1 0 1,1 1-1,-1-1 0,1 0 0,-1 0 1,1 0-1,-1 0 0,1-1 0,-1 1 1,1 0-1,-1 0 0,0 0 0,1 0 1,-1 0-1,1-1 0,-1 1 0,1 0 1,0-1-1,0 0 4,1 0 0,-1-1 0,0 1 0,1 0 0,-1-1 0,0 1 1,0-1-1,0 0 0,2-3 0,2-6 23,-1 0 1,0-1 0,0 0-1,-1 0 1,-1 0 0,0 0-1,0 0 1,-1 0-1,-1 0 1,0-1 0,-1 1-1,-3-18 1,4 29-35,0-1-1,-1 1 1,1-1 0,-1 1-1,0-1 1,1 1 0,-1 0 0,0-1-1,0 1 1,0 0 0,0 0-1,-1-2 1,-3 4 9,2 11-11,3-7-2,0-1-1,0 0 1,0 1 0,1-1-1,-1 1 1,1-1-1,0 0 1,0 1-1,1-1 1,-1 0 0,1 0-1,0 0 1,0 0-1,0 0 1,1 0-1,0-1 1,-1 1 0,1-1-1,0 0 1,4 4-1,-3-5 1,0 1-1,0-1 1,0 0-1,1 0 1,-1 0 0,0 0-1,1-1 1,-1 0-1,1 0 1,0 0-1,-1 0 1,1-1-1,0 0 1,-1 0-1,1 0 1,0 0 0,-1-1-1,1 0 1,6-2-1,-4 1 9,0-1-1,0 0 1,0 0-1,-1 0 1,1-1 0,-1 0-1,0-1 1,0 1-1,0-1 1,7-9-1,-5 6 7,-1-1-1,0 0 0,-1 0 0,0-1 1,0 0-1,5-12 0,-11 21-8,1 0 0,-1 1-1,1-1 1,-1 0-1,0 0 1,1 1 0,-1-1-1,0 0 1,0 0 0,0 0-1,0 0 1,0 0-1,1 1 1,-2-1 0,1 0-1,0 0 1,0 0 0,0 0-1,0 0 1,0 1 0,-1-1-1,1 0 1,-1-1-1,1 2-1,-1 0 0,0 0 0,1 0 0,-1 0 0,0 0 0,1 1 0,-1-1 0,0 0 0,1 0 0,-1 0 0,0 1 0,1-1 0,-1 0 0,1 1 0,-1-1 0,0 0 0,1 1 0,-1-1 0,1 1 0,-1-1 0,1 1 0,0-1 0,-1 1 0,1 0-1,0-1 1,-1 1 0,1-1 0,0 1 0,-1 0 0,-4 8 0,0-1-1,1 1 1,-1 0 0,2 0-1,-1 0 1,1 0-1,1 1 1,0-1-1,0 1 1,1 0-1,-1 17 1,2-25 2,1-1-1,-1 0 1,0 1-1,0-1 1,0 0-1,1 1 1,-1-1 0,1 0-1,-1 1 1,1-1-1,-1 0 1,1 0 0,0 0-1,0 0 1,0 0-1,-1 0 1,1 0-1,0 0 1,0 0 0,0 0-1,0 0 1,1 0-1,-1-1 1,0 1 0,1 0-1,1 0 5,0 0 1,0-1-1,0 1 0,0-1 0,0 0 1,0 0-1,0 0 0,0 0 0,-1-1 1,1 1-1,4-1 0,5-3 26,-1 0-1,1 0 1,-1-1 0,18-11-1,0-3 22,-1-2 0,31-30 0,-38 32-86,-16 16-34,-3 5 19,-7 14-6,-12 19 17,12-25 14,0 0-1,1 1 0,0 0 0,0-1 0,2 1 0,-1 1 0,-1 18 1,4-30-9,0 1 0,0 0 1,0-1-1,0 1 0,0 0 0,0-1 1,0 1-1,0 0 0,0 0 1,0-1-1,0 1 0,0 0 1,0-1-1,1 1 0,-1 0 1,0-1-1,1 1 0,-1-1 1,0 1-1,1 0 0,-1-1 0,1 1 1,-1-1-1,2 2 0,-1-2-18,-1 0-1,1 0 1,0 0 0,0 0-1,-1 0 1,1 0-1,0 0 1,0 0-1,-1 0 1,1-1-1,0 1 1,0 0-1,-1 0 1,1-1-1,0 1 1,-1 0-1,1-1 1,1 0 0,1-1-49,1-1 1,-1 1-1,0-1 1,0 0 0,0 0-1,0-1 1,-1 1 0,3-4-1,10-30-407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59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16027,'-11'14'1633,"8"8"-1017,-1-1-472,6-2 2905,4-2-2441,9-4-64,5-3 72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0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18732,'-9'11'764,"0"0"-172,0 0 0,1 1-1,1 0 1,-9 19-1,14-28-581,1 0-1,0 1 0,0-1 1,0 1-1,0-1 0,1 1 1,-1-1-1,1 1 0,0-1 1,0 1-1,0 0 0,1-1 1,-1 1-1,1-1 0,0 1 1,0-1-1,0 1 0,0-1 1,1 0-1,0 0 0,-1 1 1,5 4-1,-1-1-13,11 13-13,-1 1-1,-1 1 1,18 35-1,-29-49 56,0-1-1,-1 1 1,1 0-1,-2 0 1,1 0-1,-1 0 1,0 0-1,-1 0 1,1 0-1,-2 0 1,1 0-1,-1 0 1,-1 0 0,1 0-1,-5 12 1,0-5 177,0-1 1,-1 1 0,-17 25 0,19-33-98,0 1 1,-1-1 0,0-1-1,0 1 1,-1-1 0,1 0-1,-1 0 1,-10 5 0,16-10-105,-1 0 1,1 0 0,0 0 0,-1-1-1,1 1 1,-1-1 0,1 1-1,-1-1 1,1 1 0,-1-1 0,0 0-1,1 1 1,-1-1 0,1 0-1,-1 0 1,0 0 0,1-1 0,-1 1-1,0 0 1,1 0 0,-1-1-1,1 1 1,-1-1 0,1 0 0,-1 1-1,1-1 1,0 0 0,-1 0-1,1 0 1,0 0 0,-1 0 0,1 0-1,0 0 1,0 0 0,0-1-1,0 1 1,0 0 0,0-1 0,0 1-1,0-3 1,-2-1-35,1-1-1,0 0 0,1 0 1,-1 0-1,1 0 1,0 0-1,1 0 0,-1 0 1,2-9-1,0-1-83,1 0 1,1 0-1,1 1 0,0-1 0,1 1 1,1 0-1,1 0 0,-1 0 0,2 1 1,0 0-1,15-18 0,9-6-120,1 2-1,53-45 1,-63 60 219,-22 20 5,10-9-7,0 0 1,0-1-1,-1 0 0,9-15 1,-19 26 5,0 0 1,1 0 0,-1 0-1,0 0 1,0 0 0,0 0-1,0 0 1,0 0 0,1 0-1,-1 0 1,0 0-1,0 0 1,0-1 0,0 1-1,0 0 1,0 0 0,0 0-1,1 0 1,-1 0 0,0 0-1,0 0 1,0-1 0,0 1-1,0 0 1,0 0 0,0 0-1,0 0 1,0 0-1,0-1 1,0 1 0,0 0-1,0 0 1,0 0 0,0 0-1,0 0 1,0-1 0,0 1-1,0 0 1,0 0 0,0 0-1,0 0 1,0 0 0,0-1-1,0 1 1,0 0-1,0 0 1,-1 0 0,1 0-1,0 0 1,0 0 0,0-1-1,0 1 1,0 0 0,0 0-1,0 0 1,-1 0 0,1 0-1,0 0 1,0 0-1,0 0 1,-13 5 25,-14 15 57,17-12-48,1 1-1,1 1 1,0 0-1,-8 10 1,14-17-15,0 1 0,0-1 0,0 1 0,0-1 0,0 1 0,1-1 0,-1 1 0,1 0 0,0 0 0,0 0 0,1 0 0,-1 0 0,1 0 0,0 0 0,0 0 0,1 7 0,-1-10-9,1 0-1,-1 0 1,1 0 0,0 0-1,-1 0 1,1 0 0,0 0-1,0 0 1,0 0 0,-1 0 0,1 0-1,0 0 1,0-1 0,1 1-1,-1 0 1,0-1 0,0 1-1,0-1 1,0 1 0,0-1 0,1 1-1,-1-1 1,0 0 0,0 0-1,2 1 1,35-2 136,-32 1-124,24-4 77,-1-1 0,0-2-1,33-11 1,-39 10-45,1 1 0,-1 1 0,1 1 0,0 1 0,34-1 0,-56 5-49,-1 0 1,1 0 0,0 0 0,-1 0-1,1 0 1,-1 1 0,1-1-1,0 0 1,-1 1 0,1-1 0,-1 1-1,1 0 1,-1-1 0,0 1 0,1 0-1,-1 0 1,0 0 0,1 0-1,-1 0 1,0 0 0,0 0 0,0 0-1,0 1 1,1 0 0,-1 2 20,0-1 0,0 1 0,0-1 0,0 1 0,-1-1 0,0 1 0,1-1 0,-2 6 0,2 12 121,-1-20-138,0 0-1,1 0 1,-1-1 0,0 1 0,0 0 0,1-1 0,-1 1-1,0 0 1,1-1 0,-1 1 0,1 0 0,-1-1-1,1 1 1,-1-1 0,1 1 0,-1-1 0,1 1 0,0-1-1,-1 0 1,1 1 0,-1-1 0,1 1 0,0-1-1,0 0 1,-1 0 0,1 0 0,0 1 0,0-1 0,-1 0-1,1 0 1,0 0 0,0 0 0,-1 0 0,1 0-1,0 0 1,-1 0 0,1-1 0,0 1 0,0 0-1,-1 0 1,1-1 0,0 1 0,0-1 0,35-14 104,-32 13-91,21-13-1,-18 11-152,0-1 1,1 1-1,-1 0 0,1 1 1,9-3-1,-17 6 92,1-1-1,-1 1 1,0 0 0,1 0 0,-1 0 0,1 0 0,-1 0-1,0 0 1,1 0 0,-1-1 0,0 1 0,1 0 0,-1 0-1,1 0 1,-1 1 0,0-1 0,1 0 0,-1 0 0,0 0-1,1 0 1,-1 0 0,0 0 0,1 0 0,-1 1 0,0-1-1,1 0 1,-1 0 0,0 1 0,1-1 0,-1 0 0,0 0-1,0 1 1,1-1 0,-1 0 0,0 1 0,0-1 0,0 0-1,1 1 1,-1-1 0,0 0 0,0 1 0,0-1 0,0 1-1,-3 18-1822,2-12 1606,0 7-433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0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178 273 18196,'0'0'95,"-1"-1"1,1 1-1,-1 0 1,0-1-1,1 1 1,-1 0-1,1 0 0,-1-1 1,0 1-1,1 0 1,-1 0-1,1 0 1,-1 0-1,0 0 1,1 0-1,-1 0 0,0 0 1,1 0-1,-1 0 1,0 0-1,1 0 1,-1 0-1,1 1 1,-1-1-1,0 0 0,1 0 1,-1 1-1,1-1 1,-1 1-1,-22 9 479,23-10-541,-13 7 634,0 1-1,0 1 1,1 0-1,-20 20 1,26-23-584,1-1 0,-1 1 0,1 0 0,1 1 0,-1-1 0,1 1 0,1 0 0,-1 0 0,1 0 0,0 0 0,-2 9 0,5-15-81,0 0 1,-1 0 0,1-1-1,0 1 1,0 0-1,0 0 1,0 0-1,0-1 1,0 1 0,0 0-1,1 0 1,-1 0-1,0-1 1,0 1-1,0 0 1,1 0-1,-1-1 1,0 1 0,1 0-1,-1-1 1,1 1-1,-1 0 1,1-1-1,-1 1 1,1-1 0,-1 1-1,2 0 1,-1 0-3,1-1 0,0 1 1,-1 0-1,1-1 0,0 0 0,-1 1 1,1-1-1,0 0 0,-1 0 1,1 0-1,0 0 0,2 0 1,3-1-11,1-1 1,0 0-1,-1 0 0,14-6 1,0-2 0,-1-2 0,-1 0 0,0-1 0,0-1 0,-2-1 0,29-30 0,-22 19 10,-2-2 0,0 0 0,28-53 0,-42 69 4,-1 0-1,-1-1 1,0 0 0,-1 0-1,0-1 1,-1 1-1,-1-1 1,3-19 0,-6 32-3,0 0 1,1 0-1,-1 0 1,0 0-1,-1 0 1,1 0-1,0 0 1,0 0 0,0 0-1,-1 0 1,1 0-1,0 0 1,-1 0-1,1 0 1,-1-1-1,0 1 1,1 1-1,0 0 1,-1 0-1,1-1 1,0 1-1,-1 0 1,1 0-1,-1 0 1,1-1-1,0 1 1,-1 0-1,1 0 1,-1 0-1,1 0 1,-1 0-1,1 0 0,-1 0 1,1 0-1,0 0 1,-1 0-1,1 0 1,-1 0-1,1 0 1,-1 0-1,0 1 1,-2 0 14,0 1-1,0 0 1,0 0 0,0 0 0,0 0-1,0 0 1,1 1 0,-4 3 0,-7 9 85,0 1 0,1 0 0,1 1 0,1 0 0,0 1 0,1 0 0,1 0 0,1 1 0,1 0 0,0 0 0,1 1 0,2 0 0,-3 31 0,5-48-95,1 1 1,0-1-1,1 0 0,-1 0 1,0 1-1,1-1 0,0 0 1,0 0-1,0 0 0,0 0 1,0 0-1,1 0 0,-1 0 1,1 0-1,0-1 0,-1 1 1,2 0-1,-1-1 0,0 0 1,0 1-1,4 2 0,-3-4-86,1 1 0,-1 0 0,0-1 0,1 0 0,-1 0 0,0 0 0,1 0 0,-1-1-1,1 1 1,-1-1 0,1 0 0,0 0 0,-1 0 0,1 0 0,-1-1 0,1 0 0,-1 1 0,1-1 0,3-2 0,1-1-137,0 0 1,0-1 0,0 0 0,0 0-1,-1-1 1,0 0 0,0 0 0,-1-1-1,9-11 1,-11 15 108,18-24-626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1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53 14355,'-1'12'1185,"1"-6"-669,0-1 1,0 1-1,0 0 0,3 10 1,-3-14-380,1-1 1,-1 0 0,1 1 0,-1-1-1,1 0 1,-1 0 0,1 0 0,0 0-1,0 0 1,-1 0 0,1 1 0,0-2-1,0 1 1,0 0 0,0 0 0,0 0-1,0 0 1,1-1 0,-1 1-1,0 0 1,0-1 0,0 1 0,1-1-1,-1 0 1,0 1 0,3-1 0,3 1 43,0-1 0,0 0 0,0-1 0,0 0-1,0 0 1,0 0 0,0-1 0,0 0 0,0 0 0,0-1 0,-1 0 0,1 0 0,-1 0 0,7-6 0,1-1-60,0 0 1,0-2-1,-1 1 0,19-24 0,-23 21-24,-9 14-94,0-1 0,0 1 0,0 0-1,1 0 1,-1 0 0,0 0 0,0 0 0,0-1 0,0 1-1,0 0 1,0 0 0,0 0 0,0 0 0,0 0 0,0-1-1,0 1 1,0 0 0,-1 0 0,1 0 0,0 0 0,0 0-1,0-1 1,0 1 0,0 0 0,0 0 0,0 0 0,0 0 0,0 0-1,0 0 1,0-1 0,-1 1 0,1 0 0,0 0 0,0 0-1,0 0 1,0 0 0,0 0 0,0 0 0,-1 0 0,1 0-1,0 0 1,0 0 0,0 0 0,0 0 0,-1 0 0,-1 0 9,1 0 1,-1 1-1,0-1 1,0 1 0,0 0-1,0 0 1,1-1-1,-1 1 1,0 0-1,1 1 1,-1-1 0,-1 2-1,-6 4 41,0 1 0,1 0-1,0 1 1,1 0 0,0 0 0,0 1-1,1 0 1,0 0 0,1 0-1,0 1 1,0-1 0,-5 23 0,10-31-43,-1-1 1,1 1-1,0 0 0,0 0 1,0 0-1,0-1 1,0 1-1,1 0 1,-1 0-1,0 0 1,1-1-1,0 1 1,-1 0-1,1-1 0,0 1 1,0 0-1,0-1 1,0 1-1,0-1 1,0 1-1,0-1 1,0 0-1,1 1 1,-1-1-1,0 0 0,1 0 1,-1 0-1,1 0 1,-1 0-1,1 0 1,0-1-1,-1 1 1,1 0-1,0-1 1,0 1-1,-1-1 0,1 0 1,3 1-1,6 0 28,1 0 0,-1 0 0,1-1 0,18-2 0,-10-2-5,0 0 1,37-13-1,-43 12-40,0 1 0,0 0 0,1 0-1,-1 1 1,1 1 0,0 1 0,16 0 0,-30 1 5,0 0 0,-1 0 1,1 0-1,0 0 0,0 0 0,0 1 1,-1-1-1,1 0 0,0 0 0,0 1 1,-1-1-1,1 0 0,0 1 1,-1-1-1,1 1 0,0-1 0,-1 1 1,1-1-1,-1 1 0,1 0 0,-1-1 1,1 1-1,-1 0 0,1-1 0,-1 1 1,0 0-1,1-1 0,-1 1 1,0 0-1,0 0 0,1-1 0,-1 1 1,0 1-1,-4 31 73,1-11 135,3-21-196,0-1 0,0 1-1,0-1 1,0 1-1,0-1 1,0 1 0,0-1-1,0 1 1,1-1-1,-1 0 1,0 1 0,0-1-1,1 1 1,-1-1-1,0 1 1,1-1 0,-1 0-1,0 1 1,1-1-1,-1 0 1,1 1 0,-1-1-1,0 0 1,1 1-1,-1-1 1,1 0 0,0 0-1,17 1 156,20-13 16,27-16 13,49-18-337,-98 40 54,-1 2 0,1 0 0,0 1 0,0 1 0,22-1 0,-36 3 74,-1 0 0,1 0-1,0 0 1,-1 0-1,1 0 1,0 0-1,-1 0 1,1 1 0,-1-1-1,1 1 1,0-1-1,-1 1 1,1-1-1,-1 1 1,1 0 0,-1 0-1,0 0 1,1 0-1,-1 0 1,0 0-1,2 2 1,-2-1 12,-1-1 1,1 1 0,-1-1-1,1 1 1,-1 0-1,0-1 1,0 1-1,1 0 1,-1-1-1,0 1 1,-1-1-1,1 1 1,0 0-1,0-1 1,-1 1-1,1-1 1,-2 4-1,-1 3-120,-1-1 0,0 1 0,0-1 0,-1 0 0,0 0 0,0 0 0,-7 6 0,3-7-14,1-4-61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53 18724,'-2'-1'109,"0"1"1,0-1-1,-1 1 0,1 0 0,0 0 1,0 0-1,-1 0 0,1 0 0,0 1 1,-1-1-1,1 0 0,0 1 0,0 0 1,0 0-1,0-1 0,0 1 0,0 1 1,0-1-1,0 0 0,0 0 0,0 1 1,0-1-1,1 1 0,-1-1 0,0 1 1,1 0-1,0 0 0,-1-1 0,1 1 1,0 0-1,-1 3 0,0-1-61,0 1 0,0-1 0,1 1-1,-1 0 1,1 0 0,0-1 0,1 1-1,-1 0 1,1 0 0,0 0 0,0 0-1,1 0 1,1 8 0,5 8-40,1 0 1,2-1-1,0 0 0,1 0 0,17 23 1,-14-22 7,0 1 0,-1 1 0,17 43 1,-28-59 10,0 0 1,0 1 0,-1-1 0,1 1-1,-2 0 1,1-1 0,-1 1 0,0 0-1,-1-1 1,0 1 0,0 0 0,0-1 0,-1 1-1,0-1 1,-1 0 0,-6 14 0,4-13 63,1 0 0,-1 0 0,-1-1 0,0 1 0,0-1-1,0-1 1,-14 12 0,18-17-61,0 1-1,0-1 0,0 0 0,0 0 1,0 0-1,0 0 0,0 0 0,0-1 1,0 1-1,0-1 0,0 1 0,-1-1 1,1 0-1,0 0 0,-5 0 0,5 0-9,0-1 0,1 0-1,-1 0 1,0 0-1,0 0 1,0 0-1,1 0 1,-1 0 0,0-1-1,1 1 1,-1 0-1,1-1 1,0 1 0,-1-1-1,1 0 1,0 0-1,0 1 1,0-1 0,0 0-1,-1-3 1,-1-4-2,0 0-1,1 0 1,0 0 0,0 0 0,1-1 0,0 1 0,1 0 0,1-17 0,2 2-31,0 0 1,9-31 0,-5 31-23,1 0 0,2 1 1,0 1-1,1-1 0,23-32 1,82-95-67,-85 113 104,-28 34-3,2-3-1,0 0 0,0 0 0,-1 0 0,0 0 0,0-1 0,0 0 0,3-10 0,-7 17 1,0 0 0,0 0 0,0 0 0,0 0 0,0 0 0,0 0 0,0 0 0,0-1 0,0 1 0,0 0-1,0 0 1,0 0 0,0 0 0,0 0 0,-1 0 0,1 0 0,0 0 0,0 0 0,0 0 0,0 0 0,0 0 0,0 0-1,0-1 1,0 1 0,0 0 0,0 0 0,-1 0 0,1 0 0,0 0 0,0 0 0,0 0 0,0 0 0,0 0 0,0 0 0,0 0-1,0 0 1,0 0 0,-1 0 0,1 0 0,0 0 0,0 0 0,0 0 0,0 1 0,0-1 0,0 0 0,0 0 0,0 0-1,0 0 1,-1 0 0,1 0 0,0 0 0,0 0 0,0 0 0,0 0 0,0 0 0,0 0 0,0 0 0,0 1 0,0-1 0,0 0-1,0 0 1,-8 6-23,-2 5 3,0 0-1,1 1 1,-11 21-1,17-29 25,1 0-1,0 0 1,0 0-1,0 1 0,0-1 1,1 1-1,0 0 0,0-1 1,0 1-1,0 0 0,1-1 1,0 1-1,0 0 1,0 0-1,1 6 0,0-9 3,0 0-1,0-1 1,0 1 0,0-1-1,0 0 1,0 1-1,0-1 1,0 0-1,1 1 1,-1-1-1,0 0 1,1 0 0,-1 0-1,1 0 1,-1-1-1,1 1 1,-1 0-1,1-1 1,0 1-1,-1-1 1,1 1 0,0-1-1,0 0 1,-1 1-1,1-1 1,0 0-1,2-1 1,7 1 24,0-1-1,-1 0 1,13-3 0,10-4 38,63-25 0,-1-1-4,-93 33-62,0 1 0,0-1 0,0 1 1,0-1-1,0 1 0,0 0 0,0-1 0,0 1 0,0 0 0,0 0 1,0 1-1,0-1 0,2 1 0,-3 0 3,1 0 1,-1 0-1,1 0 0,-1 0 1,0 1-1,0-1 1,0 1-1,0-1 0,0 0 1,0 1-1,0 0 1,0-1-1,-1 1 0,1 1 1,0-2 3,0 1 0,0-1 1,-1 0-1,1 0 0,0 0 1,0 1-1,0-1 0,0 0 1,0 0-1,1-1 0,-1 1 1,0 0-1,0 0 0,0 0 1,1-1-1,-1 1 0,0-1 1,1 1-1,-1-1 0,1 0 0,2 1 1,-2-1 1,0 1 0,-1-1 0,1 1 0,0-1 1,0 1-1,-1 0 0,1 0 0,0-1 0,-1 1 0,1 0 0,1 2 1,-3-2-46,1-1 1,-1 1 0,0-1 0,1 1 0,-1-1-1,0 1 1,0-1 0,0 1 0,1-1 0,-1 1 0,0 0-1,0-1 1,0 1 0,0-1 0,0 1 0,0 0 0,0-1-1,0 1 1,0-1 0,0 1 0,-1-1 0,1 1-1,0 0 1,0-1 0,0 1 0,-1-1 0,1 1 0,0-1-1,-1 1 1,1-1 0,0 1 0,-1-1 0,0 1 0,-2 4-32,1 3-187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1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352 1 18532,'-15'1'678,"-1"0"0,1 1 0,0 1 0,0 0 0,0 2 0,-18 6 0,12-2-369,0 1-1,1 0 0,-30 21 1,28-12-248,22-18-63,-1-1 1,1 0-1,-1 1 0,1-1 0,-1 0 0,1 1 0,0-1 0,-1 1 0,1-1 0,0 1 0,-1-1 0,1 1 0,0-1 0,-1 1 0,1-1 0,0 1 0,0-1 0,0 1 0,0-1 0,0 1 1,-1 0-1,1-1 0,0 1 0,0-1 0,0 1 0,1-1 0,-1 1 0,0 0 0,0-1 0,0 1 0,0-1 0,0 1 0,1-1 0,-1 1 0,0-1 0,0 1 0,1-1 0,-1 1 0,1-1 1,-1 1-1,0-1 0,1 1 0,-1-1 0,1 0 0,0 1 0,15 6-52,0 0 1,24 6 0,-22-8 14,0 1 1,22 11 0,-23-8 22,-1 1-1,0 1 1,19 15-1,-30-22 20,-1 0 1,1 1-1,-1-1 0,1 1 0,-1 0 0,-1 1 0,1-1 0,-1 1 0,0-1 0,0 1 0,0 0 0,-1 0 0,2 9 1,-3-12 14,-1 0 1,0 0-1,0 1 1,-1-1-1,1 0 1,-1 0-1,0 0 1,1 1-1,-1-1 1,-1 0-1,1 0 1,0 0-1,-1 0 1,1-1-1,-1 1 1,0 0-1,0-1 1,0 1 0,-1-1-1,1 0 1,0 1-1,-1-1 1,1 0-1,-1-1 1,-4 4-1,-8 3 130,0 1 0,-1-2 0,-24 9-1,31-13-82,-27 11 62,-2-2 0,1-2 0,-75 11 0,111-21-218,-1 1-1,1-1 1,0 0-1,0 0 1,0 0-1,0 0 1,-1-1-1,1 1 1,0 0-1,0 0 1,0-1-1,0 1 1,-2-1-1,3 1 67,0 0 0,0-1-1,0 1 1,-1 0-1,1 0 1,0-1 0,0 1-1,0 0 1,0 0 0,0-1-1,0 1 1,-1 0-1,1-1 1,0 1 0,0 0-1,0 0 1,0-1 0,0 1-1,0 0 1,0-1 0,0 1-1,0 0 1,0-1-1,1 1 1,-1 0 0,0 0-1,0-1 1,0 1 0,0 0-1,0 0 1,1-1-1,22-26-748,-16 20 625,28-29-574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2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16684,'-4'9'920,"-1"1"0,0-1 1,-12 16-1,-9 15 317,6 1-293,2 0 1,-17 58-1,27-69-750,1 0-1,1 0 1,2 0-1,-1 43 1,5-68-175,0 0 0,0 0 0,1 0 0,0 0 1,1 6-1,-2-10-15,1-1 0,-1 1 1,0-1-1,0 1 0,0-1 0,1 1 1,-1-1-1,0 1 0,1-1 1,-1 1-1,0-1 0,1 1 0,-1-1 1,1 0-1,-1 1 0,1-1 0,-1 0 1,1 1-1,-1-1 0,1 0 1,0 1-1,0-1 0,0 0 1,0-1 0,-1 1-1,1 0 1,0 0-1,0 0 1,0-1-1,0 1 1,-1 0 0,1-1-1,0 1 1,0-1-1,-1 1 1,1-1 0,0 1-1,-1-1 1,1 1-1,1-2 1,1-2 7,0 0-1,0 0 1,0 0 0,0 0 0,0 0-1,-1-1 1,0 1 0,2-8 0,11-43 48,-8 27-27,-1 5-22,0 0 1,2-34-1,-8 45-19,-2 11-6,-3 16 6,2 2 13,1 1 0,0 1 1,2-1-1,0 0 0,5 35 1,-4-49 0,0 1 0,0-1 0,0 1 0,0-1 0,1 0 0,0 1 0,0-1 1,0 0-1,0 0 0,0 0 0,1 0 0,0-1 0,0 1 0,0-1 0,0 0 0,1 0 1,-1 0-1,1 0 0,-1 0 0,1-1 0,0 1 0,0-1 0,1 0 0,-1-1 0,0 1 1,1-1-1,-1 1 0,8 0 0,-1-1 17,0-1 0,0 0 0,1-1 0,-1 0-1,0-1 1,0 0 0,0-1 0,0 0 0,-1-1 0,1 0 0,-1 0 0,0-1 0,11-8 0,-9 6 9,-1 0 0,-1-1 1,1-1-1,-1 1 1,-1-2-1,0 1 1,0-1-1,0-1 1,-2 0-1,12-19 0,-17 24-11,1 0-1,-1 0 1,0 0-1,-1 0 1,2-7 0,-3 12-20,0 1 1,0-1 0,1 1-1,-1-1 1,0 0 0,0 1-1,0-1 1,0 0 0,0 1-1,0-1 1,0 0 0,0 1 0,0-1-1,0 0 1,0 1 0,-1-1-1,1 1 1,0-1 0,0 0-1,-1 1 1,1-1 0,0 1-1,-1-1 1,1 1 0,0-1 0,-1 1-1,1-1 1,-1 1 0,1-1-1,-1 1 1,1-1 0,-1 1-1,1 0 1,-1-1 0,1 1-1,-1 0 1,0 0 0,1-1-1,-1 1 1,0 0 0,1 0 0,-1 0-1,1 0 1,-1 0 0,0 0-1,1 0 1,-1 0 0,0 0-1,1 0 1,-1 0 0,0 0-1,1 1 1,-1-1 0,1 0 0,-1 0-1,0 1 1,1-1 0,-1 0-1,1 1 1,-1-1 0,0 1-1,-5 2 3,-1 1-1,1 0 0,0 0 0,1 1 0,-1 0 0,1 0 0,0 0 1,0 1-1,-7 10 0,4-4 29,-1 1 0,2 0 0,-11 26 0,17-36-20,0 0-1,-1 1 0,2-1 0,-1 0 0,0 1 0,1-1 0,-1 0 0,1 1 0,0-1 0,0 1 0,1 3 0,0-6-5,-1 0 0,0 0 0,1 0 0,-1 0-1,1 0 1,0 0 0,-1 0 0,1 0-1,0 0 1,-1 0 0,1 0 0,0 0-1,0 0 1,0-1 0,0 1 0,0 0-1,0-1 1,0 1 0,0-1 0,0 1 0,0-1-1,0 1 1,0-1 0,0 0 0,1 0-1,-1 1 1,0-1 0,0 0 0,0 0-1,0 0 1,1 0 0,-1 0 0,0-1-1,1 1 1,11-2 18,-1-1 0,1 0 0,-1 0 0,0-2-1,0 1 1,0-1 0,-1-1 0,0 0 0,0-1 0,0 0-1,9-9 1,5-4 11,-2-2 1,0 0-1,23-32 0,-10 8-8,-45 68 30,8-20-59,-45 82 61,41-73-31,0 0 1,1 1-1,0 0 1,1 0-1,-3 18 1,6-28-19,-1 0 0,1-1 0,0 1-1,-1 0 1,1-1 0,0 1 0,0 0 0,1-1 0,-1 1 0,0 0-1,0-1 1,1 1 0,-1 0 0,1-1 0,0 1 0,-1-1 0,1 1-1,0-1 1,0 1 0,0-1 0,0 0 0,0 1 0,0-1-1,0 0 1,0 0 0,1 0 0,-1 0 0,0 0 0,1 0 0,-1 0-1,1 0 1,-1 0 0,1-1 0,-1 1 0,1-1 0,0 1 0,-1-1-1,1 1 1,0-1 0,-1 0 0,1 0 0,0 0 0,-1 0-1,1 0 1,3-1 0,4 0 20,0-1 1,0 0-1,0 0 0,0-1 0,0 0 0,16-9 0,-7 1-36,-1 0 0,0-2 0,0 0 0,-2 0 1,1-2-1,-2 0 0,0-1 0,19-27 0,-59 67-385,14-9-492,1 1 1,0-1-1,1 2 1,1-1-1,-11 29 0,18-33 42,5-8-255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3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28 16980,'11'-22'2777,"-10"17"-1096,-7 15 707,-38 86 100,-20 35-2376,63-128-169,0-1 1,0 0 0,0 1-1,0-1 1,0 1 0,0-1-1,0 6 1,1-8 31,0 0-1,0 0 1,0 0 0,0 1-1,0-1 1,0 0 0,0 0-1,0 1 1,0-1-1,0 0 1,0 0 0,0 0-1,1 1 1,-1-1 0,0 0-1,0 0 1,0 0-1,0 1 1,0-1 0,0 0-1,1 0 1,-1 0 0,0 0-1,0 0 1,0 1-1,1-1 1,-1 0 0,0 0-1,0 0 1,0 0 0,1 0-1,-1 0 1,0 0 0,15-4-656,2-6 353,1-1-115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3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0 236 15571,'7'2'393,"1"0"0,-1-1 1,0 0-1,0 0 0,1 0 0,-1-1 0,1 0 0,-1-1 0,0 0 0,1 0 0,-1 0 0,0-1 0,0 0 1,0 0-1,0-1 0,0 0 0,12-7 0,-4 1-65,0-1 0,0 0 0,-1-1 0,0-1 0,-1 0 0,15-17 0,-23 23-272,-1-1 1,1 0 0,-1 0-1,0 0 1,-1 0 0,0-1-1,4-13 1,-6 19-48,-1 0-1,1 0 0,-1-1 1,0 1-1,0-1 1,0 1-1,0 0 1,0-1-1,0 1 0,-1 0 1,1-1-1,-1 1 1,-1-4-1,2 5-5,-1 0 0,0-1 0,0 1 0,0 0 0,-1 0 0,1 0 0,0-1 0,0 1 0,-1 0 0,1 1 0,0-1-1,-1 0 1,1 0 0,-1 1 0,1-1 0,-1 0 0,0 1 0,1 0 0,-1-1 0,1 1 0,-4 0 0,-1 0 1,1 0 0,0 1 0,-1-1 0,1 1 0,0 1 0,0-1 0,-1 1 1,1-1-1,0 2 0,1-1 0,-1 0 0,-6 5 0,-2 2-1,0 0 1,1 1-1,-12 12 0,16-13-4,1-1-1,0 1 0,0 0 0,1 0 0,-8 16 0,13-22 2,0 0 0,-1 0-1,1 1 1,0-1 0,1 0 0,-1 1 0,1-1-1,-1 0 1,1 1 0,0 3 0,0-6 0,1 1 1,-1-1-1,1 1 1,-1 0 0,1-1-1,-1 0 1,1 1-1,0-1 1,-1 1 0,1-1-1,0 0 1,0 0-1,0 1 1,0-1 0,0 0-1,1 0 1,-1 0-1,0 0 1,0 0 0,1 0-1,-1-1 1,3 2-1,3 1 6,1 0 0,0-1-1,0 0 1,0-1-1,0 1 1,0-1-1,10-1 1,63-3 73,-52 1-41,72-6 86,65-3 371,-166 11-480,0 0 0,0 0 0,1-1 1,-1 1-1,0 0 0,0 0 0,0-1 0,0 1 1,0 0-1,0-1 0,0 1 0,0 0 1,0-1-1,0 1 0,0 0 0,0 0 1,0-1-1,0 1 0,0 0 0,0-1 0,0 1 1,0 0-1,-1 0 0,1-1 0,0 1 1,0 0-1,0 0 0,0-1 0,-1 1 0,1 0 1,0 0-1,0 0 0,0-1 0,-1 1 1,1 0-1,0 0 0,0 0 0,-1 0 1,1-1-1,-19-22 289,-12-20-81,28 38-233,1-1 1,-1 0-1,1 0 1,0 0-1,-1-12 0,2 17-46,1 0 0,0 0-1,0 0 1,0 0 0,0 0-1,0 0 1,0 0-1,0 0 1,0 0 0,0 0-1,1-1 1,-1 1 0,0 0-1,1 0 1,-1 0 0,1 0-1,-1 1 1,1-1 0,-1 0-1,1 0 1,0 0-1,-1 0 1,1 0 0,0 1-1,0-1 1,0 0 0,0 1-1,-1-1 1,1 0 0,0 1-1,0-1 1,0 1 0,0 0-1,0-1 1,0 1 0,0 0-1,1 0 1,-1-1-1,0 1 1,0 0 0,2 0-1,8 0 11,1 1 1,-1 0-1,14 3 0,-4 0-233,20 3-175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4.0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233 35 15851,'0'-2'149,"-1"1"1,1 0-1,-1-1 0,1 1 0,-1-1 0,0 1 0,0 0 0,0 0 0,0-1 0,0 1 1,0 0-1,0 0 0,0 0 0,0 0 0,0 0 0,0 0 0,-1 0 0,1 1 0,0-1 1,-1 0-1,1 1 0,-1-1 0,1 1 0,0-1 0,-1 1 0,-2 0 0,-42-8 2417,37 7-2327,1 1-1,-1 0 0,1 0 0,0 1 0,-1 0 0,1 1 1,0 0-1,-1 0 0,1 0 0,0 1 0,1 0 0,-1 1 1,0 0-1,1 0 0,0 1 0,-9 7 0,15-11-240,0-1 0,0 1-1,0 0 1,1-1 0,-1 1-1,0 0 1,1 0-1,-1 0 1,1 0 0,-1 0-1,1 0 1,-1-1 0,1 1-1,0 0 1,-1 0-1,1 1 1,0-1 0,0 0-1,0 0 1,0 0 0,0 0-1,0 0 1,0 0 0,0 1-1,1 0-9,0-1 0,-1 0 0,1 1 1,0-1-1,0 0 0,0 0 0,0 0 0,0 1 0,1-1 0,-1 0 0,0-1 0,0 1 0,1 0 1,1 1-1,7 2-86,0 0 0,0-1 0,19 5 0,-25-7 71,22 4-117,-2 0 77,-1 0-1,0 1 1,0 1 0,-1 2-1,37 18 1,-58-26 67,1-1 0,-1 1 0,0-1 0,0 1-1,0 0 1,0 0 0,0-1 0,0 1 0,0 0 0,0 0 0,0 0-1,-1 0 1,1 0 0,0 0 0,0 0 0,-1 0 0,1 1 0,-1-1-1,1 0 1,-1 0 0,1 0 0,-1 1 0,0-1 0,0 2 0,0-1 5,-1-1 0,1 0 1,-1 1-1,0-1 1,1 0-1,-1 0 0,0 0 1,0 0-1,0 1 0,0-1 1,0 0-1,0-1 0,0 1 1,0 0-1,-1 0 1,1 0-1,-3 0 0,-8 5 45,0-1 0,0-1 0,-20 4 0,31-7-48,-12 2-144,0 0 1,-1-1 0,1 0-1,0-1 1,0 0 0,-1-2-1,-16-1 1,29 2 130,1 0-1,0 0 1,-1 0-1,1 0 1,-1-1 0,1 1-1,0 0 1,-1 0 0,1-1-1,-1 1 1,1 0 0,0 0-1,-1-1 1,1 1 0,0 0-1,-1-1 1,1 1 0,0 0-1,0-1 1,0 1 0,-1 0-1,1-1 1,0 1 0,0-1-1,0 1 1,0-1-1,-1 1 1,1 0 0,0-1-1,0 1 1,0-1 0,0 1-1,0-1 1,0 1 0,0 0-1,1-1 1,-1 1 0,0-1-1,0 1 1,0-1 0,0 1-1,0 0 1,1-1 0,-1 1-1,0-1 1,0 1-1,1 0 1,-1-1 0,16-15-368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4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12 19324,'-26'21'2494,"-43"46"-1,62-58-2259,0-1-1,0 1 0,1 0 1,1 0-1,-1 1 0,1-1 0,1 1 1,0 0-1,-5 18 0,9-26-209,-1 0-1,1 0 1,-1 0-1,1 0 1,0 0-1,0 1 1,0-1-1,0 0 1,0 0-1,1 0 1,-1 0-1,1 0 1,-1 0-1,1 0 1,-1 0-1,1-1 1,0 1-1,0 0 1,0 0-1,2 2 1,-1-3-17,-1 0 0,1 1 0,0-1 1,-1 0-1,1-1 0,0 1 0,0 0 0,0 0 0,0-1 1,0 1-1,0-1 0,0 0 0,0 1 0,0-1 0,0 0 1,0 0-1,0 0 0,0 0 0,0-1 0,3 0 0,7-2-4,0-1 0,-1 0-1,1 0 1,-1-1-1,0-1 1,-1 0-1,1 0 1,-1-1-1,0-1 1,-1 0-1,0 0 1,13-15-1,6-10-48,-2-1 0,26-44 0,-43 60-3,-8 10-11,-5 9-58,-12 19-22,2 0 0,0 1 0,1 1-1,2 0 1,-14 33 0,11-11-1154,13-21-169,1-22 1403,0-1 1,0 1-1,0-1 1,1 1-1,-1-1 0,0 1 1,0-1-1,1 1 1,-1-1-1,0 1 1,1-1-1,-1 1 0,0-1 1,1 0-1,-1 1 1,1-1-1,-1 0 1,1 1-1,-1-1 1,0 0-1,1 1 0,0-1 1,-1 0-1,1 0 1,-1 0-1,1 0 1,-1 1-1,1-1 0,-1 0 1,2 0-1,-1 0 4,0 0 0,0 0 0,0 0 0,0-1 0,0 1 0,0 0 0,0 0-1,0-1 1,0 1 0,0 0 0,0-1 0,0 1 0,-1-1 0,3 0 0,17-20-1034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4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0 19500,'-2'3'147,"-19"30"751,1 1-1,1 1 1,2 0 0,-22 70 0,33-85-644,-3 32-1,8-48-237,1 1 0,-1-1 0,1 1-1,0 0 1,1-1 0,-1 1 0,1 0-1,0-1 1,0 1 0,0-1 0,0 1-1,1-1 1,3 6 0,-4-9-15,0 0-1,0 1 1,1-1-1,-1 0 1,1 0-1,-1 0 1,1 0-1,0 0 1,-1 0-1,1-1 1,0 1-1,0-1 1,-1 1 0,1-1-1,0 1 1,0-1-1,0 0 1,-1 0-1,1 0 1,0 0-1,0 0 1,0 0-1,0-1 1,-1 1 0,1 0-1,2-2 1,8-1-2,0-1 0,20-10 0,-18 8 2,-4 2 0,1 0-1,0 0 1,0 1 0,0 0-1,15-1 1,-24 4-1,-1-1 1,1 1 0,0 0-1,0 0 1,0 0 0,-1 0-1,1 0 1,0 1 0,0-1-1,-1 0 1,1 1 0,0 0-1,0-1 1,-1 1 0,1 0-1,-1 0 1,1-1 0,-1 1-1,1 1 1,-1-1 0,1 0-1,-1 0 1,0 0 0,0 1-1,0-1 1,0 1 0,0-1-1,0 1 1,0-1 0,0 1-1,0-1 1,-1 1 0,1 0-1,-1 0 1,1-1 0,-1 1-1,0 0 1,1 0 0,-1-1-1,0 1 1,0 0 0,-1 3-1,0 6 51,-2 0 0,1 0 0,-1 0 0,-1 0-1,0-1 1,0 1 0,-1-1 0,0 0 0,-1-1-1,-7 11 1,-9 15 237,22-34-265,-1 1 0,0-1 0,0 1 0,1-1 0,-1 1 0,1-1 0,-1 1 0,1-1 0,-1 1-1,1 0 1,0-1 0,0 4 0,0-5-11,0 1 0,0-1 0,1 1-1,-1 0 1,0-1 0,0 1 0,1-1-1,-1 1 1,0-1 0,1 1 0,-1-1-1,0 1 1,1-1 0,-1 0 0,1 1-1,-1-1 1,1 1 0,-1-1 0,1 0-1,-1 1 1,1-1 0,-1 0 0,2 0-1,3 2 18,0-2-1,0 1 0,0-1 0,0 1 0,0-2 0,8 0 0,-13 1-29,39-2-350,0-2-1,0-1 0,69-20 0,-106 24 302,1 0-1,-1 1 1,0-2-1,1 1 1,-1 0-1,0 0 1,0-1 0,0 1-1,0-1 1,0 0-1,0 1 1,0-1-1,2-3 1,-3 3 33,0 1 1,-1-1 0,1 0-1,-1 1 1,1-1 0,-1 0-1,0 0 1,1 1 0,-1-1-1,0 0 1,0 0 0,0 0-1,0 1 1,-1-1 0,1 0-1,0 0 1,-1 1 0,1-1-1,-1 0 1,-1-1 0,-11-22-319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5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16035,'20'-5'1945,"20"4"-1041,7-1-376,9-1 1321,4 1-1025,6-4-272,1 0 8,-5 0-392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34.7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15835,'3'-22'2950,"-1"16"-1167,-2 16-653,-1 396 1062,5-382-3046,-5-37-660,-3-7 1053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35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54 16580,'0'0'116,"-1"0"1,1 0-1,-1 0 1,1 1 0,0-1-1,-1 0 1,1 0 0,0 0-1,-1 0 1,1 0-1,-1 0 1,1 0 0,-1 0-1,1 0 1,0 0 0,-1 0-1,1 0 1,-1 0 0,1 0-1,0 0 1,-1 0-1,1 0 1,-1 0 0,1-1-1,0 1 1,-1 0 0,1 0-1,0 0 1,-1-1-1,7-9 1762,18-10-612,-17 16-1184,2 0-1,-1 1 0,0 0 0,0 1 0,1 0 1,0 0-1,-1 1 0,1 0 0,0 1 0,0-1 1,-1 2-1,1-1 0,0 1 0,-1 1 0,1-1 1,0 2-1,13 4 0,-5 0-48,1 0-1,-1 1 1,0 1 0,-1 1-1,0 0 1,-1 1 0,16 15-1,-23-19-16,-1 0-1,0 0 0,-1 1 1,0 0-1,0 0 0,0 0 1,4 11-1,-8-15 20,-1-1 0,1 0 0,-1 1 0,0-1 0,0 1 0,-1 0 0,1-1 0,-1 1 0,1-1 0,-1 1 0,-1 0 0,1-1 0,0 1 0,-1 0-1,1-1 1,-1 1 0,0-1 0,-1 1 0,1-1 0,0 0 0,-1 1 0,-3 4 0,-1 0 80,1-1 0,-2-1-1,1 1 1,-1-1 0,1 0 0,-2-1-1,1 0 1,-1 0 0,1 0-1,-11 4 1,-9 2 328,-52 14-1,57-20-361,1 2 0,-1 0 0,2 1 0,-25 14-1,31-8-881,13-13 772,1-1 1,0 0-1,0 1 0,0-1 1,0 0-1,0 1 0,-1-1 1,1 0-1,0 1 0,0-1 1,0 0-1,0 1 0,0-1 1,0 0-1,0 1 0,0-1 1,0 1-1,1-1 0,-1 0 1,0 1-1,0-1 0,0 0 1,0 1-1,0-1 0,1 0 1,-1 1-1,0-1 0,0 0 1,0 0-1,1 1 0,-1-1 1,0 0-1,0 0 0,1 1 1,-1-1-1,0 0 0,1 0 1,-1 0-1,0 1 0,1-1 1,-1 0-1,0 0 1,1 0-1,-1 0 0,0 0 1,1 0-1,-1 0 0,1 0 1,-1 0-1,0 0 0,1 0 1,0 0-1,9 1-461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4.3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19124,'1'0'69,"-1"-1"1,0 1-1,0 0 0,1 0 1,-1 0-1,0 0 1,0 0-1,1 0 0,-1 0 1,0 0-1,0 0 0,1 0 1,-1 0-1,0 0 0,0 0 1,1 0-1,-1 0 0,0 0 1,0 0-1,1 0 0,-1 0 1,0 1-1,0-1 0,1 0 1,-1 0-1,0 0 1,0 0-1,1 0 0,-1 1 1,0-1-1,0 0 0,0 0 1,0 0-1,1 1 0,-1-1 1,4 14 1330,-1 21-72,-3-29-905,0-1-252,1 12 121,0 0 1,0 0-1,2-1 1,0 1-1,10 28 1,-13-44-276,0 0 1,0 0-1,0-1 0,1 1 1,-1 0-1,0 0 1,1-1-1,-1 1 0,1 0 1,-1-1-1,1 1 1,-1 0-1,1-1 1,-1 1-1,1-1 0,0 1 1,-1-1-1,1 1 1,0-1-1,-1 0 1,1 1-1,0-1 0,-1 0 1,1 1-1,0-1 1,0 0-1,-1 0 0,1 0 1,0 0-1,0 1 1,0-1-1,-1 0 1,1-1-1,0 1 0,0 0 1,0 0-1,-1 0 1,1 0-1,0-1 1,0 1-1,-1 0 0,1-1 1,0 1-1,0 0 1,-1-1-1,1 1 1,-1-1-1,1 1 0,0-1 1,0 0-1,2-3 48,1 1-1,-1-1 1,0 1 0,-1-1-1,1 0 1,0 0 0,1-5-1,2-5 35,-2 0-1,1 0 1,-2-1-1,0 1 0,0-1 1,-1 0-1,-1 0 0,-1-19 1,0 33-99,0 0 1,0 1-1,0-1 0,0 0 1,0 0-1,0 1 0,0-1 1,0 0-1,0 1 0,-1-1 1,1 0-1,0 1 0,0-1 1,-1 0-1,1 1 0,0-1 1,-1 0-1,1 1 0,-1-1 1,1 1-1,-1-1 0,1 1 1,-1-1-1,1 1 0,-2-1 1,2 1-4,-1 0 1,1 1 0,-1-1-1,1 1 1,0-1 0,-1 1-1,1-1 1,-1 1 0,1-1-1,0 1 1,-1-1 0,1 1 0,0-1-1,0 1 1,-1 0 0,1-1-1,0 1 1,0-1 0,0 1-1,0 0 1,0-1 0,0 1-1,0-1 1,0 1 0,0 0-1,0-1 1,0 2 0,0 3-8,0-1 1,1 0-1,-1 1 0,1-1 1,0 1-1,0-1 1,0 0-1,1 0 0,-1 1 1,1-1-1,0 0 0,0 0 1,1-1-1,4 7 1,-5-7 4,1-1 1,0 0-1,-1 1 1,1-1-1,0 0 0,0-1 1,0 1-1,1 0 1,-1-1-1,0 0 1,1 0-1,-1 0 1,0 0-1,1 0 1,-1-1-1,1 1 1,0-1-1,-1 0 1,5-1-1,4 0 8,0-2-1,-1 0 0,1 0 1,-1-1-1,0-1 1,0 0-1,0 0 1,-1-1-1,1 0 0,-2-1 1,1 0-1,-1 0 1,0-1-1,0-1 1,-1 1-1,0-2 0,-1 1 1,0-1-1,0 0 1,-1 0-1,9-22 0,-14 30 3,0-1-1,0 1 1,-1-1-1,0 1 0,1-1 1,-1 0-1,0 1 0,0-1 1,0 0-1,0 1 1,-1-1-1,1 1 0,-2-4 1,2 5-5,-1 0 1,1 0 0,-1 1-1,1-1 1,-1 0-1,0 1 1,1-1 0,-1 0-1,0 1 1,0-1 0,1 1-1,-1-1 1,0 1 0,0-1-1,0 1 1,1-1-1,-1 1 1,0 0 0,0 0-1,0-1 1,0 1 0,0 0-1,0 0 1,0 0 0,0 0-1,0 0 1,0 0 0,0 0-1,1 0 1,-1 1-1,0-1 1,0 0 0,0 1-1,0-1 1,0 0 0,0 1-1,1-1 1,-1 1 0,-1 0-1,-4 3 0,-1 0-1,1 0 1,0 1 0,0 0 0,0 0-1,1 0 1,0 1 0,0-1-1,0 1 1,-5 10 0,0 0-20,1-1 0,1 1 0,-8 23 0,14-32-77,0-1 0,0 1 0,1 0 0,0 0 0,0 0 0,0-1-1,1 1 1,0 0 0,1 8 0,-1-13 30,1 1-1,-1-1 1,1 0 0,-1 0-1,1 0 1,0 0 0,0 0-1,0 0 1,0 0 0,0 0-1,1 0 1,-1 0 0,0-1-1,1 1 1,0 0 0,-1-1-1,1 0 1,0 1 0,0-1-1,-1 0 1,1 0 0,0 0-1,0 0 1,1 0 0,-1 0-1,0 0 1,0-1 0,0 1-1,0-1 1,1 0 0,1 0-1,35 0-460,12-4-136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36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87 15171,'0'-1'188,"0"1"-1,-1-1 0,1 0 1,0 0-1,-1 0 1,1 0-1,-1 1 0,1-1 1,-1 0-1,0 1 0,1-1 1,-1 0-1,0 1 1,1-1-1,-1 1 0,0-1 1,0 1-1,1-1 0,-1 1 1,0-1-1,0 1 1,0 0-1,0 0 0,0-1 1,0 1-1,1 0 1,-1 0-1,0 0 0,-1 0 1,0 0-13,0 1 0,0 0 0,0 0 0,0 0 1,1 0-1,-1 0 0,0 0 0,1 0 0,-1 1 1,1-1-1,-1 0 0,-1 4 0,-5 5 57,1 0 0,0 0 0,-7 16 0,9-18-169,1 1 0,0-1 0,1 1 0,0 0 0,0 0 0,1 0 0,0 0 0,-1 14 0,3-23-57,0 1 0,0-1 0,0 1 0,0-1 0,0 1 0,0-1 0,0 1 0,0-1-1,0 0 1,0 1 0,0-1 0,0 1 0,1-1 0,-1 1 0,0-1 0,0 1 0,1-1 0,-1 0 0,0 1 0,1-1-1,-1 1 1,0-1 0,1 0 0,-1 1 0,0-1 0,1 0 0,-1 0 0,1 1 0,0-1 0,13-4 142,13-19 77,-7-3 145,30-51 1,-31 46-97,-7 18-67,-12 13-200,0 0 0,1 0-1,-1 1 1,0-1 0,0 0 0,0 0-1,1 0 1,-1 0 0,0 0-1,0 1 1,0-1 0,1 0-1,-1 0 1,0 0 0,0 1-1,0-1 1,0 0 0,1 0-1,-1 1 1,0-1 0,0 0-1,0 0 1,0 0 0,0 1-1,0-1 1,0 0 0,0 1 0,0-1-1,0 0 1,0 0 0,0 1-1,0-1 1,0 0 0,-2 37 203,1-33-234,-4 31 37,3-23-147,0-1 1,0 1 0,1 0 0,1 0 0,2 21 0,-2-32 100,0-1 0,0 0 1,0 0-1,0 1 0,0-1 1,0 0-1,0 0 0,0 1 1,0-1-1,0 0 0,0 0 1,0 1-1,1-1 1,-1 0-1,0 0 0,0 1 1,0-1-1,0 0 0,1 0 1,-1 0-1,0 0 0,0 1 1,0-1-1,1 0 1,-1 0-1,0 0 0,0 0 1,1 0-1,-1 0 0,0 0 1,0 1-1,1-1 0,-1 0 1,0 0-1,0 0 0,1 0 1,-1 0-1,0 0 1,0 0-1,1 0 0,11-8-1022,12-18 56,-23 24 1001,38-48-574,-19 22-1433,1 2 0,2 0 0,0 1 0,32-25 1,-54 49 2063,1-1 1,0 0-1,0 1 1,1-1-1,-1 1 1,0 0-1,0 0 1,1 0-1,-1 0 1,1 0-1,-1 0 1,1 1-1,-1-1 1,1 1-1,3-1 1,-6 2 100,0-1 1,1 0 0,-1 1 0,1-1-1,-1 0 1,0 1 0,1-1-1,-1 0 1,0 1 0,0-1 0,1 1-1,-1-1 1,0 0 0,0 1-1,0-1 1,1 1 0,-1-1-1,0 1 1,0-1 0,0 1 0,0-1-1,0 1 1,0-1 0,0 1-1,0-1 1,0 1 0,0-1-1,-1 1 1,-2 20 2311,1-13-1029,3-4-1336,0-1 0,0 0 1,1 1-1,-1-1 0,1 0 0,0 0 1,0 0-1,0 0 0,0 0 0,0-1 0,1 1 1,-1-1-1,6 5 0,5 6-5,18 19-49,-20-22-44,-1 1 0,-1 0 1,1 0-1,11 21 0,-20-31 20,0 1 0,0-1 0,-1 1 0,1-1 0,-1 1 1,1-1-1,-1 1 0,0-1 0,0 1 0,1-1 0,-1 1 1,0-1-1,0 1 0,-1-1 0,1 1 0,0 0 0,0-1 1,-1 1-1,1-1 0,-1 1 0,0 1 0,-1-1 77,1 1 0,-1-1-1,0 1 1,0-1 0,0 0-1,0 0 1,-1 0 0,1 0-1,0-1 1,-5 4 0,0-2 156,-1 1 0,0-1 1,1 0-1,-1 0 1,0-1-1,-1 0 1,-10 1-1,12-3-164,-1 1 1,1-1-1,-14-2 0,19 1-223,-1 1 0,1-1 1,0 1-1,0-1 0,0 0 0,-1 0 0,1 0 0,0 0 0,0 0 0,0 0 1,0-1-1,1 1 0,-1-1 0,0 1 0,0-1 0,-1-3 0,1 1-339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36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69 15371,'1'-4'427,"1"0"0,-1 0-1,0 0 1,-1 0 0,1 0 0,-1 0-1,1 0 1,-1 0 0,0 0 0,-2-7-1,2 10-315,0 0 0,-1 0 0,1 0-1,0 0 1,-1 1 0,1-1 0,-1 0-1,1 0 1,-1 0 0,0 1 0,1-1 0,-1 0-1,0 0 1,0 1 0,1-1 0,-1 1-1,0-1 1,0 1 0,-1-1 0,0 0 7,0 1 0,0-1 1,0 1-1,0 0 1,0-1-1,0 1 0,0 0 1,-1 1-1,1-1 1,0 0-1,0 1 0,-3 0 1,-2 1-38,-1 1 1,1 0-1,0 1 0,0-1 1,1 1-1,-1 0 1,1 1-1,0 0 0,-7 6 1,-4 6-50,-24 31 1,32-37-28,1 0 1,1 1-1,0 0 1,0 0-1,1 1 1,1 0-1,-5 16 1,8-24-18,1-1 0,0 0 1,0 0-1,1 1 0,-1-1 0,1 1 1,0-1-1,0 1 0,0-1 1,1 0-1,0 1 0,0-1 1,0 0-1,0 1 0,0-1 0,1 0 1,0 0-1,0 0 0,0 0 1,0 0-1,1-1 0,0 1 0,-1-1 1,1 1-1,0-1 0,5 3 1,2 1-52,0-2 1,1 1 0,0-1 0,0-1 0,0 0 0,0-1 0,1 0 0,-1 0 0,15 0 0,-9 0-40,0 0 0,-1 2 0,21 6 0,-35-10 102,0 0-1,0-1 1,0 1-1,0 0 1,0 0-1,-1 0 1,1 0-1,0 1 1,-1-1-1,1 0 1,-1 1-1,1-1 1,-1 1-1,0-1 0,1 1 1,-1-1-1,0 1 1,0 0-1,0 0 1,0 0-1,-1 0 1,1 0-1,0 0 1,-1 0-1,0 0 1,1 0-1,-1 0 1,0 0-1,0 0 1,0 0-1,0 0 1,0 0-1,-1 0 1,1 0-1,0 0 0,-1 0 1,0 0-1,1 0 1,-1 0-1,0-1 1,-1 3-1,-3 4 70,1-1 0,-1 0 0,0 0 0,-1-1 0,1 1 0,-1-1 0,-1 0 0,-10 8 0,4-5 49,-1 0-1,1 0 1,-1-2-1,-1 0 1,0 0-1,0-1 1,0-1-1,0-1 1,-22 4-1,37-8-173,-1 1 0,0-1 1,0 0-1,0 0 0,0 0 0,0 0 1,0 0-1,0-1 0,1 1 0,-1 0 0,0 0 1,0-1-1,0 1 0,0 0 0,1-1 1,-3 0-1,3 1 26,0-1 1,0 1-1,-1 0 1,1-1-1,0 1 1,0-1-1,0 1 1,-1-1-1,1 1 1,0 0-1,0-1 1,0 1-1,0-1 1,0 1-1,0-1 1,0 1-1,0-1 1,0 1-1,0 0 1,0-1-1,0 1 0,0-1 1,1 0-1,0-2-62,1-1-1,0 1 0,0 0 0,0-1 1,0 1-1,5-5 0,18-21-432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38.1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16708,'1'2'135,"0"1"1,0-1-1,0 0 1,-1 0-1,1 1 1,-1-1-1,0 0 1,0 1-1,0-1 1,0 0-1,0 1 1,0-1-1,0 0 1,-1 1-1,1-1 1,-1 0-1,-1 3 1,0 6 148,-60 315 3358,46-251-3024,9-48-117,2 0 1,0 0-1,0 31 0,15-109 419,-5-32-751,-4 54-159,5-39-1,-6 67-12,0 1 0,0 0 0,0 0 0,0 0 0,0-1 0,0 1 0,0 0 0,0 0 0,0 0 0,0-1 0,0 1 0,0 0 0,1 0 0,-1 0 0,0-1 0,0 1 0,0 0 0,0 0 0,0 0 0,0 0 0,0-1 0,0 1 0,1 0-1,-1 0 1,0 0 0,0 0 0,0 0 0,0-1 0,1 1 0,-1 0 0,0 0 0,0 0 0,0 0 0,0 0 0,1 0 0,-1 0 0,0 0 0,1 0 0,4 7-74,6 18-24,-10-22 73,-1-2 24,3 6-17,0 0 0,0-1 0,0 1-1,1-1 1,7 11 0,-10-15 19,1-1-1,0 1 0,0 0 1,0-1-1,0 1 0,0-1 1,0 0-1,1 0 0,-1 0 1,0 0-1,1 0 0,-1 0 1,0-1-1,1 1 0,-1-1 1,1 1-1,-1-1 1,1 0-1,-1 0 0,6-1 1,1-1-4,0 0 1,0 0 0,0-1 0,0 0 0,0-1 0,0 0 0,-1 0-1,0-1 1,0 0 0,12-9 0,-4 0 9,1-1 0,-2 0 0,21-26 1,-26 27 10,10-16 24,-20 30-38,0 0 0,1 0 0,-1 0 0,0 0 0,0-1 0,0 1-1,0 0 1,0 0 0,0 0 0,0 0 0,0 0 0,1-1 0,-1 1 0,0 0 0,0 0 0,0 0 0,0 0 0,0 0-1,1 0 1,-1 0 0,0 0 0,0 0 0,0 0 0,0 0 0,1-1 0,-1 1 0,0 0 0,0 0 0,0 0 0,0 0-1,1 0 1,-1 0 0,0 0 0,0 1 0,0-1 0,0 0 0,1 0 0,-1 0 0,0 0 0,0 0 0,0 0 0,-1 16 59,-7 16-13,-19 46 1,17-53-32,1 1 0,1 0 0,-6 38 0,13-62-13,1 0 0,0 0 0,-1 1 0,1-1 0,0 0 0,1 0 0,-1 0 0,0 0 0,1 0 0,-1 0 0,1 1 1,-1-1-1,1 0 0,0 0 0,1 2 0,-1-3 0,0 0 1,0 0-1,0-1 0,0 1 1,0 0-1,0-1 0,0 1 1,1-1-1,-1 1 0,0-1 1,0 1-1,0-1 0,1 0 1,-1 0-1,0 1 0,0-1 1,0 0-1,1 0 0,-1 0 1,0-1-1,0 1 0,1 0 1,-1 0-1,0-1 0,0 1 1,0 0-1,2-2 0,8-3 15,-1 0-1,0 0 1,0-1-1,0 0 0,-1-1 1,0 0-1,-1-1 1,1 0-1,-1 0 1,-1 0-1,9-14 0,9-14 80,31-59 0,-36 59-41,-20 36-55,0 0 0,0 0 0,0 0 0,0 0 0,0 0 0,1 0 0,-1 0 1,0 0-1,0 0 0,0 0 0,0 0 0,0 0 0,0 0 0,0 0 0,0 1 0,0-1 0,0 0 0,0 0 0,0 0 0,0 0 0,0 0 0,0 0 0,0 0 0,0 0 0,0 0 0,0 0 1,0 0-1,0 0 0,0 0 0,1 0 0,-1 0 0,0 0 0,0 0 0,0 0 0,0 0 0,0-1 0,0 1 0,0 0 0,0 0 0,0 0 0,0 0 0,0 0 0,0 0 0,-1 10 11,-4 11-9,-5 7-6,5-17 13,1 0 0,1 0 0,0 0 0,0 0 0,1 1 0,-1 19 0,3-30-9,0-1-1,0 1 1,0 0 0,0-1-1,0 1 1,0 0 0,0-1-1,1 1 1,-1 0 0,0-1-1,0 1 1,1 0 0,-1-1-1,0 1 1,1-1 0,-1 1-1,1-1 1,-1 1 0,1-1-1,-1 1 1,1-1-1,-1 1 1,1-1 0,-1 1-1,1-1 1,-1 0 0,2 1-1,0-1 3,-1 1 1,0-1-1,1 0 0,-1 0 0,1 0 0,-1 0 0,1 0 0,-1-1 0,1 1 1,-1 0-1,1-1 0,1 0 0,1 0 2,-1-1-1,1 1 1,-1-1 0,0 0 0,0 0-1,0 0 1,0-1 0,0 1-1,0-1 1,3-4 0,-2 1 7,-1-1 1,0 1-1,0-1 1,2-10 0,5 5 44,53-99-96,-63 102 76,0 9-37,0 0 0,-1 0 0,1 0 1,0 0-1,0 0 0,0 0 0,-1 0 0,1 0 0,0 0 0,0 0 0,0 0 0,-1 0 0,1 0 0,0 0 0,0 1 0,0-1 1,-1 0-1,1 0 0,0 0 0,0 0 0,0 0 0,0 0 0,0 0 0,-1 1 0,1-1 0,0 0 0,0 0 0,0 0 0,0 0 1,0 1-1,0-1 0,0 0 0,0 0 0,0 0 0,-1 1 0,1-1 0,0 0 0,0 0 0,0 2-29,0-1 0,0 0 0,-1 0 0,1 0 0,0 0-1,-1 0 1,1 0 0,-1 0 0,1 0 0,-1 0 0,0 0 0,1 0 0,-1 0 0,0 0-1,0 0 1,0-1 0,1 1 0,-1 0 0,-2 0 0,2-2-96,0 0 1,0 0-1,1-1 1,-1 1-1,0 0 0,0 0 1,1-1-1,-1 1 1,0-1-1,1 1 1,0-1-1,-1 1 1,1-1-1,0 1 1,-1-2-1,-3-18-294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3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0 227 13675,'1'1'137,"-1"0"0,1 0 0,0 0 0,-1 0 0,1-1-1,0 1 1,-1 0 0,1-1 0,0 1 0,0 0 0,0-1 0,0 1 0,0-1 0,-1 1 0,1-1 0,0 1 0,0-1-1,0 0 1,0 0 0,0 1 0,0-1 0,0 0 0,0 0 0,2 0 0,0-1 134,0 1 0,0-1 0,0 0 0,0 0 0,0 0 0,-1 0 0,1 0 0,4-3-1,3-4 425,1 1 0,-2-1 0,10-10-1,-12 10-428,1 0 0,-2 0-1,1 0 1,-1-1-1,0 0 1,-1-1-1,0 1 1,-1-1 0,0 0-1,0 0 1,-1 0-1,0-1 1,-1 1-1,1-14 1,-2 23-255,-1 1 1,0-1-1,0 1 1,0-1-1,0 1 1,0-1-1,0 1 0,0-1 1,0 1-1,0-1 1,0 1-1,0-1 1,0 1-1,0-1 0,0 1 1,0-1-1,0 1 1,-1-1-1,1 1 1,0 0-1,0-1 1,-1 1-1,1-1 0,0 1 1,-1 0-1,1-1 1,0 1-1,-1 0 1,1-1-1,0 1 0,-1-1 1,0 2-1,0-1 0,0 0 0,0 0 0,1 1 0,-1-1 1,0 0-1,0 1 0,0-1 0,1 1 0,-1-1 0,0 1 0,1-1 1,-1 1-1,0 0 0,0 0 0,-22 31 70,20-25-82,-19 47-23,21-51 20,-1 0 1,2 0 0,-1 0-1,0 0 1,1 0-1,-1 1 1,1-1-1,0 0 1,0 0-1,1 1 1,-1-1-1,0 0 1,1 0 0,1 5-1,-1-7 2,1 1 0,-1-1 0,0 1 0,1-1 0,-1 0 0,1 1 0,-1-1-1,1 0 1,-1 0 0,1 0 0,0 0 0,-1-1 0,1 1 0,0 0 0,0-1 0,0 1 0,0-1 0,-1 0 0,1 1 0,0-1-1,3 0 1,48-3-27,-36 1 17,91 1 8,-55 2 300,-53-1-278,0 0-1,0 0 0,0 0 0,0-1 0,1 1 0,-1 0 1,0 0-1,0 0 0,0 0 0,0 0 0,0 0 0,1 0 0,-1-1 1,0 1-1,0 0 0,0 0 0,0 0 0,0 0 0,0-1 1,0 1-1,0 0 0,0 0 0,1 0 0,-1 0 0,0-1 0,0 1 1,0 0-1,0 0 0,0 0 0,0-1 0,0 1 0,0 0 1,0 0-1,0 0 0,0 0 0,-1-1 0,1 1 0,0 0 1,0 0-1,0 0 0,0 0 0,0-1 0,0 1 0,0 0 0,0 0 1,0 0-1,-1 0 0,1 0 0,0-1 0,0 1 0,0 0 1,0 0-1,0 0 0,-1 0 0,-8-13 228,7 10-135,-13-17 160,1-1-1,1 0 0,0-1 0,-17-45 0,30 67-289,0 0-1,0-1 1,0 1 0,-1 0-1,1 0 1,0-1 0,0 1-1,0 0 1,0-1 0,0 1 0,0 0-1,0 0 1,0-1 0,0 1-1,0 0 1,0-1 0,0 1-1,0 0 1,0-1 0,0 1-1,0 0 1,0 0 0,0-1-1,1 1 1,-1 0 0,0 0-1,0-1 1,0 1 0,0 0-1,1 0 1,-1-1 0,0 1 0,0 0-1,0 0 1,1 0 0,-1-1-1,0 1 1,0 0 0,1 0-1,-1 0 1,0 0 0,1 0-1,-1-1 1,0 1 0,0 0-1,1 0 1,-1 0 0,0 0-1,1 0 1,-1 0 0,0 0-1,1 0 1,22 5-908,1 0 498,-3-10-58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0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172 377 16211,'-2'-3'160,"-1"1"-1,1-1 0,-1 1 1,0-1-1,0 1 0,0 0 0,0 0 1,0 1-1,0-1 0,-1 1 0,1-1 1,-1 1-1,1 0 0,-1 1 0,1-1 1,-1 0-1,1 1 0,-1 0 1,0 0-1,1 0 0,-1 0 0,0 1 1,1-1-1,-1 1 0,1 0 0,-1 0 1,1 0-1,-1 0 0,1 1 0,0 0 1,0-1-1,0 1 0,0 0 1,0 0-1,0 1 0,0-1 0,1 1 1,-1-1-1,-2 5 0,-2 1 63,-1 2 1,2-1-1,-7 12 0,12-19-185,0 0 0,0 0 0,0 1-1,0-1 1,1 0 0,-1 0-1,1 0 1,-1 1 0,1-1-1,0 4 1,0-5-17,0 0-1,1 0 1,-1 0 0,0 0-1,0-1 1,1 1 0,-1 0-1,1 0 1,-1 0 0,1-1-1,-1 1 1,1 0 0,-1-1-1,1 1 1,0 0 0,-1-1-1,1 1 1,0-1-1,0 1 1,-1-1 0,1 1-1,0-1 1,0 1 0,0-1-1,0 0 1,0 0 0,1 1-1,1-1 33,1 0-1,-1 0 0,1 0 0,-1 0 1,1 0-1,-1-1 0,1 0 1,-1 0-1,0 0 0,1 0 0,-1 0 1,0 0-1,0-1 0,0 0 1,0 0-1,0 1 0,5-5 0,2-2 87,-1-1-1,1 0 0,11-14 1,-9 7 64,-1 0 0,14-29 1,-8 15-6,-21 74-111,2-31-78,-3 34-8,5-45 1,0-1 0,-1 1 0,1-1 0,0 1 0,1-1 0,-1 1 0,0 0 0,0-1 0,1 1 0,-1-1 0,1 1 0,-1-1 0,1 0-1,0 1 1,0-1 0,-1 1 0,1-1 0,0 0 0,0 0 0,0 0 0,1 1 0,-1-1 0,1 1 0,0-2 1,-1 0-1,1 0 1,-1 0-1,1 0 1,-1 0-1,1 0 1,-1 0 0,1-1-1,-1 1 1,0-1-1,1 1 1,-1-1-1,1 1 1,-1-1-1,0 0 1,0 1 0,1-1-1,-1 0 1,0 0-1,0 0 1,0 0-1,2-2 1,25-28 13,-26 28-14,15-20 48,16-27 0,-23 33-35,-10 16-14,0 1 0,0 0 1,0-1-1,0 1 0,0 0 0,1-1 0,-1 1 0,0 0 1,0-1-1,0 1 0,0 0 0,1-1 0,-1 1 1,0 0-1,0-1 0,0 1 0,1 0 0,-1 0 0,0-1 1,1 1-1,-1 0 0,0 0 0,0 0 0,1 0 0,-1-1 1,0 1-1,1 0 0,-1 0 0,0 0 0,1 0 0,-1 0 1,1 0-1,-1 0 0,0 0 0,1 0 0,-1 0 0,0 0 1,1 0-1,0 0 0,2 17-1,-5 33-7,2-46 9,-2 14-1,1-10 4,0 0 0,0 0 0,1 1 0,0-1 0,0 0 0,1 0 0,2 9 0,-2-16-4,-1 0 1,0-1 0,0 1-1,1 0 1,-1-1 0,1 1-1,-1-1 1,1 1-1,-1-1 1,1 1 0,-1-1-1,1 1 1,-1-1 0,1 0-1,-1 1 1,1-1-1,0 1 1,-1-1 0,1 0-1,0 0 1,-1 0-1,1 1 1,0-1 0,-1 0-1,1 0 1,0 0 0,-1 0-1,1 0 1,0 0-1,0 0 1,-1 0 0,1 0-1,0 0 1,-1-1 0,1 1-1,0 0 1,-1 0-1,1-1 1,0 1 0,-1 0-1,1-1 1,-1 1 0,1-1-1,0 0 1,26-19 11,-4-4 1,29-38 0,10-11 19,-62 73-33,0 0 0,0-1-1,0 1 1,1 0-1,-1 0 1,0 0 0,0-1-1,0 1 1,0 0 0,1 0-1,-1 0 1,0 0-1,0-1 1,0 1 0,1 0-1,-1 0 1,0 0-1,0 0 1,0 0 0,1 0-1,-1 0 1,0 0-1,0 0 1,1-1 0,-1 1-1,0 0 1,1 0-1,-1 0 1,0 0 0,0 0-1,1 1 1,-1-1-1,0 0 1,0 0 0,1 0-1,0 10-20,-6 18 3,4-26 13,-3 14-12,2-12 15,1 1-1,-1-1 1,1 1 0,0 0-1,0-1 1,1 1 0,-1 0-1,1 0 1,0-1 0,1 9-1,0-13 4,-1 0 0,0 1 0,0-1 0,0 0 0,1 0 0,-1 1 0,0-1 0,1 0 0,-1 0 0,0 1 0,1-1 0,-1 0 0,0 0 0,1 0 0,-1 0 0,0 0 0,1 1 0,-1-1 0,0 0 0,1 0 0,-1 0 0,1 0-1,-1 0 1,0 0 0,1 0 0,-1 0 0,0 0 0,1-1 0,-1 1 0,0 0 0,1 0 0,-1 0 0,0 0 0,1 0 0,-1-1 0,0 1 0,1 0 0,13-9 5,-12 8-5,19-16 7,-1-1-1,0 0 0,-2-1 0,0-2 0,17-23 1,-11 9 9,-2 0 1,28-61-1,-47 88-13,1 0 2,0 0 0,-1 0 1,0 0-1,0 0 0,-1 0 1,2-15-1,-4 23-5,0 0 0,0 0-1,0 0 1,0-1 0,0 1 0,0 0-1,0 0 1,0 0 0,0-1-1,0 1 1,0 0 0,0 0 0,0 0-1,0-1 1,0 1 0,0 0 0,0 0-1,0 0 1,0-1 0,0 1 0,0 0-1,0 0 1,0 0 0,-1 0 0,1-1-1,0 1 1,0 0 0,0 0-1,0 0 1,-1 0 0,1 0 0,0 0-1,0 0 1,0-1 0,0 1 0,-1 0-1,1 0 1,0 0 0,0 0 0,0 0-1,-1 0 1,1 0 0,0 0 0,0 0-1,0 0 1,-1 0 0,-10 7-3,-9 14 7,16-15 4,0 1 0,1 0-1,-1 0 1,1 0-1,1 1 1,-4 13-1,-6 51-13,5-23-13,-41 215-35,-31 145 379,75-387-290,3-14-15,0 0-1,-1 0 0,0-1 1,0 1-1,-1 0 1,0-1-1,0 0 0,-8 12 1,11-18-16,0-1 1,-1 1-1,1-1 1,-1 1 0,1-1-1,0 1 1,-1-1-1,1 1 1,-1-1-1,0 0 1,1 1 0,-1-1-1,1 0 1,-1 1-1,1-1 1,-1 0 0,0 0-1,1 1 1,-1-1-1,0 0 1,1 0 0,-1 0-1,0 0 1,1 0-1,-1 0 1,0 0-1,-1 0 1,1-1 2,0 0 0,0 1 0,0-1 1,0 0-1,0 0 0,0 0 0,0 1 0,0-1 0,0 0 1,0 0-1,1 0 0,-1-1 0,0 0 0,-3-5 12,1 1 0,1-1 0,-1 0-1,-1-7 1,1-3 3,0 1-1,1-1 1,1 0-1,1 1 1,0-1-1,1 0 1,1 1-1,0-1 1,6-19-1,-4 22-58,0 1 0,1 1 0,1-1 0,0 1 0,0 0 0,1 0 0,1 1 0,0-1 0,0 2 0,1-1 0,18-14 0,-9 10-164,1 1-1,1 1 1,32-16-1,-14 10-44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4 19580,'0'-1'42,"0"1"1,0 0-1,0 0 0,0 0 0,0 0 1,0 0-1,0 0 0,0 0 0,0-1 1,0 1-1,0 0 0,0 0 1,0 0-1,0 0 0,0 0 0,0 0 1,0 0-1,0 0 0,0 0 0,0-1 1,0 1-1,1 0 0,-1 0 0,0 0 1,0 0-1,0 0 0,0 0 0,0 0 1,0 0-1,0 0 0,0 0 0,0 0 1,1 0-1,-1 0 0,0 0 0,0 0 1,0 0-1,0 0 0,0 0 0,0 0 1,0 0-1,1 0 0,-1 0 0,0 0 1,0 0-1,0 0 0,0 0 0,0 0 1,0 0-1,0 0 0,0 0 1,1 0-1,-1 0 0,0 0 0,0 0 1,0 0-1,0 0 0,0 1 0,0-1 1,0 0-1,0 0 0,0 0 0,0 0 1,0 0-1,0 0 0,0 0 0,1 1 1,1 12 1051,-3 21-142,-24 194 651,3-59-1254,22-168-340,0 0 0,0 0-1,0-1 1,0 1 0,-1 0-1,1 0 1,1 0 0,-1 0-1,0 0 1,0-1 0,0 1-1,0 0 1,0 0 0,1 0-1,-1-1 1,0 1 0,1 0-1,-1 0 1,1-1 0,0 2-1,0-1-1,-1-1 0,1 0 0,-1 0-1,1 0 1,-1 0 0,1 0 0,0 0 0,-1 0-1,1 0 1,-1 0 0,1 0 0,-1 0-1,1 0 1,-1-1 0,1 1 0,0 0-1,-1 0 1,1-1 0,-1 1 0,1 0-1,-1 0 1,1-1 0,30-28 208,-28 25-193,181-213 494,-124 145-744,-32 34-1332,-28 38 1540,1-1-1,-1 1 1,0-1 0,0 1 0,0-1 0,0 1 0,0-1-1,1 1 1,-1 0 0,0-1 0,0 1 0,0-1 0,0 1-1,0-1 1,-1 1 0,1-1 0,0 1 0,0-1 0,0 1-1,0 0 1,0-1 0,-1 1 0,1-1 0,0 1 0,0 0-1,-1-1 1,1 1 0,0 0 0,-1-1 0,1 1 0,0 0-1,-1-1 1,1 1 0,-1 0 0,1-1-14,-12-3-424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1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17532,'12'35'2016,"-2"-15"-1232,3-6-320,2-3 1041,4 0-505,2-7-840,2-3-616,3-2 424,-3-5-232,4-4-112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1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13371,'-13'17'3144,"-54"77"2290,58-80-5162,1-1-1,1 1 1,1 1 0,0-1 0,-8 27 0,14-40-255,0-1 0,0 1 0,0-1 0,-1 1 0,1-1 0,0 1 0,0-1 0,0 1 0,0-1 0,0 1 1,0-1-1,0 1 0,0-1 0,0 1 0,0-1 0,1 1 0,-1-1 0,0 1 0,0-1 0,0 1 0,0-1 0,1 1 0,-1-1 0,0 1 1,1-1-1,-1 1 0,0-1 0,1 0 0,0 1 0,0 0-1,0-1-1,0 0 1,0 0 0,0 0-1,0 0 1,0 0 0,0 0-1,0 0 1,0 0-1,0-1 1,0 1 0,-1 0-1,1-1 1,0 1 0,1-1-1,40-24 108,-34 20-85,-1 0-34,99-55 123,-94 54-114,0 1 0,1 0 0,0 1 0,0 1 0,0 0 0,26-3 0,-37 6-9,1 0 1,-1 0-1,1 0 0,-1 0 0,0 0 0,1 1 1,-1-1-1,0 1 0,1-1 0,-1 1 0,0 0 1,0 0-1,0 0 0,0 0 0,0 1 0,0-1 1,0 0-1,0 1 0,0-1 0,0 1 0,-1 0 0,3 2 1,-3-1 5,1 0 0,0 1 0,-1-1 0,0 0 0,0 0 0,0 1 0,0-1 0,-1 1 0,1-1 0,-1 1 0,0-1 0,0 1 0,0-1 0,-1 7 0,1-9 3,-1-1 1,1 1-1,0-1 1,0 1-1,0-1 1,0 1-1,0-1 0,0 1 1,0-1-1,0 1 1,0-1-1,0 1 1,0-1-1,0 1 0,0-1 1,0 1-1,1-1 1,-1 1-1,0-1 1,0 0-1,1 1 0,-1-1 1,0 1-1,0-1 1,1 0-1,-1 1 1,0-1-1,1 1 0,0-1 1,0 1 1,0-1 1,0 0 0,0 0-1,0 0 1,0 0-1,0 0 1,0 0-1,0-1 1,0 1 0,0 0-1,0 0 1,0-1-1,0 1 1,1-1 0,39-25 191,-30 19-137,7-4 44,37-17 1,-49 25-115,0 1 0,0 0 0,0 0 0,0 1 1,1 0-1,-1 0 0,0 0 0,1 1 0,-1 0 0,12 1 0,-16-1-4,1 1 0,-1 0-1,0-1 1,0 1 0,0 0 0,0 0-1,0 1 1,0-1 0,0 0 0,0 1-1,0-1 1,0 1 0,-1 0 0,1-1-1,0 1 1,-1 0 0,0 0 0,1 0-1,-1 0 1,0 0 0,0 0 0,0 1-1,-1-1 1,1 0 0,0 3 0,0-2-2,0 0 0,1 0 0,-1 0 0,1 0 0,-1 0 0,1 0 0,0 0 0,0 0 0,0-1 0,3 4 0,-4-6 10,0 1-1,0-1 1,0 0-1,-1 1 0,1-1 1,0 0-1,0 0 1,0 0-1,0 1 1,0-1-1,0 0 0,0 0 1,-1 0-1,1-1 1,0 1-1,0 0 1,0 0-1,0 0 1,0-1-1,0 1 0,-1 0 1,1-1-1,0 1 1,0-1-1,0 1 1,-1-1-1,1 1 1,0-2-1,25-21 61,-17 15-42,-7 6-18,61-50 114,-55 45-112,1 2 0,0-1-1,-1 1 1,2 1 0,17-7 0,-26 10-3,0 1-1,1-1 1,-1 1 0,0 0-1,1-1 1,-1 1 0,0 0-1,1 0 1,-1 0 0,1 0-1,-1 0 1,0 0 0,1 0-1,-1 0 1,0 1 0,1-1-1,-1 1 1,0-1 0,0 1-1,1-1 1,-1 1 0,0 0-1,2 1 1,-2-1-24,0 0 0,0 1 1,-1-1-1,1 0 0,0 1 0,-1-1 1,0 1-1,1-1 0,-1 1 1,0-1-1,1 1 0,-1-1 0,0 1 1,0-1-1,0 1 0,0-1 0,-1 4 1,0-1 36,0 0 0,0 0 0,0 0 0,-1 0 1,1 0-1,-1 0 0,0 0 0,0 0 0,0-1 0,-1 1 1,0-1-1,1 1 0,-1-1 0,-5 5 0,-3-6-4,5-11-2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2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17596,'0'0'127,"1"1"0,0-1 1,-1 1-1,1-1 0,-1 0 0,1 1 1,0-1-1,-1 1 0,1 0 0,-1-1 1,1 1-1,-1-1 0,0 1 0,1 0 1,-1-1-1,0 1 0,1 0 0,-1-1 1,0 1-1,0 0 0,0 0 0,1-1 1,-1 1-1,0 0 0,0-1 0,0 1 1,0 0-1,0 0 0,0-1 0,-1 1 1,1 0-1,0 1 0,-4 27 1473,4-29-1583,-6 24 796,4-16-657,0 0 1,0 0-1,1 1 1,0-1-1,0 13 1,1-21-152,0 1 0,0 0 0,0-1 0,0 1 0,0 0-1,0-1 1,1 1 0,-1 0 0,0-1 0,0 1 0,1-1 0,-1 1 0,0-1 0,1 1 0,-1 0 0,0-1-1,1 1 1,-1-1 0,1 0 0,-1 1 0,1-1 0,-1 1 0,1-1 0,-1 0 0,1 1 0,-1-1-1,2 1 1,0-1 0,-1 0 0,1 0 0,-1 0 0,1 0 0,-1 0-1,1 0 1,0 0 0,-1-1 0,1 1 0,-1 0 0,3-2-1,6-2 1,0-1-1,16-11 1,-18 11 2,22-15-10,-18 12 7,1-1 0,0 2 0,1 0 0,-1 0 0,1 1 0,24-7 0,-36 13-3,-1 0 0,0-1-1,0 1 1,0 0-1,1 0 1,-1 0-1,0 0 1,0 0-1,0 0 1,1 0 0,-1 0-1,0 0 1,0 1-1,0-1 1,0 0-1,1 1 1,-1-1 0,0 1-1,0 0 1,0-1-1,0 1 1,0 0-1,0-1 1,0 1-1,0 0 1,-1 0 0,1 0-1,0 0 1,0 0-1,-1 0 1,1 0-1,0 0 1,0 1-1,0 3 10,0 1 0,0-1 0,0 0 0,0 0 0,-1 0 0,0 8 0,1 4 36,-1-16-45,0-1 1,0 0-1,0 0 0,0 0 1,0 0-1,0 1 0,0-1 1,0 0-1,0 0 0,0 0 1,0 0-1,0 1 0,0-1 1,0 0-1,0 0 1,0 0-1,0 0 0,1 1 1,-1-1-1,0 0 0,0 0 1,0 0-1,0 0 0,0 0 1,1 0-1,-1 0 0,0 0 1,0 1-1,0-1 0,0 0 1,1 0-1,-1 0 0,0 0 1,0 0-1,0 0 0,0 0 1,1 0-1,-1 0 0,0 0 1,0 0-1,0 0 0,0 0 1,1 0-1,10-6 27,7-10-2,-14 12-20,44-39 37,-44 40-40,0 0 1,1-1 0,0 2 0,0-1-1,0 1 1,0-1 0,0 1-1,1 1 1,6-3 0,-10 4-4,-1 0 1,0 0-1,0 0 1,1-1 0,-1 1-1,0 0 1,1 1-1,-1-1 1,0 0-1,0 0 1,1 1-1,-1-1 1,0 0-1,0 1 1,0-1 0,1 1-1,-1 0 1,0-1-1,0 1 1,0 0-1,0 0 1,0-1-1,0 1 1,1 2-1,-1-1 5,0 0 0,0 0 0,0 1-1,0-1 1,0 1 0,0-1-1,-1 1 1,1-1 0,-1 1-1,1-1 1,-1 5 0,-1 2-8,1-1 0,-1 1 1,-1-1-1,0 1 0,0-1 0,-5 13 1,6-18-48,-12 21-814,13-23 831,-1 0 0,1 0 0,0 0-1,-1-1 1,0 1 0,1 0 0,-1-1-1,1 1 1,-1 0 0,0-1 0,1 1-1,-1-1 1,0 1 0,0-1 0,1 1-1,-1-1 1,0 0 0,0 1 0,0-1-1,0 0 1,1 0 0,-1 0 0,0 1-1,-2-1 1,-3-5-311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2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6 194 16772,'-1'1'94,"1"-1"0,-1 1 0,1-1 0,-1 1 0,1 0 0,0-1 0,-1 1 0,1-1 0,0 1 0,-1 0 0,1-1 0,0 1 0,0 0 0,-1-1 0,1 1 0,0 0 0,0 0 0,0-1 0,0 1 0,0 0 0,0 0 0,0-1 0,0 1 0,1 0 0,-1-1 0,0 1 0,0 0 0,0-1 0,1 1 0,-1 0 0,0-1 0,1 1 1,-1 0-1,1-1 0,-1 1 0,1-1 0,-1 1 0,1-1 0,-1 1 0,1-1 0,-1 1 0,1-1 0,0 0 0,-1 1 0,1-1 0,0 0 0,-1 1 0,1-1 0,0 0 0,-1 0 0,1 0 0,0 0 0,-1 0 0,2 0 0,4 2 204,0-1-1,0-1 1,-1 1 0,1-1-1,9-1 1,-6 0-223,0-2 1,0 1-1,-1-1 0,1 0 1,-1-1-1,0 0 0,0 0 1,0-1-1,0 0 0,-1 0 1,0-1-1,0 0 0,0 0 1,-1 0-1,0-1 0,0 0 1,-1-1-1,0 1 0,0-1 1,-1 0-1,0 0 0,0 0 1,0-1-1,-2 1 0,1-1 1,-1 0-1,0 0 0,1-13 1,-3 20-71,0 0 0,0 1 0,1-1 0,-2 1 0,1-1 0,0 0 1,0 1-1,0-1 0,-1 1 0,1-1 0,-1 1 0,1-1 1,-1 1-1,0-1 0,0 1 0,1-1 0,-1 1 0,-2-2 0,2 2-1,0 1-1,0-1 0,0 1 0,0-1 0,0 1 0,0 0 0,0-1 0,0 1 0,0 0 0,0 0 0,0 0 0,0 0 0,0 0 0,0 0 0,0 0 0,0 0 1,0 0-1,0 1 0,0-1 0,0 0 0,-1 1 0,-4 1 7,1 1-1,0 0 1,0 0 0,0 1-1,0-1 1,0 1 0,-8 8-1,-4 7 23,-28 41-1,39-51-26,0 1 0,1-1-1,0 1 1,1 0 0,0 0 0,-5 22-1,9-31-4,-1 0 1,1 0-1,0 0 0,0 0 0,0 0 1,-1 0-1,1 0 0,0 0 0,0 0 0,0 0 1,1 0-1,-1 0 0,0 1 0,0-1 1,1 0-1,-1 0 0,0 0 0,1 0 0,-1 0 1,1 0-1,-1 0 0,1 0 0,0-1 0,-1 1 1,1 0-1,0 0 0,0 0 0,-1-1 1,1 1-1,0 0 0,0-1 0,0 1 0,0-1 1,0 1-1,0-1 0,0 1 0,0-1 1,0 0-1,0 1 0,0-1 0,0 0 0,0 0 1,0 0-1,1 0 0,-1 0 0,0 0 0,0 0 1,0 0-1,2-1 0,7-1 1,0 0 1,0 0-1,0-1 0,12-5 1,-13 4-2,47-17 2,-29 9 13,0 2 0,1 2-1,34-8 1,-59 16-13,0-1 0,0 1 0,0 0 0,0 0 0,0 0 1,0 1-1,0-1 0,0 1 0,0-1 0,0 1 0,0 0 0,0 0 0,0 0 0,0 1 1,-1-1-1,1 1 0,-1 0 0,1-1 0,-1 1 0,1 0 0,-1 0 0,0 0 0,0 1 1,0-1-1,0 1 0,0-1 0,-1 1 0,1-1 0,-1 1 0,2 4 0,-2-5 3,0 0-1,0 0 1,1-1-1,-1 1 1,0 0-1,1-1 0,0 1 1,-1-1-1,1 0 1,0 1-1,-1-1 1,1 0-1,0 0 1,0 0-1,0 0 1,0 0-1,0-1 0,0 1 1,0-1-1,1 1 1,-1-1-1,0 0 1,0 0-1,0 0 1,0 0-1,0 0 0,1 0 1,-1 0-1,0-1 1,4-1-1,7-1 20,0-2 0,0 0-1,22-12 1,-14 7 6,-11 6-20,2-2-4,0 0-1,1 1 1,0 1 0,0 0 0,0 0-1,0 1 1,22-1 0,-33 3-7,-1 1 1,1 0-1,-1 0 0,1 0 1,-1 1-1,0-1 0,1 0 1,-1 1-1,1-1 0,-1 0 1,0 1-1,1-1 1,-1 1-1,0 0 0,0 0 1,1-1-1,-1 1 0,0 0 1,0 0-1,0 0 0,0 0 1,0 0-1,0 0 0,0 0 1,-1 1-1,1-1 0,0 0 1,-1 0-1,1 1 0,-1-1 1,1 0-1,-1 1 0,1-1 1,-1 1-1,0-1 0,0 1 1,0-1-1,0 0 0,0 4 1,-1 3-154,0 1 0,-1 0-1,0 0 1,-1-1 0,-4 11 0,2-4-923,5-13 794,6-6-92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4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165 167 20244,'-17'8'603,"0"2"-1,0 0 1,1 1-1,-27 24 1,38-30-523,0 0 0,0 0 0,1 0 1,0 0-1,0 1 0,0-1 0,1 1 0,-1 0 0,1 0 1,1 1-1,-1-1 0,1 0 0,0 1 0,1 0 0,0-1 1,0 1-1,-1 8 0,2-14-71,0 1 1,0-1-1,1 1 0,-1-1 0,0 1 1,0 0-1,1-1 0,-1 1 1,1-1-1,-1 0 0,1 1 0,0-1 1,0 1-1,-1-1 0,1 0 1,0 1-1,0-1 0,0 0 0,0 0 1,1 0-1,-1 0 0,2 1 0,-1-1-3,0 0-1,1 0 0,-1 0 0,1 0 0,-1-1 0,1 1 0,0-1 0,-1 0 0,1 1 0,-1-1 0,1 0 0,3-1 0,4-1 0,-1 1 0,1-2 0,-1 0 0,1 0 0,-1 0-1,9-6 1,-3 0 34,-1-1 0,0 0 0,0-1 0,-1 0 0,0-1 0,-1-1 0,-1 0 0,12-17-1,0-4 169,-1-1-1,22-48 0,-39 72-147,0 1 11,0 1 0,-1 0 0,0-1 0,-1 0 0,0 1 0,0-1-1,0-11 1,-20 41 110,-56 132-140,63-128-44,1 0 1,2 1-1,0 0 0,-4 40 1,11-61 4,-1 0 0,1 0 0,0 0 0,0 1 0,0-1 0,1 0 1,-1 0-1,1 0 0,0 0 0,1 0 0,-1 0 0,0 0 0,1 0 0,3 4 1,-4-6-2,1 0 0,0 0 0,0 0 0,0-1 0,0 1 0,1 0 1,-1-1-1,0 0 0,1 1 0,-1-1 0,1 0 0,0 0 0,-1-1 1,1 1-1,0 0 0,-1-1 0,1 0 0,0 1 0,-1-1 0,1 0 1,5-1-1,2 0 2,0-1 0,0 0 0,0-1 0,0 0 0,0 0 0,-1-1 1,1 0-1,-1-1 0,0 0 0,-1-1 0,10-7 0,-4 2 2,0-1-1,-1 0 1,0-1-1,-1 0 1,15-23-1,-24 33-3,-1-1 0,0 0 0,0 1 0,0-1 0,0 0 0,-1 0-1,0 0 1,0 0 0,1-5 0,-2 9 0,0 0-1,0 0 1,0 0 0,0 0 0,0 0-1,0 0 1,0-1 0,0 1-1,0 0 1,0 0 0,0 0-1,0 0 1,0 0 0,0 0 0,0 0-1,0 0 1,0 0 0,0-1-1,0 1 1,0 0 0,0 0-1,0 0 1,0 0 0,0 0 0,0 0-1,0 0 1,0 0 0,0 0-1,0 0 1,0 0 0,0 0 0,0 0-1,-1-1 1,1 1 0,0 0-1,0 0 1,0 0 0,0 0-1,0 0 1,0 0 0,0 0 0,0 0-1,0 0 1,0 0 0,-1 0-1,1 0 1,0 0 0,0 0-1,0 0 1,0 0 0,0 0 0,0 0-1,0 0 1,0 0 0,0 0-1,0 0 1,-1 0 0,1 1-1,0-1 1,0 0 0,0 0 0,-8 6-11,-5 9-4,7-7 13,1 0-1,0 1 1,0 0 0,1 0 0,0 0-1,0 0 1,1 1 0,1 0-1,-1-1 1,0 13 0,3-21 2,0 0 0,0 1 0,0-1 1,0 0-1,0 0 0,0 1 0,0-1 1,0 0-1,1 0 0,-1 1 0,0-1 0,1 0 1,-1 0-1,1 0 0,-1 0 0,1 0 1,0 0-1,-1 0 0,1 0 0,0 0 0,0 0 1,0 0-1,1 1 0,0-1 1,0-1 0,0 1 0,-1-1 0,1 1-1,0-1 1,0 0 0,-1 1 0,1-1 0,0 0 0,0 0 0,0 0 0,-1-1-1,1 1 1,3-1 0,3-1 3,1-1-1,0-1 1,-1 1 0,1-2-1,10-6 1,7-8 23,0-2 0,-1-1 0,-2 0-1,27-33 1,-47 53 1,-3 7-20,-8 35-45,5-32-76,1 1 0,0-1 0,1 1 0,0-1 0,0 1 0,1 0 0,0-1 0,0 1 0,3 14 1,5-8-117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4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3 183 13803,'-1'-5'489,"0"-1"-1,0 1 1,1-1 0,0 1-1,0-1 1,1 1 0,-1-1-1,1 1 1,0 0 0,0-1-1,1 1 1,0 0 0,0 0-1,0 0 1,5-8 0,-2 3-137,1 0 1,1 0-1,0 0 1,0 1-1,1 0 1,10-9-1,-16 16-310,-1 1-1,1 0 1,-1-1 0,1 1-1,0 0 1,0 0 0,0 0-1,-1 1 1,1-1-1,0 0 1,0 1 0,3-1-1,-4 1-34,0 0 0,-1 0-1,1 0 1,0 0-1,-1 0 1,1 1 0,0-1-1,-1 0 1,1 0-1,0 1 1,-1-1 0,1 1-1,0-1 1,-1 1-1,1-1 1,-1 1 0,1-1-1,-1 1 1,1-1-1,-1 1 1,0-1 0,1 1-1,-1 0 1,0-1-1,1 1 1,-1 0 0,0-1-1,0 1 1,1 0-1,-1 0 1,0-1 0,0 1-1,0 0 1,0-1-1,0 1 1,0 1 0,0 17 6,0 1 1,-1-1-1,-1 1 1,-1-1-1,-1 0 1,-8 26 0,-9 45 17,21-89-31,0 0 0,0 0 0,-1 0 0,1 0 0,0 0 0,0 0 0,0 0 0,0 0-1,0 0 1,0 0 0,0 0 0,1 0 0,-1 0 0,0 0 0,1 0 0,-1 0 0,0 0 0,1 0-1,-1 0 1,1 0 0,-1 0 0,1 0 0,1 0 0,-1 0 1,-1-1 1,1 0-1,0 1 0,0-1 0,0 0 1,0 0-1,0 0 0,0 0 1,0 0-1,0 0 0,0 0 0,0 0 1,0 0-1,0 0 0,0-1 1,0 1-1,0 0 0,0-1 0,1 0 1,6-3 14,0 0 0,0-1 0,12-10 0,1-2 32,-1-1 0,0-1 0,-2 0 0,31-44 0,-52 90 11,0-15-47,-9 41 0,11-49-10,1 1 0,0-1-1,0 1 1,0-1 0,0 1 0,0 0-1,1-1 1,0 1 0,2 4-1,-3-8 5,1 0-1,-1 1 0,1-1 0,-1 0 0,1-1 0,-1 1 0,1 0 0,0 0 0,-1 0 0,1 0 0,0 0 0,0-1 0,0 1 1,0 0-1,0-1 0,0 1 0,0-1 0,0 1 0,0-1 0,0 1 0,0-1 0,2 1 0,-1-1 8,1 0 1,-1 0-1,1 0 0,0 0 0,-1 0 1,1-1-1,-1 1 0,1-1 0,3-1 1,4-2 49,0 0 1,0-1 0,13-10 0,-7 4 14,0-1 1,-1 0 0,-1-1-1,0-1 1,-1-1 0,-1 0-1,0 0 1,-1-1 0,16-30-1,-27 46-77,0 0-1,0 0 0,1 0 0,-1 0 0,0 0 1,0 0-1,0 0 0,0 0 0,0-1 0,0 1 1,1 0-1,-1 0 0,0 0 0,0 0 0,0 0 1,0-1-1,0 1 0,0 0 0,0 0 0,0 0 1,0 0-1,0-1 0,0 1 0,0 0 0,0 0 1,0 0-1,0 0 0,0-1 0,0 1 0,0 0 1,0 0-1,0 0 0,0 0 0,0-1 0,0 1 1,0 0-1,0 0 0,0 0 0,0 0 0,0-1 1,0 1-1,0 0 0,-1 0 0,1 0 0,0 0 1,0 0-1,0 0 0,0 0 0,0-1 0,-1 1 1,1 0-1,0 0 0,0 0 0,0 0 0,0 0 1,0 0-1,-1 0 0,1 0 0,0 0 0,0 0 1,0 0-1,-1 0 0,-7 5-1,3 0-1,0 0 0,1 1 0,0 0 0,0 0 0,0 0 0,1 0 0,0 1 0,0-1 0,1 1 0,-1 0 0,0 8 0,3-14 2,0-1 0,0 0 1,0 0-1,0 0 0,0 1 0,0-1 0,0 0 0,0 0 0,0 0 0,0 0 0,0 1 0,0-1 0,0 0 0,0 0 0,0 0 0,0 0 0,1 1 0,-1-1 0,0 0 0,0 0 0,0 0 0,0 0 0,0 0 1,1 0-1,-1 1 0,0-1 0,0 0 0,0 0 0,0 0 0,1 0 0,-1 0 0,0 0 0,0 0 0,0 0 0,0 0 0,1 0 0,-1 0 0,0 0 0,0 0 0,0 0 0,1 0 0,-1 0 0,12-4 4,9-9 0,-11 7-4,-1-1 0,1-1 0,-1 1 0,-1-2 0,14-16 0,-21 25 0,-1 0 0,0 0 0,0 0 0,0 0 1,0-1-1,0 1 0,0 0 0,0 0 0,0 0 0,0 0 1,0 0-1,0 0 0,0 0 0,0-1 0,0 1 0,0 0 1,0 0-1,0 0 0,0 0 0,0 0 0,0 0 0,0 0 1,0-1-1,-1 1 0,1 0 0,0 0 0,0 0 0,0 0 1,0 0-1,0 0 0,0 0 0,0 0 0,0 0 0,0-1 1,0 1-1,-1 0 0,1 0 0,0 0 0,0 0 0,0 0 1,0 0-1,0 0 0,0 0 0,0 0 0,-1 0 0,1 0 1,0 0-1,0 0 0,0 0 0,0 0 0,0 0 0,0 0 1,0 0-1,-1 0 0,1 0 0,0 0 0,0 0 0,0 0 1,0 0-1,0 0 0,0 0 0,-1 1 0,-7 0 13,8-1-12,-3 2 25,-21 5 325,24-7-346,0 0 0,-1 0-1,1 0 1,0 1 0,-1-1 0,1 0 0,0 0-1,-1 0 1,1 0 0,0 0 0,-1 0-1,1 0 1,0 0 0,-1-1 0,1 1-1,0 0 1,-1 0 0,1 0 0,0 0-1,0 0 1,-1 0 0,1-1 0,0 1-1,-1 0 1,1 0 0,0 0 0,0-1 0,-1 1-1,1 0 1,0 0 0,0-1 0,0 1-1,0 0 1,-1-1 0,1 1 0,0 0-1,0-1 1,0 1 0,0 0 0,0-1-1,0 1 1,0 0 0,0-1 0,0 1 0,0 0-1,0-1 1,0 1 0,0 0 0,0-1-1,0 1 1,0 0 0,0-1 0,0 1-1,0 0 1,0 0 0,1-1 0,-1 1-1,0 0 1,0-1 0,0 1 0,0 0 0,1-1-1,-1 1 3,0-1-1,1 1 1,-1-1 0,0 1-1,0 0 1,1-1 0,-1 1-1,0-1 1,1 1-1,-1 0 1,0-1 0,1 1-1,-1 0 1,1-1 0,-1 1-1,1 0 1,-1-1-1,1 1 1,-1 0 0,1 0-1,-1 0 1,1 0 0,-1-1-1,1 1 1,-1 0 0,1 0-1,-1 0 1,1 0-1,-1 0 1,1 0 0,-1 0-1,2 1 1,-2 1-11,0 0 0,0 0 0,0 0 0,0 1 0,0-1 0,0 0 0,0 0 0,-1 0 0,1 0 0,-1 0 0,0 0 0,-1 3 0,0 2 4,0 0 1,1 1 0,-1-1-1,1 1 1,0-1-1,1 1 1,0-1-1,1 9 1,-1-14 0,0 0 1,1-1-1,-1 1 1,1 0-1,-1 0 1,1 0 0,0 0-1,-1-1 1,1 1-1,0 0 1,0-1-1,0 1 1,0-1-1,1 1 1,1 2-1,-2-4-1,1 1 0,-1-1-1,0 1 1,1-1 0,-1 1 0,1-1-1,-1 1 1,0-1 0,1 0-1,-1 0 1,1 0 0,-1 0 0,1 0-1,-1 0 1,1 0 0,-1-1 0,1 1-1,-1 0 1,0-1 0,1 1-1,-1-1 1,0 0 0,3-1 0,4-2-4,0-1 1,-1-1-1,1 1 1,-1-1 0,0 0-1,12-15 1,-6 6 6,-1-1 0,12-21 0,-16 22 11,-4 9-43,2 15-75,-4-5 70,1-1 19,-1 0 0,1 0 0,0 0 0,1 0 0,-1 0 0,0-1 0,1 0 0,-1 1 0,1-1 0,0-1 0,0 1 0,5 1 0,22 13-72,-24-11 73,0 1 0,0-1 1,-1 1-1,0 1 0,10 13 0,-13-17 8,-1 1 0,1 0-1,-1-1 1,0 1 0,-1 0-1,1 0 1,-1 1 0,1-1-1,-1 0 1,0 0 0,0 7-1,-1-20 5,0 0 0,1 0-1,0 0 1,0 0-1,1 0 1,0 0-1,1 0 1,0 1 0,0-1-1,5-8 1,-6 15-18,-1 1 1,1-1 0,-1 1 0,1-1-1,0 1 1,0 0 0,-1 0 0,1 0-1,0 0 1,0 0 0,0 0 0,0 0-1,0 1 1,0-1 0,3 0-1,39-3-555,-3 0 256,-39 4 326,0-1 0,1 1 1,-1-1-1,1 0 0,-1 0 1,0 0-1,0 0 0,1 0 0,-1-1 1,0 1-1,0 0 0,0-1 1,0 0-1,-1 1 0,1-1 0,0 0 1,-1 0-1,1 0 0,-1 0 1,0 0-1,1-1 0,-1 1 0,0 0 1,0 0-1,-1-1 0,1 1 1,0-4-1,0-24-176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5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16379,'10'4'1625,"7"0"-1169,5-2-536,4-1 576,2-1-264,1 0-40,-2 0-272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5.4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154 183 18660,'-6'1'229,"-1"1"-1,0 0 1,1 0 0,0 1 0,-1-1-1,1 2 1,0-1 0,1 0 0,-1 1-1,1 0 1,-1 1 0,1-1-1,0 1 1,1 0 0,-5 6 0,1-1-171,0 0 0,2 1 1,-1-1-1,1 2 0,1-1 1,0 0-1,-4 16 0,8-26-48,0 0 0,1 0-1,0 0 1,-1 0 0,1 0-1,0 0 1,-1 0-1,1 1 1,0-1 0,0 0-1,0 0 1,0 0 0,0 0-1,0 0 1,1 1 0,-1-1-1,0 0 1,0 0 0,1 0-1,-1 0 1,1 0 0,-1 0-1,1 0 1,1 2 0,-1-3 2,0 1 1,0-1-1,0 0 0,0 0 1,0 1-1,0-1 1,1 0-1,-1 0 0,0 0 1,0 0-1,0 0 1,0 0-1,1-1 1,-1 1-1,0 0 0,0-1 1,0 1-1,0 0 1,1-2-1,8-2 77,-1-1-1,1-1 1,15-12-1,9-12 149,-1-2-1,-2-1 1,-1-1-1,-2-2 1,-1-1-1,43-79 0,-61 95-133,-13 25-45,-20 33-28,2 5-9,-22 61 0,37-83-68,0 1-1,2 0 0,0 0 0,1 0 1,0 29-1,4-44-172,0-1 0,1 0 0,0 0 0,0 0 0,0-1 0,3 9 0,-3-12 192,-1 0-1,0 0 1,0-1 0,0 1 0,0 0 0,1-1-1,-1 1 1,0 0 0,1-1 0,-1 1 0,1-1-1,-1 1 1,0-1 0,1 1 0,-1-1 0,1 1-1,0-1 1,-1 1 0,1-1 0,-1 1 0,1-1-1,0 0 1,-1 1 0,1-1 0,0 0 0,-1 0-1,1 1 1,0-1 0,-1 0 0,1 0 0,0 0-1,-1 0 1,1 0 0,0 0 0,0 0 0,-1 0-1,1 0 1,0-1 0,-1 1 0,1 0 0,0 0-1,-1 0 1,1-1 0,0 1 0,-1 0 0,1-1-1,0 1 1,-1-1 0,1 1 0,-1-1 0,1 1-1,-1-1 1,1 1 0,0-2 0,16-25-604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5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9 18444,'1'0'59,"-1"0"0,0 0 0,0-1 0,0 1 0,0 0 0,0 0-1,0-1 1,0 1 0,0 0 0,0 0 0,0-1 0,0 1 0,0 0 0,0 0 0,0-1 0,0 1 0,0 0 0,0 0 0,0-1 0,0 1 0,0 0-1,0 0 1,-1-1 0,1 1 0,0 0 0,0 0 0,0 0 0,0-1 0,0 1 0,-1 0 0,1 0 0,0 0 0,0-1 0,0 1 0,-1 0-1,1 0 1,0 0 0,0 0 0,-1 0 0,1 0 0,0 0 0,0 0 0,-1-1 0,-15 5 1168,-15 11 62,-61 45 240,81-52-1508,0 1 0,1 0 0,0 0 1,0 1-1,-15 21 0,25-31-22,0 1 0,-1-1-1,1 1 1,-1-1-1,1 1 1,0-1-1,-1 1 1,1 0-1,0-1 1,0 1 0,-1-1-1,1 1 1,0 0-1,0-1 1,0 1-1,0-1 1,0 1 0,0 0-1,0-1 1,0 1-1,0-1 1,0 1-1,0 0 1,0-1 0,0 1-1,1 0 1,-1-1-1,0 1 1,0-1-1,1 1 1,-1-1-1,0 1 1,1-1 0,-1 1-1,1-1 1,-1 1-1,0-1 1,1 1-1,-1-1 1,1 0 0,-1 1-1,1-1 1,-1 0-1,1 1 1,0-1-1,-1 0 1,1 0-1,-1 0 1,1 1 0,0-1-1,-1 0 1,1 0-1,-1 0 1,1 0-1,0 0 1,0 0 0,9 1-13,0-1 1,-1 0-1,12-1 1,-8 0-2,4 0 5,0 1 0,0 0-1,0 1 1,0 1 0,0 1 0,0 1 0,-1 0 0,20 8 0,-34-11 14,0-1-1,0 1 1,0 0-1,-1 0 1,1 1-1,0-1 1,-1 0-1,1 0 1,-1 1-1,1-1 1,-1 1-1,1 0 1,-1-1-1,0 1 1,0 0-1,0 0 1,0-1-1,0 1 1,0 0-1,-1 0 1,2 3-1,-2-3 11,-1 0-1,1 0 1,0 0-1,0 0 1,-1 0 0,1 0-1,-1 0 1,0 0-1,1 0 1,-1-1-1,0 1 1,0 0 0,0-1-1,0 1 1,-1 0-1,1-1 1,0 0 0,-1 1-1,1-1 1,-1 0-1,1 1 1,-3 0-1,-8 5 137,0 0 0,-1 0 0,0-2 0,0 0 0,0 0 0,0-1 0,-1-1 0,0 0 0,0 0 0,1-2 0,-27 0-1,39 0-160,1-1-1,-1 0 0,0 0 0,0 0 1,0 0-1,0 0 0,1 0 0,-1 0 1,0-1-1,0 1 0,0 0 0,1 0 1,-1-1-1,0 1 0,0 0 0,1-1 1,-1 1-1,-1-1 0,2 0-19,0 1-1,0-1 1,0 1-1,0 0 1,0-1 0,0 1-1,1-1 1,-1 1-1,0 0 1,0-1-1,0 1 1,1-1 0,-1 1-1,0 0 1,0-1-1,1 1 1,-1 0-1,0 0 1,0-1-1,1 1 1,-1 0 0,0 0-1,1-1 1,0 1-1,28-16-1819,58-29-999,-51 24 1984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6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40 245 11915,'6'2'1480,"-2"5"-816,1 1-328,-5 7 1624,0-2-1295,-3 5-193,0 1 24,-1 1-120,-5 1-48,0 4-16,1-4 40,-1-5-248,5 0-272,1-12 232,0-7-32,7-13-136</inkml:trace>
  <inkml:trace contextRef="#ctx0" brushRef="#br0" timeOffset="1">63 11 15323,'2'-5'2249,"-2"-1"1992,2 6-3721,3 0-512,0 0 104,-2 1-152,7 2-200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6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56 312 17652,'-5'12'843,"0"0"0,-10 15 0,11-20-487,0 0 0,0 0 1,0 1-1,1-1 0,0 1 1,1 0-1,0 0 0,-2 11 1,4-18-335,-1 0 0,1-1 0,0 1 1,0-1-1,0 1 0,1 0 0,-1-1 1,0 1-1,0 0 0,0-1 0,0 1 0,0-1 1,1 1-1,-1 0 0,0-1 0,1 1 1,-1-1-1,0 1 0,1-1 0,-1 1 1,1-1-1,-1 1 0,0-1 0,1 0 1,-1 1-1,1-1 0,0 0 0,-1 1 0,1-1 1,0 1-1,1-1 1,0 0 1,0 1-1,0-1 1,0 0-1,0 0 0,0 0 1,0 0-1,0 0 1,4-2-1,5-1-1,-1 0-1,18-9 1,-11 3 50,1 0 0,-2-2 0,1 0 0,-1-1 0,-1 0 0,0-2 0,-1 1 0,0-2 0,17-24 0,-17 19 60,-1-1 0,-1-1 0,-1 0 0,-1 0-1,-1-1 1,-1-1 0,7-28 0,-14 46-100,0-1 0,0 1 0,0 0 0,-1-1 0,0 1 0,0-1 0,0 1 0,-2-8 0,1 13-28,1-1 0,0 1-1,-1 0 1,1-1 0,-1 1-1,1 0 1,-1 0 0,0 0-1,0 0 1,1-1-1,-1 1 1,0 0 0,0 1-1,0-1 1,0 0 0,0 0-1,-3-1 1,3 1-10,-1 1 0,0-1 0,1 1 0,-1 0 0,0 0 0,0-1 0,0 1 0,1 1 0,-1-1 0,0 0 0,0 0 0,1 1-1,-1-1 1,0 0 0,1 1 0,-1 0 0,-2 1 0,-3 1-36,0 1-1,0 0 1,0 0-1,0 1 1,1 0-1,0 0 1,0 1-1,1 0 1,-1 0-1,1 0 1,0 0-1,1 1 1,-1 0-1,2 0 1,-1 0 0,1 0-1,0 1 1,0-1-1,1 1 1,0 0-1,0 0 1,1 0-1,0 0 1,0 0-1,1 0 1,0 0-1,0 0 1,1 0-1,0 0 1,1 0-1,0-1 1,0 1-1,0 0 1,7 12-1,14 19-247,-17-31 328,0 1 0,-1 0 1,0 0-1,0 0 0,-1 1 1,0 0-1,-1 0 0,0 0 0,0 0 1,1 13-1,-4-22-17,0 1 1,0-1-1,0 1 1,-1-1-1,1 1 1,0-1-1,0 1 1,-1-1-1,1 0 1,-1 1-1,1-1 1,-1 1-1,0-1 1,0 0-1,1 0 1,-1 1-1,0-1 1,-1 1-1,-8 9 184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49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13 126 14547,'-1'-1'259,"0"-1"0,-1 1 0,1 0 0,0-1 0,0 1 0,0-1 0,1 1 0,-1-1 0,0 0 0,0 1 0,1-1 0,-1 0 0,1 0 0,0 1 0,-1-1 0,1 0 0,0 0 0,0 1 0,0-1 0,1-2 0,-1 0 39,1 1-1,0-1 1,1 1 0,-1-1 0,1 1-1,-1 0 1,1 0 0,0 0 0,4-5-1,-2 3-85,0 0 0,1 0 0,0 1-1,-1 0 1,1 0 0,1 0 0,-1 1-1,0-1 1,1 1 0,0 0-1,7-2 1,-11 5-194,0-1 0,-1 1-1,1-1 1,0 1 0,0 0-1,-1 0 1,1-1 0,0 1-1,0 1 1,-1-1 0,1 0 0,0 0-1,0 1 1,-1-1 0,1 1-1,0-1 1,-1 1 0,1 0-1,-1 0 1,1-1 0,-1 1 0,1 0-1,-1 1 1,0-1 0,1 0-1,-1 0 1,0 0 0,0 1-1,0-1 1,0 1 0,0-1 0,0 1-1,0-1 1,0 1 0,-1-1-1,1 1 1,-1 0 0,1 0 0,-1-1-1,1 1 1,-1 3 0,1 2-31,-1 1 0,1 0 1,-2 0-1,1 0 0,-1 0 1,0-1-1,-1 1 0,-2 9 1,-9 12-52,10-24 47,0 0-1,1 0 1,0 0 0,0 0-1,0 1 1,1-1-1,0 1 1,-1 5 0,2-10 15,0 0-1,0 0 1,0-1 0,0 1 0,1 0 0,-1-1 0,0 1 0,1 0 0,-1-1 0,0 1 0,1 0 0,-1-1 0,1 1 0,-1 0 0,1-1 0,-1 1 0,1-1 0,-1 1 0,1-1 0,0 0 0,-1 1 0,1-1 0,-1 1 0,1-1 0,0 0 0,0 0 0,-1 1 0,1-1-1,0 0 1,-1 0 0,1 0 0,0 0 0,0 0 0,-1 0 0,1 0 0,0 0 0,0 0 0,-1 0 0,1 0 0,1-1 0,30-7-32,-22 4 35,-1 0 0,0-1 0,0 0 0,0-1 0,-1 0 0,0 0 0,0-1 0,0 0 0,6-9 0,3-4 4,-2-1 0,18-30 1,-36 93-89,2-35 74,0-1-1,1 1 1,0 0 0,0-1 0,1 1-1,0-1 1,2 10 0,-3-15 8,1 0-1,-1 0 1,1 0-1,-1 0 1,1 0 0,-1 0-1,1 0 1,0 0 0,0 0-1,-1 0 1,1 0-1,0 0 1,0 0 0,0-1-1,0 1 1,0 0-1,0-1 1,0 1 0,1 0-1,0-1 2,0 1-1,0-1 1,0 0 0,0 0-1,1 0 1,-1 0-1,0-1 1,0 1 0,0 0-1,0-1 1,-1 1-1,1-1 1,0 0 0,0 0-1,2-1 1,8-5 15,-1-1 1,-1 0-1,0 0 0,0-1 1,0 0-1,-1-1 0,-1 0 1,11-16-1,6-5 167,-31 41-128,0 0-1,1 0 1,1 1 0,0 0 0,-6 21 0,7-20-29,1-6-52,1-1 0,-1 1 0,1-1 0,0 1 0,1 0 0,0 10 0,0-15-21,0 0 0,0-1 0,0 1 0,0 0 0,0 0 0,1-1 0,-1 1 0,0 0 0,1-1 0,-1 1 0,0 0 0,1-1 0,-1 1 0,1 0 0,-1-1 0,1 1 0,-1-1 0,1 1 0,0-1 0,-1 1 0,1-1 0,1 1 0,-1 0-131,1-1 0,-1 0 0,1 0 0,0 0 0,-1 0 1,1 0-1,0 0 0,-1 0 0,1-1 0,-1 1 0,1-1 0,-1 1 0,1-1 0,-1 1 0,3-2 0,37-22-1546,-19 13 655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50.7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51 136 13387,'-23'9'7825,"33"-8"-6056,-6-2-1676,1 0 0,-1 0 0,0-1 0,1 1 1,-1-1-1,0 0 0,0 0 0,0-1 0,0 1 0,0-1 0,-1 0 0,1 0 1,-1 0-1,0-1 0,0 1 0,0-1 0,0 1 0,0-1 0,-1 0 1,0 0-1,0 0 0,0-1 0,2-7 0,-3 11-87,-1 1-1,0 0 0,0 0 1,0-1-1,0 1 1,0 0-1,0-1 1,0 1-1,0 0 1,0-1-1,0 1 1,0 0-1,0-1 1,0 1-1,0 0 1,0 0-1,0-1 1,-1 1-1,1 0 1,0-1-1,0 1 1,0 0-1,0 0 1,-1-1-1,1 1 0,0 0 1,0 0-1,0 0 1,-1-1-1,1 1 1,0 0-1,0 0 1,-1 0-1,1-1 1,0 1-1,-1 0 1,1 0-1,0 0 1,0 0-1,-1 0 1,1 0-1,0 0 1,-1 0-1,1 0 1,0 0-1,-1 0 1,1 0-1,0 0 0,0 0 1,-1 0-1,1 0 1,0 0-1,-1 0 1,1 0-1,0 1 1,0-1-1,-1 0 1,1 0-1,0 0 1,-1 0-1,1 1 1,0-1-1,0 0 1,0 0-1,-1 0 1,1 1-1,-21 16 88,18-15-70,-9 8-16,1 1 0,0 0 1,1 1-1,0 0 1,-15 26-1,24-37-7,1-1 0,-1 1 0,1 0 0,-1 0 0,1 0 0,-1 0-1,1-1 1,0 1 0,0 0 0,-1 0 0,1 0 0,0 0 0,0 0 0,0 0 0,0 0 0,0 0 0,0-1 0,0 1 0,0 0 0,0 0 0,1 1 0,0-1 0,-1 0 0,1-1 0,-1 1 0,1-1 0,0 0 0,-1 1 0,1-1 0,0 1 0,-1-1 0,1 0-1,0 0 1,-1 1 0,1-1 0,0 0 0,0 0 0,-1 0 0,1 0 0,0 0 0,0 0 0,0 0 0,7 0-1,0-1 0,0-1-1,14-3 1,-16 3-2,44-12 0,47-11 42,-87 24-27,-1-1-1,1 2 1,0-1 0,0 1 0,-1 1-1,1 0 1,18 3 0,-25-3 12,-1 0 0,1 0 0,-1 0 0,1 0 0,-1 0 0,0 0 0,1 1 0,-1-1 0,0 1 1,0 0-1,0-1 0,0 1 0,0 0 0,-1 0 0,1 0 0,0 0 0,-1 1 0,0-1 0,1 0 0,0 4 0,-2-5 236,2-10 359,1-18-99,12-131-408,-15 160-319,1-1 0,-1 1-1,0-1 1,0 1 0,1-1-1,-1 1 1,1-1-1,-1 1 1,1-1 0,0 0-1,0 1 1,-1-1 0,1 0-1,0 1 1,0-1 0,0 0-1,0 0 1,1 0 0,-1 0-1,0 0 1,0 0-1,1-1 1,-1 1 0,0 0-1,1 0 1,-1-1 0,0 1-1,1-1 1,-1 0 0,3 1-1,16 2-967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5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17900,'-34'26'1760,"21"-17"-1325,1-1 1,0 2-1,1-1 0,0 2 0,1-1 1,0 2-1,-13 18 0,23-29-417,-1 0-1,0 0 1,1 0-1,-1 0 1,1 0-1,-1 0 1,1 0-1,0 0 1,-1 1-1,1-1 1,0 0-1,0 0 1,0 0-1,0 1 1,0-1-1,0 0 1,0 2-1,1-3-14,-1 1 0,0 0 0,1-1 0,-1 1 0,1-1 0,-1 1 1,1-1-1,-1 1 0,1-1 0,-1 1 0,1-1 0,-1 0 0,1 1 0,0-1 0,-1 0 0,1 1 0,0-1 0,-1 0 0,1 0 0,0 0 0,1 1 0,4-1-28,1 0 1,0 0 0,0-1-1,12-2 1,-8 2 32,9-2-24,0 1 1,1 1-1,23 2 0,-39-1 14,0 0 0,-1 1 0,1 0 0,0 0 0,-1 0 0,1 0 0,-1 1 0,0-1 0,1 1 0,-1 0 0,0 1 0,0-1 0,0 1 0,0 0 0,-1 0 0,1 0 0,-1 0 0,1 0 0,-1 1 0,3 4 0,-5-7 1,-1 1 0,1 0 0,0 0-1,0-1 1,-1 1 0,1 0 0,-1 0 0,1 0 0,-1 0-1,0 0 1,0 0 0,0 0 0,0 0 0,0 0 0,0 0 0,0-1-1,-1 1 1,1 0 0,-2 3 0,0-2 9,1 1-1,-1-1 1,0 0-1,-1 0 1,1 0-1,0 0 1,-1 0-1,0 0 1,-4 3-1,-3 1 38,-1 0 1,0 0-1,-1-1 0,-21 9 1,15-8 35,-37 8 1,52-14-119,-1 0-1,1 0 1,-1 0 0,1-1-1,-1 0 1,0 0 0,1 0-1,-1 0 1,1 0-1,-1-1 1,0 0 0,1 0-1,-1 0 1,1 0-1,0 0 1,-1 0 0,-5-5-1,8 5-31,0 0 1,0 0-1,0 0 0,1-1 0,-1 1 0,0 0 0,1-1 0,-1 1 0,1 0 1,0-1-1,-1 1 0,1-1 0,0 1 0,0 0 0,0-1 0,0 1 1,0-1-1,0 1 0,0-1 0,0 1 0,1-1 0,-1 1 0,0 0 1,1-1-1,0 1 0,-1 0 0,1-1 0,1-1 0,3-6-335,0 0 0,13-15 1,-13 17 347,22-26-591,4-4-144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7:51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 16035,'1'2'222,"0"0"0,1 0 0,-1 0 0,-1 0 0,1 0 0,0 1 0,0-1 0,-1 0 0,0 1 0,1-1 0,-1 0 0,0 4 0,-3 33 1006,1-17-401,-2 46 194,-1 66-82,6-110-868,0 1 0,2 0 0,7 32 0,-1-39-939,-8-20-236,-6-10 331,-8-10-83,-2 0 0,-1 1 0,-24-26 0,21 26 1579,1-1 1,-22-35-1,40 56-671,-1 1-1,1 0 0,0 0 0,0-1 0,0 1 0,0 0 1,-1 0-1,1-1 0,0 1 0,0 0 0,0-1 0,0 1 0,0 0 1,0-1-1,0 1 0,0 0 0,0-1 0,0 1 0,0 0 0,0 0 1,0-1-1,0 1 0,0 0 0,0-1 0,0 1 0,0 0 1,1-1-1,-1 1 0,0 0 0,0 0 0,0-1 0,0 1 0,1 0 1,-1 0-1,0-1 0,0 1 0,1 0 0,-1 0 0,0 0 1,0 0-1,1-1 0,-1 1 0,0 0 0,0 0 0,1 0 0,-1 0 1,0 0-1,1 0 0,-1 0 0,0 0 0,1 0 0,-1 0 1,0 0-1,0 0 0,1 0 0,-1 0 0,0 0 0,1 0 0,-1 0 1,0 0-1,1 0 0,-1 0 0,1 0 0,26 6 1070,-22-5-856,18 4-202,0-1 0,0-1 0,1-1 0,31-1 0,-53-2-85,0 1-1,1 0 1,-1-1 0,0 1-1,0-1 1,0 0 0,0 1 0,0-1-1,0 0 1,0 0 0,-1 0 0,1-1-1,0 1 1,0 0 0,-1-1 0,1 1-1,-1-1 1,1 0 0,1-1-1,5-21-314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5:01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31 550 13531,'-20'10'1040,"11"-10"-752,8-7-104,4-14 456,8-5-256,6-10-63,8-5-49,4-6-48,4-3-24,4-1-72,1 1-24,-1 7-56,2 4-88,2 4-240,-2 0-120,-4 4 312,-1 5-56,-6 5-57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5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4 16131,'1'0'68,"-1"-1"0,0 1 0,1 0 0,-1-1 0,0 1-1,1 0 1,-1 0 0,0 0 0,1-1 0,-1 1-1,0 0 1,1 0 0,-1 0 0,1 0 0,-1 0 0,0 0-1,1 0 1,-1 0 0,1 0 0,-1 0 0,0 0-1,1 0 1,-1 0 0,1 0 0,-1 0 0,0 0 0,1 0-1,-1 1 1,1-1 0,-1 0 0,0 0 0,1 0-1,-1 1 1,0-1 0,1 0 0,-1 0 0,0 1 0,0-1-1,1 0 1,-1 1 0,0-1 0,0 0 0,1 1-1,-1-1 1,0 0 0,0 1 0,0-1 0,0 1 0,0-1-1,0 0 1,1 1 0,-1-1 0,0 1 0,0-1-1,0 1 1,0 29 2184,0-27-1752,-21 202 2675,10-131-2570,0 145 1,11-213-555,0 0-1,1 0 1,0 0 0,0 0-1,0 0 1,4 9 0,-4-13-32,0-1-1,-1 1 1,1-1 0,0 1-1,0-1 1,0 1 0,1-1 0,-1 0-1,0 0 1,0 0 0,1 0-1,-1 1 1,1-2 0,-1 1 0,1 0-1,-1 0 1,1 0 0,0-1-1,-1 1 1,1-1 0,0 1 0,-1-1-1,1 0 1,0 0 0,0 0-1,-1 0 1,1 0 0,2 0 0,5-1 53,0-1 1,1 0 0,-1-1 0,0 0-1,0 0 1,-1-1 0,1 0 0,15-10-1,65-51 436,-78 56-441,41-36 155,-1-2-1,-3-2 0,61-79 1,-105 121-1644,-8 8 512,-15 13 40,8-5 482,-8 2-344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1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129 185 16267,'1'-4'301,"1"1"-1,-1-1 1,0 1-1,0-1 0,0 0 1,-1 1-1,1-1 0,-1 0 1,0 0-1,0 1 0,0-1 1,-1 0-1,1 0 0,-1 1 1,-1-6-1,1 8-197,1-1-1,-1 1 0,1 0 1,-1 0-1,0 0 1,1-1-1,-1 1 1,0 0-1,0 0 0,0 0 1,0 0-1,0 0 1,0 1-1,0-1 1,0 0-1,0 0 1,-1 1-1,0-2 0,0 2-44,0 0-1,0-1 0,1 1 0,-1 0 0,0 0 0,0 0 0,0 0 0,0 1 1,1-1-1,-1 0 0,0 1 0,0-1 0,1 1 0,-1-1 0,0 1 1,1 0-1,-3 1 0,-2 2-44,0 0 0,0 0 0,0 1 0,1-1 0,0 1 0,0 0 0,0 1 0,0-1 0,1 1-1,0 0 1,0 0 0,1 1 0,-1-1 0,1 1 0,1-1 0,-1 1 0,-1 8 0,4-15-14,0 1 0,0 0 0,-1 0-1,1 0 1,0-1 0,0 1 0,0 0 0,0 0-1,0 0 1,0-1 0,0 1 0,0 0 0,1 0-1,-1 0 1,0-1 0,0 1 0,1 0 0,-1 0-1,0-1 1,1 1 0,-1 0 0,1-1 0,-1 1 0,1-1-1,-1 1 1,1 0 0,0-1 0,-1 1 0,1-1-1,-1 1 1,1-1 0,0 0 0,0 1 0,-1-1-1,1 0 1,0 1 0,0-1 0,-1 0 0,1 0-1,0 1 1,0-1 0,0 0 0,-1 0 0,1 0-1,0 0 1,0 0 0,0-1 0,-1 1 0,2 0-1,4-1-5,-1 0-1,1-1 0,-1 0 0,1 0 0,9-5 0,6-5 13,-1-2-1,0-1 1,-1 0-1,-1-1 1,0-1-1,-1 0 1,-1-2-1,-1 0 1,0-1-1,21-39 1,-46 80 13,1 1 1,1 1-1,0-1 1,2 1-1,1 0 1,1 1-1,0-1 0,2 1 1,1 0-1,1 0 1,4 33-1,-4-53-38,1-1 0,0 0-1,0 0 1,0 1 0,0-1 0,0 0-1,0 0 1,1 0 0,0 0 0,-1-1-1,1 1 1,0 0 0,0-1 0,3 3-1,-3-4-24,-1 0 0,1 0 0,-1 0 0,1-1 0,-1 1 0,1 0 0,-1-1 0,1 1 0,-1-1 0,1 0 0,0 0 0,-1 0 0,1 1 0,-1-2 0,1 1 0,0 0 0,-1 0-1,1 0 1,0-1 0,-1 1 0,1-1 0,-1 1 0,1-1 0,-1 0 0,1 1 0,-1-1 0,0 0 0,1 0 0,-1 0 0,2-1 0,4-5-59,0 0 0,0 0-1,0 0 1,-1-1 0,10-16 0,-13 20 58,24-38-367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1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 17004,'-12'8'1170,"0"0"0,0-1 1,-1-1-1,-25 11 1,37-17-1129,1 0 1,-1 0 0,0 0 0,1 1 0,-1-1 0,0 0 0,1 1 0,-1-1 0,0 0 0,1 1-1,-1-1 1,1 1 0,-1-1 0,1 1 0,-1-1 0,1 1 0,0-1 0,-1 1 0,1 0-1,0-1 1,-1 1 0,1-1 0,0 1 0,-1 0 0,1-1 0,0 1 0,0 1 0,0-1-27,0 1 0,1-1 1,-1 0-1,0 1 1,1-1-1,-1 0 0,1 1 1,0-1-1,-1 0 1,1 0-1,0 0 0,0 0 1,1 2-1,1 0-26,1 1 0,0-1 0,0 1 0,0-1 0,0 0-1,0-1 1,6 3 0,-6-3 11,0-1-1,0-1 0,0 1 1,0-1-1,0 1 1,0-1-1,1 0 1,-1-1-1,0 1 0,0-1 1,0 0-1,0 0 1,0 0-1,0 0 0,0-1 1,0 0-1,0 1 1,-1-1-1,1-1 1,4-3-1,1 0-1,-1-1-1,0 0 1,0 0 0,-1-1 0,0 0-1,11-16 1,-17 23 1,-1 1 0,1-1 0,-1 0-1,1 1 1,-1-1 0,0 1 0,1-1 0,-1 0 0,0 1-1,1-1 1,-1 0 0,0 1 0,0-1 0,0 0-1,1 0 1,-1 1 0,0-1 0,0 0 0,0 0-1,0 1 1,0-1 0,0 0 0,-1 1 0,1-1 0,0 0-1,-1 0 1,1 0 1,-1 1 0,0 0 0,0 0 0,1 0 0,-1 0 0,0 0 0,0 1 0,1-1 0,-1 0-1,0 0 1,1 0 0,-1 1 0,0-1 0,0 0 0,1 1 0,-1-1 0,0 0 0,1 1 0,-1-1 0,1 1 0,-1-1 0,1 1-1,-1 0 1,1-1 0,-1 1 0,0 0 0,-8 10 7,1 0 0,0 1 0,1 0-1,0 0 1,1 1 0,0 0 0,1 0 0,0 0-1,1 1 1,1 0 0,0-1 0,-2 24 0,5-35-7,0-1 0,0 1 1,0 0-1,0-1 1,0 1-1,0 0 1,0-1-1,1 1 1,-1 0-1,0-1 0,1 1 1,-1-1-1,1 1 1,0-1-1,0 1 1,-1-1-1,1 1 1,0-1-1,0 0 0,0 0 1,0 1-1,1-1 1,1 2-1,-1-2 2,0-1-1,0 1 0,0-1 1,-1 1-1,1-1 0,0 0 1,0 0-1,0 0 0,0 0 1,0 0-1,0 0 0,0 0 1,0-1-1,0 1 0,0-1 1,-1 1-1,1-1 0,0 0 1,3-1-1,13-8 13,-1-1 0,0-1 0,-1 0 1,19-19-1,3-1 17,-7 6-3,-15 12 3,0 1 1,1 0 0,0 1 0,1 1 0,23-12-1,-40 23-25,0-1-1,-1 1 1,1 0-1,0-1 1,0 1-1,-1 0 1,1-1-1,0 1 0,0 0 1,0 0-1,-1-1 1,1 1-1,0 0 1,0 0-1,0 0 1,0 0-1,-1 0 1,1 0-1,0 1 0,0-1 1,0 0-1,-1 0 1,1 1-1,0-1 1,0 0-1,-1 1 1,1-1-1,0 0 1,0 1-1,-1-1 1,1 1-1,-1-1 0,1 1 1,0 0-1,-1-1 1,1 1-1,-1 0 1,1-1-1,-1 1 1,0 0-1,1-1 1,-1 1-1,0 0 0,1 0 1,-1 0-1,0-1 1,0 1-1,0 0 1,0 0-1,0 0 1,0 0-1,0-1 1,0 2-1,0 8 93,-1-1 0,-1 0-1,1 0 1,-4 9 0,1-2 91,4-15-181,0-1 0,0 0 0,0 0 0,0 1 0,0-1 0,0 0 0,0 0 0,0 1 0,0-1 1,0 0-1,0 1 0,0-1 0,0 0 0,0 0 0,0 1 0,1-1 0,-1 0 0,0 0 0,0 0 1,0 1-1,0-1 0,0 0 0,1 0 0,-1 0 0,0 1 0,0-1 0,0 0 0,1 0 0,-1 0 1,0 0-1,0 1 0,1-1 0,-1 0 0,0 0 0,0 0 0,1 0 0,-1 0 0,0 0 0,0 0 1,1 0-1,-1 0 0,0 0 0,0 0 0,1 0 0,-1 0 0,0 0 0,1 0 0,-1 0 0,0 0 1,0 0-1,1 0 0,-1 0 0,0-1 0,0 1 0,1 0 0,23-10 107,0 0-32,-22 10-83,-1 0 0,1 0 0,-1 0 0,1 0 0,0 0 1,-1 0-1,1 0 0,0 0 0,-1 1 0,1-1 0,-1 1 0,1-1 0,-1 1 0,1-1 0,-1 1 1,1 0-1,-1 0 0,0 0 0,1 0 0,-1 0 0,2 2 0,-2-1 0,1 0 0,-1 0 0,0 0 0,0 0 0,0 1-1,0-1 1,0 0 0,-1 1 0,1-1 0,-1 1 0,1-1 0,-1 5 0,0 3 1,0-1 1,-1 1-1,-1 0 1,1 0-1,-7 17 1,43-89-3535,-20 39 2887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2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10 10282,'-3'0'424,"0"-4"-288,-4-2-184</inkml:trace>
  <inkml:trace contextRef="#ctx0" brushRef="#br0" timeOffset="1">1 128 17020,'1'1'1784,"2"-5"-944,0-3-304,1-3 905,3-3-145,1-1-288,-1-1-160,0 4-296,0-1-79,-1 8-217,-2 1-152,-1 5-537,-3 2-391,-1-1 680,-4-3-144,1-3-144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2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58 16243,'0'-1'128,"-1"0"1,1 0-1,0 0 0,-1 0 0,1 0 0,-1 1 0,1-1 0,-1 0 0,1 0 0,-1 1 0,1-1 0,-1 0 0,0 1 0,0-1 0,1 1 0,-1-1 0,0 1 0,0-1 0,1 1 0,-1-1 0,0 1 0,0 0 0,0 0 0,0-1 0,0 1 0,0 0 0,0 0 0,0 0 0,1 0 0,-1 0 0,-2 0 0,-31 2 1538,23 2-1564,0 1 1,0 0-1,0 0 1,0 1-1,1 1 0,0 0 1,1 0-1,-1 0 1,1 2-1,1-1 0,-1 1 1,1 0-1,1 1 1,0-1-1,0 2 0,1-1 1,-7 17-1,12-26-103,1 0 0,-1 0 0,1 1 0,-1-1 0,1 0 0,-1 0 0,1 1 1,0-1-1,0 1 0,-1-1 0,1 0 0,0 1 0,0-1 0,0 1 0,1-1 0,-1 0 0,0 1 0,1 2 0,0-4 2,-1 0-1,1 1 1,0-1 0,-1 0-1,1 1 1,0-1-1,-1 0 1,1 0 0,0 0-1,-1 0 1,1 0-1,0 1 1,-1-1 0,1 0-1,0 0 1,-1-1-1,1 1 1,0 0 0,-1 0-1,1 0 1,0 0-1,-1-1 1,1 1 0,0 0-1,0-1 1,6-2 5,0-1 0,0 0 0,0 0 0,11-11 0,21-23 571,64-85-1,-84 99-278,-6 12 162,-12 12-452,-1 0 0,0 0 0,0 1 0,1-1 0,-1 0 0,0 0 0,0 0 0,0 0 0,1 0 1,-1 1-1,0-1 0,0 0 0,0 0 0,0 0 0,0 1 0,1-1 0,-1 0 0,0 0 0,0 0 0,0 1 0,0-1 0,0 0 1,0 0-1,0 1 0,0-1 0,0 0 0,0 0 0,0 1 0,0-1 0,0 0 0,0 0 0,0 1 0,0-1 0,0 0 1,0 1-1,-7 37 191,4-25-222,-1 4-176,2 1 1,0-1-1,1 1 0,0-1 0,2 1 1,2 20-1,-3-36 113,1 0 0,-1 0 0,1 0 1,-1-1-1,1 1 0,0 0 0,0 0 0,-1-1 0,1 1 0,0 0 1,1-1-1,-1 1 0,0-1 0,0 1 0,1-1 0,1 2 0,-2-3 6,1 1 0,-1 0 0,0-1-1,0 0 1,1 1 0,-1-1-1,0 0 1,1 1 0,-1-1-1,0 0 1,1 0 0,-1 0-1,0 0 1,1-1 0,-1 1 0,0 0-1,3-1 1,1-1-81,0-1 0,0 1 0,0-1 0,-1 0 0,1 0 0,-1 0 0,0-1-1,0 0 1,6-6 0,17-20-687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3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42 283 16227,'-14'37'1497,"-7"24"-376,19-55-912,1-1-1,0 1 1,0-1-1,0 1 1,1 0-1,0 0 1,0-1-1,1 8 1,-1-12-156,0 0 1,1 0-1,-1 0 0,0 0 1,0-1-1,1 1 0,-1 0 1,1 0-1,-1 0 1,1-1-1,-1 1 0,1 0 1,0 0-1,-1-1 0,1 1 1,0-1-1,-1 1 1,1-1-1,0 1 0,0-1 1,-1 1-1,1-1 0,0 1 1,0-1-1,0 0 1,0 0-1,0 1 0,-1-1 1,1 0-1,0 0 0,0 0 1,0 0-1,0 0 1,0 0-1,0 0 0,0 0 1,0-1-1,0 1 0,-1 0 1,3-1-1,3-1 128,1 0-1,-1-1 1,1 0 0,8-6-1,30-19 177,-1-2 1,-2-3-1,41-39 0,-21 10-10,59-75 0,-113 128-299,-5 6-22,0-1-1,0 1 1,0-1-1,0 0 1,-1 1-1,1-1 1,-1 0 0,0-1-1,0 1 1,0 0-1,-1-1 1,2-6-1,-3 11-22,0 0 0,0-1-1,0 1 1,0 0 0,0-1 0,-1 1-1,1 0 1,0 0 0,0-1-1,0 1 1,0 0 0,0-1 0,-1 1-1,1 0 1,0 0 0,0-1-1,0 1 1,-1 0 0,1 0 0,0 0-1,0-1 1,-1 1 0,1 0-1,0 0 1,-1 0 0,1 0 0,0 0-1,-1 0 1,1-1 0,0 1-1,0 0 1,-1 0 0,1 0 0,0 0-1,-1 0 1,1 0 0,0 0-1,-1 0 1,1 0 0,0 0 0,-1 1-1,1-1 1,0 0 0,-1 0-1,1 0 1,0 0 0,-1 1 0,-18 6 53,15-5-43,-134 68 13,137-70-35,0 0-1,-1 1 1,1 0 0,0-1 0,0 1 0,-1 0 0,1-1-1,0 1 1,0 0 0,0 0 0,0 0 0,0 0 0,0 0-1,1 0 1,-1 0 0,0 0 0,0 0 0,1 0 0,-1 1 0,1-1-1,-1 0 1,1 0 0,-1 1 0,1 1 0,0 0-14,1 0 0,-1 1 1,1-1-1,0 0 0,0 1 1,0-1-1,1 0 0,1 4 1,-2-6 21,11 24-49,23 34 0,-32-53 29,0-1 0,0 1 0,-1-1 0,1 1 0,-1 0 0,-1 0 1,1 0-1,1 12 0,-2 1-124,-1 30 0,-1-16-394,1-33 552,0 0 0,0 0 0,0 0 0,0 0 0,0 0 0,0 0 0,0 0 1,0 0-1,0 0 0,1 0 0,-1 0 0,0 0 0,0 0 0,0 0 0,0 0 1,0 0-1,0 0 0,0 0 0,0 0 0,0 0 0,0 0 0,0 1 0,0-1 0,1 0 1,-1 0-1,0 0 0,0 0 0,0 0 0,0 0 0,0 0 0,0 0 0,0 0 0,0 0 1,0 0-1,0 0 0,0 0 0,0 0 0,0 1 0,0-1 0,0 0 0,0 0 0,0 0 1,0 0-1,0 0 0,0 0 0,0 0 0,0 0 0,0 0 0,0 0 0,4-7-76,-4 7 96,8-19-36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3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18868,'9'13'2184,"-9"2"-1479,-9 9-313,-1 6 1352,0 4-960,0 4-200,-1 0-632,1 0-424,3-10 408,1-2-88,-3-9-104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4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63 16163,'0'0'46,"0"0"0,0 0-1,0 0 1,0 0-1,0-1 1,0 1 0,0 0-1,0 0 1,0 0-1,0 0 1,0-1-1,0 1 1,0 0 0,0 0-1,0 0 1,0 0-1,0 0 1,-1-1-1,1 1 1,0 0 0,0 0-1,0 0 1,0 0-1,0 0 1,0 0-1,0-1 1,0 1 0,-1 0-1,1 0 1,0 0-1,0 0 1,0 0 0,0 0-1,0 0 1,-1 0-1,1 0 1,0 0-1,0 0 1,0 0 0,0 0-1,-1-1 1,1 1-1,0 0 1,0 1 0,-9 3 705,-7 12 215,8-1-759,1 0 1,0 1-1,0 0 0,2 0 0,0 0 0,1 1 0,1 0 1,0 0-1,1 0 0,1 0 0,2 28 0,-1-42-179,0-1 0,1 1 1,-1-1-1,1 0 0,-1 1 0,1-1 0,0 0 0,0 1 0,0-1 1,0 0-1,0 0 0,1 0 0,-1 0 0,1 0 0,-1 0 0,1 0 1,0-1-1,0 1 0,0-1 0,0 1 0,3 1 0,-3-2 17,1 0-1,-1-1 0,1 1 1,0-1-1,-1 1 1,1-1-1,0 0 0,-1 0 1,1 0-1,0 0 1,0-1-1,-1 1 0,1-1 1,-1 0-1,1 0 1,0 1-1,-1-2 0,0 1 1,5-2-1,5-5 134,1-1 0,-1 0 0,-1-1 0,1 0 0,-2 0 1,17-21-1,-3 0 315,26-45 0,-21 19-202,-22 42-198,-6 13-41,-1 4 6,-7 18-65,0 1-1,2-1 1,0 2-1,1-1 1,2 0-1,0 1 0,1-1 1,2 25-1,0-43 12,-1-1-1,0 1 0,1 0 0,0 0 1,0-1-1,-1 1 0,2-1 0,-1 1 1,0-1-1,0 1 0,1-1 0,-1 0 0,1 1 1,0-1-1,3 3 0,-3-4 5,-1 0 0,1 0 0,-1 0 0,1-1 0,0 1 0,-1 0 0,1-1-1,0 0 1,0 1 0,-1-1 0,1 0 0,0 0 0,0 0 0,0 0 0,-1 0 0,1 0 0,0 0-1,0-1 1,0 1 0,-1-1 0,1 1 0,0-1 0,-1 0 0,1 1 0,1-2 0,7-4 53,0-1 0,0 1-1,-1-2 1,0 1 0,0-1 0,-1-1 0,0 1 0,-1-1 0,12-18 0,-9 11 48,-1 0 0,-1 0 0,0-1 1,-1 0-1,7-27 0,-10 21-20,-4 22-87,0 0 1,1 1-1,-1-1 1,0 0-1,0 0 1,0 1-1,0-1 1,0 0-1,0 0 1,0 1-1,0-1 1,0 0-1,-1 0 0,1 1 1,0-1-1,0 0 1,-1 1-1,1-1 1,0 0-1,-1 1 1,1-1-1,0 1 1,-1-1-1,1 0 1,-2 0-1,1 1-2,1 0-1,-1 0 1,1 0-1,-1 1 1,0-1-1,1 0 1,-1 0-1,1 1 1,-1-1-1,1 0 1,-1 1-1,1-1 1,-1 1-1,1-1 1,-1 1-1,1-1 1,-1 1 0,1-1-1,0 1 1,-1-1-1,1 1 1,0-1-1,-1 1 1,1-1-1,0 1 1,0 0-1,0 0 1,-7 20-36,6-14 24,-1 0 0,1 0-1,1 0 1,-1 0 0,1 0 0,1 0 0,1 12 0,-2-17 11,0 0 1,1 0-1,-1 0 0,1 0 1,0-1-1,0 1 1,-1 0-1,1 0 1,0 0-1,0-1 1,1 1-1,-1 0 1,0-1-1,1 1 0,-1-1 1,0 1-1,1-1 1,0 0-1,-1 0 1,1 0-1,0 0 1,0 0-1,-1 0 1,1 0-1,0 0 1,0-1-1,0 1 0,0-1 1,0 1-1,0-1 1,3 0-1,4 0 0,-1-1 1,0 0-1,1-1 0,-1 0 0,0 0 0,0-1 0,0 0 0,0 0 0,15-9 1,0-2 4,39-32 0,-55 41-5,43-40 8,-46 42-7,-1-1 0,0 0 0,0 0-1,0 0 1,0 0 0,-1 0 0,1-1 0,-1 1 0,0-1-1,2-9 1,-4 13 0,1 1 0,-1-1-1,0 0 1,0 1-1,0-1 1,0 0 0,0 1-1,0-1 1,0 0 0,0 1-1,0-1 1,0 0-1,-1 1 1,1-1 0,0 0-1,0 1 1,-1-1 0,1 0-1,0 1 1,-1-1-1,1 1 1,0-1 0,-1 1-1,1-1 1,-1 1-1,1-1 1,-1 1 0,0-1-1,1 1 1,-1-1 0,1 1-1,-1 0 1,0-1-1,1 1 1,-1 0 0,1 0-1,-1 0 1,0-1 0,0 1-1,1 0 1,-1 0-1,0 0 1,1 0 0,-1 0-1,0 0 1,1 0 0,-1 0-1,0 1 1,1-1-1,-1 0 1,-1 1 0,-4 0-3,1 1 1,-1-1 0,1 1 0,-1 0-1,-5 4 1,-1 2-2,-1 1 0,2 0 0,-1 1 0,1 0 0,1 1 0,0 0 0,0 1 0,1 0 0,1 0 0,0 1 0,1 0 0,-8 20 0,13-31 2,1 1-1,0 0 1,0 1-1,0-1 1,1 0-1,-1 0 1,1 0-1,0 0 1,-1 1 0,2-1-1,-1 0 1,0 0-1,2 7 1,-2-9 0,1 0 1,0 1 0,0-1 0,0 0-1,0 0 1,0 1 0,0-1 0,0 0-1,0 0 1,0 0 0,0 0 0,1 0-1,-1-1 1,0 1 0,1 0 0,-1-1-1,1 1 1,-1-1 0,0 1-1,1-1 1,-1 1 0,1-1 0,-1 0-1,1 0 1,0 0 0,-1 0 0,1 0-1,-1 0 1,1 0 0,2-1 0,15-4-11,0 0-1,0 0 1,0-2 0,-1 0 0,21-12 0,7-3-5,-28 14 5,0 0-5,29-9 1,-43 16 15,-1 0 0,1 0 0,0 0 0,0 1 0,0-1 0,-1 1 0,1 0 0,0 0 0,0 0 0,0 1 0,0-1 0,-1 1 0,1 0 0,5 2 0,-8-2-2,1 0 0,0 0 1,-1 0-1,1 0 0,-1 1 0,1-1 0,-1 1 0,0-1 0,0 1 0,1-1 0,-1 1 0,0-1 0,0 1 0,-1 0 1,1 0-1,0 0 0,-1-1 0,1 1 0,-1 0 0,1 4 0,0 3-2,0 0 1,-1 0-1,-2 13 0,1-16-1,1 1-1,0-1 1,0 1 0,1 8-1,-1-15 6,0 1 1,0-1-1,1 0 0,-1 1 0,0-1 1,0 1-1,0-1 0,1 0 0,-1 1 1,0-1-1,0 0 0,1 1 0,-1-1 0,0 0 1,0 0-1,1 1 0,-1-1 0,0 0 1,1 0-1,-1 0 0,1 1 0,-1-1 1,0 0-1,1 0 0,-1 0 0,1 0 0,-1 0 1,0 0-1,1 0 0,-1 0 0,1 0 1,-1 0-1,0 0 0,1 0 0,-1 0 0,1 0 1,-1 0-1,0 0 0,1 0 0,-1-1 1,0 1-1,1 0 0,-1 0 0,1 0 1,-1-1-1,1 1 0,17-13-4,-17 12 5,35-29 6,32-25 3,-60 50-8,0 0 0,0 0 0,0 1 0,1 0 0,0 0 0,14-4 1,-21 8-1,0-1 0,0 0 1,-1 1-1,1 0 1,0-1-1,0 1 0,0 0 1,-1 0-1,1 0 1,0 0-1,0 0 0,0 1 1,-1-1-1,1 1 1,0-1-1,0 1 1,-1-1-1,1 1 0,-1 0 1,1 0-1,0 0 1,-1 0-1,1 0 0,-1 0 1,0 0-1,1 0 1,-1 1-1,0-1 0,0 0 1,0 1-1,0-1 1,0 1-1,0 0 0,0-1 1,0 1-1,-1 0 1,1-1-1,-1 1 1,1 0-1,-1 0 0,0-1 1,1 1-1,-1 2 1,0 4-128,0 0 0,0 0-1,-1-1 1,1 1 0,-2 0 0,1-1 0,-1 1 0,-6 13 0,6-36 276,4-3-314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5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17844,'-34'37'3759,"25"-28"-3063,0 1-1,1 0 1,0 0 0,-8 15-1,-10 29 602,25-50-1241,-1-1 1,1 1-1,0-1 0,0 1 0,1-1 1,-1 1-1,1-1 0,0 1 0,0 0 1,0-1-1,0 1 0,0-1 0,1 1 1,1 3-1,-2-6-49,1 0-1,-1 0 1,1-1 0,0 1 0,0 0-1,-1-1 1,1 1 0,0-1 0,0 1 0,-1-1-1,1 1 1,0-1 0,0 0 0,0 1-1,0-1 1,0 0 0,0 0 0,0 0 0,0 0-1,0 1 1,0-1 0,-1 0 0,1-1-1,0 1 1,0 0 0,0 0 0,0 0 0,0-1-1,0 1 1,0 0 0,0-1 0,0 0-1,32-13-11,-31 12 8,118-72-87,-84 48-115,2 3 0,67-32 0,-100 53 167,0 0 1,0 0 0,1 1 0,-1 0-1,7-1 1,-11 2 27,-1 0 0,1-1 0,0 1 0,0 0 0,-1 0-1,1 0 1,0 0 0,0 1 0,-1-1 0,1 0 0,0 0 0,-1 0 0,1 1 0,0-1 0,0 0 0,-1 0-1,1 1 1,-1-1 0,1 1 0,0-1 0,-1 1 0,1-1 0,-1 1 0,1-1 0,-1 1 0,1-1-1,-1 1 1,1 0 0,-1-1 0,0 1 0,1 0 0,-1-1 0,0 1 0,0 0 0,1 0 0,-1-1 0,0 1-1,0 0 1,0 0 0,0-1 0,0 1 0,0 0 0,0 0 0,0-1 0,0 1 0,-1 1 0,-2 11 71,0 0-1,-1-1 1,-1 1 0,0-1 0,-13 22 0,1-1 13,-1 5-881,18-38 795,0 0 0,0 0 0,0 0 0,0-1 1,0 1-1,0 0 0,0 0 0,0 0 1,0 0-1,0 0 0,0-1 0,0 1 0,0 0 1,0 0-1,0 0 0,0 0 0,0 0 1,0 0-1,0-1 0,0 1 0,0 0 0,0 0 1,0 0-1,0 0 0,0 0 0,0 0 1,0-1-1,0 1 0,-1 0 0,1 0 0,0 0 1,0 0-1,0 0 0,0 0 0,0 0 1,0 0-1,0 0 0,-1-1 0,1 1 0,0 0 1,0 0-1,0 0 0,0 0 0,0 0 1,-1 0-1,1 0 0,0 0 0,0 0 0,0 0 1,0 0-1,0 0 0,-1 0 0,1 0 0,0 0 1,0 0-1,0 0 0,0 1 0,0-1 1,-1 0-1,1 0 0,0 0 0,0 0 0,4-15-238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6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107 151 19020,'-11'7'529,"1"0"-1,0 1 1,0 1-1,0-1 1,-8 12-1,14-15-464,0 0-1,0 0 1,0 1 0,1-1-1,0 1 1,0 0-1,1 0 1,-1 0-1,1 0 1,1 0 0,-3 12-1,4-17-62,0-1 0,0 1 0,0-1-1,0 1 1,0-1 0,0 0 0,0 1 0,0-1-1,0 1 1,0-1 0,0 1 0,0-1 0,0 0 0,0 1-1,0-1 1,0 1 0,0-1 0,1 1 0,-1-1-1,0 0 1,0 1 0,1-1 0,-1 0 0,0 1-1,0-1 1,1 0 0,-1 1 0,0-1 0,1 0-1,-1 1 1,0-1 0,1 0 0,-1 0 0,1 1-1,15-6 26,17-19-6,-11 3 83,-1-1 1,-1-1 0,-1-1-1,-2-1 1,0 0 0,-1-1-1,14-33 1,-28 55-82,0 0 15,0 0 0,0 0 0,-1-1 0,1 1 0,-1-1 1,0 1-1,1-8 0,-2 13-34,0-1 0,-1 0 0,1 0 1,0 0-1,0 1 0,0-1 0,0 0 0,-1 0 1,1 0-1,0 0 0,0 0 0,0 1 0,-1-1 1,1 0-1,0 0 0,0 0 0,0 0 0,-1 0 1,1 0-1,0 0 0,0 0 0,-1 0 1,1 0-1,0 0 0,0 0 0,-1 0 0,1 0 1,0 0-1,0 0 0,0 0 0,-1 0 0,1 0 1,0 0-1,0 0 0,-1 0 0,1-1 0,0 1 1,0 0-1,0 0 0,-1 0 0,1 0 0,0 0 1,0-1-1,0 1 0,0 0 0,0 0 0,-1 0 1,1-1-1,0 1 0,0 0 0,0 0 0,0 0 1,0-1-1,0 1 0,0 0 0,0 0 0,0-1 1,0 1-1,0 0 0,0 0 0,0-1 0,0 1 1,0 0-1,0 0 0,0-1 0,-16 20 23,6-1 0,0 0-1,2 0 1,0 0-1,1 1 0,1 1 1,1-1-1,1 1 1,0-1-1,2 1 1,0 0-1,1 1 1,3 27-1,-2-45-14,1 1 0,-1 0 1,1 0-1,0 0 0,1-1 1,-1 1-1,0 0 0,1-1 0,0 0 1,0 1-1,0-1 0,0 0 0,1 0 1,-1 0-1,6 5 0,-5-6 5,0 0 1,0-1-1,0 1 0,0-1 0,0 0 0,0 0 0,0 0 0,1 0 0,-1 0 1,0-1-1,0 1 0,1-1 0,-1 0 0,0 0 0,1 0 0,-1 0 0,0-1 1,6-1-1,2-1 13,0-1 0,0 0 1,-1-1-1,1 0 0,-1 0 1,18-14-1,54-51 150,-35 29-65,-30 31-102,-17 10-12,0 0 0,0 0 1,0 0-1,1 0 0,-1 0 0,0 0 1,0 0-1,1 0 0,-1 0 0,0 0 1,0 0-1,0 0 0,1 0 0,-1 0 1,0 0-1,0 1 0,0-1 1,1 0-1,-1 0 0,0 0 0,0 0 1,0 0-1,0 1 0,1-1 0,-1 0 1,0 0-1,0 0 0,0 0 0,0 1 1,0-1-1,0 0 0,0 0 0,0 0 1,0 1-1,1-1 0,-1 0 0,0 0 1,0 1-1,0 3 2,-1 1 0,1-1 1,-1 1-1,0-1 0,-2 6 0,0 3 0,1-3 0,0 0 1,1 0 0,0 0 0,0 0 0,1 1 0,2 11 0,-2-20-1,0 1-1,1-1 0,-1 0 1,1 0-1,0 0 1,0 0-1,-1 1 1,1-1-1,1 0 0,-1 0 1,0-1-1,0 1 1,1 0-1,-1 0 1,1-1-1,0 1 1,-1-1-1,1 1 0,0-1 1,0 1-1,0-1 1,0 0-1,0 0 1,0 0-1,0 0 0,0-1 1,0 1-1,0-1 1,1 1-1,-1-1 1,0 1-1,1-1 0,2 0 1,2-1 11,0 0 0,0 0 0,0 0 0,-1-1 0,1 0 0,0 0 0,-1-1 0,1 0 0,-1 0 0,0 0 0,0-1 1,0 0-1,0 0 0,5-5 0,5-6 39,-1 0 0,0 0 0,16-23 0,-28 34-44,14-20 25,-16 23-31,-1 0 0,1 0 0,0-1 0,-1 1 0,1 0 0,-1 0 0,1 0 0,-1-1 0,0 1 0,1 0-1,-1 0 1,0-1 0,0 1 0,0 0 0,0 0 0,0-1 0,0-1 0,-1 3-2,0 0 0,0 0 0,0 1 0,0-1 0,0 0 0,0 1 0,0-1 0,0 1 0,0-1 0,1 1 0,-1 0 0,0-1 0,0 1 0,1 0 0,-1-1 0,0 1 0,1 0 0,-1 0 0,0 1 0,-7 8-4,1 1 1,1-1-1,-1 2 1,2-1-1,-9 24 1,11-28 6,1 1-1,0 0 1,1 0-1,-1 1 1,1-1 0,1 0-1,0 0 1,0 1 0,0-1-1,3 12 1,-2-17-6,0 0 1,0 0-1,0-1 0,0 1 1,1 0-1,-1 0 0,1 0 0,0-1 1,-1 1-1,1-1 0,0 0 1,1 1-1,-1-1 0,0 0 1,1 0-1,-1 0 0,1-1 1,-1 1-1,1 0 0,0-1 1,0 0-1,0 0 0,0 0 0,0 0 1,0 0-1,0 0 0,0-1 1,0 0-1,0 1 0,0-1 1,0 0-1,1-1 0,3 0 1,-2 1-63,1-1 0,-1 0 0,1 0 0,-1-1 0,1 0 0,-1 0 0,0 0 0,0-1 0,0 1 0,0-1 0,0 0 0,-1-1 0,1 1 0,-1-1 1,0 0-1,0 0 0,6-8 0,-7 6 21,1 0 1,-1 0-1,-1 0 1,3-9-1,3-29-284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6.6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20020,'-6'0'1665,"6"7"-1153,1-1-240,8 0 232,1-2-1152,1 3 776,1 0-232,-2-4-264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5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17012,'3'35'1640,"4"-13"-1080,1-1-256,5-9 688,2-2-448,3-10-800,5-2 432,2-17-264,2-7-112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9.4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0 647 14811,'0'0'57,"0"0"0,0 1-1,0-1 1,0 1 0,0-1 0,0 1-1,0-1 1,0 0 0,1 1 0,-1-1-1,0 1 1,0-1 0,0 0 0,0 1-1,1-1 1,-1 1 0,0-1 0,0 0-1,1 1 1,-1-1 0,0 0 0,1 0-1,-1 1 1,0-1 0,1 0 0,-1 0-1,1 1 1,-1-1 0,0 0 0,1 0-1,-1 0 1,1 0 0,-1 0 0,0 1-1,1-1 1,-1 0 0,1 0 0,-1 0-1,1 0 1,-1 0 0,0 0 0,1-1-1,-1 1 1,1 0 0,-1 0 0,1 0-1,-1 0 1,0 0 0,1-1 0,-1 1-1,0 0 1,1 0 0,-1-1-1,1 1 1,-1 0 0,25-21 1185,-22 18-903,64-66 1062,-3-2 1,-3-4 0,-3-1 0,81-147 0,-131 209-1309,-2 6-30,-2 0 0,1 0-1,-1-1 1,0 1 0,-1-1 0,0 0 0,0 0 0,2-19 0,-5 28-61,0 0 0,0 0 0,1-1 0,-1 1 0,0 0 0,0 0 0,0 0 0,0-1 0,0 1 0,0 0 1,0 0-1,0-1 0,-1 1 0,1 0 0,0 0 0,0 0 0,0-1 0,0 1 0,0 0 0,0 0 0,0-1 0,0 1 0,-1 0 0,1 0 0,0 0 0,0 0 1,0-1-1,0 1 0,-1 0 0,1 0 0,0 0 0,0 0 0,0 0 0,-1 0 0,1-1 0,0 1 0,0 0 0,-1 0 0,-8 6 20,-9 15-12,-6 20-13,3 0 1,1 1-1,-23 74 1,-25 139-26,62-234-52,1 1 0,1 0-1,1 0 1,1 0 0,1 0-1,2 25 1,-1-47 46,0 1 0,0 0 1,0-1-1,0 1 0,0 0 0,0-1 1,1 1-1,-1-1 0,0 1 1,0 0-1,1-1 0,-1 1 0,0-1 1,1 1-1,-1-1 0,1 1 1,-1-1-1,0 1 0,1-1 0,-1 1 1,1-1-1,-1 0 0,1 1 1,0-1-1,-1 0 0,1 1 0,-1-1 1,1 0-1,0 0 0,-1 1 1,1-1-1,-1 0 0,1 0 0,0 0 1,-1 0-1,1 0 0,0 0 1,-1 0-1,1 0 0,0 0 0,-1 0 1,1-1-1,0 1 0,-1 0 1,1 0-1,-1-1 0,1 1 0,0 0 1,-1-1-1,2 0 0,2-1-252,0-1-1,0 0 1,0 1 0,0-2-1,5-4 1,15-21-1329,-2-1 1,-2-1-1,34-66 0,-31 54 607,18-40-332,-23 44 1294,38-60-1,-56 98 95,0 1 0,1-1 0,-1 1 0,0-1 0,0 0 0,1 1 0,-1-1-1,1 1 1,-1-1 0,0 1 0,1-1 0,-1 1 0,1-1 0,-1 1 0,1 0 0,0-1-1,-1 1 1,1 0 0,-1-1 0,1 1 0,0 0 0,-1 0 0,1 0 0,0-1 0,-1 1-1,2 0 1,-1 1 12,-1-1 0,1 1 0,-1 0 0,0 0-1,1-1 1,-1 1 0,0 0 0,1 0 0,-1-1-1,0 1 1,0 0 0,1 0 0,-1 0 0,0 0 0,0-1-1,0 1 1,0 1 0,-3 45 1383,2-43-1312,-1 12 349,-2 38 745,4-50-1109,0 0 0,0 0-1,1 0 1,-1 0-1,1 0 1,0 0-1,0 0 1,0 0-1,1 0 1,2 5 0,-3-8-72,0 0 0,0 1 0,0-1 0,0 0 0,1 0 0,-1 0 1,0 0-1,0 0 0,1 0 0,-1-1 0,0 1 0,1 0 0,-1-1 1,1 1-1,-1-1 0,1 1 0,-1-1 0,1 0 0,-1 1 0,1-1 1,-1 0-1,1 0 0,0 0 0,-1 0 0,1-1 0,-1 1 0,1 0 1,-1-1-1,1 1 0,-1-1 0,1 1 0,1-2 0,4-1 93,0-1-1,0 1 0,0-2 1,-1 1-1,7-7 1,11-10 291,-1-1 1,-1-1-1,-1-1 1,-2-1-1,17-27 1,-56 112 20,14-45-446,1 1-1,0 0 0,1 0 1,1 0-1,0 0 0,1 0 1,1 30-1,1-44-2,0 0 0,0 0 0,0 0 0,1 0 0,-1 0 0,1 0 0,-1 0 0,1 0 0,0 0-1,-1-1 1,1 1 0,0 0 0,0-1 0,0 1 0,0 0 0,1-1 0,-1 1 0,0-1 0,1 0 0,-1 1 0,1-1 0,-1 0 0,1 0 0,0 0 0,3 2 0,-2-2 0,1-1 1,-1 1 0,1-1-1,-1 0 1,1 0 0,-1 0-1,1 0 1,0 0 0,-1-1-1,1 0 1,-1 1 0,0-1-1,7-3 1,14-7 16,-1-2-1,0 0 1,0-2-1,-1 0 1,34-33-1,20-13 14,-75 60-33,0 0-1,0 0 1,0 1-1,0-1 0,-1 0 1,1 1-1,0-1 1,0 1-1,0-1 1,1 1-1,-1-1 0,0 1 1,0-1-1,0 1 1,0 0-1,0 0 0,0 0 1,0 0-1,1 0 1,0 0-1,-1 0-6,-1 1-1,1 0 1,-1 0 0,1-1-1,-1 1 1,1 0 0,-1 0-1,0 0 1,0 0 0,1 0-1,-1-1 1,0 1 0,0 0-1,0 0 1,0 0 0,0 1-1,0 0-35,0 0 0,0-1 0,0 1 1,0-1-1,0 1 0,0-1 0,1 1 0,-1-1 0,1 1 0,-1-1 0,1 1 0,-1-1 0,1 0 0,0 1 1,0-1-1,0 0 0,1 2 0,-1-2-9,-1-1-1,1 0 1,-1 0 0,1 0 0,0 1 0,-1-1 0,1 0-1,-1 0 1,1 0 0,-1 0 0,1 0 0,-1 0 0,1 0-1,0 0 1,-1 0 0,1-1 0,-1 1 0,1 0 0,-1 0-1,1 0 1,-1-1 0,1 1 0,-1 0 0,1 0 0,-1-1-1,1 1 1,-1 0 0,0-1 0,1 1 0,-1-1 0,1 1-1,-1-1 1,0 1 0,1-1 0,-1 1 0,0-1 0,0 1-1,1-1 1,-1 1 0,0-1 0,11-25-758,-10 24 795,8-26-522,0-3-105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9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 16820,'-9'-7'1880,"12"10"-1120,4 1-328,9 2 1281,4 3-825,10-1-1064,1 2 1000,3 2-824,2 2-16,-5-1-104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0.2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88 225 25517,'-11'14'-1,"-6"8"12,-21 38 0,35-55-10,0 0 0,0 1 0,1-1 0,0 1 0,0-1 0,0 1 0,1 0-1,-1 0 1,2 0 0,-1 0 0,1 0 0,0 0 0,0 7 0,0-12-1,1 0 0,-1 0 0,0 0 1,1-1-1,-1 1 0,0 0 0,1 0 0,-1-1 1,1 1-1,-1 0 0,1-1 0,-1 1 0,1-1 1,0 1-1,-1-1 0,1 1 0,-1-1 0,1 1 1,0-1-1,0 1 0,-1-1 0,1 0 0,0 0 1,0 1-1,0-1 0,-1 0 0,1 0 0,0 0 1,0 0-1,0 0 0,-1 0 0,1 0 0,0 0 1,0 0-1,0 0 0,-1 0 0,1-1 0,0 1 0,0 0 1,0 0-1,-1-1 0,1 1 0,1-1 0,33-18 5,-35 19-5,30-22 26,-1-1 0,-1-1 0,-1-1 0,28-35 0,-15 10 136,53-84 0,-88 125-135,1 1 1,-2-1-1,1 0 0,2-12 1,-6 21-27,-1 0 0,0 0 0,0 0 0,0 0 0,0 0 1,0-1-1,0 1 0,0 0 0,0 0 0,0 0 0,0-1 0,0 1 0,1 0 0,-1 0 1,0 0-1,0 0 0,0-1 0,0 1 0,0 0 0,-1 0 0,1 0 0,0-1 0,0 1 1,0 0-1,0 0 0,0 0 0,0 0 0,0-1 0,0 1 0,0 0 0,0 0 0,0 0 1,-1 0-1,1 0 0,0-1 0,0 1 0,0 0 0,0 0 0,0 0 0,-1 0 0,1 0 1,0 0-1,0 0 0,0 0 0,0-1 0,-1 1 0,1 0 0,-9 4 17,1 4-21,-1 1 1,1-1 0,1 1-1,0 1 1,0 0 0,1-1 0,-8 16-1,0 6-16,-15 44 1,25-64 18,0 1 0,1 0 0,0 0 1,0 1-1,2-1 0,0 0 0,0 1 1,1-1-1,1 15 0,0-25 0,-1 0-1,0-1 1,1 1-1,-1 0 1,1 0-1,-1-1 1,1 1-1,0 0 1,0-1-1,0 1 1,0-1-1,0 1 1,0-1-1,0 1 1,1-1-1,-1 0 1,0 1-1,1-1 1,-1 0-1,1 0 1,-1 0-1,3 1 1,-1-1 0,0-1 1,0 1 0,0-1-1,0 0 1,-1 0-1,1 0 1,0 0-1,0 0 1,0 0 0,0-1-1,0 0 1,4-1-1,6-3 6,0-1 0,-1 0-1,0-1 1,19-13-1,7-12 24,-1-1 0,65-74 0,-77 79-18,-34 38-16,1 1 0,1 0 0,0 0 0,1 1 0,-8 18 1,11-23 3,0 0 0,1 0 1,0 0-1,0 0 1,0 0-1,1 1 1,0-1-1,1 1 0,0-1 1,0 1-1,2 11 1,-2-17 3,1 1 0,0-1 0,0 1 0,0-1 0,0 0 0,0 0 1,0 0-1,0 1 0,1-1 0,-1 0 0,1 0 0,-1-1 0,1 1 1,0 0-1,0-1 0,0 1 0,0-1 0,0 1 0,4 1 0,-2-1 5,0-1 0,0 0-1,0 0 1,0-1-1,1 1 1,-1-1 0,0 0-1,0 0 1,0 0-1,8-2 1,2-1 16,-1 0 0,0-1 0,0-1 0,0 0 0,-1-1 0,15-8 0,-14 5 9,0 0 0,-1 0 0,0-1-1,20-23 1,-27 27-26,0 0 1,0 0-1,-1 0 0,0 0 0,0-1 0,-1 0 1,0 0-1,0 0 0,0 0 0,-1-1 0,0 1 1,1-8-1,-3 15-7,0-1 0,0 1 1,0-1-1,1 1 0,-1-1 0,0 1 1,0 0-1,0-1 0,0 1 1,0-1-1,0 1 0,0-1 0,0 1 1,0 0-1,0-1 0,0 1 1,0-1-1,0 1 0,-1-1 0,1 1 1,0 0-1,0-1 0,0 1 1,-1-1-1,1 1 0,0 0 0,0-1 1,-1 1-1,1 0 0,0-1 1,-1 1-1,1 0 0,0-1 0,-1 1 1,1 0-1,0 0 0,-1 0 1,1-1-1,-1 1 0,1 0 1,0 0-1,-1 0 0,1 0 0,-1 0 1,1 0-1,-1 0 0,1 0 1,-1 0-1,1 0 0,0 0 0,-1 0 1,1 0-1,-1 0 0,1 0 1,-1 0-1,1 0 0,0 1 0,-1-1 1,1 0-1,-1 0 0,1 0 1,0 1-1,-1-1 0,1 0 0,0 1 1,-1-1-1,1 1 0,-4 1 1,0 1 0,1 0-1,-1-1 1,1 2 0,-5 4 0,2 1 3,1 0 0,0 0 0,0 0 0,1 1 0,0 0 0,0 0 0,-3 17 1,6-22 1,0 0 0,0 0 0,0 1 0,1-1 1,0 0-1,0 1 0,0-1 0,1 0 1,0 1-1,0-1 0,0 0 0,0 0 1,1 0-1,0 0 0,0 0 0,5 8 0,-6-11-23,0 0-1,1 0 0,-1-1 0,1 1 0,-1 0 0,1-1 0,-1 1 0,1-1 0,0 0 0,0 0 0,0 1 1,0-1-1,0 0 0,0-1 0,0 1 0,0 0 0,0-1 0,0 1 0,0-1 0,1 1 0,-1-1 1,0 0-1,0 0 0,1 0 0,-1 0 0,0 0 0,0-1 0,0 1 0,1-1 0,-1 1 0,0-1 0,0 0 1,0 0-1,0 0 0,0 0 0,0 0 0,-1-1 0,3 0 0,2-3-125,0 0 0,-1 0 0,0 0 0,0 0 0,0-1 0,0 0 0,-1 0 0,0 0 0,0-1 0,3-8 0,7-25-239,-4-1-136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11 18236,'-10'-9'1960,"3"8"-1392,3 2 993,8 8-1105,0-2-16,5-2-424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125 115 19684,'-15'29'1149,"1"1"0,1 1-1,-13 48 1,14-42-777,-2 4-443,2 2 0,-7 44 1,19-69-304,1-18 355,-1 0-1,0 0 1,0 0-1,1 0 0,-1 0 1,0 0-1,0 0 0,1 0 1,-1 0-1,0 0 0,0 0 1,1 0-1,-1 0 0,0 0 1,0 0-1,0-1 1,1 1-1,-1 0 0,0 0 1,0 0-1,1 0 0,-1 0 1,0-1-1,0 1 0,0 0 1,0 0-1,1 0 0,-1-1 1,0 1-1,0 0 1,0 0-1,0 0 0,0-1 1,0 1-1,0 0 0,17-34-895,-3-18 456,-2-1-1,-2 0 1,-3 0-1,1-87 1,-11 112 610,3 28-146,0 0 1,0 0-1,0-1 0,-1 1 0,1 0 0,0 0 0,0 0 0,0 0 0,0 0 0,0 0 0,-1 0 1,1 0-1,0 0 0,0 0 0,0 0 0,0 0 0,-1 0 0,1 0 0,0 0 0,0 0 0,0 0 1,0 0-1,0 0 0,-1 0 0,1 0 0,0 0 0,0 0 0,0 0 0,0 0 0,-1 0 1,1 0-1,0 0 0,0 1 0,0-1 0,0 0 0,0 0 0,0 0 0,-1 0 0,1 0 0,0 0 1,0 1-1,0-1 0,0 0 0,0 0 0,0 0 0,0 0 0,0 0 0,0 1 0,0-1 0,0 0 1,0 0-1,0 0 0,0 0 0,0 1 0,0-1 0,0 0 0,0 0 0,0 0 0,0 0 1,0 1-1,-3 8 116,0 0 0,1 0 1,-2 10-1,-2 20 387,0 44 1,6-69-361,0 0-1,1 0 1,1 0-1,0 0 1,1-1-1,7 22 1,-9-31-93,0-1 1,1 0-1,-1 0 1,1 0-1,0 0 1,0 0 0,0 0-1,0 0 1,0-1-1,1 1 1,-1-1-1,1 1 1,0-1 0,0 0-1,-1 0 1,1 0-1,7 2 1,-6-3 1,0 0-1,-1 0 1,1 0 0,0-1 0,0 0 0,0 0-1,0 0 1,0 0 0,0-1 0,0 1 0,0-1-1,0 0 1,0 0 0,-1-1 0,1 1 0,4-3-1,7-4 80,0-1-1,0-1 1,-1 0-1,0-1 1,-1-1-1,0 0 1,-1 0-1,0-1 1,-1-1-1,12-18 0,-10 11-3,-1 0 0,-1 0-1,0-1 1,-2 0-1,-1-1 1,11-47 0,-17 64-108,-2-1 0,1 1 0,-1-1 0,0 1 0,0 0 0,-2-12 0,2 17-26,0 0-1,-1-1 1,1 1 0,0 0-1,0 0 1,-1 0-1,1-1 1,-1 1-1,1 0 1,-1 0-1,0 0 1,1 0-1,-1 0 1,0 0-1,0 0 1,0 0 0,0 0-1,0 1 1,0-1-1,0 0 1,0 0-1,0 1 1,0-1-1,0 1 1,0-1-1,0 1 1,0-1-1,-1 1 1,1 0 0,0 0-1,0-1 1,-1 1-1,1 0 1,0 0-1,0 0 1,-1 0-1,1 0 1,0 1-1,0-1 1,-2 1 0,0 0-30,0 1 0,0-1 0,-1 1 1,2 0-1,-1 0 0,0 1 1,0-1-1,1 1 0,-1-1 0,1 1 1,0 0-1,-1-1 0,1 1 1,1 1-1,-4 4 0,-3 9-482,-10 27 1,14-32 227,0 0 1,1 0-1,1 1 1,0-1 0,-1 20-1,4-10-218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1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48 18244,'-73'89'3674,"65"-77"-3368,0 0 0,1 1 1,1 0-1,0 0 0,-8 26 1,13-37-276,1 0 1,-1 0 0,1 1-1,-1-1 1,1 0 0,0 1-1,0-1 1,0 0 0,0 0-1,0 1 1,1-1-1,-1 0 1,1 1 0,-1-1-1,1 0 1,0 0 0,1 4-1,-1-5-13,0 0 0,0-1 0,0 1 0,0 0 0,1 0 0,-1-1 0,0 1 0,0-1 0,0 1 0,0-1 0,1 1 0,-1-1 0,0 0-1,1 1 1,-1-1 0,0 0 0,0 0 0,1 0 0,-1 0 0,0 0 0,1-1 0,-1 1 0,0 0 0,0 0 0,1-1 0,-1 1 0,0-1 0,0 1 0,0-1-1,0 0 1,1 1 0,0-2 0,7-4 77,1 0-1,-1 0 1,0-1-1,0-1 1,-1 0-1,0 0 1,13-17-1,-5 3 166,-1-1 0,15-28-1,-25 40-152,0 1-1,-1-1 0,0 1 1,-1-1-1,0-1 0,3-20 0,-6 31-95,0 0-1,1 0 0,-1 0 0,0 0 0,0 0 0,0 1 0,0-1 0,-1 0 0,1 0 0,0 0 0,0 0 0,0 0 0,-1 1 0,1-1 0,0 0 0,-2-1 0,2 2-7,0 0-1,-1 0 1,1-1-1,0 1 1,-1 0-1,1 0 1,0 0-1,0 0 1,-1 0-1,1 0 1,0 0-1,-1 0 1,1 0-1,0 0 1,-1 0-1,1 0 1,0 0-1,-1 0 1,1 0-1,0 0 1,-1 1-1,1-1 1,0 0-1,-1 0 1,1 0-1,0 0 1,-1 1-1,-2 1-4,1 1 0,-1-1 0,0 1 0,1-1-1,0 1 1,-3 5 0,-2 3-169,1 0 0,1 1 0,0 0 0,1 0 0,0 0 0,1 0 0,0 1 0,1 0 1,0-1-1,1 1 0,1 15 0,-1-26 77,1-1 0,0 1 0,1-1 1,-1 1-1,0 0 0,0-1 0,1 1 1,-1-1-1,1 1 0,-1-1 0,1 1 1,0-1-1,-1 1 0,1-1 0,0 0 1,0 1-1,0-1 0,0 0 0,0 0 1,0 0-1,1 0 0,-1 0 0,0 0 1,0 0-1,3 1 0,-1-1 4,-1-1 1,1 1-1,0-1 0,-1 0 1,1 0-1,0 0 0,-1 0 0,1 0 1,-1 0-1,1-1 0,0 0 1,-1 1-1,1-1 0,-1 0 1,4-2-1,27-14-876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1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196 285 15907,'-16'8'488,"1"0"-1,0 2 1,1 0 0,0 0-1,0 2 1,1 0-1,1 0 1,0 1-1,1 0 1,0 1-1,1 0 1,1 1-1,-13 27 1,20-39-437,1 0 0,0 0 1,0 0-1,0 0 0,1 0 0,-1 1 1,1-1-1,0 0 0,0 1 1,0-1-1,0 0 0,0 1 0,1-1 1,0 4-1,0-6-39,0 1-1,-1-1 1,1 0 0,0 0 0,0 1-1,0-1 1,0 0 0,0 0 0,0 0-1,0 0 1,1-1 0,-1 1 0,0 0-1,0 0 1,1-1 0,-1 1 0,1-1-1,-1 1 1,0-1 0,1 1 0,-1-1-1,1 0 1,-1 0 0,1 0-1,-1 0 1,1 0 0,-1 0 0,1 0-1,-1 0 1,1 0 0,-1-1 0,0 1-1,3-2 1,6-1 0,1 0-1,-1-1 0,0-1 1,0 1-1,-1-2 1,0 1-1,17-14 1,1-4 11,26-28-1,-35 32-4,0-1 0,-2 0-1,-1-1 1,-1-1-1,18-34 1,-25 42-10,-1-1 1,-1 1-1,0-1 1,0 0-1,-2-1 1,0 1-1,0-1 1,-2 1-1,0-1 1,-1-20-1,0 33-7,-1-1 1,1 1-1,-1 0 0,1-1 1,-1 1-1,0 0 0,0-1 1,-1 1-1,1 0 0,-1 0 1,1 0-1,-1 0 0,0 0 0,0 1 1,0-1-1,-1 1 0,1-1 1,-1 1-1,1 0 0,-1-1 1,0 1-1,0 1 0,0-1 0,0 0 1,0 1-1,0-1 0,0 1 1,0 0-1,-1 0 0,1 1 1,0-1-1,-1 0 0,1 1 0,0 0 1,-1 0-1,1 0 0,-1 0 1,1 1-1,0-1 0,-1 1 1,1 0-1,-7 2 0,-3 2 19,0 1-1,1 0 0,0 0 1,0 1-1,0 1 0,1 0 1,-15 13-1,12-9 13,1 1 1,1 1-1,0 0 1,1 0-1,-11 18 1,21-29-23,-1 0 1,0-1 0,1 1-1,0 0 1,-1 0 0,1 0-1,0 0 1,1 1-1,-1-1 1,0 0 0,1 0-1,0 0 1,0 0 0,0 1-1,0 3 1,1-5-4,0 0 0,0 1 0,0-1 0,1 0 0,-1 0 1,0 0-1,1 0 0,-1 0 0,1 0 0,0 0 0,0 0 0,0 0 0,0-1 0,0 1 0,0-1 0,0 0 0,0 0 0,0 1 1,5 0-1,68 26 22,-48-19-168,-1 0 0,-1 2 0,44 25 0,-63-32 136,0 0-1,0 1 0,0-1 1,-1 1-1,0 1 1,0-1-1,0 0 1,-1 1-1,0 0 1,0 0-1,0 1 1,-1-1-1,0 1 0,0-1 1,0 1-1,-1 0 1,0 0-1,-1 0 1,2 10-1,-3-13 13,1 0 0,-1-1 0,0 1 0,0 0-1,-1 0 1,1-1 0,-1 1 0,0 0 0,0-1 0,-1 5 0,-4-1 37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2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185 0 17132,'0'1'118,"1"-1"-1,0 0 1,-1 0 0,1 1 0,-1-1 0,0 0 0,1 1 0,-1-1-1,1 1 1,-1-1 0,1 0 0,-1 1 0,0-1 0,1 1 0,-1-1 0,0 1-1,1-1 1,-1 1 0,0-1 0,0 1 0,0-1 0,1 1 0,-1 0-1,0-1 1,0 1 0,0-1 0,0 1 0,0-1 0,0 1 0,0 0-1,0-1 1,0 1 0,-1-1 0,1 1 0,0 0 0,-5 31 1393,3-25-903,-75 366 2509,-32-11-2362,141-422-446,68-146-193,-67 147-103,57-78 0,-78 121-31,0 1 0,20-20 0,-29 32 3,0 0 0,1 0 0,-1 1 0,1-1 0,0 1 0,-1 0 1,1 0-1,0 0 0,0 0 0,0 1 0,1-1 0,-1 1 0,0 0 0,1 0 1,-1 1-1,7-1 0,-10 1 4,1 0-1,-1 0 1,0 0 0,0 0 0,0 1 0,1-1 0,-1 0-1,0 1 1,0-1 0,0 1 0,0-1 0,1 1-1,-1-1 1,0 1 0,0 0 0,0-1 0,0 1-1,-1 0 1,1 0 0,0 0 0,0 0 0,0 0-1,0 1 1,0 0-2,0 0 0,-1 0 0,0 0 0,1 0-1,-1 0 1,0-1 0,0 1 0,0 0 0,0 0 0,0 0-1,-1 0 1,1 0 0,-2 3 0,-1 4-24,0-1 0,-1 1-1,-1 0 1,-8 12 0,9-14 26,-47 64-30,45-63 50,0-2 0,0 1 0,0-1 0,-1 0 0,0 0 0,0 0 0,-9 4 0,15-10-8,1 1 0,0-1 0,0 0 0,0 0 0,-1 0 0,1 0 0,0 0 0,0 1 0,0-1 0,-1 0 0,1 0 0,0 0 0,0 0-1,-1 0 1,1 0 0,0 0 0,0 0 0,-1 0 0,1 0 0,0 0 0,0 0 0,-1 0 0,1 0 0,0 0 0,0 0 0,-1 0 0,1 0 0,0-1 0,0 1 0,-1 0 0,1 0 0,0 0 0,0 0 0,0 0 0,-1-1 0,1 1-1,0 0 1,0 0 0,0-1 0,-1-11 25,9-14 5,-8 25-30,15-40 4,2 1 1,42-73-1,-56 108-33,0 1 1,0 0-1,0 0 0,0 1 0,1-1 1,0 1-1,-1-1 0,1 1 1,0 0-1,7-3 0,-8 5-26,-1 0-1,1 0 1,-1 0-1,1 1 1,0-1-1,0 1 1,-1 0-1,1 0 1,0 0-1,0 0 1,-1 0-1,1 1 1,0-1-1,0 1 0,-1-1 1,1 1-1,-1 0 1,1 0-1,0 0 1,2 2-1,26 15-1079,-20-11 755,-1-1 0,1 0 0,0-1 0,0 0 0,1-1 0,0 0 0,21 4 0,0-7-316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3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24 16371,'-10'3'317,"1"1"-1,1 0 0,-1 0 0,0 1 0,1 0 0,0 1 0,0 0 0,1 0 0,-1 1 0,2-1 0,-1 2 0,1-1 0,0 1 0,0 0 1,1 0-1,0 0 0,0 1 0,1 0 0,0 0 0,-3 12 0,6-19-273,1 0 0,-1 0 0,1 0 1,0 0-1,0 0 0,0 0 0,0 0 0,0 0 0,0 0 0,0 0 1,1 0-1,0 3 0,0-4-24,-1 0 0,1 0 0,-1-1 0,1 1 0,-1 0 0,1 0-1,-1-1 1,1 1 0,0-1 0,-1 1 0,1-1 0,0 1 0,0-1 0,0 1 0,-1-1 0,1 1 0,0-1 0,0 0 0,0 1 0,1-1 0,1 0-1,1 0 1,-1 0-1,0 0 1,1 0-1,-1-1 1,0 0-1,1 1 1,-1-1-1,0 0 1,0-1-1,0 1 1,0 0-1,4-3 1,24-18-22,-2 0 1,0-2-1,-2-2 1,0 0-1,35-46 1,-81 100-43,-16 34 0,29-51 26,1 1 1,0 0 0,1 0 0,0 0 0,1 1 0,-2 14-1,5-25-1,0 0 0,0 1 0,0-1 0,0 0 0,0 1 0,0-1-1,1 0 1,-1 0 0,1 1 0,1 3 0,-2-6-2,1 1 1,0 0 0,-1 0-1,1 0 1,0-1 0,-1 1-1,1 0 1,0 0-1,0-1 1,0 1 0,-1-1-1,1 1 1,0-1 0,0 1-1,0-1 1,0 0-1,0 1 1,0-1 0,0 0-1,0 0 1,0 0 0,0 1-1,0-1 1,0 0-1,0-1 1,0 1 0,0 0-1,1 0 1,7-2-165,0 0 0,0-1 0,0 0 1,-1 0-1,1-1 0,-1 0 0,0 0 0,14-10 1,59-52-1346,-64 50 1156,0 2 48,3-3-339,26-28 0,-39 34 541,-12 11 259,-16 14 306,6 2-33,1 1 0,1 0-1,0 0 1,1 1 0,1 1-1,1 0 1,1 0 0,0 1-1,-10 36 1,9-15 12,2 0-1,2 1 1,1 0 0,2 45-1,3-67-368,0 6-31,-1-1 0,-7 37 0,7-56-5,0 0 1,0 0 0,-1-1-1,0 1 1,0 0 0,-1-1-1,1 0 1,-1 1 0,0-1 0,-1 0-1,1 0 1,-1-1 0,0 1-1,0-1 1,0 0 0,-6 4-1,9-7-6,1-1 0,-1 1 0,0 0 0,0-1 1,0 1-1,0-1 0,1 1 0,-1-1 0,0 1 0,0-1 0,0 1 0,0-1 0,0 0 0,0 0 0,0 0 0,0 1 0,0-1 0,0 0 0,0 0 0,0 0 0,0-1 0,0 1 0,0 0 0,0 0 0,0 0 0,0-1 0,0 1 0,0-1 0,0 1 1,0 0-1,0-1 0,0 0 0,0 1 0,1-1 0,-1 0 0,0 1 0,0-1 0,1 0 0,-1 0 0,0 1 0,1-1 0,-1 0 0,1 0 0,-1 0 0,1 0 0,-1 0 0,1 0 0,0-1 0,-2-3 12,1-1 1,-1 1-1,2-1 0,-1 1 0,0-1 0,1 1 0,1-11 0,3-6-56,0-1-1,2 1 1,0 0 0,2 1 0,10-23-1,59-99-285,-33 77 131,87-100 0,-57 77-107,-73 88 282,-1 0-1,1 0 1,0 0 0,0 1 0,-1-1 0,1-1 0,-1 1-1,1 0 1,-1 0 0,1 0 0,-1 0 0,1 0-1,-1 0 1,0 0 0,0-3 0,0 4 3,0-1 0,0 1-1,0 0 1,-1-1 0,1 1 0,0-1 0,0 1 0,-1 0 0,1 0-1,0-1 1,0 1 0,-1 0 0,1-1 0,0 1 0,-1 0 0,1 0-1,-1 0 1,1-1 0,0 1 0,-1 0 0,1 0 0,-1 0 0,1 0-1,0 0 1,-1 0 0,1 0 0,-1 0 0,0 0 0,-3 0-48,0 0 0,0 0 0,0 1 0,-1 0 0,1 0 1,0 0-1,-6 3 0,2 0 51,0 0 0,0 1 1,1-1-1,0 2 0,0-1 0,0 1 0,-10 11 1,16-16 21,0 0 0,0 0 0,0 0 0,-1 1 1,1-1-1,1 1 0,-1-1 0,0 1 1,0-1-1,0 1 0,1-1 0,-1 1 0,1 0 1,-1-1-1,1 1 0,0 0 0,0 0 1,0-1-1,0 1 0,0 0 0,0 0 1,0-1-1,0 1 0,1 0 0,-1-1 0,1 1 1,-1 0-1,1-1 0,-1 1 0,1-1 1,0 1-1,0-1 0,0 1 0,0-1 1,0 0-1,0 1 0,0-1 0,1 0 0,-1 0 1,0 0-1,1 0 0,-1 0 0,1 0 1,-1 0-1,3 1 0,8 4 40,0-1-1,1 0 1,0 0 0,0-1 0,0-1-1,0 0 1,17 1 0,4-1 71,59-2 0,-89-2-115,65-5 289,-63 5-226,1 0 1,-1-1-1,0 0 1,0 0-1,0 0 1,0-1-1,-1 0 1,10-6-1,-13 8-37,-1 0-1,1-1 1,-1 1-1,0 0 0,0 0 1,0-1-1,0 1 0,0-1 1,0 1-1,0-1 1,0 0-1,0 1 0,-1-1 1,1 0-1,-1 1 1,1-1-1,-1 0 0,0 1 1,1-1-1,-1-2 1,-1 0 26,1 0 0,-1 1 0,1-1 0,-1 1 0,0-1 1,-1 1-1,1-1 0,-1 1 0,-2-5 0,-3-4 130,-2 1 0,1-1 0,-21-18 0,23 23-126,4 5-49,0 0 0,1 0 0,-1 0-1,0 0 1,0 0 0,-1 0 0,1 1 0,0-1 0,-5-1 0,44 30-1384,-11-15 1135,3 1-111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4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63 17868,'8'-9'2121,"-11"13"-75,-10 18-307,-34 86-29,41-90-1657,0 0 0,1 1 0,0 0 0,-1 20 0,6-39-46,0 1 0,0-1 0,0 1 0,0-1 0,-1 0 0,1 1 0,0-1 0,0 1 0,0-1 0,0 0 0,0 1 0,0-1 0,0 1 0,0-1 0,0 0 0,0 1 0,1-1 0,-1 1 0,0-1 0,0 0 0,0 1 0,0-1 0,1 1 0,-1-1 0,0 0 0,0 1 0,1-1 0,-1 0 0,0 0 0,1 1 0,8-9 188,9-22 50,-9 13-162,-1-1 0,-1-1 0,-1 1 1,-1-1-1,0 0 0,-2-1 1,0 1-1,1-32 0,-7 38-63,-1 10-5,3 4-14,0 0 0,1-1 0,-1 1-1,0 0 1,1 0 0,-1 0 0,1 0-1,-1-1 1,1 1 0,-1 0 0,1 0-1,0 0 1,-1 0 0,1 0 0,0 0-1,0 0 1,0 0 0,0 2-1,-1 3 0,0 0-1,1 0 0,0 0 0,1 0 1,-1 0-1,1 0 0,0-1 0,1 1 1,-1 0-1,1 0 0,0-1 0,1 1 1,-1-1-1,7 9 0,-6-10 0,-1-1 1,2 1-1,-1-1 0,0 0 0,1 0 1,-1 0-1,1-1 0,0 1 0,0-1 0,0 0 1,0 0-1,0 0 0,1-1 0,-1 1 1,0-1-1,1 0 0,-1 0 0,1-1 1,8 1-1,1-2 11,-1 0 0,0 0 0,1-2 0,-1 0 0,0 0 0,-1-1 0,1-1 0,-1 0 1,16-8-1,-10 3 20,-1-1 0,1-1 1,-2 0-1,0-1 0,18-19 1,-33 31-28,28-33 80,-28 32-79,0 0 0,0 1 1,0-1-1,0 0 0,0 0 1,0 0-1,0 0 0,-1 0 1,1 1-1,-1-1 0,1 0 1,-1-1-1,0 1 0,0 0 1,0 0-1,0 0 0,-1-3 1,1 4-3,-1 0 0,1 0 0,-1 0 1,1 0-1,-1 1 0,1-1 1,-1 0-1,0 0 0,1 1 1,-1-1-1,0 1 0,0-1 1,0 0-1,1 1 0,-1 0 0,0-1 1,0 1-1,0-1 0,0 1 1,0 0-1,0 0 0,0-1 1,0 1-1,0 0 0,0 0 1,0 0-1,0 0 0,0 0 0,-1 1 1,-32 6 34,21-1-65,1 0 0,0 1 0,1 1 0,0 0-1,0 0 1,0 1 0,1 0 0,0 1 0,1 0-1,0 1 1,1 0 0,0 0 0,1 1 0,0 0-1,1 0 1,0 1 0,1-1 0,0 1 0,1 0-1,1 1 1,-3 16 0,6-27-78,-1 1-1,1-1 1,0 1-1,1-1 1,-1 0-1,1 1 1,-1-1 0,1 0-1,0 0 1,2 5-1,-2-6 14,0 0-1,0-1 0,0 1 1,0-1-1,1 0 0,-1 1 1,0-1-1,1 0 0,-1 0 1,1 0-1,-1 0 0,1 0 1,-1 0-1,1 0 0,0 0 1,-1-1-1,1 1 0,0-1 1,0 1-1,-1-1 0,4 1 1,2-1-36,-1 0-1,0-1 1,1 0 0,-1 0 0,0 0-1,1-1 1,-1 1 0,0-2 0,0 1-1,10-6 1,31-21-820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6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19708,'-20'38'2363,"1"9"-1946,2 2-1,1 0 0,3 1 1,3 1-1,-9 95 0,18-138-399,0 35 51,1-41-63,0 0 1,1 0-1,-1 0 1,0 0-1,1 0 1,-1 0 0,1 0-1,0 0 1,-1 0-1,1 0 1,0 0-1,0-1 1,0 1-1,0 0 1,1-1-1,2 4 1,-4-5-5,1 0 0,-1 1 0,1-1 0,0 0 1,-1 0-1,1 0 0,-1 0 0,1 0 0,0 0 0,-1 0 0,1 0 0,-1 0 1,1 0-1,0 0 0,-1 0 0,1 0 0,0 0 0,-1 0 0,1-1 0,-1 1 1,1 0-1,-1 0 0,1-1 0,-1 1 0,1 0 0,-1-1 0,1 1 0,-1-1 1,1 1-1,-1-1 0,1 1 0,-1 0 0,0-1 0,1 0 0,-1 1 0,0-1 1,1 1-1,-1-1 0,0 1 0,0-1 0,1-1 0,8-26 66,-8 27-62,5-26 174,0 0 0,-2 0 0,-1-1 0,-1 1 0,-2-47 1,-2 68 99,-1 19-119,1 23-58,2-31-99,1 1 1,-1 0-1,1-1 0,0 1 1,0-1-1,1 1 0,0-1 0,0 0 1,0 0-1,1 0 0,2 6 1,-3-9-3,0 1 0,0-1 0,1 1 1,-1-1-1,0 0 0,1 0 1,-1 0-1,1 0 0,0 0 1,0-1-1,-1 1 0,1-1 0,0 0 1,0 0-1,1 0 0,-1 0 1,0-1-1,0 1 0,0-1 0,0 1 1,4-1-1,5-1 6,0-1 0,0 0 1,-1 0-1,1-1 0,-1 0 0,0-1 0,0-1 0,0 0 1,0 0-1,-1-1 0,0 0 0,13-11 0,-5 3 28,-1-1 0,0 0 1,-1-2-1,-1 0 0,19-26 0,-48 65 44,1 1 0,-12 29 0,19-38-69,0 1 0,1 0-1,1 0 1,0 0 0,1 0 0,-1 19-1,4-32-8,0 0 0,0 0 0,0 0 0,0 0 0,0 0 0,1 0 0,-1 0 0,0 0 0,1 0 0,0 0 0,-1 0 0,1-1 0,0 1 0,0 0 0,0 0 0,0-1 0,1 1 0,-1-1 0,0 1 0,1-1 0,-1 1 0,1-1 0,-1 0 0,3 2 0,-1-2-55,0 0 0,-1 0 0,1 0 0,0-1 0,0 1 0,0-1 0,0 1 0,-1-1 0,1 0 0,0 0 0,0-1 0,0 1 0,0 0-1,0-1 1,-1 0 0,1 0 0,3-1 0,0 0-69,0-1-1,-1 0 1,1 0-1,-1 0 1,0-1-1,0 0 0,0 0 1,-1 0-1,1-1 1,-1 1-1,0-1 1,0 0-1,3-6 1,13-25-403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4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15 15539,'0'-1'57,"0"1"0,0-1 0,0 1 0,0-1 0,0 0 0,0 1 0,-1-1 0,1 0 0,0 1 0,0-1 0,-1 1 0,1-1 0,-1 1 0,1-1 0,0 1 0,-1-1 0,1 1 0,-1-1 0,1 1 0,-1 0 0,1-1 0,-1 1-1,1 0 1,-1-1 0,1 1 0,-1 0 0,0 0 0,1-1 0,-1 1 0,0 0 0,1 0 0,-1 0 0,1 0 0,-1 0 0,0 0 0,1 0 0,-1 0 0,0 0 0,1 0 0,-1 0 0,1 1 0,-1-1 0,0 0 0,1 0 0,-1 0 0,0 1 0,-33 13 1177,-36 28 756,64-37-1881,0-1-1,0 1 0,1 0 0,-1 0 0,1 0 1,1 1-1,-1-1 0,1 1 0,-4 7 0,7-12-92,1 0 0,-1 0-1,1 1 1,-1-1-1,1 0 1,-1 0-1,1 0 1,0 1-1,0-1 1,-1 0-1,1 0 1,0 1-1,0-1 1,0 0-1,0 1 1,1-1-1,-1 0 1,0 0-1,1 1 1,-1-1 0,0 0-1,1 0 1,-1 0-1,1 1 1,0-1-1,-1 0 1,1 0-1,0 0 1,0 0-1,0 0 1,0 0-1,0-1 1,-1 1-1,2 0 1,-1 0-1,0-1 1,0 1-1,2 0 1,4 3 11,0-2 1,1 1-1,0-1 0,-1 0 0,9 1 1,-7-2-23,24 5 16,40 9 37,-66-13-54,0 0-1,0 0 1,0 1 0,-1 0 0,1 0 0,-1 1 0,10 7 0,-14-9 13,0-1 0,-1 1 0,1-1 0,0 1 1,-1 0-1,1-1 0,-1 1 0,0 0 0,0 0 1,0 0-1,0 0 0,0 0 0,0 0 0,0 1 1,-1-1-1,1 0 0,-1 0 0,1 1 0,-1-1 0,0 0 1,0 4-1,-1-3 10,0 1 0,0 0 1,0-1-1,0 1 0,-1-1 0,0 1 1,0-1-1,1 0 0,-2 1 1,1-1-1,-5 5 0,-3 2 22,-1 0-1,0-1 1,0 0-1,-1-1 0,-20 11 1,28-17-58,0 1-10,0-1 0,1 0-1,-1 0 1,0-1 0,0 1 0,0-1 0,0 1 0,-1-1-1,1-1 1,0 1 0,0 0 0,-1-1 0,-3 0-1,7 0 22,0-1-1,1 1 1,-1 0-1,0-1 0,1 1 1,-1 0-1,1-1 1,-1 1-1,1-1 0,-1 1 1,1-1-1,-1 1 1,1-1-1,-1 1 0,1-1 1,0 0-1,-1 1 1,1-1-1,0 0 0,0 1 1,-1-1-1,1 1 1,0-1-1,0 0 0,0 0 1,0 1-1,0-1 1,0 0-1,0 1 0,0-1 1,0 0-1,0 1 1,0-1-1,0 0 0,1 1 1,-1-1-1,0 0 1,0 1-1,1-1 0,0 0 1,7-22-101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6.2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145 260 17636,'-34'37'2838,"23"-26"-2333,0 0 0,-10 15 0,12-13-174,1-1-1,0 1 1,1 0 0,0 1 0,1 0 0,0 0 0,1 0 0,1 1 0,-3 15-1,7-29-299,0 1-1,0 0 1,0-1-1,0 1 1,0 0-1,0-1 1,0 1-1,0-1 1,1 1-1,-1 0 1,1-1-1,-1 1 1,1-1-1,0 1 1,-1-1-1,1 1 1,2 1-1,-2-2-14,0 0 0,0 0 0,0-1 0,1 1 0,-1 0 0,0-1 0,0 1 0,1-1-1,-1 1 1,1-1 0,-1 0 0,0 1 0,1-1 0,-1 0 0,1 0 0,-1 0 0,0 0 0,1-1 0,-1 1 0,0 0-1,1 0 1,1-1 0,5-2 8,1 0 0,0-1 0,-1 0-1,0 0 1,0-1 0,-1 0 0,1 0-1,-1-1 1,9-8 0,59-67 48,-62 66-52,65-86 74,-89 119-90,0 1-1,1 1 1,2-1-1,0 1 1,1 1-1,0 0 1,-5 40-1,11-59-1,1 1 0,0-1 0,0 1-1,0-1 1,0 1 0,1-1-1,-1 1 1,1-1 0,-1 1 0,1-1-1,0 1 1,0-1 0,0 0-1,0 1 1,0-1 0,2 2 0,-2-3-1,0 0 0,1 0 0,-1 0 0,0 0 0,1 0 0,-1 0 0,0-1 0,1 1 0,-1-1 0,1 1 0,-1-1 0,1 1 0,-1-1 0,1 0 0,-1 0 0,1 0 0,-1 0 0,1 0 0,-1 0 0,1 0 0,-1 0 0,1-1 0,-1 1 0,1 0 0,-1-1 0,1 1 0,2-2 0,6-3 3,0-1 1,0 0-1,0 0 0,-1-1 1,1 0-1,11-12 1,48-56 5,-62 66-9,29-33 6,-3-2 0,-1-2 0,-3 0 0,24-52 0,-50 92-5,0 0-1,0-1 1,-1 1 0,0-1-1,0 1 1,-1-1 0,2-11-1,-3 18-1,0-1 0,0 1 0,0-1 0,0 1 0,0 0-1,0-1 1,0 1 0,0-1 0,-1 1 0,1-1-1,0 1 1,0-1 0,0 1 0,-1-1 0,1 1 0,0 0-1,0-1 1,-1 1 0,1 0 0,0-1 0,-1 1 0,1 0-1,0-1 1,-1 1 0,1 0 0,0-1 0,-1 1 0,1 0-1,-1 0 1,1 0 0,-1-1 0,1 1 0,0 0-1,-1 0 1,1 0 0,-1 0 0,1 0 0,-1 0 0,1 0-1,-1 0 1,1 0 0,-1 0 0,1 0 0,-1 0 0,1 0-1,-1 1 1,1-1 0,0 0 0,-1 0 0,1 0 0,-1 1-1,1-1 1,0 0 0,-1 0 0,1 1 0,-1-1-1,-24 18-9,24-17 9,-20 17 3,1 1 1,1 1-1,0 1 0,1 1 1,2 0-1,0 2 0,2-1 0,0 2 1,2 0-1,-15 41 0,24-58 6,1 0 0,1 0 0,-1 0 0,1 1 0,1-1 0,0 0 0,0 0 0,0 0 0,1 1 0,3 13 0,-3-18-5,1 0 0,-1 0 0,1 0 0,0-1 0,0 1 0,0 0 0,0-1 0,1 0 0,-1 1 0,1-1 0,0 0 0,0 0 0,0-1 0,0 1 0,0-1 0,1 1 0,-1-1 1,1 0-1,0 0 0,0-1 0,-1 1 0,9 1 0,-4-1-2,0-1 0,-1-1 0,1 1 0,0-1-1,0-1 1,-1 1 0,1-1 0,0-1 0,-1 1 0,1-1 0,-1-1 0,0 1 0,0-1 0,0-1 0,0 1 0,0-1 0,0 0 0,10-9 0,6-6-137,-1-1 0,-1-1 0,28-37 0,-9 5-780,-2-2 0,-3-2 0,39-86 0,-70 135 870,-2 5 67,0 0 0,0-1 0,-1 1 0,1-1 0,-1 0 0,0 1 0,0-1 0,0 0 0,0 0 0,0-5 0,-2 9 11,0 0-1,1 0 1,-1 1 0,0-1-1,0 0 1,1 1 0,-1-1 0,0 1-1,1-1 1,-1 1 0,1 0-1,-1-1 1,1 1 0,-1-1 0,1 1-1,-1 0 1,1-1 0,0 1-1,-1 0 1,1 1 0,-15 20 245,-47 93 1196,-85 218 0,146-332-1462,-3 10 108,0 1 0,0 0 1,1 0-1,1 0 0,-2 22 1,4-34-118,0 0 1,0-1 0,0 1 0,0 0 0,0 0 0,0 0 0,0 0 0,0 0 0,0 0 0,0 0-1,0 0 1,0 0 0,0 0 0,0 0 0,0 0 0,0 0 0,0 0 0,0 0 0,0 0 0,0 0-1,0 0 1,0 0 0,0 0 0,1-1 0,-1 1 0,0 0 0,0 0 0,0 0 0,0 0 0,0 0-1,0 0 1,0 0 0,0 0 0,0 0 0,0 0 0,0 0 0,0 0 0,0 0 0,0 0 0,1 0-1,-1 1 1,0-1 0,0 0 0,0 0 0,0 0 0,0 0 0,0 0 0,0 0 0,0 0 0,0 0-1,0 0 1,0 0 0,0 0 0,0 0 0,0 0 0,0 0 0,0 0 0,0 0 0,0 0 0,0 0-1,0 0 1,7-9 69,7-17-21,2-13-69,-2 0 0,-1-2 0,-2 0 0,8-55 0,-20 107-2,1 0 0,0 0 1,1 0-1,0 1 1,1-1-1,0 0 1,1 0-1,0-1 0,6 14 1,-8-20 18,1 0 1,-1 0-1,1-1 1,0 1-1,0-1 1,1 1-1,-1-1 1,1 0-1,0 1 0,0-1 1,0-1-1,0 1 1,0 0-1,1-1 1,-1 0-1,1 1 1,-1-2-1,1 1 0,0 0 1,0-1-1,0 1 1,0-1-1,0 0 1,0-1-1,0 1 1,1-1-1,-1 1 0,0-1 1,0 0-1,0-1 1,8-1-1,-2-1 2,1 0 0,-1-1 0,0 0 1,-1-1-1,1 0 0,-1 0 0,0-1 0,0 0 0,-1-1 0,9-8 0,-5 4 1,0-2 0,0 0 0,-1 0-1,-1-1 1,13-22 0,-21 32-3,-1 1 1,1 0-1,-1-1 1,0 0-1,0 1 0,0-1 1,0-6-1,-1 9 1,0 1-1,0-1 1,0 0-1,0 1 1,0-1 0,0 1-1,0-1 1,0 0-1,0 1 1,0-1 0,-1 1-1,1-1 1,0 1-1,-1-1 1,1 1-1,0-1 1,-1 1 0,1-1-1,0 1 1,-2-1-1,2 0 1,-1 1-1,0 0 0,0-1 1,0 1-1,0 0 0,1 0 0,-1 0 1,0 0-1,0 0 0,0 0 1,0 0-1,0 0 0,0 0 1,1 0-1,-1 0 0,0 1 1,0-1-1,-1 1 0,-5 2 3,1 0-1,-1 1 1,1 0-1,0 0 1,1 0 0,-1 1-1,1 0 1,0 0-1,0 0 1,0 1-1,-5 8 1,4-5 16,0-1 1,1 1-1,1 0 1,-1 1-1,1-1 1,1 1-1,-4 15 1,6-24-14,1 0 0,0 1 0,-1-1 0,1 0 0,0 0 0,0 1 0,0-1 0,0 0 0,0 1 0,0-1 0,0 0 0,0 0 0,0 1 0,0-1 0,1 0 0,-1 1 0,1-1 0,-1 0 0,1 0 0,-1 0 0,1 0 0,0 1 0,0-1 0,-1 0 0,1 0 0,0 0 0,0-1 0,0 1 0,0 0 0,0 0 0,0 0 0,0-1 0,0 1 0,1 0 0,-1-1 0,0 1 0,0-1 1,1 0-1,-1 1 0,0-1 0,0 0 0,3 0 0,2 0 4,0 0 0,-1 0 0,1-1 0,-1 0 0,1 0 0,-1-1 0,1 1 0,6-4 0,12-8-16,0-2-1,-1 0 1,0-1 0,-1-1-1,-1-1 1,22-25-1,-50 51-3,1 0 0,-1 0 0,1 1 0,1 0 0,-1 0 0,2 0 0,-1 1 0,1-1 0,1 1 0,-3 10 0,6-19 11,-1 0 1,1-1-1,0 1 1,0-1 0,0 1-1,0 0 1,0-1-1,0 1 1,0-1-1,0 1 1,0 0-1,0-1 1,1 1-1,-1-1 1,0 1-1,0-1 1,0 1-1,1-1 1,-1 1-1,0-1 1,1 1-1,-1-1 1,0 1-1,1-1 1,-1 1-1,1-1 1,-1 0-1,1 1 1,0 0-1,0-1-2,0 0 1,0 0-1,1 0 0,-1 0 0,0 0 0,0 0 1,0 0-1,1 0 0,-1 0 0,0-1 1,0 1-1,0 0 0,2-2 0,36-22-90,-37 23 85,20-15-42,-8 5 10,1 1-1,-1 0 1,1 1 0,21-8-1,-35 17 41,-1 0 0,0 0 0,0 0 0,0 0 0,0 0 0,0 0 0,1 0 0,-1 0 0,0 0 0,0 0 0,0 0 0,0 1 0,0-1 0,0 0 0,1 0 0,-1 0 0,0 0 0,0 0 0,0 0 0,0 1 0,0-1 0,0 0 0,0 0 0,0 0 0,0 0 0,0 0 0,0 1 0,1-1 0,-1 0 0,0 0 0,0 0 0,0 0 0,0 1 0,0-1 0,0 0 0,-1 0 0,1 0 0,0 0 0,0 0 0,0 1 0,0-1 0,0 0 0,0 0 0,0 0 0,0 0 0,0 0 0,0 1 0,0-1 0,0 0 0,-1 0 0,1 0 1,0 0-1,0 0 0,0 2 2,-1-1 0,1 1 0,0 0 1,0-1-1,0 1 0,0-1 0,0 1 1,0 0-1,0-1 0,0 1 0,1-1 1,-1 1-1,1-1 0,-1 1 0,1-1 1,-1 1-1,1-1 0,0 1 0,0-1 1,2 3-1,-11-4 58,-2-3-30,6 2-117,0-1 0,1 1 0,-1 0 0,1-1 0,0 0 0,-5-3-1,-2 0 42,-6-4-63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6.8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15699,'1'1'147,"-1"-1"-1,1 0 1,-1 0-1,1 0 1,-1 0-1,0 0 1,1 1-1,-1-1 1,1 0-1,-1 0 1,0 0-1,1 1 1,-1-1-1,0 0 1,1 1 0,-1-1-1,0 0 1,1 1-1,-1-1 1,0 1-1,0-1 1,1 0-1,-1 1 1,0-1-1,0 1 1,0-1-1,0 0 1,0 1-1,0-1 1,1 1-1,-1-1 1,0 1-1,0-1 1,0 1-1,-1-1 1,1 0-1,0 1 1,0-1-1,0 1 1,0-1-1,0 1 1,0-1-1,-1 1 1,1-1-1,-1 1 1,-10 27 1923,9-23-1643,-28 59 1249,9-22-1447,-20 62 0,38-79-1241,3-24 979,0-1-1,0 0 0,0 0 0,0 0 0,0 1 1,0-1-1,0 0 0,0 0 0,0 0 0,0 1 1,0-1-1,0 0 0,0 0 0,1 0 0,-1 1 1,0-1-1,0 0 0,0 0 0,0 0 1,0 0-1,1 0 0,-1 1 0,0-1 0,0 0 1,0 0-1,1 0 0,-1 0 0,0 0 0,0 0 1,0 0-1,1 0 0,-1 0 0,12-7-518,1-9 63,3-5-152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7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73 11522,'-4'11'1561,"0"1"0,1 0 0,0 0 0,0 0-1,0 22 1,2-32-1429,1 1-1,0-1 0,0 0 0,0 1 1,0-1-1,1 0 0,-1 1 1,1-1-1,-1 0 0,1 1 1,0-1-1,0 0 0,0 0 0,0 0 1,0 0-1,1 0 0,-1 0 1,1 0-1,-1 0 0,1 0 1,-1-1-1,1 1 0,0 0 1,0-1-1,0 0 0,0 1 0,0-1 1,0 0-1,0 0 0,1 0 1,-1-1-1,0 1 0,1 0 1,-1-1-1,0 1 0,5-1 1,0 0-38,0 0 0,0-1 0,0 0 0,0 0 1,0-1-1,0 0 0,0 0 0,0 0 0,-1-1 1,1 0-1,9-7 0,3-1 25,-2-2 0,26-22-1,-27 21-31,20-24-1,-32 33-74,0 0 0,0 0 1,-1 0-1,1-1 1,-1 1-1,-1-1 0,1 0 1,-1 1-1,2-9 1,-3 13-13,-1 0 1,0 0 0,0 0-1,0 0 1,0 0 0,0 0-1,0 1 1,0-1 0,-1 0-1,1 0 1,0 0 0,0 0 0,-1 0-1,1 0 1,0 0 0,-1 0-1,1 0 1,-1 1 0,1-1-1,-1 0 1,0 0 0,1 1-1,-1-1 1,0 0 0,1 1 0,-1-1-1,0 1 1,0-1 0,0 1-1,1-1 1,-1 1 0,0-1-1,0 1 1,0 0 0,0 0 0,0-1-1,0 1 1,0 0 0,0 0-1,0 0 1,0 0 0,-1 0-1,-3 0 0,0 0 0,0 0 0,1 1 0,-1-1 0,0 1 0,0 0 0,-6 3 0,-3 3-2,0 0 0,0 1 0,0 1-1,1 0 1,0 1 0,1 1 0,0 0 0,1 0 0,0 1 0,1 1 0,-16 25 0,22-32 4,0 0 0,1 1 0,0-1 0,0 1 0,1 0 0,0 0 0,-2 12 0,4-17-1,0-1-1,-1 1 1,1-1 0,0 1 0,0-1-1,0 1 1,1-1 0,-1 1-1,0-1 1,1 1 0,-1-1-1,1 1 1,-1-1 0,1 1 0,0-1-1,-1 1 1,1-1 0,0 0-1,0 0 1,0 1 0,0-1-1,0 0 1,0 0 0,0 0 0,1 0-1,-1 0 1,0 0 0,1-1-1,-1 1 1,0 0 0,1-1-1,-1 1 1,1 0 0,-1-1 0,1 0-1,-1 1 1,1-1 0,-1 0-1,1 0 1,0 0 0,-1 0 0,3 0-1,6-1 1,0 1 1,0-1-1,0-1 0,0 0 1,0 0-1,11-5 0,57-27 11,-60 25-12,1 1 1,0 0-1,0 1 1,27-6-1,-44 13-1,-1-1 0,1 1 0,-1 0 0,1 0 0,-1 0 0,0 0 0,1 0 0,-1 0 0,1 0 0,-1 0 0,1 0 0,-1 1 0,0-1 0,1 1 0,-1-1 0,1 1 1,-1-1-1,2 2 0,-3-1 0,1 0 0,-1 0 0,1 0 1,-1 0-1,1 0 0,-1 0 1,1 0-1,-1 0 0,0 0 1,0 0-1,1 0 0,-1 0 0,0 0 1,0 0-1,0 0 0,0 0 1,0 0-1,-1 0 0,1 0 0,0 0 1,0 0-1,-1 1 0,1-1 1,-1 1-1,-2 6-2,2-5 3,-1-1 1,1 1 0,0 0 0,0 0 0,0-1-1,1 1 1,-1 0 0,1 0 0,0 0 0,-1 0-1,1 0 1,0 0 0,1 4 0,0-7-1,0 0 0,-1 0 0,1 0 0,0 0 0,-1 0 0,1 0 1,0 0-1,-1 0 0,1 0 0,0 0 0,-1-1 0,1 1 0,0 0 0,-1 0 0,1 0 0,0-1 0,-1 1 1,1 0-1,-1-1 0,1 1 0,0-1 0,-1 1 0,1-1 0,0 0 0,16-14 5,104-107-19,-120 122 14,-1-1-1,1 1 1,-1-1-1,1 0 0,0 1 1,-1 0-1,1-1 1,0 1-1,0-1 1,-1 1-1,1 0 0,0-1 1,0 1-1,-1 0 1,1 0-1,2-1 1,-3 2-1,0-1 0,1 0 0,-1 0 1,0 0-1,1 1 0,-1-1 1,0 0-1,1 0 0,-1 1 1,0-1-1,0 0 0,1 0 1,-1 1-1,0-1 0,0 0 1,0 1-1,1-1 0,-1 0 1,0 1-1,0-1 0,0 0 1,0 1-1,0-1 0,0 1 0,0 0 1,-1 37-40,0-14 27,2-22 14,-1 0-1,0 0 1,1 0-1,0 0 1,-1-1-1,1 1 1,0 0 0,0 0-1,0-1 1,0 1-1,0-1 1,1 1-1,-1-1 1,0 1-1,1-1 1,-1 0-1,1 1 1,-1-1 0,1 0-1,0 0 1,-1 0-1,1 0 1,0-1-1,0 1 1,0 0-1,0-1 1,-1 1-1,1-1 1,0 0-1,0 0 1,0 0 0,0 0-1,0 0 1,2 0-1,5-1 2,1 0 1,-1 0-1,0-1 0,1 0 0,14-6 0,29-16 15,-41 18-48,0 0 0,0 0 0,0 2 0,0-1 0,1 2 0,23-5 0,-35 8-12,0 0 0,-1 0 0,1 0 0,0 0 0,-1 0 0,1 0 0,-1 0 0,1 0 0,0 1 0,-1-1 0,1 0 0,-1 0 0,1 1 0,-1-1 0,1 0 0,-1 1 0,1-1-1,-1 0 1,1 1 0,-1-1 0,1 1 0,-1-1 0,1 1 0,-1-1 0,0 1 0,1-1 0,-1 1 0,0-1 0,0 1 0,1-1 0,-1 1 0,0 0 0,0-1 0,0 1 0,0-1 0,0 1 0,0 0 0,0-1 0,0 1 0,0 0 0,0 0-24,0 0 0,0-1 0,0 1 0,0 0 0,0 0 0,1-1 0,-1 1 0,0 0 0,0 0 0,0-1 0,1 1 0,-1 0 1,0-1-1,1 1 0,-1 0 0,1-1 0,-1 1 0,1-1 0,-1 1 0,1-1 0,-1 1 0,1-1 0,-1 1 0,1-1 0,0 1 0,-1-1 1,1 0-1,0 1 0,-1-1 0,1 0 0,0 0 0,-1 1 0,1-1 0,0 0 0,0 0 0,-1 0 0,1 0 0,0 0 0,0 0 0,-1 0 1,1 0-1,0 0 0,0-1 0,-1 1 0,1 0 0,0 0 0,0-1 0,22-5-742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8.1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70 18140,'-10'4'475,"-19"10"888,-34 21 0,56-30-1119,0-1-1,0 2 1,1-1 0,-1 1 0,1 0-1,0 0 1,1 1 0,0-1 0,-9 15-1,14-20-208,-1 0-1,0 1 0,1-1 0,-1 0 1,1 0-1,-1 1 0,1-1 1,0 0-1,-1 0 0,1 1 0,0-1 1,0 0-1,0 1 0,0-1 0,0 1 1,0-1-1,0 0 0,0 1 1,1-1-1,0 2 0,0-2-13,-1 0-1,1 0 1,0 0 0,0-1 0,0 1-1,-1 0 1,1-1 0,0 1-1,0-1 1,0 1 0,0-1-1,0 1 1,0-1 0,1 0-1,-1 1 1,0-1 0,0 0-1,0 0 1,2 0 0,3 0 6,1 0 0,0 0 0,0-1 1,-1 0-1,1-1 0,-1 1 0,8-4 0,12-7-41,0-1 1,0-1-1,-2-2 0,0 0 0,-1-2 0,0 0 0,-1-1 0,37-45 0,-55 59 1,-2 3 4,0 0-1,0 0 1,-1 0 0,1-1-1,-1 1 1,1 0-1,-1-1 1,0 0 0,1-2-1,-2 5 9,0 0 0,1 0 0,-1 0 0,0 0 0,0-1 0,0 1 0,0 0 0,0 0 0,0 0 0,0 0 0,0 0 0,0 0 0,0 0 0,0 0 0,0 0 0,0 0 0,0 0 0,0 0 0,0-1 0,0 1 0,0 0 0,0 0 0,0 0 0,0 0 0,0 0 0,-1 0 0,1 0 0,0 0 0,0 0 0,0 0 0,0 0 0,0 0 0,0 0 0,0 0 0,0-1 0,0 1 0,0 0 0,0 0 0,0 0 0,0 0 0,0 0 0,0 0 0,-1 0 0,1 0 0,0 0 0,0 0 0,0 0 0,0 0 0,0 0 0,0 0 0,0 0 0,0 0-1,0 0 1,0 0 0,0 0 0,-1 0 0,1 0 0,0 0 0,0 0 0,0 0 0,0 0 0,0 0 0,0 1 0,-8 3-49,-10 9-5,9-5 86,1 1 1,0-1 0,1 1 0,0 1-1,1 0 1,-1 0 0,2 0-1,-8 17 1,12-23-11,-1 0 0,1 0 0,0 0 1,0 1-1,1-1 0,-1 0 0,1 0 0,0 1 0,0-1 0,1 0 0,1 8 0,-2-9-6,2 0-1,-1 0 0,0-1 1,1 1-1,-1 0 1,1-1-1,0 1 0,0 0 1,0-1-1,0 0 0,0 0 1,0 1-1,1-1 1,-1-1-1,1 1 0,0 0 1,4 2-1,5 1 3,0-1 1,-1 0-1,2-1 0,-1 0 1,0-1-1,0 0 0,1-1 1,-1 0-1,1-1 0,19-3 1,-10 1 29,1-2 1,-1 0 0,0-2 0,42-16 0,-54 18 24,-1 0 1,17-11 0,-24 13-50,0 1 1,0 0-1,-1-1 1,1 1 0,0-1-1,-1 0 1,1 0-1,-1 1 1,1-1-1,-1 0 1,0 0-1,0 0 1,0 0-1,0 0 1,0-1-1,-1 1 1,1 0-1,0-5 1,-1 6-11,0 0 1,0 0-1,0-1 0,0 1 0,-1 0 1,1 0-1,0 0 0,-1 0 0,1 0 1,-1 0-1,1 0 0,-1 0 0,1 0 1,-1 0-1,0 0 0,1 0 0,-1 0 1,0 0-1,0 1 0,0-1 0,0 0 1,0 0-1,0 1 0,0-1 0,0 1 1,0-1-1,0 1 0,0-1 0,0 1 1,0 0-1,0 0 0,0-1 0,-1 1 1,1 0-1,0 0 0,0 0 0,-2 0 1,-2 0 5,0 0 1,-1 0-1,1 1 1,0 0-1,-1 0 1,1 0 0,-5 2-1,2 0-17,1 1 0,-1 0 0,1 1 1,0 0-1,0 0 0,1 0 0,-1 1 0,1 0 0,1 0 0,-1 1 0,1-1 0,0 1 1,0 0-1,-6 15 0,9-18-1,0 0 1,0 0 0,0 0 0,1 0-1,-1 1 1,1-1 0,0 1-1,1-1 1,-1 1 0,1-1 0,0 1-1,0-1 1,0 1 0,1-1-1,-1 1 1,1-1 0,0 1-1,1-1 1,-1 0 0,1 1 0,0-1-1,0 0 1,0 0 0,0 0-1,1-1 1,-1 1 0,1 0-1,0-1 1,5 4 0,-4-3-23,1 0 1,0 0-1,0-1 1,1 0-1,-1 0 0,1-1 1,-1 1-1,1-1 1,0 0-1,0-1 0,0 0 1,0 1-1,0-2 1,0 1-1,0-1 0,0 0 1,1 0-1,10-3 1,-13 2-62,1 0 0,-1 0 0,1-1 0,-1 1 0,0-1 0,0 0 0,0-1 1,0 1-1,0-1 0,0 0 0,-1 0 0,1 0 0,-1 0 0,0 0 0,0-1 0,0 0 0,0 1 1,-1-1-1,0 0 0,1 0 0,-1-1 0,-1 1 0,1 0 0,-1-1 0,2-5 0,-2 5 12,0-1 0,0 0 0,-1 1-1,0-1 1,0-6 0,-9-30-545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8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 0 19908,'-34'19'2049,"17"-5"-1321,8-5-304,13-3 1272,6-1-1160,6-5-111,1-7-65,-2-7-312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1 397 16163,'0'1'91,"0"0"-1,0 0 1,1-1-1,-1 1 0,0 0 1,1 0-1,-1-1 0,1 1 1,-1 0-1,1-1 1,-1 1-1,1-1 0,-1 1 1,1-1-1,-1 1 0,1-1 1,0 1-1,-1-1 1,1 1-1,0-1 0,0 0 1,-1 1-1,1-1 0,0 0 1,0 0-1,-1 0 1,1 1-1,0-1 0,0 0 1,0 0-1,-1 0 0,1 0 1,0 0-1,0-1 1,0 1-1,-1 0 0,1 0 1,0 0-1,0-1 0,1 0 1,2-1 229,1 0-1,0-1 1,-1 1 0,1-1 0,6-6-1,18-17 148,-1-1-1,-2-1 0,0-2 0,-2 0 1,-1-2-1,-2 0 0,25-50 0,-45 80-455,18-49 136,-18 50-140,0-1 0,-1 0 1,1 0-1,-1 1 0,0-1 0,1 0 0,-1 0 0,0 1 0,0-1 0,0 0 0,0 0 0,-1 0 0,1 1 0,0-1 0,-1 0 1,1 1-1,-1-1 0,0 0 0,1 1 0,-1-1 0,0 0 0,0 1 0,0 0 0,-2-3 0,2 3-3,-1 1 0,1-1 0,0 1 0,0-1 0,-1 1 1,1 0-1,0 0 0,-1-1 0,1 1 0,0 0 0,-1 0 0,1 0 0,-1 0 0,1 1 0,0-1 0,-1 0 0,1 0 0,0 1 0,0-1 0,-1 1 0,1-1 0,0 1 0,0 0 1,0-1-1,-1 1 0,1 0 0,0 0 0,-1 1 0,-30 30 57,18-15-56,1 0-1,1 2 1,0-1-1,1 1 1,-8 22 0,13-27-11,1 1 0,0-1 0,1 1 1,0-1-1,2 1 0,-1 0 0,2 1 1,0 18-1,1-33 5,0 1 1,0 0-1,0 0 0,0 0 1,1 0-1,-1 0 1,0 0-1,1 0 0,0 0 1,-1 0-1,1-1 0,0 1 1,0 0-1,0 0 1,0-1-1,0 1 0,0-1 1,1 1-1,-1-1 1,0 1-1,1-1 0,-1 0 1,1 0-1,0 0 0,-1 0 1,1 0-1,0 0 1,0 0-1,-1 0 0,1-1 1,0 1-1,0-1 1,0 1-1,0-1 0,0 0 1,0 0-1,0 0 0,0 0 1,0 0-1,0 0 1,3-1-1,7-1 7,1-1-1,-1-1 1,-1 0 0,1 0-1,11-7 1,15-7 19,59-25 52,-83 37-51,1 2 0,-1-1 0,1 2 0,26-3 0,-39 5-19,1 1-1,0 0 1,-1 0 0,1 1 0,-1-1 0,1 0-1,0 1 1,-1 0 0,1-1 0,-1 1-1,0 0 1,1 0 0,-1 1 0,0-1-1,1 0 1,-1 1 0,0-1 0,0 1-1,0 0 1,0 0 0,-1 0 0,1 0 0,0 0-1,1 3 1,-1-1 15,0 0-1,0 0 1,-1 0 0,1 0-1,-1 1 1,0-1 0,0 0-1,0 1 1,-1-1-1,0 1 1,0-1 0,0 1-1,-1 4 1,1-9-15,0 0-1,0 0 1,0 0 0,0-1-1,0 1 1,0 0 0,0 0 0,0 0-1,0 0 1,0 0 0,0 0-1,0 0 1,0 0 0,0 0-1,0 0 1,0 0 0,-1 0-1,1 0 1,0 0 0,0-1-1,0 1 1,0 0 0,0 0 0,0 0-1,0 0 1,0 0 0,0 0-1,-1 0 1,1 0 0,0 0-1,0 0 1,0 0 0,0 0-1,0 0 1,0 0 0,0 0-1,0 0 1,0 0 0,-1 0 0,1 1-1,0-1 1,0 0 0,0 0-1,0 0 1,0 0 0,0 0-1,0 0 1,0 0 0,0 0-1,-4-11 95,-5-49 141,-20-178-786,29 238 519,0 0 0,0-1 0,0 1 0,0 0-1,0 0 1,0-1 0,0 1 0,0 0 0,0-1-1,0 1 1,0 0 0,0 0 0,0-1 0,1 1-1,-1 0 1,0-1 0,0 1 0,0 0 0,0 0-1,1-1 1,-1 1 0,0 0 0,0 0-1,0 0 1,1-1 0,-1 1 0,0 0 0,0 0-1,1 0 1,-1 0 0,0 0 0,1-1 0,-1 1-1,0 0 1,0 0 0,1 0 0,-1 0 0,0 0-1,1 0 1,-1 0 0,0 0 0,0 0 0,1 0-1,-1 0 1,0 0 0,1 0 0,-1 0 0,0 0-1,1 1 1,6-1-224,9-3-209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6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0 14395,'-1'9'557,"0"0"1,-1 0-1,0-1 0,0 1 1,-1-1-1,-4 10 0,-5 18 1289,5-9-1469,1-1 1,1 2 0,2-1 0,0 0-1,2 1 1,1-1 0,4 34 0,-3-58-355,-1-1-1,0 0 1,1 1 0,-1-1 0,1 0 0,0 0 0,0 1 0,0-1 0,0 0 0,0 0 0,0 0 0,1 0-1,-1 0 1,0 0 0,1-1 0,0 1 0,-1 0 0,4 1 0,-3-2-11,0 0 0,-1-1 0,1 1-1,0-1 1,0 1 0,0-1 0,0 0 0,0 0 0,0 0 0,0 0 0,0 0-1,0 0 1,0 0 0,-1-1 0,1 1 0,0-1 0,3-1 0,7-4 6,0 0-1,0-2 1,-1 1 0,0-1 0,10-11 0,-10 11-4,8-9 5,31-23 34,-46 37-50,0 1-1,0 0 1,0 0-1,0 0 1,0 0-1,0 0 1,0 1-1,0 0 0,1 0 1,-1 0-1,5 0 1,-7 1 0,0 0 0,0 1 0,-1-1 0,1 0 0,0 1 0,-1 0 1,1-1-1,-1 1 0,1 0 0,-1 0 0,1 0 0,-1 0 0,1 0 0,-1 0 0,0 0 1,1 0-1,-1 1 0,0-1 0,0 0 0,0 1 0,0-1 0,0 1 0,-1-1 0,1 1 0,0 0 1,-1-1-1,1 1 0,-1 0 0,1-1 0,-1 1 0,0 0 0,0 2 0,2 8 20,-1 0-1,-1-1 1,-1 19 0,0-24-9,1 4 27,-4 36-133,3-42 45,1-1 1,-1 1-1,0-1 1,0 1-1,0-1 1,0 1-1,-1-1 0,1 0 1,-4 5-1,5-8 45,0 0 0,0 0 0,0 0 0,0 0 0,0-1 0,0 1 0,0 0 0,0 0 0,0 0 0,0 0 0,0 0 0,0 0 0,0 0 0,0 0 0,0 0-1,0 0 1,0 0 0,0 0 0,0 0 0,0 0 0,0 0 0,0 0 0,0 0 0,0-1 0,0 1 0,0 0 0,0 0 0,0 0 0,0 0 0,0 0 0,0 0 0,0 0-1,-1 0 1,1 0 0,0 0 0,0 0 0,0 0 0,0 0 0,0 0 0,0 0 0,0 0 0,0 0 0,0 0 0,0 0 0,0 0 0,5-15-121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76 109 18068,'-21'45'1580,"-20"48"208,38-84-1570,0 0 1,1 0-1,0 0 1,1 0-1,-1 1 1,2-1-1,-1 0 1,2 13-1,-1-20-198,0 0 0,1-1 0,-1 1-1,0 0 1,1 0 0,-1-1 0,1 1-1,-1 0 1,1-1 0,0 1 0,-1-1-1,1 1 1,0-1 0,0 1 0,0-1-1,1 0 1,-1 1 0,0-1 0,0 0-1,1 0 1,-1 0 0,2 2 0,-1-3-7,0 1 1,0-1 0,1 1 0,-1-1-1,0 0 1,0 0 0,0 0-1,0 0 1,0 0 0,0-1 0,0 1-1,0 0 1,0-1 0,0 0-1,0 1 1,2-2 0,3-1 29,0-1-1,-1 0 1,1 0 0,-1-1 0,0 0-1,0 0 1,0 0 0,-1 0 0,6-8-1,-4 2 65,0-1 0,-1 1 0,0-2 0,0 1 0,-2 0 0,1-1 0,-2 0 0,0 0 0,3-22 0,-5 26-35,-1-1-1,0 0 1,0 0-1,-1 0 1,0 0-1,0 0 1,-1 0-1,-1 0 1,1 1-1,-2-1 1,1 1-1,-1 0 1,-8-13-1,11 20-64,0 0-1,0 0 0,0 0 1,-1 1-1,1-1 0,0 0 0,-1 1 1,1-1-1,-1 1 0,1 0 1,-1-1-1,0 1 0,0 0 1,1 0-1,-1 0 0,0 0 0,0 0 1,0 1-1,0-1 0,0 0 1,0 1-1,0 0 0,0-1 1,0 1-1,0 0 0,-1 0 0,1 0 1,0 0-1,0 1 0,0-1 1,0 1-1,-3 0 0,2 1-6,0 0-1,0 0 1,0 0-1,0 0 1,1 0-1,-1 1 0,1-1 1,-1 1-1,1 0 1,0 0-1,0 0 1,0 0-1,0 0 1,1 0-1,0 0 0,-1 0 1,1 1-1,-1 5 1,1-5-22,0 0 0,0 1 0,1-1 1,0 1-1,0-1 0,0 1 0,0-1 0,1 1 1,-1-1-1,1 0 0,3 9 0,-3-12-30,-1 1 0,1 0 0,0-1 0,0 1 1,0-1-1,0 1 0,0-1 0,1 0 0,-1 1 0,0-1 0,1 0 0,-1 0 0,1 0 0,-1 0 0,1 0 0,-1 0 0,1 0 0,0-1 0,-1 1 0,1-1 0,0 1 0,0-1 0,-1 1 0,1-1 0,0 0 0,0 0 0,0 0 0,-1 0 0,1 0 0,0 0 0,3-2 0,4 0-47,1-1-1,-1-1 0,0 0 1,0 0-1,0 0 0,-1-1 1,0-1-1,13-10 0,-13 10-11,31-23-417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7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18556,'-2'13'799,"-1"0"0,0 0 0,0 0 0,-2-1 0,-6 14 0,-6 21 662,11-29-1072,-26 88 1058,27-88-1247,2 0 0,0 0 0,-1 35 0,4-51-191,0 0-1,0 0 1,0 0-1,1 0 0,-1 0 1,0 0-1,1-1 1,-1 1-1,1 0 1,0 0-1,-1 0 1,1 0-1,0-1 1,0 1-1,0 0 0,1-1 1,1 3-1,-2-3-6,0 0 0,0-1 0,1 1 0,-1 0 0,0-1 0,1 1 0,-1-1 0,0 1 0,1-1 0,-1 0 0,1 0 0,-1 1 0,1-1 0,-1 0 0,1 0 0,-1-1 0,0 1 0,2 0 0,5-2-9,-1 0 0,0-1 1,0 0-1,0 0 0,0-1 1,-1 1-1,8-7 0,40-32-62,-41 31 40,0 0 0,1 1-1,0 0 1,0 1 0,29-13 0,-42 21 25,0 1-1,1-1 1,-1 1-1,1-1 1,-1 1-1,0 0 1,1 0-1,-1-1 1,1 1-1,-1 0 1,1 0-1,-1 1 1,1-1-1,-1 0 0,1 0 1,-1 1-1,0-1 1,1 1-1,-1-1 1,1 1-1,-1 0 1,0-1-1,2 2 1,-2 0 2,1-1 0,-1 1 0,0 0 1,1 0-1,-1 0 0,0 0 0,0 0 0,0 0 0,0 0 1,-1 0-1,1 1 0,-1-1 0,1 3 0,0 7 4,0 0-1,-1 0 1,0 0-1,-3 15 0,2-18-15,-1 10-128,-1-1 0,0 1 1,-11 29-1,10-41 4,3-7 135,1 0 0,0 0 1,0 0-1,0 0 0,0 0 1,0 0-1,-1 1 1,1-1-1,0 0 0,0 0 1,0 0-1,0-1 0,0 1 1,-1 0-1,1 0 0,0 0 1,0 0-1,0 0 0,0 0 1,0 0-1,0 0 0,-1 0 1,1 0-1,0 0 0,0 0 1,0 0-1,0 0 1,0 0-1,0-1 0,0 1 1,0 0-1,-1 0 0,1 0 1,0 0-1,0 0 0,0 0 1,0-1-1,0 1 0,0 0 1,0 0-1,0 0 0,0 0 1,0 0-1,0-1 0,0 1 1,0 0-1,0 0 1,0 0-1,0 0 0,0 0 1,0-1-1,-1-15-170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6.6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 18804,'-13'-3'1776,"7"6"-1231,5 3-217,2 0 824,8 2-984,5 4-1736,3-1 1480,5 1-401,5 2-167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7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5 182 18212,'-2'8'726,"2"-5"-533,-1 1 0,0-1 1,1 1-1,0-1 0,-1 0 0,1 1 0,1 3 1,-1-6-150,1 0 1,-1 0 0,0 0-1,1 0 1,-1-1 0,1 1-1,-1 0 1,1 0 0,-1-1-1,1 1 1,-1 0 0,1-1-1,0 1 1,0-1-1,-1 1 1,1-1 0,0 1-1,0-1 1,-1 1 0,1-1-1,0 0 1,0 1 0,0-1-1,0 0 1,0 0 0,-1 0-1,1 0 1,0 1 0,0-1-1,0 0 1,0-1 0,0 1-1,1 0 1,7-1 139,0-1 0,1 1 0,-1-2 0,0 1 0,-1-1 0,1-1 0,0 1-1,-1-2 1,9-5 0,2-2 38,0-1 0,28-26 0,-33 27-92,0-1 1,-1-1 0,-1 0 0,0 0 0,-1-2 0,10-19 0,-20 35-125,-1-1 1,1 0-1,-1 0 1,1 0-1,-1 1 1,0-1-1,1 0 1,-1 0-1,0 0 0,0 0 1,0 0-1,0 0 1,0 0-1,0 0 1,0 0-1,0 1 1,0-2-1,-1 1-2,1 1-1,0 0 1,0-1-1,-1 1 1,1 0 0,0 0-1,-1-1 1,1 1-1,0 0 1,-1 0-1,1 0 1,0 0 0,-1 0-1,1-1 1,0 1-1,-1 0 1,1 0-1,0 0 1,-1 0-1,1 0 1,-1 0 0,1 0-1,0 0 1,-1 0-1,1 0 1,-1 0-1,1 1 1,-4 0 6,1 0 0,-1 0-1,1 1 1,0-1 0,0 1 0,0 0 0,-6 4-1,-3 4 24,1 2-1,0-1 0,0 2 1,1-1-1,-14 25 0,18-27 15,0 0 0,1 1 0,1-1 0,-1 1 0,2 0 0,-1 0 0,2 1 0,-3 18 0,5-29-38,-1 0 0,1 0 0,0 0 0,0 1 1,0-1-1,0 0 0,0 0 0,0 0 0,0 1 0,0-1 1,1 0-1,-1 0 0,0 0 0,1 1 0,-1-1 1,1 0-1,-1 0 0,1 0 0,0 0 0,-1 0 0,1 0 1,0 0-1,0 0 0,0 0 0,0-1 0,-1 1 1,1 0-1,0 0 0,0-1 0,1 1 0,-1-1 0,0 1 1,0-1-1,0 1 0,0-1 0,0 0 0,0 1 1,1-1-1,-1 0 0,0 0 0,3 0 0,2 0 24,0-1-1,0 0 1,1-1-1,-1 0 1,0 0 0,11-5-1,13-8 35,41-29-1,-53 32-56,0 0-1,1 1 1,0 1 0,1 0-1,0 2 1,30-9-1,-48 16-9,1 1-1,-1-1 1,0 1 0,0 0-1,1 0 1,-1-1 0,0 2-1,0-1 1,1 0-1,-1 0 1,0 1 0,0-1-1,1 1 1,-1 0 0,0-1-1,0 1 1,0 0 0,0 0-1,0 1 1,0-1-1,0 0 1,-1 1 0,1-1-1,0 1 1,-1-1 0,1 1-1,-1 0 1,0 0-1,1 0 1,-1 0 0,0-1-1,0 2 1,0-1 0,0 0-1,-1 0 1,1 0 0,0 0-1,-1 0 1,1 4-1,1 19-3,-2-21 9,0 1 0,0-1 0,0 0-1,1 0 1,-1 1 0,1-1-1,0 0 1,1 0 0,-1 0 0,1 0-1,0 0 1,2 4 0,-3-7-4,0-1 1,0 1 0,0 0-1,0-1 1,0 1 0,0-1-1,0 1 1,0-1 0,0 1-1,0-1 1,0 0-1,0 0 1,0 1 0,0-1-1,1 0 1,-1 0 0,0 0-1,0 0 1,0 0 0,0 0-1,0-1 1,1 1 0,-1 0-1,0-1 1,0 1-1,1-1 1,32-16 4,-22 10-8,3-1-81,-1 2-1,1-1 1,0 2 0,1 0 0,-1 1-1,27-3 1,-37 6 4,0 1 0,0 0 0,1 0 1,-1 0-1,0 1 0,0-1 0,0 1 0,0 1 0,0-1 1,0 1-1,0 0 0,0 0 0,0 0 0,-1 1 0,1-1 0,-1 1 1,1 1-1,-1-1 0,0 0 0,-1 1 0,1 0 0,-1 0 0,6 8 1,-5-6-284,3 5-387,-6-10 173,-2-5-197,-6-11 243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08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95 17924,'25'-18'2136,"6"2"-1528,11 0-904,2 0 648,4 5-192,-4 2-24,2 1-552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1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15691,'-9'33'4092,"6"-18"-3902,1-1-1,1 0 1,0 1 0,1-1 0,0 1-1,1-1 1,1 0 0,0 1 0,1-1-1,6 16 1,-9-29-189,0 0 0,1 0 1,-1 0-1,0 0 0,1 0 0,-1 0 1,1 0-1,-1 0 0,1 0 0,0 0 0,-1-1 1,1 1-1,0 0 0,-1 0 0,1-1 0,0 1 1,0-1-1,0 1 0,0 0 0,0-1 1,0 0-1,0 1 0,0-1 0,0 1 0,0-1 1,0 0-1,0 0 0,0 0 0,0 0 0,0 1 1,0-1-1,0-1 0,0 1 0,0 0 1,0 0-1,0 0 0,0 0 0,0-1 0,0 1 1,0 0-1,0-1 0,0 1 0,0-1 0,0 1 1,-1-1-1,1 0 0,0 1 0,1-2 1,4-3 29,0 0 0,-1-1 0,1 0 0,7-11 0,16-27 228,-22 32-106,1 0-1,0 0 1,0 1 0,17-17 0,-25 28-146,0 0 1,1-1 0,-1 1-1,0 0 1,1-1-1,-1 1 1,0 0 0,1 0-1,-1-1 1,0 1 0,1 0-1,-1 0 1,1 0 0,-1-1-1,0 1 1,1 0 0,-1 0-1,1 0 1,-1 0-1,1 0 1,-1 0 0,0 0-1,1 0 1,-1 0 0,1 0-1,-1 0 1,1 0 0,-1 0-1,0 0 1,1 1-1,-1-1 1,1 0 0,-1 0-1,0 0 1,1 1 0,-1-1-1,0 0 1,1 0 0,-1 1-1,0-1 1,1 0 0,-1 1-1,0-1 1,0 0-1,1 1 1,-1-1 0,0 0-1,0 1 1,0-1 0,1 1-1,-1-1 1,0 1 0,0-1-1,0 1 1,5 27 161,-4-23-144,1 25 73,-2-19-62,1 0 0,0 0 0,1 0 1,0-1-1,4 13 0,-5-22-24,-1-1 0,0 1 0,1 0 0,-1 0 1,0 0-1,1-1 0,-1 1 0,1 0 0,-1-1 0,1 1 0,0 0 0,-1-1 0,1 1 0,0-1 0,-1 1 0,1-1 0,0 1 0,0-1 1,-1 1-1,1-1 0,0 0 0,0 1 0,0-1 0,-1 0 0,1 0 0,0 0 0,0 0 0,0 1 0,0-1 0,0 0 0,0-1 1,-1 1-1,1 0 0,0 0 0,0 0 0,0 0 0,0-1 0,-1 1 0,1 0 0,2-2 0,1 0 34,0-1 0,0 1 0,0-1 0,0 0 0,0-1-1,3-3 1,27-33 320,18-17 95,-48 52-429,1 1 0,0 0 1,1 0-1,-1 0 0,1 1 1,0-1-1,-1 1 0,1 1 1,8-3-1,-13 5-28,0-1 0,1 1 0,-1 0-1,1 0 1,-1 0 0,1 0 0,-1 0 0,1 0 0,-1 1 0,0-1-1,1 0 1,-1 1 0,0-1 0,1 1 0,-1-1 0,0 1 0,1 0 0,-1 0-1,0-1 1,0 1 0,0 0 0,0 0 0,0 0 0,0 0 0,0 0-1,0 1 1,0-1 0,0 0 0,1 3 0,2 4-20,0 1 0,0 0 0,3 15 0,2 0-25,-9-23 36,1 1 1,0-1 0,0 0-1,0 1 1,0-1-1,0 0 1,0 1 0,0-1-1,1 0 1,-1 0 0,0 0-1,1 0 1,-1 0 0,0-1-1,1 1 1,-1 0 0,1 0-1,0-1 1,-1 1 0,1-1-1,-1 0 1,1 1 0,0-1-1,-1 0 1,1 0-1,0 0 1,-1 0 0,1 0-1,0-1 1,-1 1 0,1 0-1,0-1 1,-1 1 0,1-1-1,-1 0 1,3-1 0,7-3-11,0-1 1,-1 0-1,1-1 1,8-8-1,-8 7 5,-4 4 7,4-5-1,0 1 1,1 1-1,0 0 1,17-7-1,-27 13 4,0 0-1,0 0 1,1 0-1,-1 1 1,0-1-1,0 1 1,0-1 0,1 1-1,-1 0 1,0 0-1,1 0 1,-1 0-1,0 0 1,0 0-1,1 1 1,-1-1 0,0 1-1,0-1 1,0 1-1,1 0 1,-1 0-1,0 0 1,0 0-1,0 1 1,-1-1 0,1 0-1,0 1 1,0-1-1,-1 1 1,1 0-1,-1-1 1,1 1-1,-1 0 1,2 2 0,0 5-2,1 1 0,-1-1 1,0 1-1,-1-1 1,2 13-1,3 10-10,-7-31 13,0 0-1,0 0 0,0-1 1,0 1-1,0 0 0,1 0 1,-1 0-1,0-1 0,1 1 1,-1 0-1,0 0 0,1-1 1,-1 1-1,1 0 1,-1-1-1,1 1 0,0-1 1,-1 1-1,1-1 0,0 1 1,-1-1-1,1 1 0,0-1 1,-1 1-1,1-1 1,0 0-1,0 0 0,0 1 1,-1-1-1,1 0 0,0 0 1,0 0-1,0 0 0,-1 0 1,1 0-1,0 0 1,0 0-1,0 0 0,0 0 1,-1 0-1,1 0 0,0-1 1,0 1-1,0 0 0,-1-1 1,1 1-1,0-1 0,-1 1 1,1 0-1,0-1 1,-1 0-1,2 0 0,5-5 6,1 0-1,-1 0 1,10-13-1,-11 13-2,18-19 8,29-22 0,-45 40-13,1 0 1,0 1-1,0 0 1,0 1-1,1 0 1,0 0-1,15-4 1,-23 8-1,0 1 0,0-1 1,0 1-1,0 0 1,0-1-1,0 1 0,0 0 1,0 0-1,0 0 1,0 1-1,0-1 1,0 0-1,0 1 0,0-1 1,0 1-1,0 0 1,0 0-1,0 0 0,-1 0 1,4 2-1,-3-1 2,0 0 0,-1 0 0,1 0-1,0 0 1,-1 1 0,1-1-1,-1 1 1,0-1 0,0 1 0,0-1-1,0 1 1,0 0 0,0 3 0,1 5-7,-1 0 1,-1 0-1,0 0 0,0 0 1,-1 0-1,-3 14 1,-3 13-925,7-38 925,0 0 0,0 0 0,0 0 0,0 1 0,0-1 0,0 0 0,0 0 0,0 0 0,0 0 0,0 0 0,0 0 0,0 0 0,0 1 0,0-1-1,0 0 1,-1 0 0,1 0 0,0 0 0,0 0 0,0 0 0,0 0 0,0 0 0,0 0 0,0 0 0,-1 0 0,1 1 0,0-1 0,0 0 0,0 0 0,0 0 0,0 0 0,0 0 0,-1 0 0,1 0 0,0 0 0,0 0 0,0 0 0,0 0 0,0 0 0,0 0 0,-1-1 0,1 1 0,0 0 0,0 0 0,0 0 0,0 0 0,0 0-1,0 0 1,0 0 0,-1 0 0,1 0 0,0 0 0,0 0 0,0 0 0,0-1 0,-5-4-100,-2-9-149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9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19260,'0'20'2025,"-3"13"-1473,-4 5-256,-2 10 1144,5 6-848,3 2-144,1-4-568,0-5-328,3-6-416,-2-6-184,-1-11 744,-1-4-232,-8-13-241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29.6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16676,'3'-8'198,"0"0"1,1 1 0,0 0 0,1 0 0,-1 0 0,1 0 0,1 1 0,-1 0-1,1 0 1,0 0 0,0 1 0,1 0 0,0 0 0,0 0 0,0 1 0,0 0-1,1 1 1,-1 0 0,1 0 0,0 0 0,0 1 0,0 0 0,14-1 0,-6 1-3,1 0 1,-1 1-1,0 1 1,1 1 0,-1 0-1,1 2 1,16 3 0,-24-4-136,0 1 0,0 0 0,-1 0 0,0 1 0,1 0 0,-1 0 0,-1 1 0,1 0 0,-1 0 0,0 1 0,0 0 0,0 0 0,-1 1 0,8 9 0,-12-13-14,1 1 0,-1 0 1,0 0-1,0 0 0,0 0 0,0 1 0,-1-1 1,0 0-1,1 1 0,-2-1 0,1 1 0,0-1 1,-1 1-1,0 0 0,-1 7 0,0-6 17,-1 0-1,1 0 1,-1 0-1,-1 0 1,1 0 0,-1-1-1,0 1 1,0-1-1,-1 0 1,-5 7-1,-4 2 35,-1-1-1,-1 0 1,0 0-1,-1-2 1,0 0-1,-22 11 1,-44 16-1249,46-22-676,27-10 636,18-6 387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0.1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74 17092,'1'0'89,"-1"0"1,1 0 0,0 0 0,0 0-1,0 0 1,0 0 0,0 0-1,0 0 1,0 0 0,-1 0 0,1 0-1,0 0 1,0 1 0,0-1 0,0 0-1,0 1 1,-1-1 0,1 0-1,0 1 1,0-1 0,-1 1 0,1 0-1,0-1 1,-1 1 0,1-1 0,-1 1-1,1 0 1,0 0 0,-1-1-1,0 1 1,1 1 0,0 1 175,0 1 0,-1-1 0,1 1 0,-1-1 1,0 1-1,-1 6 0,1-4-50,-18 150 1834,17-154-2022,2 2 435,1-6-305,3-7-18,2-18 66,-1 0 0,-1-1 0,-1 1-1,-1-42 1,-1 76-215,-1 1-1,1-1 1,0 1-1,0-1 1,1 0-1,0 0 1,0 0-1,1 0 1,5 7-1,-7-11 8,0 0-1,0-1 1,0 1 0,1-1-1,-1 0 1,1 0 0,-1 0-1,1 0 1,0 0-1,-1 0 1,1-1 0,0 0-1,0 1 1,0-1 0,0 0-1,1 0 1,-1 0-1,0-1 1,0 1 0,0-1-1,1 0 1,-1 0 0,0 0-1,4-1 1,2-1 4,0 0-1,0-1 1,0-1 0,0 1-1,-1-1 1,1-1 0,-1 0 0,0 0-1,0 0 1,-1-1 0,11-11-1,6-8 9,37-48-1,-54 64-8,5-9-24,-1 2-35,-14 30 10,-2 0 30,0 0 1,1 1-1,1-1 0,1 1 1,-1 0-1,2 0 0,1 25 1,0-39 18,0 1 0,0-1 0,0 1 1,1-1-1,-1 0 0,0 1 0,1-1 0,-1 1 0,1-1 1,-1 0-1,1 1 0,0-1 0,0 0 0,0 0 1,0 0-1,-1 0 0,1 0 0,1 0 0,-1 0 1,0 0-1,0 0 0,0 0 0,3 1 0,-2-2 2,0 1-1,0-1 0,1 1 1,-1-1-1,0 0 0,1 0 1,-1 0-1,0-1 0,0 1 1,1 0-1,-1-1 0,0 1 1,4-2-1,3-2 9,0-1 1,0 1-1,0-2 0,-1 1 1,14-12-1,-2-2 11,0-1 0,-1 0 0,-1-2-1,24-36 1,-42 57-22,1 1-1,-1-1 0,0 1 1,0-1-1,1 1 0,-1-1 1,0 1-1,1-1 1,-1 1-1,0-1 0,1 1 1,-1-1-1,1 1 1,-1 0-1,1-1 0,-1 1 1,1 0-1,-1-1 0,1 1 1,-1 0-1,1 0 1,0-1-1,1 13-37,-8 31-28,5-35 54,-2 11 3,0-1-1,2 1 1,0 0-1,1 1 1,3 19-1,-3-38-2,0 1-1,0-1 0,0 0 0,1 0 0,-1 0 0,0 1 0,1-1 0,-1 0 0,1 0 0,-1 0 1,1 0-1,-1 1 0,1-1 0,0 0 0,0 0 0,-1 0 0,1-1 0,0 1 0,0 0 0,0 0 1,0 0-1,0-1 0,0 1 0,0 0 0,0-1 0,1 1 0,-1-1 0,0 1 0,0-1 0,2 1 1,-1-1-28,-1-1 1,1 1-1,0 0 0,-1-1 1,1 1-1,-1-1 1,0 1-1,1-1 1,-1 0-1,1 0 1,-1 0-1,0 1 1,0-1-1,1 0 1,-1-1-1,0 1 1,0 0-1,0 0 1,0 0-1,0-1 1,-1 1-1,3-3 0,8-22-180,2-9-95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0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14795,'4'27'1184,"5"-1"-1240,4-7-1744,1-2 2048,9-11-472,1-4-88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0.9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0 16820,'-7'22'1216,"-1"-1"1,-12 23 0,13-30-617,0 1 1,1-1-1,1 1 1,0 0-1,1 0 1,-2 17-1,6-31-585,0-1-1,0 1 1,-1-1-1,1 1 1,0-1-1,1 1 1,-1 0-1,0-1 1,0 1-1,0-1 1,0 1-1,0-1 1,0 1-1,1-1 0,-1 1 1,0-1-1,0 1 1,1-1-1,-1 1 1,0-1-1,1 0 1,-1 1-1,0-1 1,1 1-1,-1-1 1,1 0-1,-1 1 1,1-1-1,-1 0 1,1 0-1,-1 1 1,1-1-1,-1 0 1,1 0-1,-1 0 1,1 0-1,-1 1 1,1-1-1,-1 0 0,1 0 1,0 0-1,-1 0 1,1 0-1,-1 0 1,1-1-1,-1 1 1,1 0-1,-1 0 1,2-1-1,34-12-481,-19 7 250,-14 5 177,0 0-1,0 1 0,0 0 0,0 0 1,1 0-1,-1 0 0,0 0 0,0 1 1,0-1-1,0 1 0,0 0 1,0-1-1,0 2 0,0-1 0,0 0 1,-1 1-1,1-1 0,0 1 0,-1 0 1,3 2-1,-3-2 35,0 0-1,0 0 1,-1 0-1,1 0 1,-1 1-1,0-1 1,0 1-1,1-1 1,-1 1-1,-1-1 1,1 1-1,0 0 1,-1-1-1,1 1 1,-1 0-1,0-1 1,0 1-1,0 0 1,0 0-1,0-1 1,-1 1-1,1 0 1,-2 3-1,0-1-37,0-1-1,0 1 1,-1-1-1,1 0 1,-1 0-1,0 0 1,0 0-1,0-1 1,-1 1-1,1-1 1,-1 0-1,0 0 0,0 0 1,0 0-1,0-1 1,-1 0-1,1 0 1,0 0-1,-1 0 1,0-1-1,1 1 1,-8 0-1,-7 0-188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1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1 327 16548,'0'1'108,"1"1"1,0-1 0,-1 0 0,1 1 0,0-1 0,0 0 0,0 0 0,0 0 0,0 0 0,0 0 0,1 0-1,-1 0 1,0 0 0,0 0 0,1 0 0,-1-1 0,0 1 0,1 0 0,1 0 0,1-1 38,0 1 1,0 0-1,0-1 1,-1 1-1,1-1 1,0 0-1,6-1 1,1-1 239,1-1 0,0 0 1,-1 0-1,14-6 0,-7 0 94,0 0 0,0-1 0,-1-1 1,-1-1-1,30-27 0,-38 32-372,0 0-1,-1-1 1,-1 0 0,1 0-1,-1-1 1,0 0 0,-1 0 0,0 0-1,-1-1 1,0 1 0,0-1 0,-1 0-1,2-13 1,-4 21-96,-1 1 0,0-1 0,1 0 0,-1 1 0,0-1 0,-1 0-1,1 0 1,0 1 0,0-1 0,-1 0 0,1 0 0,-1 1 0,1-1 0,-1 1 0,0-1 0,1 0 0,-1 1 0,0 0 0,-1-3 0,1 4-9,0-1 0,0 1 0,0-1 0,0 1 0,-1 0 0,1-1 0,0 1 0,0 0 0,0 0 0,0 0 0,0 0 0,0 0 0,0 0 0,0 0 0,0 0 0,-1 0 0,1 0 0,0 1 0,0-1 1,0 0-1,0 1 0,0-1 0,0 1 0,0-1 0,0 1 0,0 0 0,0-1 0,1 1 0,-1 0 0,-1 1 0,-10 8 6,2 0-1,-1 1 1,2 0 0,-1 0 0,1 1-1,-10 19 1,6-8-6,1 0 0,-15 45 0,26-66-6,0 0 0,0 1 1,1-1-1,-1 1 0,1-1 0,-1 1 0,1-1 0,0 1 0,0 0 1,0-1-1,0 1 0,1-1 0,-1 1 0,1-1 0,0 3 1,0-4 0,0 0 0,0 1 0,-1-1 0,1-1 0,0 1 0,1 0 1,-1 0-1,0 0 0,0 0 0,0-1 0,0 1 0,0-1 1,1 1-1,-1-1 0,0 1 0,1-1 0,-1 0 0,0 1 1,1-1-1,-1 0 0,0 0 0,1 0 0,-1 0 0,0 0 1,1 0-1,-1-1 0,0 1 0,1 0 0,0-1 0,26-6-16,0-1 0,33-14-1,-5 1 9,-30 11 19,2 2 0,-1 1 1,1 1-1,0 1 0,43-2 0,-71 7 0,1 0 0,-1 0 0,0 0 0,1 0 0,-1 0 0,0-1 0,1 1 0,-1 0 0,0 0 0,1 0 0,-1 0 0,0-1 0,0 1 0,1 0-1,-1 0 1,0-1 0,0 1 0,1 0 0,-1 0 0,0-1 0,0 1 0,0 0 0,1-1 0,-1 1 0,0 0 0,0-1 0,0 1 0,0 0 0,0-1 0,0 1 0,0-1-1,0 1 1,0 0 0,0-1 0,0 1 0,0 0 0,0-1 0,0 1 0,0 0 0,0-1 0,0 1 0,0 0 0,-1-1 0,-6-23 265,3 13-146,-42-180 300,48 192-722,0-1 0,0 1 0,0-1 0,0 1 0,0 0 0,-1 0 0,1 0-1,0 0 1,0 0 0,2 2 0,25 11-430,-1-9 0,6-5-13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1.7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 16828,'-2'1'213,"-1"1"-1,1 0 1,0 0 0,-1 0 0,1 0 0,0 0 0,0 0 0,0 0 0,1 0 0,-1 1 0,-2 4 0,-13 32 189,11-22 251,-4 8-340,1 1 0,1 0 0,2 1 1,0 0-1,2 0 0,1 0 0,1 38 1,2-61-277,0 1 0,0-1 0,1 0 0,0 0 0,0 0 1,0 0-1,0 1 0,1-2 0,-1 1 0,1 0 0,2 4 1,-2-6-23,-1-1 0,0 1 1,1-1-1,-1 0 0,1 1 1,-1-1-1,1 0 0,0 0 0,-1 0 1,1 0-1,0 0 0,0 0 1,0-1-1,-1 1 0,1 0 1,0-1-1,0 0 0,0 1 1,0-1-1,0 0 0,0 0 0,0 0 1,0 0-1,0-1 0,2 1 1,6-3-1,-1 1 1,1-2 0,-1 1-1,-1-1 1,14-8-1,-14 8-7,0-1-1,1 1 0,-1 1 0,1 0 0,-1 0 1,11-2-1,-18 5-4,1 0 1,-1-1 0,0 1-1,1 0 1,-1 0-1,1 0 1,-1 0 0,1 0-1,-1 1 1,1-1 0,-1 0-1,1 1 1,-1-1-1,0 1 1,1-1 0,-1 1-1,0 0 1,1 0 0,-1-1-1,0 1 1,0 0-1,0 0 1,0 0 0,0 0-1,0 0 1,0 1-1,0-1 1,0 0 0,0 0-1,-1 1 1,1-1 0,0 0-1,0 2 1,0 5 12,1-1 0,-1 1 1,0-1-1,0 1 0,-1 10 0,2 11-350,-2-29 308,0 0 0,0 0 0,0 0-1,0 1 1,0-1 0,0 0 0,0 0-1,0 0 1,0 0 0,1 1 0,-1-1-1,0 0 1,0 0 0,0 0 0,0 0 0,0 0-1,1 1 1,-1-1 0,0 0 0,0 0-1,0 0 1,0 0 0,1 0 0,-1 0-1,0 0 1,0 0 0,0 0 0,1 0-1,-1 0 1,0 0 0,0 0 0,0 0-1,1 0 1,-1 0 0,0 0 0,0 0-1,0 0 1,1 0 0,-1 0 0,0 0-1,0 0 1,0 0 0,0 0 0,1 0-1,-1-1 1,0 1 0,0 0 0,0 0-1,0 0 1,1 0 0,-1 0 0,0 0-1,0-1 1,0 1 0,0 0 0,0 0-1,0 0 1,0-1 0,1 1 0,8-11-306,-9 11 315,12-16-379,4-5-155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7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17812,'-25'38'2273,"18"-28"-1773,-1 1 1,1 0-1,1 0 0,0 0 1,1 1-1,0 0 0,-4 14 1,9-25-472,0-1 1,0 1-1,0 0 1,-1-1-1,1 1 1,0 0 0,0-1-1,0 1 1,0 0-1,0-1 1,0 1-1,0 0 1,0-1-1,0 1 1,0 0-1,1-1 1,-1 1-1,0 0 1,0-1-1,1 1 1,-1 0-1,0-1 1,1 1 0,-1-1-1,1 1 1,-1 0-1,1-1 1,-1 1-1,1-1 1,-1 0-1,1 1 1,-1-1-1,1 1 1,-1-1-1,1 0 1,0 1-1,-1-1 1,1 0-1,0 0 1,-1 0 0,1 1-1,0-1 1,-1 0-1,1 0 1,0 0-1,0 0 1,-1 0-1,1 0 1,0 0-1,-1-1 1,1 1-1,1 0 1,3-2 24,1 1 0,-1-1 0,0 0-1,0 0 1,8-4 0,63-42 120,-43 26-87,51-25 0,-79 45-77,-1 0 0,0 1 0,0-1-1,0 1 1,1 0 0,-1 0 0,9 0-1,-12 1-2,1 0 0,-1 0 0,0 0-1,0 0 1,1 1 0,-1-1 0,0 0-1,0 1 1,0-1 0,0 1 0,0-1 0,0 1-1,0 0 1,0 0 0,0-1 0,0 1-1,0 0 1,0 0 0,0 0 0,0 0 0,-1 0-1,1 0 1,0 0 0,-1 0 0,1 0-1,-1 0 1,1 1 0,-1-1 0,1 0 0,-1 0-1,0 3 1,1 2 21,-1 0 1,1 0-1,-2 0 1,1 0-1,-1 0 0,0 0 1,-2 8-1,2-10-1,0 1-1,0 0 1,0 0-1,0 0 1,1 0-1,0-1 1,0 1-1,0 0 1,1 0-1,-1 0 1,2 5-1,-1-9-19,0 0-1,-1 0 0,1-1 0,0 1 1,-1 0-1,1 0 0,0-1 0,0 1 1,0 0-1,0-1 0,-1 1 0,1-1 1,0 1-1,0-1 0,0 1 0,0-1 1,0 0-1,0 0 0,0 1 0,0-1 1,1 0-1,-1 0 0,0 0 0,0 0 0,0 0 1,0 0-1,0 0 0,0-1 0,0 1 1,0 0-1,0-1 0,0 1 0,0 0 1,0-1-1,1 0 0,8-4 6,0 1 0,14-11 0,-13 8 12,-8 6-28,34-18 83,-35 18-92,-1 1 1,1-1-1,0 0 1,-1 1-1,1-1 0,0 1 1,0 0-1,-1-1 1,1 1-1,0 0 0,0 0 1,0 0-1,-1 0 1,1 1-1,0-1 0,0 0 1,-1 1-1,4 0 1,-3 3-148,-1-1 1,0 0 0,0 0 0,0 1 0,0-1 0,0 1 0,-1-1 0,1 1 0,-1-1 0,0 1 0,0-1 0,-1 4 0,1 4-31,2 3-296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2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179 113 17556,'-17'9'1887,"1"1"0,-22 17 0,25-17-1488,-1 1 0,2 1 0,-17 19-1,24-26-340,1 0 0,0 1 0,0 0-1,1 0 1,-1 0 0,1 0 0,1 0-1,-1 1 1,1-1 0,0 1 0,-1 10-1,2-16-50,1 0 0,0 0-1,0 1 1,0-1-1,0 0 1,1 0 0,-1 0-1,0 1 1,0-1-1,1 0 1,-1 0 0,1 0-1,-1 1 1,1-1-1,-1 0 1,1 0 0,0 0-1,-1 0 1,1 0-1,0 0 1,0 0 0,0-1-1,0 1 1,0 0-1,0 0 1,0-1 0,0 1-1,0 0 1,0-1-1,0 1 1,1-1 0,-1 0-1,0 1 1,0-1 0,0 0-1,1 0 1,-1 0-1,0 1 1,0-1 0,2-1-1,4 1 4,-1 0 0,1-1 0,0 1 1,0-2-1,-1 1 0,11-4 0,-5 0-4,0-1 0,0 0 1,0 0-1,-1-1 0,0-1 0,0 0 1,-1-1-1,0 0 0,0 0 1,-1-1-1,0 0 0,7-12 0,-9 12 4,0 0-1,-1-1 1,0 0 0,0-1-1,-2 1 1,1-1-1,-1 0 1,-1 0-1,0-1 1,-1 1-1,-1 0 1,1-24-1,-2 34-8,0 0-1,0 0 0,0 0 1,0 0-1,-1 0 0,1 0 1,-1 0-1,0 0 0,1 0 0,-1 0 1,0 0-1,0 0 0,0 1 1,0-1-1,-1 0 0,1 1 1,-2-2-1,2 2-1,0 0-1,0 1 1,0 0-1,0-1 1,0 1-1,0 0 1,0-1 0,0 1-1,0 0 1,-1 0-1,1 0 1,0 0-1,0 0 1,0 0 0,0 0-1,0 0 1,0 1-1,0-1 1,-1 0-1,1 1 1,0-1 0,0 0-1,0 1 1,0 0-1,0-1 1,1 1-1,-1-1 1,0 1 0,0 0-1,0 0 1,-1 1-1,-2 2-5,0 1 1,0-1-1,1 1 0,-1 0 0,1 0 0,0 1 0,0-1 1,1 1-1,0-1 0,-3 11 0,2-8-71,2 1 0,-1 0 0,1 0 0,0-1 0,1 1 0,1 15 0,-1-22 32,0-1 1,0 1-1,0-1 1,1 1 0,-1 0-1,1-1 1,-1 1-1,1-1 1,0 1 0,0-1-1,-1 0 1,1 1-1,0-1 1,0 0-1,0 1 1,0-1 0,1 0-1,-1 0 1,0 0-1,0 0 1,1 0 0,-1 0-1,3 1 1,-2-2 13,0 1 1,0-1 0,0 1-1,0-1 1,0 0 0,0 0 0,0 0-1,0 0 1,0 0 0,0-1-1,0 1 1,0 0 0,0-1-1,0 0 1,0 1 0,0-1-1,0 0 1,-1 0 0,3-1-1,23-21-389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20 12571,'13'-19'2823,"-13"19"-2769,0 0 0,0 0 1,0 0-1,1 0 0,-1-1 0,0 1 1,0 0-1,0 0 0,0 0 1,0 0-1,0 0 0,0 0 1,1 0-1,-1 0 0,0 0 0,0 0 1,0 0-1,0 0 0,0 0 1,0 0-1,1 0 0,-1 0 1,0 0-1,0 0 0,0 0 1,0 1-1,0-1 0,0 0 0,0 0 1,0 0-1,1 0 0,-1 0 1,0 0-1,0 0 0,0 0 1,0 0-1,0 0 0,0 1 0,0-1 1,0 0-1,0 0 0,0 0 1,0 0-1,0 0 0,0 0 1,0 0-1,0 1 0,1-1 0,-1 0 1,0 0-1,0 0 0,0 0 1,0 0-1,-1 0 0,1 0 1,0 1-1,0-1 0,0 0 0,0 0 1,0 0-1,0 0 0,0 0 1,0 0-1,0 0 0,0 1 1,-7 40 3070,-7 15-1985,-26 134 661,35-158-1655,1 1 1,2-1 0,5 64 0,-3-91-128,1 1 1,0 0-1,0-1 0,0 1 1,4 6-1,-5-11-13,1 1 0,-1-1 0,1 1 0,0-1 0,0 0 0,0 0 0,0 1 0,0-1 0,0 0 1,0 0-1,0 0 0,0 0 0,0 0 0,1 0 0,-1-1 0,0 1 0,1 0 0,-1-1 0,1 1 0,-1-1 0,1 1 0,-1-1 0,1 0 0,-1 1 0,3-1 0,0 0 4,1-1-1,-1 1 0,1-1 1,0 0-1,-1-1 1,0 1-1,1-1 1,-1 1-1,0-1 0,5-3 1,42-30 49,-31 20-34,-9 7-11,-1 0-5,0 1-1,1 1 1,0-1-1,20-7 0,-29 13-8,0 0 0,1 0-1,-1 1 1,1-1 0,0 1-1,-1 0 1,1-1-1,-1 1 1,1 0 0,0 0-1,-1 1 1,1-1 0,-1 1-1,1-1 1,-1 1-1,1 0 1,-1 0 0,1 0-1,-1 0 1,0 0 0,1 0-1,-1 1 1,0-1-1,0 1 1,0 0 0,0-1-1,0 1 1,2 3 0,14 20-26,-13-17 17,1-1 0,-1 0 0,1 0 0,0 0 0,9 6 0,-12-11 8,-1 0 0,1 0 0,0-1 1,0 0-1,0 1 0,0-1 0,0 0 0,0-1 0,0 1 0,0 0 0,0-1 0,0 0 0,0 1 0,0-1 0,0-1 0,1 1 0,-1 0 0,0-1 0,5-1 0,1-1 2,1 0-1,-1-1 1,0-1 0,0 0 0,15-10-1,41-36 35,-41 32-21,0-1-3,-14 10-9,1 1 1,0 1 0,1 0 0,23-12-1,-34 19-3,0 0-1,0 1 0,1-1 1,-1 1-1,0-1 0,0 1 1,1 0-1,-1 0 0,0-1 1,1 1-1,-1 0 0,0 0 1,0 0-1,1 0 1,-1 1-1,0-1 0,1 0 1,-1 0-1,0 1 0,0-1 1,1 1-1,-1-1 0,1 1 1,0 1-2,-1-1 0,0 1 0,0-1 1,1 1-1,-1-1 0,0 1 0,0 0 1,0-1-1,-1 1 0,1 0 0,0 0 1,-1 0-1,1-1 0,0 3 0,1 10-14,-1 0 0,0 0 1,-3 24-1,2-22 5,0-14 10,-1 15-4,1 0-1,5 32 1,-4-43 11,0 0-1,1 0 0,0 0 1,1 0-1,-1-1 1,1 1-1,0-1 1,0 1-1,1-1 0,0 0 1,6 7-1,7 4 17,36 26-1,-32-27-8,26 26-1,-32-26-15,-1 1-1,0 0 0,-2 1 1,0 1-1,-1 0 1,13 28-1,-19-36 2,-1 0 1,0 1-1,-1 0 0,0-1 1,-1 1-1,0 0 0,-1 0 1,0 0-1,-1 1 0,0-1 1,-1 0-1,0 0 1,0 0-1,-4 11 0,4-20 12,1 0 0,-1 0 0,1 1 0,-1-1 0,0-1 0,0 1 0,0 0 1,0 0-1,-1 0 0,1 0 0,0-1 0,-1 1 0,1-1 0,-1 1 0,0-1 0,1 0 0,-1 1 0,-3 1 0,4-3 1,-1 0 0,0 1 1,1-1-1,-1 0 0,0 0 0,1 0 0,-1 0 1,0 0-1,1 0 0,-1-1 0,0 1 0,1-1 1,-1 1-1,1-1 0,-1 1 0,1-1 0,-1 0 1,1 0-1,-1 0 0,1 0 0,0 0 0,-1 0 1,1 0-1,-2-2 0,-6-6 26,1-1 1,0 0-1,0 0 0,1-1 0,0 0 1,1 0-1,-8-20 0,6 10-33,1 0 0,1 0 1,-6-36-1,11 49-6,0 1 1,1-1-1,0 1 1,0 0-1,0-1 1,1 1-1,0-1 1,1 1-1,2-8 1,-3 11-12,1 0-1,0 0 1,0 0 0,0 0 0,1 1 0,-1-1 0,1 1 0,0-1-1,0 1 1,0 0 0,0 0 0,1 0 0,-1 0 0,1 1 0,0 0-1,4-3 1,38-15-1526,69-20 0,-85 31 933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3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19892,'7'-1'1617,"-1"-5"-1633,1-5-441,1-1 1154,5 3-689,2 1-40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17012,'0'0'27,"0"0"1,0 0-1,0 0 1,0 0 0,0 0-1,0 0 1,0 0-1,0 0 1,0 0-1,0 0 1,0 0 0,0 0-1,0 0 1,0 0-1,0 1 1,0-1-1,0 0 1,0 0 0,0 0-1,0 0 1,1 0-1,-1 0 1,0 0-1,0 0 1,0 0 0,0 0-1,0 0 1,0 0-1,0 0 1,0 0-1,0 0 1,0 0 0,0 0-1,0 0 1,0 0-1,0 0 1,0 0-1,0 0 1,0 0 0,1 0-1,-1 0 1,0 0-1,0 0 1,0 0 0,0 0-1,0 0 1,0 0-1,0 0 1,0 0-1,0 0 1,0 0 0,0 0-1,0 0 1,0 0-1,0 0 1,0 0-1,0 0 1,0 0 0,1 0-1,-1 0 1,0 0-1,0 0 1,0 0-1,0 0 1,0 0 0,0 0-1,0 0 1,0-1-1,2 10 637,0 10 253,-3 13 311,0-21-1100,1 0-1,0-1 1,0 1-1,1 0 1,0 0-1,1-1 0,0 1 1,4 9-1,-6-19-119,1 0 1,-1 0-1,1 0 0,-1 0 1,1-1-1,0 1 0,0 0 0,-1 0 1,1-1-1,0 1 0,0-1 0,0 1 1,-1-1-1,1 1 0,0-1 1,0 1-1,0-1 0,0 0 0,0 1 1,0-1-1,0 0 0,0 0 0,0 0 1,0 0-1,0 0 0,0 0 0,0 0 1,0 0-1,0 0 0,0 0 1,0-1-1,0 1 0,0 0 0,0-1 1,0 1-1,0-1 0,1 0 0,5-2 27,0-1 0,-1 0 0,11-8 0,36-33 295,-36 30-39,0 0 1,35-22-1,-51 36-272,-1 0 1,1 1-1,0-1 0,0 0 1,0 1-1,0-1 0,1 1 1,-1-1-1,0 1 0,0 0 1,0-1-1,0 1 0,0 0 1,0 0-1,1 0 0,-1 0 1,0 0-1,0 0 0,0 0 1,1 0-1,-1 0 0,0 0 1,0 1-1,0-1 1,0 0-1,0 1 0,0-1 1,0 1-1,0-1 0,0 1 1,0 0-1,0 0 0,0-1 1,0 1-1,0 0 0,0 0 1,-1 0-1,1 0 0,0 0 1,-1 0-1,1 0 0,0 0 1,-1 0-1,1 0 0,-1 0 1,0 0-1,1 2 0,1 7 27,0 0 0,0 0 0,-1 0-1,0 17 1,-1-7-36,0-20-9,0 1 0,0-1 0,0 1-1,0 0 1,0-1 0,0 1 0,0 0 0,0-1 0,0 1 0,0-1 0,0 1 0,0-1-1,1 1 1,-1 0 0,0-1 0,0 1 0,1-1 0,-1 1 0,0-1 0,1 1 0,-1-1 0,0 1-1,1-1 1,-1 1 0,1-1 0,-1 0 0,1 1 0,-1-1 0,1 0 0,-1 1 0,1-1 0,-1 0-1,1 0 1,-1 1 0,1-1 0,-1 0 0,1 0 0,0 0 0,-1 0 0,1 0 0,-1 0-1,1 0 1,0 0 0,-1 0 0,1 0 0,-1 0 0,1 0 0,0 0 0,-1-1 0,1 1 0,-1 0-1,1 0 1,-1-1 0,1 1 0,-1 0 0,1-1 0,-1 1 0,1-1 0,6-4 9,0 0 0,0 0 1,8-10-1,-4 4-1,-6 7-6,8-6 15,29-19-1,-39 27-13,0 0-1,0 1 0,-1-1 0,1 1 1,0 0-1,0 0 0,0 0 0,1 0 1,-1 0-1,0 1 0,0 0 0,0-1 1,1 1-1,-1 0 0,0 1 0,0-1 1,6 2-1,-7-1 0,0 0-1,0 1 1,0-1 0,0 1 0,0 0-1,0-1 1,-1 1 0,1 0 0,-1 0-1,1 0 1,-1 1 0,0-1 0,1 0-1,-1 0 1,0 1 0,-1-1-1,1 0 1,0 1 0,-1-1 0,1 1-1,-1-1 1,0 1 0,0-1 0,0 4-1,0 6-70,0 0 0,-1 0 0,-4 20 0,-3 5-2001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5.5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109 340 17756,'-6'13'2658,"9"-16"-627,11-24-1004,-13 21-934,0 1 0,-1 0 0,1-1 0,-1 1 1,0-1-1,-1 1 0,1-1 0,-1 1 0,-2-6 1,3 10-68,0-1 0,0 1 0,-1 0 0,1 0 0,-1 0 0,1 0 0,-1 0 0,1 0 0,-1 0 0,0 0 1,0 0-1,1 0 0,-1 0 0,0 0 0,0 0 0,0 0 0,0 1 0,0-1 0,0 0 0,0 1 0,0-1 0,0 1 1,-1-1-1,1 1 0,0-1 0,0 1 0,0 0 0,0 0 0,-1-1 0,1 1 0,0 0 0,0 0 0,-1 0 0,1 1 0,0-1 1,0 0-1,0 0 0,-1 1 0,1-1 0,0 0 0,0 1 0,0-1 0,0 1 0,0 0 0,0-1 0,-1 2 0,-3 1 12,0 0-1,1 1 0,0-1 1,0 1-1,0 0 0,0 0 0,0 1 1,1-1-1,0 1 0,0 0 1,0 0-1,0 0 0,-3 9 0,3-4-29,-1 1-1,1-1 1,1 1 0,0-1-1,0 1 1,1 14-1,1-22-6,0 1 0,0-1-1,0 0 1,0 0 0,1 0-1,0 0 1,-1 0 0,1 0 0,0 0-1,1 0 1,-1 0 0,0-1-1,1 1 1,0 0 0,-1-1 0,1 1-1,0-1 1,0 0 0,1 1-1,2 1 1,-2-2-1,0 0 1,1 0-1,-1-1 0,1 1 0,0-1 0,-1 0 1,1 0-1,0 0 0,0 0 0,0-1 1,0 1-1,-1-1 0,1 0 0,0-1 1,7 0-1,3-2 1,1 0 0,-1-1 0,0-1 1,-1 0-1,1-1 0,-1-1 0,16-10 0,-4 1-1,-1-1-1,35-33 1,-40 33 3,-2-1-1,0-1 1,-2 0 0,0-1-1,-1-1 1,-1 0 0,-1-1-1,0 0 1,-2-1 0,11-35-1,-20 52-4,0 1 0,0 0 1,0-1-1,-1 1 0,1-1 0,-1 1 0,-1-1 0,-1-10 0,2 15 1,-1 0 0,1 0 0,0-1 0,-1 1 0,0 0 0,1 0 0,-1 0 1,0 0-1,1 0 0,-1 0 0,0 0 0,0 0 0,0 0 0,0 0 0,0 0 0,0 1 0,0-1 0,0 0 0,0 1 0,0-1 0,0 1 0,-1-1 1,1 1-1,0-1 0,0 1 0,0 0 0,-1 0 0,1-1 0,0 1 0,-1 0 0,1 0 0,0 0 0,0 1 0,-1-1 0,1 0 0,0 0 0,0 1 1,-1-1-1,1 1 0,0-1 0,0 1 0,-2 0 0,-5 3-8,-1 0 0,0 1 1,1 0-1,0 0 0,1 1 0,-1 0 0,1 0 1,-10 11-1,-4 7-14,-21 32 1,25-32 12,-17 33 1,30-49 2,0 0 0,1 0 0,0 0 0,0 0 0,1 0 0,0 1 0,1-1 0,-2 18 1,3-24 1,0 1 0,1-1 1,-1 1-1,0-1 0,1 1 1,0-1-1,-1 1 0,1-1 1,0 0-1,0 1 0,0-1 1,1 0-1,-1 0 1,1 0-1,-1 0 0,1 0 1,-1 0-1,5 3 0,-2-2-11,0-1 0,-1 1 0,1-1 0,1-1 0,-1 1 0,0 0 0,0-1-1,1 0 1,-1 0 0,5 0 0,6 0-53,0 0-1,0-1 1,0-1 0,0-1-1,23-5 1,-4-2-21,-27 6 71,0 1 1,1-1 0,-1 1-1,1 1 1,0 0 0,-1 0-1,1 0 1,0 1 0,0 0-1,11 2 1,-18-2 21,1 1-1,-1-1 1,1 1 0,-1-1-1,0 1 1,1 0 0,-1-1-1,0 1 1,0 0 0,1 0-1,-1 0 1,0 0-1,0 0 1,0 0 0,0 1-1,0-1 1,-1 0 0,1 0-1,0 1 1,0 1 0,5 31 43,-6-30-41,1 1 0,-1-1 1,1 1-1,0-1 0,2 7 0,-2-11-4,-1 0-1,0 1 0,1-1 0,-1 0 0,0 0 1,1 0-1,-1 1 0,0-1 0,1 0 0,-1 0 1,0 0-1,1 0 0,-1 0 0,1 0 0,-1 0 1,0 0-1,1 0 0,-1 0 0,0 0 0,1 0 1,-1 0-1,1 0 0,-1 0 0,0 0 0,1 0 1,-1-1-1,0 1 0,1 0 0,-1 0 0,0 0 1,1-1-1,-1 1 0,0 0 0,1 0 0,-1-1 1,0 1-1,0 0 0,1-1 0,-1 1 1,0 0-1,0-1 0,1 1 0,13-16-1,-2-4 50,-2-1-1,0 1 0,-1-2 0,0 1 0,-2-1 1,4-23-1,-7 25 10,-4 15-79,1 0 0,0 0 0,0 1 0,1-1 0,1-4 0,-2 9-71,1 0 0,-1 1-1,0-1 1,0 1 0,1-1 0,-1 1 0,0-1 0,0 1 0,0 0 0,0-1-1,0 1 1,0 0 0,0 0 0,0 0 0,0 0 0,0 0 0,1 2-1,3 2-85,9 4-223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6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72 19252,'-5'2'284,"0"0"-1,1 0 1,-1 0 0,0 0-1,1 1 1,-1 0 0,1 0-1,0 0 1,0 0 0,0 1-1,0-1 1,1 1 0,-1 0-1,-4 8 1,3-5-63,0 1 1,1 0-1,0 0 0,0 0 1,0 1-1,1 0 0,-3 13 0,6-20-213,-1 0-1,1 0 0,-1 0 1,1 0-1,0 0 0,0 0 1,0 0-1,0 0 0,0 0 0,0 0 1,1 0-1,-1 0 0,1 0 1,-1 0-1,1 0 0,0 0 1,0-1-1,0 1 0,0 0 0,2 3 1,-2-4-4,1 0 0,-1 0 0,1-1 0,-1 1 0,1 0 0,0 0 1,-1-1-1,1 1 0,0-1 0,0 0 0,-1 1 0,1-1 0,0 0 0,0 0 1,0 0-1,-1 0 0,1 0 0,3-1 0,4-2 16,0 1-1,1-1 1,-1-1-1,0 1 1,-1-2-1,1 1 1,8-7-1,1-1 69,0-2-1,-2 0 0,21-22 0,-31 30-49,-1 0 0,1-1 0,-2 0 0,1 0 0,-1 0 0,0 0 0,0-1 1,-1 1-1,0-1 0,0 0 0,2-16 0,-4 23-39,-1-1 1,0 1-1,0 0 1,1-1-1,-1 1 1,0-1-1,-1 1 1,1-1-1,0 1 1,0-1-1,-1 1 1,1 0-1,0-1 1,-1 1-1,0-1 1,1 1-1,-1 0 1,0 0-1,1-1 1,-1 1-1,0 0 1,0 0-1,0 0 1,0 0-1,0 0 1,-1 0-1,1 0 1,0 0-1,0 0 1,-3-1-1,2 2-30,0 0 1,0-1-1,0 1 1,0 0-1,0 0 0,0 0 1,0 0-1,0 1 0,0-1 1,0 1-1,0-1 1,0 1-1,0-1 0,0 1 1,0 0-1,0 0 1,1 0-1,-1 0 0,0 0 1,1 0-1,-1 1 0,-1 1 1,-1 1-102,1-1-1,0 1 1,-1 1 0,2-1 0,-1 0 0,0 1-1,1-1 1,0 1 0,0 0 0,0 0 0,1 0-1,-1 0 1,1 0 0,0 6 0,0-8 108,1 0-1,0 0 1,0 0 0,0 1-1,1-1 1,-1 0 0,1 0-1,-1 0 1,1 0 0,0 0-1,0 0 1,1 0 0,-1 0-1,0-1 1,1 1 0,0 0-1,0-1 1,-1 1 0,1-1-1,1 0 1,-1 1 0,0-1-1,1 0 1,4 3 0,26 8-243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6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151 117 17516,'-4'1'170,"0"1"-1,0 0 1,1-1 0,-1 1 0,1 1-1,-1-1 1,1 0 0,0 1 0,0 0 0,0-1-1,-4 6 1,-29 39 307,31-40-196,-3 4-134,1 0 0,-1 0 0,2 1 0,0 0 0,0 0 0,1 1 0,1-1 0,0 1 1,0 0-1,-2 22 0,6-34-133,0 1 0,0-1 0,0 1 0,0-1 0,0 0 1,0 1-1,0-1 0,0 1 0,0-1 0,1 0 0,-1 1 1,1-1-1,-1 0 0,1 1 0,-1-1 0,1 0 0,0 1 1,-1-1-1,1 0 0,0 0 0,0 0 0,0 0 0,0 0 0,0 0 1,0 0-1,0 0 0,1 0 0,-1-1 0,0 1 0,2 0 1,0 0 15,-1-1 1,1 1 0,0-1-1,0 0 1,0 0 0,0-1-1,0 1 1,-1 0 0,1-1-1,0 0 1,0 0 0,-1 0-1,1 0 1,4-2 0,6-5 67,0 0 0,-1-1 0,0 0 0,0-1 0,-1 0 0,0-1 1,-1 0-1,0 0 0,-1-1 0,13-22 0,0-5 218,-2 0 0,20-56 0,-35 83-223,0-1 0,-2 0 1,4-17-1,-9 18 5,2 12-96,0 0-1,-1 0 0,1 0 1,0 0-1,0 0 0,0 0 1,-1 0-1,1 0 0,0 0 1,0 0-1,-1 0 1,1 0-1,0 0 0,0 0 1,-1 0-1,1 0 0,0 0 1,0 0-1,-1 0 0,1 0 1,0 0-1,0 0 0,0 0 1,-1 1-1,1-1 0,0 0 1,0 0-1,0 0 0,-1 0 1,1 0-1,0 1 0,0-1 1,0 0-1,0 0 0,0 0 1,-1 1-1,1-1 0,0 0 1,0 0-1,0 0 0,0 1 1,0-1-1,-9 17 19,1 1-1,1-1 1,1 1 0,0 0-1,1 1 1,-3 25-1,6-32 0,0 0 0,0 1-1,1-1 1,1 1 0,0 0-1,3 19 1,-2-29-14,0 0-1,-1 0 1,1 0-1,0 0 1,0 0-1,1 0 1,-1-1-1,1 1 1,-1 0-1,1-1 1,0 1-1,0-1 1,0 0-1,0 0 1,0 0 0,0 0-1,1 0 1,-1 0-1,1 0 1,-1-1-1,1 1 1,0-1-1,0 0 1,0 0-1,0 0 1,-1 0-1,1 0 1,0-1-1,0 1 1,0-1-1,1 0 1,2 0 0,6 0-3,-1-1 0,1 0 0,-1-1 1,0 0-1,0-1 0,1 0 1,-2-1-1,16-7 0,8-7 15,36-25 0,-42 26 35,-40 39 114,-13 22-21,23-41-140,1-1 1,0 1-1,0 0 1,0-1 0,0 1-1,0 0 1,1 0 0,-1-1-1,1 1 1,0 0-1,0 0 1,0 0 0,0 0-1,1 5 1,-1-7-6,1-1 0,-1 1 0,1 0 0,-1-1 0,1 1 0,0-1 0,-1 1 0,1 0 0,-1-1 0,1 1 1,0-1-1,0 0 0,-1 1 0,1-1 0,0 0 0,0 1 0,-1-1 0,1 0 0,0 0 0,0 0 0,0 1 0,-1-1 0,1 0 0,0 0 0,0 0 0,1-1 0,23-3-1,-22 4 2,22-8 7,0-2 0,0 0 0,36-21 0,-24 12 52,-35 18-34,1 0 0,-1 0 0,0 0 0,0 0 0,0-1-1,0 1 1,-1 0 0,1-1 0,3-3 0,-5 5-17,0 0 0,0-1-1,0 1 1,0 0 0,0 0 0,0 0 0,0-1 0,0 1 0,0 0 0,0 0-1,0 0 1,0-1 0,0 1 0,0 0 0,0 0 0,0 0 0,0-1 0,0 1-1,0 0 1,0 0 0,0 0 0,-1-1 0,1 1 0,0 0 0,0 0-1,0 0 1,0 0 0,0-1 0,-1 1 0,1 0 0,0 0 0,0 0 0,0 0-1,-1 0 1,-15-5 274,1 1 5,3 1-634,23 13-792,26 12 490,-11-9 233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8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79 108 16740,'-3'1'228,"1"0"1,-1 0 0,0 0 0,1 0-1,0 1 1,-1-1 0,1 0 0,0 1-1,0 0 1,0 0 0,0 0 0,0 0-1,0 0 1,0 0 0,1 0 0,-2 3 0,-22 39 1824,22-38-1972,0 0 0,1 1 0,0 0-1,0-1 1,1 1 0,0 0 0,0 0 0,0 0 0,1 12-1,1-17-74,-1 1 1,0-1-1,1 1 0,-1-1 0,1 0 0,0 1 0,0-1 0,0 0 0,0 1 0,0-1 0,0 0 0,1 0 1,-1 0-1,1 0 0,-1 0 0,1 0 0,0 0 0,0-1 0,0 1 0,0-1 0,0 1 0,0-1 0,0 0 1,0 0-1,1 0 0,-1 0 0,0 0 0,1 0 0,4 0 0,3 0 18,1 0-1,0-1 1,-1 0 0,1-1-1,-1 0 1,1 0 0,-1-1 0,0-1-1,0 0 1,0 0 0,0-1-1,0 0 1,0-1 0,14-9-1,0-2 52,-1-1 0,0-1 0,-1 0 0,22-26 0,8-16 106,-48 55-154,0-1 1,0 0-1,-1 1 0,1-2 0,-1 1 1,-1 0-1,1 0 0,2-13 0,-5 19-25,0 0 0,0 0 0,0 0 0,0 0 0,0 0 0,0 0 0,0-1 0,0 1 0,0 0 0,0 0 0,0 0 0,0 0 0,0 0 0,-1 0 0,1 0 0,0 0 0,0 0 0,0-1 0,0 1 0,0 0 0,0 0 0,0 0 0,0 0 0,0 0 0,-1 0 0,1 0 0,0 0 0,0 0 0,0 0 0,0 0 0,0 0 0,0 0 0,0 0 0,-1 0 0,1 0 0,0 0 0,0 0-1,0 0 1,0 0 0,0 0 0,0 0 0,0 0 0,-1 0 0,1 0 0,0 0 0,0 0 0,0 0 0,0 0 0,0 0 0,0 1 0,0-1 0,0 0 0,0 0 0,-1 0 0,1 0 0,0 0 0,0 0 0,0 0 0,0 0 0,0 0 0,0 1 0,0-1 0,0 0 0,0 0 0,0 0 0,0 0 0,-9 8 36,-3 9-3,0 1 1,2-1-1,0 2 1,1-1-1,0 1 1,2 1-1,0-1 1,2 1-1,0 0 1,1 1-1,-2 21 0,6-37-13,0-1 0,0 0 0,0 1 0,1-1 0,-1 0 0,1 0 0,0 0 0,1 1-1,-1-1 1,1 0 0,3 6 0,-4-8 0,0 0-1,1-1 0,-1 1 1,1 0-1,0-1 0,-1 1 1,1-1-1,0 1 1,0-1-1,0 0 0,0 0 1,0 0-1,0 0 1,1 0-1,-1 0 0,0-1 1,0 1-1,1-1 1,-1 0-1,0 1 0,1-1 1,3 0-1,3-1 20,1-1 0,-1 1 0,0-2 0,0 1 0,0-1 0,-1 0 0,1-1 0,-1 0 1,0-1-1,0 1 0,0-1 0,0-1 0,-1 0 0,0 0 0,0 0 0,-1-1 0,7-7 0,5-9 22,0-1 0,-2-1 1,0 0-1,12-29 0,-22 43-52,-1 0 1,0-1-1,0 0 0,-1 0 0,-1 0 0,0 0 0,2-16 1,-8 17 10,-4 15-1,-5 15-7,6-6-12,0 0 0,2 0 0,-1 0 0,2 1 0,0 0 0,0 0 0,1 0 0,1 0 0,0 0 0,1 0 0,2 16 0,-2-27-2,1-1 0,-1 0 0,1 1-1,-1-1 1,1 1 0,0-1 0,0 0 0,0 0 0,0 1 0,0-1 0,0 0 0,0 0-1,1 0 1,-1 0 0,1 0 0,0 0 0,0-1 0,-1 1 0,1-1 0,0 1 0,0-1-1,0 0 1,1 1 0,-1-1 0,0 0 0,0 0 0,1-1 0,-1 1 0,0 0 0,1-1 0,-1 1-1,1-1 1,-1 0 0,1 0 0,-1 0 0,1 0 0,-1 0 0,0-1 0,5 0 0,4-2-1,0 0 1,0-1 0,0 0-1,-1 0 1,1-1 0,-1-1-1,11-7 1,-1-1 10,0-1 0,-1-1-1,21-22 1,-31 29-1,-1-1 0,0 0 1,0-1-1,-1 0 0,0 0 0,-1-1 0,9-22 0,-14 33-9,0-1-1,-1 0 0,1 0 0,-1 1 1,1-1-1,-1 0 0,0 0 1,0 0-1,0 1 0,0-1 0,0 0 1,0 0-1,0 0 0,-1 0 1,1 1-1,-1-1 0,1 0 1,-1 1-1,-1-4 0,1 5 1,0-1 0,0 0 0,0 1 0,0-1 0,0 1 1,0 0-1,0-1 0,0 1 0,0 0 0,0-1 0,0 1 0,0 0 0,0 0 0,0 0 0,0 0 0,0 0 0,-1 0 0,1 0 0,0 0 0,0 1 0,0-1 1,0 0-1,0 1 0,0-1 0,0 1 0,0-1 0,0 1 0,0-1 0,0 1 0,0 0 0,1-1 0,-2 2 0,-11 7 7,0 1 0,1 1-1,0 0 1,1 0 0,0 1 0,1 1 0,0 0-1,1 0 1,0 1 0,1 0 0,1 0-1,0 1 1,1 0 0,-6 23 0,11-34-5,0 0 1,0 0 0,1 0 0,-1 0-1,1 0 1,0 0 0,0 0 0,0-1-1,1 1 1,-1 0 0,1 0 0,2 5 0,-2-7-2,0 0 0,0 0 0,0 0 0,1 0 0,-1-1 1,0 1-1,1 0 0,0-1 0,-1 1 0,1-1 0,0 0 1,0 0-1,0 0 0,-1 0 0,1 0 0,1 0 0,-1 0 1,0 0-1,0-1 0,0 1 0,0-1 0,0 0 0,4 1 1,5 0-5,0-1 0,1 0 0,-1-1 0,0 0 0,0-1 0,1 0 0,13-5 0,74-32-44,-71 26 28,54-16 1,-81 28 17,-1 1 0,1 0 0,0-1 0,0 1 0,0 0 0,0 0 0,0 0 0,0 0 0,0-1 0,0 1 0,0 0 0,0 1 0,0-1 0,0 0 0,0 0 0,0 0 0,0 1 0,0-1 0,0 0 0,0 1 0,0-1 0,0 1 0,0-1 0,0 1 0,-1-1 0,1 1 0,0 0 0,0-1 0,-1 1 0,1 0 0,0 0 0,-1 0 0,1-1 0,-1 1 0,1 0 0,-1 0 0,0 0 0,1 0 0,-1 0 0,0 0 0,1 0 0,-1 1 0,1 6-2,-1 0 1,0 0-1,0 0 0,-3 14 0,1 10-28,2-31 31,0 0 1,0 1 0,0-1-1,1 1 1,-1-1 0,0 0 0,1 1-1,0-1 1,-1 0 0,1 1-1,-1-1 1,1 0 0,0 0-1,0 0 1,0 0 0,0 1 0,0-1-1,0 0 1,0-1 0,0 1-1,0 0 1,1 0 0,-1 0 0,0-1-1,0 1 1,1-1 0,-1 1-1,0-1 1,1 1 0,-1-1 0,1 0-1,-1 1 1,0-1 0,1 0-1,-1 0 1,1 0 0,-1 0-1,2-1 1,5 0 7,-1 0 0,1-1 0,-1 0 0,1 0 0,11-6 1,17-11-39,0-1 1,-1-2 0,50-42 0,-42 31-145,-35 31 5,-9 10 90,-10 22 77,6-19 22,4-7-3,-1 0-1,1 0 1,0 0-1,0 1 1,1-1-1,-1 0 0,1 0 1,0 1-1,0-1 1,0 0-1,2 8 1,-1-10-8,0 0 1,0 0 0,0 0-1,0 0 1,0-1 0,0 1-1,0 0 1,0-1 0,1 1 0,-1-1-1,1 1 1,-1-1 0,1 1-1,0-1 1,-1 0 0,1 0-1,0 0 1,0 0 0,0 0-1,0-1 1,0 1 0,-1 0-1,2-1 1,-1 0 0,0 1 0,3-1-1,7 1 20,0-1 0,-1 0 0,1-1-1,-1 0 1,1-1 0,-1 0 0,20-7 0,77-36 31,-75 30-157,37-13-1,-69 28 89,0-1 0,0 1 0,0 0 0,0-1 0,0 1 0,0 0-1,1 0 1,-1 0 0,0 0 0,0 0 0,0 0 0,0 0 0,0 0 0,2 1 0,-2-1 3,-1 0 1,0 0 0,0 1 0,1-1-1,-1 0 1,0 1 0,0-1 0,0 0 0,0 0-1,1 1 1,-1-1 0,0 0 0,0 1-1,0-1 1,0 0 0,0 1 0,0-1 0,0 0-1,0 1 1,0-1 0,0 0 0,0 1 0,0-1-1,0 0 1,0 1 0,0-1 0,-1 0-1,1 1 1,0-1 0,0 1 0,-19 28-384,16-25 300,0 0 94,0 1-595,-1 0 0,0 0 0,0 0 0,0 0 1,-1-1-1,0 0 0,0 0 0,-6 4 0,10-8-307,5-9-277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18788,'-7'8'1488,"7"10"-1120,0-1-240,4 3 417,3 3 1119,6-3-1536,7 1 16,3-2 32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8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14211,'-2'6'413,"-1"-1"0,0 0 0,0 0 1,0 0-1,-1 0 0,1 0 0,-1-1 0,0 1 0,-1-1 0,-5 5 0,-13 13 1866,16-15-1804,1 1 0,0 1 0,0-1 0,1 1 0,0 0 1,-4 13-1,7-18-389,0 0 1,1 0 0,0 0-1,0 0 1,1 0-1,-1 1 1,1-1 0,-1 0-1,1 0 1,1 1 0,-1-1-1,1 0 1,-1 0-1,1 0 1,0 1 0,1-1-1,2 7 1,8 9 6,2 5-42,14 33 0,-24-47-58,-1-1 0,0 1 1,0-1-1,-1 1 0,-1 0 1,1 19-1,-3-16-8,0 1 0,0-1 0,-2 0 1,0 0-1,-8 26 0,8-33 16,0 1-1,-1 0 1,1-1-1,-1 0 1,-1 0-1,1 0 1,-1 0-1,0-1 1,-1 0-1,0 0 1,-9 8-1,13-13 4,1 0 0,-1 0 0,1 0 0,-1 0 0,1 0 0,-1-1 0,0 1 0,1 0 0,-1-1 0,0 1 0,1-1 0,-1 0 0,0 1 0,0-1 0,0 0 0,1 0 0,-3 0 0,3-1-2,0 1 1,-1-1-1,1 1 1,0-1-1,0 1 1,0-1-1,0 0 0,0 1 1,0-1-1,0 0 1,0 0-1,0 0 1,1 0-1,-1 0 1,0 0-1,0 0 0,1 0 1,-2-2-1,0-2-7,0-1 0,1 0 0,-1 1-1,1-1 1,0 0 0,1 0-1,-1 0 1,2-9 0,0 0-19,1 1 0,0 0 0,1 0 0,0 1 0,1-1 0,1 1 0,0-1-1,8-12 1,-3 8-27,1 1 0,1 0-1,1 0 1,26-26 0,5 3-16,2 3 0,93-58 0,-114 79 48,-7 5-31,0-1 0,-1 0 0,20-20-1,-35 31 43,-1-1 0,1 1-1,-1-1 1,0 1 0,0-1 0,0 0-1,0 1 1,0-1 0,1-3-1,-2 5 5,1-1 0,-1 1-1,0-1 1,0 1-1,0-1 1,0 1 0,0 0-1,0-1 1,0 1 0,0-1-1,0 1 1,0-1-1,-1 1 1,1 0 0,0-1-1,0 1 1,0-1-1,0 1 1,-1 0 0,1-1-1,0 1 1,0 0-1,-1-1 1,1 1 0,0 0-1,-1-1 1,1 1-1,-2-1-7,0 0 0,0 1 0,0-1-1,0 1 1,0-1 0,0 1-1,0 0 1,0 0 0,0 0 0,0 0-1,0 0 1,0 0 0,0 1-1,0-1 1,0 1 0,-3 1 0,-9 3 37,1 0 1,0 1 0,0 0 0,1 1 0,0 1-1,0 0 1,1 1 0,0 0 0,1 0-1,0 1 1,-16 20 0,25-28-12,0-1 0,0 1 0,0-1 0,0 1-1,0 0 1,0 0 0,0-1 0,1 1 0,-1 0 0,1 0 0,-1 0 0,1 0 0,0 0-1,0 0 1,0 0 0,0 0 0,0 0 0,0-1 0,0 1 0,1 0 0,-1 0 0,1 2 0,1-2 3,-1 0 0,0-1 0,1 1 0,-1 0 0,1-1 0,0 1 0,-1-1 0,1 0 1,0 1-1,0-1 0,0 0 0,0 0 0,0 0 0,0 0 0,4 0 0,9 3 32,-1-2-1,1 0 0,0-1 1,20 0-1,-32-1-51,31 0 25,0-2 0,-1 0-1,1-3 1,-1 0 0,0-3 0,54-18-1,-84 24-5,0 1 0,0 0 0,0-1 0,0 1 0,0-1 0,0 0 0,-1 0 0,1 0 0,-1 0-1,1-1 1,-1 1 0,0-1 0,0 1 0,0-1 0,2-3 0,-4 4 7,1 0-1,0-1 1,-1 1-1,0-1 1,1 1 0,-1 0-1,0-1 1,0 1-1,0 0 1,0-1 0,-1 1-1,1-1 1,-1 1-1,0 0 1,1 0 0,-1-1-1,0 1 1,0 0 0,0 0-1,-3-4 1,-2-4 103,-1 1 1,-14-17-1,18 23-98,0 0 0,0 0 0,0 1 0,0-1 0,-1 1 1,1-1-1,-1 1 0,0 0 0,1 1 0,-9-4 0,12 5-34,0 1-1,0-1 1,0 0 0,0 0 0,1 0 0,-1 0-1,0 0 1,0 1 0,0-1 0,0 0-1,0 0 1,0 0 0,0 0 0,0 0 0,0 1-1,0-1 1,0 0 0,0 0 0,0 0-1,0 0 1,0 1 0,0-1 0,-1 0 0,1 0-1,0 0 1,0 0 0,0 0 0,0 0-1,0 1 1,0-1 0,0 0 0,0 0 0,0 0-1,-1 0 1,1 0 0,0 0 0,0 0-1,0 0 1,0 1 0,0-1 0,0 0 0,-1 0-1,1 0 1,0 0 0,0 0 0,0 0 0,0 0-1,0 0 1,-1 0 0,1 0 0,0 0-1,0 0 1,0 0 0,0 0 0,-1 0 0,1 0-1,0 0 1,0 0 0,0 0 0,0 0-1,-1-1 1,11 12-516,0-3 330,0-1 1,0 0-1,1-1 1,-1 0-1,2-1 1,17 6-1,25 6-252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8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17764,'0'-1'48,"0"1"0,0 0 1,1-1-1,-1 1 0,0 0 1,0 0-1,0-1 0,0 1 1,0 0-1,0-1 0,0 1 1,0 0-1,1 0 0,-1-1 1,0 1-1,0 0 0,0 0 1,1-1-1,-1 1 0,0 0 1,0 0-1,1 0 0,-1 0 1,0-1-1,0 1 0,1 0 1,-1 0-1,0 0 0,1 0 1,-1 0-1,0 0 0,0 0 1,1 0-1,-1 0 0,0 0 1,1 0-1,-1 0 0,0 0 1,1 0-1,-1 0 0,0 0 1,0 0-1,1 0 0,-1 0 0,1 0 1,3 18 551,3 127 1791,7 78-1732,-13-218-601,0 0-1,0 0 1,0 1-1,1-1 1,0 0 0,0 0-1,0 0 1,4 7-1,-5-11-23,0 0-1,0 1 1,1-1-1,-1 0 0,0 0 1,0 0-1,0-1 1,1 1-1,-1 0 0,0 0 1,1-1-1,-1 1 0,1-1 1,-1 1-1,0-1 1,1 0-1,-1 1 0,1-1 1,-1 0-1,1 0 1,0 0-1,-1 0 0,1 0 1,-1 0-1,1-1 1,-1 1-1,0 0 0,1-1 1,-1 1-1,1-1 1,-1 0-1,0 1 0,3-3 1,5-2 130,0-1 0,0 0 0,-1 0 0,0-1 0,0 0 0,8-10 0,41-55 709,-36 45-580,-19 25-282,87-118 865,-75 98-1166,-1 1 0,0-2-1,16-43 1,-28 61 175,1-1 0,-1 1 0,0-1 0,0-9 0,0 1-275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47 17788,'2'-1'2060,"-6"11"-1086,-10 19 228,12-24-676,-24 54-134,3 2 0,2 0 0,3 2 0,3 0 0,3 0 0,-5 75-1,16-132-379,0 1 14,1 0-1,-1 1 0,1-1 1,1 1-1,1 11 0,-2-19-23,0 1 0,0-1 0,0 0-1,0 1 1,1-1 0,-1 0 0,0 1-1,0-1 1,0 0 0,0 0 0,0 1-1,1-1 1,-1 0 0,0 1 0,0-1-1,0 0 1,1 0 0,-1 1 0,0-1-1,0 0 1,1 0 0,-1 0 0,0 1-1,1-1 1,-1 0 0,0 0 0,1 0-1,-1 0 1,0 0 0,1 0 0,-1 0-1,0 1 1,1-1 0,0 0 0,10-9 32,6-17 0,33-72 2,45-131 0,-2 3-36,-93 226 0,6-13-8,0 0 0,1 1 0,14-20 0,-20 31 6,-1 0-1,1 1 1,-1-1 0,1 0 0,-1 1-1,1-1 1,0 1 0,-1-1 0,1 1-1,0-1 1,-1 1 0,1-1 0,0 1-1,0 0 1,0-1 0,-1 1 0,1 0-1,0 0 1,0 0 0,0-1 0,0 1-1,-1 0 1,1 0 0,0 0 0,0 0 0,0 1-1,0-1 1,0 0 0,1 0 0,0 2-5,0-1 0,0 0 0,0 0 0,0 1 0,-1-1 0,1 1 0,0 0 1,-1-1-1,1 1 0,2 4 0,1 1-15,-1 1 0,0 0 0,0 0 0,0 1 0,2 10 0,-5-15 25,-1 1 1,1-1-1,-1 1 0,0-1 0,0 0 0,0 1 1,-1-1-1,1 1 0,-1-1 0,0 0 1,-1 0-1,1 1 0,-1-1 0,1 0 0,-1 0 1,-1 0-1,1-1 0,0 1 0,-1 0 1,0-1-1,0 0 0,0 0 0,0 0 0,0 0 1,-1 0-1,-4 3 0,-3 1-6,-1 0 0,0 0 0,0-1 0,-1-1 0,1 0 0,-1-1 0,-18 4 0,25-6-297,0-1 1,0-1 0,0 1 0,-1-1-1,-9-1 1,14 1 223,1 0 0,-1 0 0,0 0 0,1-1 0,-1 1-1,0-1 1,1 1 0,-1-1 0,1 0 0,-1 0 0,0 0 0,1 1 0,0-1 0,-1-1 0,1 1 0,0 0-1,-1 0 1,1 0 0,0-1 0,0 1 0,0-1 0,0 1 0,0-1 0,0-1 0,-2-13-645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39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0 15467,'1'0'135,"0"0"-1,1 0 0,-1 0 0,0 0 0,0 0 1,1 0-1,-1 1 0,0-1 0,0 0 1,0 0-1,1 1 0,-1-1 0,0 1 0,0-1 1,0 1-1,0 0 0,0-1 0,0 1 1,0 0-1,0 0 0,0 0 0,0 0 1,0 0-1,0 1 0,0 0 50,0 1-1,0-1 1,-1 1 0,0 0 0,1-1-1,-1 1 1,0-1 0,0 1-1,0-1 1,-1 1 0,1 0-1,-2 3 1,-4 17 498,-1 0-1,-1-1 1,-1 0-1,-13 22 0,9-17-412,1 0 0,-9 29 0,20-55-265,1-1-1,0 0 0,0 0 0,0 1 1,-1-1-1,1 0 0,0 0 0,0 1 0,0-1 1,0 0-1,0 1 0,0-1 0,0 0 0,0 0 1,0 1-1,0-1 0,0 0 0,0 1 1,0-1-1,0 0 0,0 1 0,0-1 0,0 0 1,0 0-1,0 1 0,0-1 0,0 0 1,0 1-1,0-1 0,1 0 0,-1 0 0,0 1 1,0-1-1,1 0 0,7-7 78,10-18-1,-4-3-119,0-1 1,-2 0 0,-2-1-1,11-46 1,-21 76 1,0 0-1,0 0 1,0 0 0,0 0 0,0-1 0,0 1 0,0 0-1,0 0 1,0 0 0,1 0 0,-1-1 0,0 1-1,0 0 1,0 0 0,0 0 0,0 0 0,0-1-1,0 1 1,0 0 0,1 0 0,-1 0 0,0 0 0,0 0-1,0 0 1,0 0 0,0-1 0,1 1 0,-1 0-1,0 0 1,0 0 0,0 0 0,0 0 0,1 0 0,-1 0-1,0 0 1,0 0 0,0 0 0,1 0 0,-1 0-1,0 0 1,0 0 0,0 0 0,0 0 0,1 0 0,-1 0-1,0 0 1,0 0 0,0 0 0,0 1 0,1-1-1,-1 0 1,0 0 0,11 10-1671,4 2 652,3-6 374,5-3-172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0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93 14723,'-28'17'2883,"18"-10"-2335,0 0 0,1 1 0,-1 1 1,1 0-1,-13 17 0,18-21-431,0 0 0,1 0 1,0 0-1,0 0 1,0 1-1,1 0 0,0-1 1,0 1-1,0 0 1,1 0-1,-1 0 0,2 0 1,-1 11-1,0-16-65,1 1-1,1 0 1,-1 0-1,0 0 1,0 0-1,1-1 1,-1 1-1,1 0 1,-1 0-1,1-1 0,0 1 1,0 0-1,0-1 1,0 1-1,0-1 1,0 1-1,0-1 1,1 1-1,-1-1 1,0 0-1,3 2 1,-2-2 7,0 0 0,1 0 0,-1 0 0,1-1 0,-1 1 0,1-1 0,-1 1 0,0-1 0,1 0 0,-1 0 0,1 0-1,-1 0 1,1-1 0,2 0 0,4-1 59,1-1 0,-1 0 0,0-1-1,-1 0 1,1 0 0,0-1 0,8-6-1,-8 4-48,0-1-1,0 0 0,-1 0 0,-1-1 0,1 0 1,-1-1-1,-1 1 0,0-1 0,0-1 0,8-19 1,-12 24-123,0 0 0,-1 1 0,0-1 1,0 0-1,0 0 0,-1 1 1,1-1-1,-1 0 0,-1 0 1,0-8-1,0 10-69,0 0-1,-1 0 1,1 0 0,-1 0 0,0 0-1,0 1 1,0-1 0,0 1 0,-1-1-1,1 1 1,-1 0 0,0 0 0,0 0 0,0 0-1,-6-4 1,5 5 41,0-1-1,0 1 1,0 0-1,-1 0 1,1 0 0,0 1-1,-1 0 1,1 0-1,-1 0 1,1 0 0,-1 1-1,1-1 1,-1 1-1,1 0 1,-1 1 0,0-1-1,1 1 1,-7 1-1,-16 10-559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0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16796,'2'4'434,"0"0"1,0 1 0,-1-1-1,1 1 1,-1-1 0,0 1 0,0 0-1,-1-1 1,0 9 0,-3 46 1531,1-42-1198,-29 165 1778,8-62-1970,22-116-557,0-1 0,1 1-1,0 0 1,-1-1 0,1 1 0,1 0 0,0 6-1,-1-10-15,0 0-1,0 1 0,1-1 1,-1 0-1,0 1 0,0-1 1,0 0-1,1 1 0,-1-1 1,0 0-1,0 1 0,1-1 1,-1 0-1,0 0 0,0 1 1,1-1-1,-1 0 0,0 0 0,1 0 1,-1 1-1,1-1 0,-1 0 1,0 0-1,1 0 0,-1 0 1,0 0-1,1 0 0,1 0 2,-1 0 0,1-1 1,-1 1-1,1 0 0,-1-1 0,1 1 0,-1-1 0,0 0 0,1 0 0,-1 1 0,2-2 0,14-12-8,0-1 0,-1 0 0,29-36 0,-27 29-131,34-30-1,-51 51 123,0 0 0,0 0 0,0 0 0,0 0 0,0 0-1,0 1 1,1-1 0,-1 0 0,0 1 0,1-1-1,-1 0 1,1 1 0,-1 0 0,3-1 0,-3 1 6,-1 0 0,0 0 1,1 1-1,-1-1 1,1 0-1,-1 0 0,0 0 1,1 1-1,-1-1 1,1 0-1,-1 1 0,0-1 1,1 0-1,-1 1 1,0-1-1,0 0 0,1 1 1,-1-1-1,0 0 0,0 1 1,0-1-1,1 1 1,-1-1-1,0 1 0,0-1 1,0 1-1,0-1 1,0 0-1,0 2 0,0 4-34,0 1 0,0 0 0,-1-1 0,-2 12 0,3-15 45,-7 27-54,5-20 51,0-1 0,0 1 1,0-1-1,1 1 0,1 0 0,0 0 1,2 18-1,-2-26 6,0-1 1,1 1-1,-1-1 0,0 1 1,1-1-1,0 0 0,-1 1 0,1-1 1,0 1-1,0-1 0,0 0 1,-1 0-1,1 0 0,1 1 1,-1-1-1,0 0 0,0 0 1,0 0-1,0 0 0,1-1 0,-1 1 1,3 1-1,-2-2 9,1 1-1,0-1 1,-1 1-1,1-1 1,0 0-1,-1 0 1,1 0-1,0-1 1,-1 1-1,1-1 1,-1 1-1,4-2 1,4-2 37,-1 0 0,1 0-1,-1-1 1,0 0 0,14-11 0,-5-1 32,0 0 0,-1-1 1,-1-1-1,16-23 1,-19 11-34,-22 45-67,2 0 0,-1 0 1,2 1-1,0 0 1,1 0-1,0 0 1,1 0-1,1 1 1,1 0-1,0 0 0,0 20 1,2-35 8,0 0 0,0-1 0,0 1 0,0-1 0,0 1 0,0 0 0,0-1 0,0 1 0,1-1 0,-1 1 0,0 0 1,0-1-1,0 1 0,1-1 0,-1 1 0,0-1 0,0 1 0,1-1 0,-1 1 0,1-1 0,-1 1 0,0-1 0,1 1 0,-1-1 0,1 0 0,-1 1 0,1-1 0,-1 0 1,1 1-1,-1-1 0,1 0 0,-1 0 0,1 1 0,0-1 0,-1 0 0,1 0 0,-1 0 0,1 0 0,0 0 0,-1 0 0,1 0 0,-1 0 0,1 0 0,0 0 0,-1 0 1,1 0-1,-1-1 0,1 1 0,-1 0 0,1 0 0,0-1 0,-1 1 0,1 0 0,-1-1 0,1 1 0,-1 0 0,0-1 0,1 1 0,-1-1 0,1 0 0,31-28 274,-29 26-395,18-18 57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1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19164,'-4'11'1808,"7"-2"-1239,-1-5-321,8-1 696,0 0-872,2-3 216,2-4-176,5-5-280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1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16428,'-16'58'2199,"-27"114"2375,35-130-3835,2 1 0,-2 45-1,8-79-636,0 0 0,0-1-1,1 1 1,0 0-1,3 12 1,-3-19-90,-1 0 0,1-1 1,0 1-1,-1 0 0,1 0 0,0 0 1,0-1-1,0 1 0,1 0 1,-1-1-1,0 1 0,1-1 0,-1 0 1,1 1-1,-1-1 0,1 0 1,-1 0-1,1 0 0,0 0 0,0 0 1,0 0-1,-1 0 0,1-1 1,0 1-1,0-1 0,0 1 0,0-1 1,4 0-1,0 0-41,1 0 0,-1-1 0,0 0-1,1-1 1,-1 0 0,0 1 0,0-2 0,8-3 0,47-28-469,-38 20 280,-2 1 5,-13 8 82,0-1 0,-1 2 0,2-1-1,-1 1 1,0 1 0,1-1 0,0 1-1,0 1 1,10-2 0,-19 4 122,1 0-1,-1 0 1,1 0 0,-1 0 0,1 0-1,-1 0 1,1 0 0,-1 0 0,1 1-1,-1-1 1,1 0 0,-1 0 0,1 0-1,-1 1 1,0-1 0,1 0 0,-1 1-1,1-1 1,-1 0 0,0 1 0,1-1 0,-1 1-1,0-1 1,1 0 0,-1 1 0,0-1-1,0 1 1,0-1 0,1 1 0,-1-1-1,0 1 1,0-1 0,0 1 0,0-1-1,0 1 1,0-1 0,0 1 0,0-1-1,0 1 1,0-1 0,0 1 0,0 0 0,-6 21 48,6-22-37,-6 13 147,0 0 1,-1 0 0,0-1 0,0-1 0,-2 1 0,1-1-1,-1 0 1,-1-1 0,-13 12 0,17-18-73,0 1 0,0-1 1,0 0-1,-1-1 1,1 1-1,-1-1 0,0 0 1,-11 2-1,13-4-112,1 0-1,-1-1 1,0 1-1,0-1 1,0 0 0,1 0-1,-1-1 1,0 0-1,0 1 1,1-2-1,-1 1 1,0 0 0,1-1-1,-5-2 1,7 3-87,-1-1 1,1 1 0,0 0-1,0-1 1,0 1-1,0-1 1,1 1-1,-1-1 1,0 0 0,1 0-1,-1 0 1,1 0-1,-1 0 1,1 0 0,0-1-1,0 1 1,0 0-1,0 0 1,1-1 0,-1 1-1,1-1 1,-1 1-1,1-1 1,0 1 0,0-1-1,0 1 1,0 0-1,1-6 1,5-9-693</inkml:trace>
  <inkml:trace contextRef="#ctx0" brushRef="#br0" timeOffset="1">566 347 20148,'2'-4'2089,"-8"14"-1321,-5 5-304,-7 8 1584,1 3-847,-3 4-689,4 2-256,5-6-304,4-1-256,4-12-824,3-4 759,10-9 153,7-6-208,7-7-168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2.4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15 20084,'-4'-13'2288,"3"11"-1540,1 4-125,-1 14 349,-33 181 837,16-104-1290,-8 114 0,26-204-508,0 32 96,0-34-103,0 1 0,0-1 0,0 0 0,0 0 0,0 0 0,0 0 1,1 0-1,-1 0 0,0 0 0,0 0 0,1 0 0,-1 0 0,1 0 1,-1 0-1,1 0 0,0-1 0,-1 1 0,1 0 0,0 0 0,-1 0 0,1-1 1,0 1-1,0 0 0,0-1 0,0 1 0,1 0 0,-1-1-1,0-1-1,0 1 0,1-1 0,-1 1 1,0-1-1,0 1 0,0-1 1,0 0-1,0 1 0,0-1 1,0 0-1,0 0 0,0 0 0,-1 0 1,1 0-1,0 0 0,0 0 1,-1 0-1,1 0 0,-1 0 1,1 0-1,-1-1 0,1-1 0,11-32 20,-11 34-21,28-121 5,-25 101-30,-1 0 0,-1-1 0,-2-40 0,-3 54 2,-1 13-5,-2 17-10,1 3 29,2 0 0,0 0 0,2 0 0,1 1 1,3 28-1,-3-52 9,0-1 0,0 1 0,1 0 1,-1 0-1,0-1 0,1 1 0,-1 0 0,1 0 0,0-1 1,-1 1-1,1-1 0,0 1 0,0 0 0,0-1 0,0 0 1,0 1-1,0-1 0,1 0 0,-1 1 0,0-1 1,1 0-1,-1 0 0,1 0 0,-1 0 0,1 0 0,-1-1 1,1 1-1,0 0 0,-1-1 0,1 1 0,0-1 0,-1 0 1,1 1-1,0-1 0,0 0 0,0 0 0,-1 0 0,1 0 1,0 0-1,0-1 0,-1 1 0,1-1 0,3 0 0,4-2 4,1-1-1,-1 0 1,0-1-1,-1 0 1,1 0-1,11-9 1,-3 0-4,0 0 1,-1-1-1,-1-1 0,0 0 1,-1-1-1,-1-1 1,0 0-1,-2 0 1,14-30-1,-24 46 1,0 0 0,0 0 0,0 0 0,-1-1-1,1 1 1,-1 0 0,0 0 0,1-1 0,-1 1 0,0 0-1,0-1 1,0 1 0,-1 0 0,1 0 0,-1-3-1,1 4 0,-1 1-1,1 0 1,0-1-1,0 1 1,-1 0-1,1 0 0,0-1 1,0 1-1,-1 0 1,1 0-1,0-1 1,-1 1-1,1 0 0,0 0 1,-1 0-1,1-1 1,-1 1-1,1 0 0,0 0 1,-1 0-1,1 0 1,0 0-1,-1 0 1,1 0-1,-1 0 0,1 0 1,0 0-1,-1 0 1,1 0-1,-1 0 1,-1 1-1,0 0 0,0 0 1,0 0-1,0 0 1,0 0-1,0 0 1,1 1-1,-1-1 0,-1 2 1,-11 12 22,1 0 1,1 1-1,0 0 1,1 1-1,1 0 0,0 1 1,2 0-1,-12 35 1,18-48-2,0 0-1,0 1 1,1-1 0,-1 11 0,2-15-17,0 1 0,0-1 1,0 0-1,0 1 0,0-1 0,0 0 1,1 0-1,-1 1 0,0-1 0,1 0 1,-1 0-1,1 1 0,0-1 0,-1 0 1,1 0-1,0 0 0,-1 0 0,1 0 0,0 0 1,0 0-1,0 0 0,0 0 0,0-1 1,0 1-1,0 0 0,2 1 0,2-1 6,0 1-1,-1-1 0,1 0 1,0 0-1,0-1 1,0 1-1,0-1 0,0 0 1,0-1-1,0 1 0,7-2 1,58-18 28,-49 14-32,56-20 11,-46 14-7,1 1 0,0 2 1,40-6-1,-70 15-11,-1-1 1,1 1 0,0 0-1,-1 0 1,1 0 0,0 0-1,-1 0 1,1 0 0,0 0-1,-1 1 1,1-1-1,0 0 1,-1 1 0,1 0-1,-1-1 1,1 1 0,-1 0-1,1 0 1,-1 0 0,1 0-1,1 2 1,-2-2 0,0 1 0,0 0 0,-1 0 0,1 0 0,0 0 0,-1 0-1,0-1 1,1 1 0,-1 0 0,0 0 0,0 0 0,0 0 0,0 0 0,-1 0 0,1 0 0,0 0 0,-1 0 0,-1 3 0,-10 33 13,8-26-3,-1 0 0,2 1 1,0 0-1,0-1 0,0 17 0,3-28-9,0-1 0,0 1 1,0-1-1,0 1 0,0 0 0,0-1 0,0 1 0,0-1 0,0 1 1,0 0-1,0-1 0,0 1 0,1-1 0,-1 1 0,0 0 1,1-1-1,-1 1 0,0-1 0,1 1 0,-1-1 0,0 1 0,1-1 1,-1 1-1,1-1 0,-1 0 0,1 1 0,-1-1 0,1 0 1,-1 1-1,1-1 0,0 1 0,1-1 2,-1 0 1,1 0-1,-1 0 0,1-1 1,-1 1-1,1 0 0,-1 0 1,1-1-1,-1 1 0,1-1 1,-1 1-1,2-2 0,5-2 17,-1-1 0,0 0 0,10-7 0,-1-3-15,0-1-1,0 0 0,-2-1 0,0-1 0,-1 0 0,-1-1 0,-1 0 0,12-26 0,-23 44-8,2-2-11,-1 0 0,0 1 0,0-1 0,0 0 0,0 0 0,0 0 0,-1 0 0,1 0 0,-1 0 0,0 0 0,0 0 1,0 0-1,0 0 0,-1-5 0,1 8 12,0 0 0,0 0 0,0 0-1,0 0 1,0 0 0,0-1 0,0 1 0,0 0 0,0 0 0,0 0 0,0 0 0,0 0 0,-1-1-1,1 1 1,0 0 0,0 0 0,0 0 0,0 0 0,0 0 0,0 0 0,0 0 0,-1-1 0,1 1 0,0 0-1,0 0 1,0 0 0,0 0 0,0 0 0,-1 0 0,1 0 0,0 0 0,0 0 0,0 0 0,0 0 0,0 0-1,-1 0 1,1 0 0,0 0 0,0 0 0,0 0 0,0 0 0,-1 0 0,-2 8-84,2 12-246,1-18 230,0-1 0,1 0 0,-1 0 0,1 0 0,0 1 0,-1-1 0,1 0 0,0 0 0,-1 0 0,1 0 0,0 0 0,0 0 0,0 0-1,0 0 1,0-1 0,0 1 0,0 0 0,0 0 0,0-1 0,1 1 0,-1-1 0,0 1 0,0-1 0,0 0 0,1 1 0,-1-1 0,0 0 0,1 0 0,-1 0 0,0 0 0,1 0 0,-1 0 0,0 0 0,0 0 0,1 0 0,-1-1 0,0 1 0,0-1 0,1 1 0,-1-1 0,0 1 0,0-1 0,0 1 0,0-1 0,0 0 0,0 0 0,0 0 0,0 0 0,0 0 0,0 0 0,0 0 0,0 0 0,-1 0 0,1 0 0,0 0 0,-1 0 0,1 0 0,-1-1 0,1 1 0,-1 0 0,0 0 0,0-1 0,1 1 0,-1 0 0,0-1 0,0 1 0,0 0 0,0-2 0,-5-30-1124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2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960 0 20044,'-4'0'2049,"6"6"-1481,3 0-280,1-1 1024,1 1-1384,-2-2 560,-3 1-424,-2-4-152,-7 2-80</inkml:trace>
  <inkml:trace contextRef="#ctx0" brushRef="#br0" timeOffset="1">0 55 21421,'35'-5'2120,"2"0"-1616,-4-5-600,-2 0 888,1 2-496,-9 3-32,-19-1-456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3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0 24909,'-1'0'120,"-9"82"-2040,7-52 2552,-1 5-176,-1 2-272,3-1-184,0-2-360,2-10-592,-1-5 760,1-10-128,3-5-160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20940,'-1'6'1793,"1"0"-1417,5 0-424,2-1 432,6 1 312,2-3-576,2-3-128,1 0-56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8.5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16884,'-9'39'1992,"8"-6"-1096,4-9-384,5-4 1785,4-1-1401,3-4-296,3 0-240,3-5-896,2-2-416,0-8 768,1-4-160,1-7-136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9 18452,'-66'-5'2349,"46"3"-1735,-1 1 0,-30 1-1,45 0-575,-1 1-1,1 0 0,0 1 0,0-1 0,0 1 0,0 0 0,0 1 0,0 0 0,0-1 1,1 2-1,-1-1 0,-5 6 0,10-9-44,0 1 0,0 0 1,0-1-1,0 1 0,0 0 0,0 0 1,0-1-1,0 1 0,1 0 0,-1 0 1,0 0-1,1 0 0,-1 0 0,0 0 1,1 0-1,0 0 0,-1 0 0,1 1 1,0-1-1,-1 0 0,1 0 0,0 0 1,0 0-1,0 1 0,0-1 0,0 0 1,0 0-1,0 0 0,0 0 0,1 1 1,-1-1-1,0 0 0,1 0 1,-1 0-1,1 0 0,-1 0 0,1 0 1,0 0-1,-1 0 0,1 0 0,0 0 1,0 0-1,-1 0 0,1-1 0,0 1 1,0 0-1,0 0 0,1 0 0,7 4-69,0 1-1,0-1 1,0-1-1,15 5 0,-13-4 19,35 12-127,-14-5 87,34 17 0,-58-25 93,0 1 0,-1-1 0,1 2 0,-1-1 0,0 1 0,0 0 0,-1 0 0,0 1 0,7 8 0,-12-13 34,0 0 0,1-1 0,-1 1 0,0 0 0,0 0 0,0 0 0,0 0 0,0 0 1,0 1-1,0-1 0,-1 0 0,1 0 0,-1 0 0,0 1 0,0-1 0,0 0 0,0 1 0,0-1 0,0 0 0,0 0 0,-1 1 0,1-1 0,-1 0 0,0 0 1,0 0-1,1 0 0,-1 0 0,-1 0 0,1 0 0,0 0 0,0 0 0,-1 0 0,1-1 0,-1 1 0,1 0 0,-1-1 0,0 1 0,0-1 0,0 0 0,0 0 0,0 0 1,-2 1-1,-8 4 216,0 0 1,0-1-1,-1-1 1,0 0 0,-22 3-1,-62 6 785,88-13-1119,-1 1 0,0-1-1,0-1 1,0 0-1,1 0 1,-1-1-1,-15-5 1,23 6 64,1 1 0,-1-1 0,1 0 0,0 0 0,-1 1 0,1-1 1,0 0-1,-1 0 0,1-1 0,0 1 0,0 0 0,0 0 0,0 0 0,0-1 0,0 1 0,0-1 0,0 1 0,0-3 1,2-9-306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4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0 17900,'-1'23'2981,"-9"34"-1,0 5-1926,1 17-1129,4 0 0,4 1 0,10 91 0,-10-163-2071,-4-12 1353,-7-13 264,11 15 329,-11-19-687</inkml:trace>
  <inkml:trace contextRef="#ctx0" brushRef="#br0" timeOffset="1">6 317 14963,'-5'-25'1969,"5"8"-809,5 9-392,14 6 1080,7 2-215,10-1-425,4 1-184,10 0-688,2 0-512,1-6 216,-6-10-96,-7-8-88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6.1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14971,'0'-3'167,"0"0"0,0 0-1,0 0 1,0 0 0,0 0 0,1 0-1,0 1 1,-1-1 0,1 0 0,0 0-1,0 1 1,0-1 0,1 0-1,-1 1 1,1-1 0,-1 1 0,1-1-1,0 1 1,0 0 0,0 0 0,0 0-1,5-3 1,5-5 701,0 1 1,27-15-1,-38 24-834,16-9 418,0 0 0,20-6 0,-32 13-365,1 0 1,0 1-1,1-1 0,-1 1 0,0 0 0,0 1 0,0-1 0,1 1 0,-1 1 1,8 0-1,-13-1-71,1 1 1,-1-1-1,1 1 1,-1-1-1,0 1 1,1-1-1,-1 1 1,0 0 0,1-1-1,-1 1 1,0 0-1,0 0 1,0 0-1,0 0 1,0 0-1,0 0 1,0 1-1,0-1 1,0 0-1,1 3 1,-1-2-5,-1 0 1,1 1-1,-1-1 1,1 1-1,-1-1 1,0 1-1,0-1 1,0 1-1,0-1 1,0 1-1,-1 3 1,-2 6-3,-1 0 1,-1 0-1,-10 22 1,9-23 5,-11 23-44,11-23 0,0 0-1,0 0 1,1 1 0,1 0 0,0 0 0,1 0-1,-2 12 1,4-23 24,1 0 1,0 0-1,0 0 0,0 0 0,0 0 0,0 0 1,1 0-1,-1 0 0,0 0 0,0 0 1,1 0-1,-1 0 0,0 0 0,1 0 1,-1 0-1,1 0 0,-1-1 0,1 1 0,0 0 1,-1 0-1,1-1 0,0 1 0,-1 0 1,1-1-1,0 1 0,0-1 0,0 1 0,-1-1 1,1 1-1,0-1 0,0 1 0,0-1 1,0 0-1,0 0 0,0 1 0,0-1 0,0 0 1,0 0-1,0 0 0,0 0 0,0 0 1,0 0-1,0 0 0,0-1 0,0 1 0,1-1 1,6 0 0,-1-1 1,-1 0-1,1 0 1,0-1 0,9-5-1,10-8 89,-1-1 1,0-1-1,-1-1 0,-1-1 1,-1-1-1,-1-1 0,0-1 0,-2-1 1,28-46-1,-38 51 21,-6 13-36,-5 10 2,-6 13-70,1 2 0,0-1 0,2 1 1,0 0-1,1 0 0,1 0 0,1 1 1,1 30-1,1-47 15,0-1 0,0 1 1,0 0-1,1 0 0,0-1 0,-1 1 1,1-1-1,0 1 0,0 0 0,0-1 1,1 0-1,-1 1 0,0-1 0,1 0 1,0 0-1,-1 1 0,1-1 0,0 0 0,3 2 1,-2-2 20,0-1 1,1 1-1,-1-1 0,0 0 1,0 0-1,1 0 0,-1 0 1,0-1-1,1 1 1,-1-1-1,1 0 0,-1 0 1,0 0-1,1-1 0,3 0 1,5-1 83,0-1 0,-1-1 0,1 0 1,-1-1-1,0 0 0,0 0 0,-1-1 0,1 0 0,-2-1 0,18-15 1,-13 9 40,0-1 1,0-1 0,-1 0 0,-1-1-1,18-31 1,-25 37-94,0 1 1,6-20-1,-10 25-56,0 1 1,0-1-1,0 1 0,-1-1 1,1 0-1,-1 1 1,0-1-1,0 0 1,-1 1-1,1-1 0,-2-6 1,1 9-15,1 0 0,0 0-1,0 1 1,0-1 0,-1 0 0,1 0 0,0 1 0,-1-1 0,1 0 0,-1 1-1,1-1 1,-1 0 0,1 1 0,-1-1 0,1 1 0,-1-1 0,1 1 0,-1-1 0,0 1-1,1-1 1,-1 1 0,0 0 0,1-1 0,-1 1 0,0 0 0,0-1 0,1 1-1,-1 0 1,0 0 0,0 0 0,0 0 0,1 0 0,-1 0 0,0 0 0,0 0-1,0 0 1,1 0 0,-1 0 0,0 1 0,0-1 0,1 0 0,-1 0 0,0 1-1,0-1 1,1 1 0,-1-1 0,0 0 0,1 1 0,-1-1 0,0 2 0,-4 1-8,1 1 0,0 0 0,0 0 0,0 1 1,-6 7-1,-2 7-26,-22 40 1,31-51 34,-1 0-1,2-1 1,-1 1-1,1 0 1,0 0-1,0 0 1,1 1 0,0 15-1,1-23-1,0 0 0,0 0 0,0 1 0,0-1 0,0 0 0,0 0 0,1 0 0,-1 0 0,0 0 0,1 0 0,-1 0 0,1 0 0,0 0 0,-1 0 0,1 0 0,0 0 0,-1 0 0,1 0 0,0 0 0,0 0 0,0-1 0,-1 1 0,1 0 0,0-1 0,1 2 0,1-2 2,-1 1-1,0-1 1,0 0 0,0 1-1,0-1 1,0 0 0,1 0 0,-1 0-1,0-1 1,0 1 0,0 0-1,4-2 1,4-1 9,-1-1-1,1 0 1,0-1-1,14-9 1,-2-2-7,-1 0 1,-1-1-1,0-1 0,21-26 1,-29 30-1,-1 0 0,0-1 0,-1 0 0,-1-1 0,-1 0 0,0 0 0,7-20 0,-35 68-88,3 2 85,2 0 0,-19 68 0,33-101 1,1 1 0,-1-1 0,1 1-1,-1-1 1,1 1 0,0-1 0,0 0 0,-1 1 0,1-1-1,0 1 1,1-1 0,-1 1 0,0-1 0,0 1 0,0-1-1,1 1 1,-1-1 0,1 1 0,-1-1 0,1 0 0,0 1-1,0-1 1,0 2 0,2-2 1,0 1 0,-1-1-1,1 1 1,0-1 0,0 0 0,0 0 0,-1 0-1,1-1 1,5 2 0,-4-1-3,7 1-5,-9-1 3,0-1 0,-1 1-1,1-1 1,0 1-1,0-1 1,0 0-1,0 0 1,-1 0-1,1 0 1,0 0 0,0 0-1,0-1 1,0 1-1,-1 0 1,1-1-1,0 0 1,0 1-1,-1-1 1,1 0 0,2-2-1,13-7 14,0-1 0,0-1-1,-2-1 1,1 0 0,23-28 0,57-84 24,-93 120-33,34-52 4,-34 51 4,-1 0 0,1 0 0,-1 0 0,0 0 0,0 0 0,0-1 0,1-12 0,-3 19-9,0-1 0,0 1 0,0-1 0,0 1 0,0-1 1,0 1-1,0-1 0,0 1 0,0-1 0,0 1 0,0-1 0,0 1 0,0-1 0,0 1 0,0-1 0,-1 1 0,1-1 0,0 1 0,0 0 0,0-1 0,-1 1 0,1-1 1,0 1-1,-1 0 0,1-1 0,0 1 0,-1 0 0,1-1 0,-1 1 0,1 0 0,0-1 0,-2 1 0,1 0 1,0 0 0,0 0 0,0 0 0,0 1-1,0-1 1,0 0 0,0 1 0,0-1 0,0 1 0,0-1 0,0 1-1,0-1 1,-2 2 0,-29 28 32,31-29-33,-15 17 1,0 2 1,1 0-1,0 0 0,2 1 1,1 1-1,0 0 0,2 1 0,1 0 1,-11 40-1,19-58 0,0 1 1,0-1 0,0 1-1,1-1 1,0 1-1,0 0 1,0-1 0,1 1-1,-1-1 1,3 7-1,-2-10-20,0 0-1,0 0 0,0 0 0,0 0 0,0 0 0,0 0 1,1 0-1,-1 0 0,1 0 0,0-1 0,-1 1 0,1-1 1,0 1-1,0-1 0,0 0 0,0 0 0,0 0 0,0 0 1,0 0-1,0 0 0,0 0 0,0-1 0,1 1 0,-1-1 1,0 1-1,1-1 0,2 0 0,0 0-89,0 0 0,0 0 0,-1-1 0,1 1 0,0-1 0,0 0 0,-1-1-1,1 1 1,-1-1 0,1 0 0,-1 0 0,1 0 0,-1 0 0,0-1 0,0 0 0,0 0 0,-1 0 0,1 0 0,-1-1 0,1 1-1,-1-1 1,0 0 0,-1 0 0,5-7 0,12-35-479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19508,'-8'3'1448,"2"4"-1263,1 1-225,8 2-89,3-1-495,3-3 544,-1-1-280,4 0-128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7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236 282 19308,'-2'2'225,"-1"1"0,0-1 0,0 0 0,0-1 0,0 1 0,0-1 0,0 1 0,-1-1 0,1 0 0,0 0 0,-1 0 0,1-1 0,-1 1-1,1-1 1,-1 0 0,1 0 0,-1 0 0,-4-1 0,-28 3 1198,28 0-1314,-1 1 1,1-1-1,-1 1 0,1 1 0,0-1 0,0 1 0,0 1 0,1 0 0,-1 0 0,1 0 1,0 1-1,1 0 0,-1 0 0,1 0 0,-8 13 0,13-18-105,1 0 1,-1 0-1,0 1 0,1-1 1,-1 0-1,1 1 0,-1-1 0,1 1 1,0-1-1,0 0 0,-1 1 1,1-1-1,0 1 0,1 1 1,-1-2-3,0-1 1,0 1-1,0 0 1,1-1 0,-1 1-1,0-1 1,1 1-1,-1 0 1,1-1-1,-1 1 1,0-1 0,1 1-1,-1-1 1,1 1-1,0-1 1,-1 1 0,1-1-1,-1 0 1,1 1-1,1-1 1,0 1 2,1 0 0,0-1 0,-1 1 1,1-1-1,-1 0 0,1 0 0,0 0 0,-1 0 0,1-1 0,0 1 1,-1-1-1,1 1 0,-1-1 0,3-1 0,12-6 10,0 0 0,-1-1-1,0-1 1,-1-1 0,0 0 0,16-16-1,4-7 71,34-43-1,-46 51-11,-1-1-1,-2-2 1,0 0-1,26-54 1,-45 81-64,0 0 1,0 0-1,-1 0 0,1 0 1,0 1-1,-1-1 0,0 0 1,1 0-1,-1 0 0,0-4 1,0 6-8,-1-1-1,1 1 1,0 0 0,0 0 0,0 0 0,0-1 0,-1 1-1,1 0 1,0 0 0,0 0 0,0-1 0,-1 1 0,1 0-1,0 0 1,0 0 0,-1 0 0,1 0 0,0 0 0,0-1-1,-1 1 1,1 0 0,0 0 0,0 0 0,-1 0 0,1 0 0,0 0-1,0 0 1,-1 0 0,1 0 0,0 0 0,-1 0 0,1 0-1,0 1 1,0-1 0,-1 0 0,1 0 0,0 0 0,0 0-1,-1 0 1,1 0 0,0 1 0,-5 2 7,1 0 1,-1 0-1,1 0 1,0 1 0,0-1-1,-6 9 1,-15 19 2,2 1 1,-37 67 0,47-73-19,1 1 0,1 0 0,1 1 0,-10 48 0,18-70 0,1 1 1,0 0-1,1-1 0,0 1 1,0 0-1,0-1 1,1 1-1,1 8 1,-1-14 5,-1 1-1,1 0 1,0-1 0,-1 1 0,1 0 0,0-1-1,0 1 1,0-1 0,1 1 0,-1-1-1,0 0 1,0 1 0,1-1 0,-1 0 0,1 0-1,-1 0 1,1 0 0,-1 0 0,1 0-1,0-1 1,-1 1 0,1 0 0,0-1-1,0 0 1,0 1 0,-1-1 0,1 0 0,0 0-1,0 0 1,0 0 0,0 0 0,-1 0-1,4-1 1,7-1-1,-1-1-1,1 0 1,-1-1 0,0 0-1,0 0 1,-1-1-1,1-1 1,-1 0-1,15-11 1,3-5 27,48-48 0,-49 43-8,37-49 0,-55 60-2,-17 19-4,-20 24-15,11-5-11,-20 34 0,32-48 11,1 0 0,0 1 0,0-1 0,1 1-1,0-1 1,1 1 0,0 0 0,-1 13 0,2-20 3,1 0-1,0 0 1,1 0-1,-1 0 1,0 1 0,1-1-1,-1 0 1,1 0-1,-1 0 1,1 0 0,0 0-1,0 0 1,0 0-1,0 0 1,1 0 0,-1-1-1,2 4 1,0-3-2,0 1 0,0-1-1,1 0 1,-1 0 0,0 0 0,1 0 0,-1 0 0,1-1-1,4 2 1,6 0-4,1 0-1,-1-1 1,1 0-1,17-1 1,-19-1 6,0 0 1,0 0 0,0-2-1,0 1 1,19-6 0,-30 6 3,0 1-1,1-1 1,-1 0-1,0 0 1,0 0-1,1 0 1,-1 0 0,0-1-1,0 1 1,0-1-1,-1 1 1,1-1 0,0 1-1,0-1 1,-1 0-1,1 0 1,-1 0 0,0 0-1,0 0 1,1-1-1,-1 1 1,-1 0 0,1 0-1,0-1 1,0 1-1,-1 0 1,0-1 0,1 1-1,-1-1 1,0 1-1,0 0 1,0-1 0,0 1-1,-1-1 1,1 1-1,-2-4 1,-6-19 32,-1 1-1,-1-1 1,-1 2 0,-28-44 0,42 70-172,-1-1 0,1 0 0,-1 0 1,1 0-1,-1 0 0,1-1 0,0 1 0,0-1 1,0 1-1,0-1 0,0 0 0,7 1 0,-5-1 61,0 1-1,1-1 0,-1-1 1,1 1-1,-1-1 0,0 0 1,1 0-1,-1-1 0,6 0 1,24-11-403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49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9 419 12827,'-2'2'269,"1"0"0,0 0 0,0 1 1,0-1-1,1 0 0,-1 0 0,1 1 1,-1-1-1,1 3 0,0-4-181,0-1 1,0 1-1,1 0 0,-1-1 0,0 1 1,1 0-1,-1-1 0,0 1 1,1-1-1,-1 1 0,1-1 0,-1 1 1,1-1-1,0 1 0,-1-1 1,1 1-1,-1-1 0,1 0 0,0 1 1,-1-1-1,1 0 0,0 1 0,-1-1 1,1 0-1,0 0 0,-1 0 1,1 0-1,0 0 0,0 0 0,-1 0 1,1 0-1,0 0 0,0 0 1,-1 0-1,1 0 0,1-1 0,8 0 282,0-1 1,0 0-1,0 0 0,-1-1 0,1 0 0,0-1 0,-1 0 0,0-1 0,15-10 0,3-3 456,43-39-1,-50 39-412,-1-2 1,-1 0-1,30-42 0,-40 49-275,0 1 0,-1-2 0,0 1 0,-1-1-1,-1 0 1,0 0 0,-1 0 0,4-24 0,-8 34-112,1 1 0,-1 0 0,0 0 0,0-1-1,0 1 1,-1 0 0,1 0 0,-1-1 0,1 1 0,-1 0 0,0 0-1,-1 0 1,1 0 0,0 0 0,-1 0 0,0 0 0,-1-2-1,1 3-18,0 1-1,1 0 0,-1-1 0,1 1 0,-1 0 0,0 0 1,0 0-1,0 1 0,0-1 0,0 0 0,1 1 0,-1-1 1,0 1-1,0 0 0,0-1 0,-1 1 0,1 0 0,0 0 1,0 1-1,0-1 0,0 0 0,0 1 0,0-1 0,0 1 1,1-1-1,-1 1 0,0 0 0,-2 1 0,-6 3-4,0 1-1,0 0 0,1 1 0,0 0 0,0 1 1,1-1-1,-1 2 0,2-1 0,-12 16 1,3-1-8,0 2 0,-21 44 0,36-67 6,-21 53-34,21-51 30,0-1 0,0 1 0,0 0 0,0 0 0,1 0 0,0 0 0,0 0 0,0 0 0,0 0 0,0 0 0,1 0 0,1 4 1,-2-7 2,1 0 1,-1 0 0,1 0-1,0 0 1,0 0 0,-1 0 0,1 0-1,0 0 1,0 0 0,0 0 0,0-1-1,0 1 1,0 0 0,0-1 0,0 1-1,1-1 1,-1 1 0,0-1 0,0 0-1,0 1 1,1-1 0,-1 0-1,0 0 1,0 0 0,1 0 0,-1 0-1,0 0 1,0 0 0,0 0 0,2-1-1,40-10-3,-37 9 3,104-42-29,7-3 17,-99 41 5,1 1 1,-1 0-1,1 2 0,25-2 1,-41 4 3,1 1 0,0 0 1,-1 0-1,1 0 0,0 1 1,0 0-1,-1-1 0,1 1 0,-1 0 1,1 1-1,-1-1 0,1 0 1,-1 1-1,0 0 0,0 0 1,6 4-1,-8-4 2,1 0-1,-1 0 1,1 0 0,-1 0 0,0 1 0,0-1 0,0 0-1,0 1 1,0-1 0,0 1 0,-1-1 0,1 1 0,-1-1-1,1 1 1,-1-1 0,0 1 0,0 0 0,0-1 0,-1 1-1,1-1 1,-1 1 0,1-1 0,-1 1 0,-1 3 0,-4 7 8,0 0 0,0 0 1,-2-1-1,-10 16 0,11-18 31,58-72 419,-36 36-248,-1 1 1,-2-2 0,-1 1-1,0-2 1,9-41 0,-20 66-191,1 0 0,0 0 0,0 0 0,0 1 0,0-1 0,0 0-1,1 0 1,-1 1 0,1-1 0,0 1 0,4-5 0,-4 6-18,-1 0-1,1 0 1,0 0 0,0 0-1,0 0 1,0 0 0,-1 1-1,1-1 1,0 1 0,0-1-1,0 1 1,0 0-1,0 0 1,0 0 0,0 0-1,0 0 1,0 0 0,0 1-1,2 0 1,3 0-4,-1 1 1,0-1-1,0 1 0,0 1 1,-1-1-1,1 1 1,-1 0-1,1 0 0,-1 1 1,0 0-1,0 0 1,0 0-1,-1 0 0,1 1 1,-1-1-1,0 1 0,-1 0 1,1 1-1,-1-1 1,0 1-1,0-1 0,3 12 1,-3-8-2,-1-1 0,0 1 0,0 0 1,-1 0-1,-1 0 0,1 0 0,-1 1 0,-1-1 1,0 0-1,0 0 0,-1 0 0,0-1 0,0 1 1,-1 0-1,-6 11 0,-26 44 2,125-170-141,50-50 103,-139 155 40,-1 1 1,0-1 0,1 0-1,-1 1 1,1-1-1,-1 1 1,1-1 0,-1 1-1,1 0 1,-1-1-1,1 1 1,-1 0 0,1-1-1,0 1 1,-1 0-1,1-1 1,0 1 0,-1 0-1,1 0 1,-1 0-1,1 0 1,0 0 0,-1 0-1,2 0 1,-1 0-3,-1 1 0,0 0-1,0 0 1,0-1 0,1 1 0,-1 0 0,0 0 0,0-1 0,0 1 0,0 0-1,0 0 1,0-1 0,-1 1 0,1 0 0,0-1 0,0 1 0,-1 1 0,-13 36-73,14-37 78,-1 0-4,-19 39-18,20-40 25,0-1-1,0 1 0,0 0 0,0 0 0,0 0 0,0 0 0,0-1 0,0 1 0,0 0 1,0 0-1,0 0 0,0 0 0,0 0 0,0-1 0,0 1 0,0 0 0,0 0 0,0 0 0,0 0 1,0 0-1,0-1 0,0 1 0,0 0 0,0 0 0,0 0 0,0 0 0,0 0 0,-1-1 0,1 1 1,0 0-1,0 0 0,0 0 0,0 0 0,0 0 0,0 0 0,-1 0 0,1 0 0,0 0 0,0 0 1,0 0-1,0-1 0,0 1 0,-1 0 0,1 0 0,0 0 0,0 0 0,0 0 0,0 0 0,-1 0 1,1 0-1,0 0 0,0 0 0,0 0 0,0 1 0,0-1 0,-1 0 0,1 0 0,0 0 0,0 0 1,0 0-1,0 0 0,0 0 0,-1 0 0,1 0 1,0 0 0,0-1 0,0 1 0,0-1 0,0 1 0,1 0-1,-1-1 1,0 1 0,0 0 0,0-1 0,0 1 0,0 0 0,1-1 0,-1 1 0,0 0 0,0-1 0,0 1 0,1 0 0,-1 0 0,0-1-1,0 1 1,1 0 0,-1 0 0,0-1 0,1 1 0,-1 0 0,0 0 0,1 0 0,-1 0 0,0-1 0,1 1 0,-1 0 0,1 0 0,-1 0-1,0 0 1,1 0 0,-1 0 0,0 0 0,1 0 0,-1 0 0,1 0 0,0-2 3,0 0 0,0 0 0,0 0-1,1 0 1,-1 1 0,0-1 0,1 0 0,-1 1 0,1-1 0,3-2 0,-5 4-7,0 1 1,0-1 0,0 0 0,0 0 0,0 0 0,0 0-1,0 0 1,0 1 0,0-1 0,0 0 0,-1 0 0,1 0-1,0 0 1,0 0 0,0 0 0,0 0 0,0 1 0,0-1-1,0 0 1,-1 0 0,1 0 0,0 0 0,0 0 0,0 0-1,0 0 1,0 0 0,0 0 0,-1 0 0,1 0 0,0 0-1,0 0 1,0 0 0,0 0 0,-1 0 0,1 0 0,0 0-1,0 0 1,0 0 0,0 0 0,0 0 0,-1 0 0,1 0-1,0 0 1,0 0 0,0 0 0,0 0 0,0 0 0,0 0-1,-1 0 1,1-1 0,0 1 0,0 0 0,0 0 0,0 0-1,0 0 1,0 0 0,0 0 0,0-1 0,0 1 0,0 0-1,-1 0 1,1 0 0,0 0 0,-1 2 1,-2-6 20,0 0-77,2 8-191,0 0 160,-1-6 100,1 2-13,1-1 1,0 1-1,0-1 1,0 1-1,0-1 0,0 1 1,0-1-1,0 1 1,0-1-1,0 1 0,0-1 1,0 1-1,0-1 0,0 1 1,0-1-1,0 1 1,0-1-1,1 1 0,-1 0 1,0-1-1,0 1 1,1-1-1,2-2-21,-2 2 13,0 0 1,0-1-1,0 1 0,0 0 0,-1 0 0,1 0 0,0-1 0,-1 1 0,1 0 0,0-1 0,-1 1 0,0-1 0,1-1 1,0 3-9,0 1 1,1-1 0,-1 0-1,0 0 1,0 0 0,0 0-1,1 0 1,-1 0 0,0 0-1,0 0 1,0 0 0,1-1-1,-1 1 1,0 0 0,0-1-1,2 0 1,-3 3 3,1 1-1,-1-1 1,0 1 0,0 0 0,0-1-1,0 1 1,0-1 0,-1 4 0,-4 14 19,-1-1 0,0-1-1,-1 1 1,-13 23 0,-2 6 7,19-28 22,3-18-65,1-1-1,-1 0 1,0 1-1,0-1 1,0 1-1,0-1 1,0 0-1,-1 1 0,1-1 1,0 0-1,-1 1 1,1-1-1,-1 0 1,1 1-1,-1-1 1,0 0-1,1 0 1,-1 0-1,0 1 1,0-1-1,0 0 1,-2 1-1,3-20-3385,18-38-1076,-8 26 3181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50.0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15531,'3'5'1929,"-4"10"-913,-4 6-368,-5 9 1689,-1 5-841,-3 7-480,-5 1-136,2 1-304,1-2-71,4-9-185,0-6-176,4-10-560,6-5-257,6-11-623,4-5-640,4-15 1432,2-4-353,5-12-327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50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0 432 14363,'0'5'346,"1"0"0,-1 0 0,1 0 0,0 0 0,0 0 0,0 0 0,1 0 0,0 0 0,3 6 0,-4-9-225,0-1-1,1 1 1,0-1 0,-1 1-1,1-1 1,0 0 0,0 1 0,-1-1-1,1 0 1,0 0 0,0 0-1,0-1 1,0 1 0,1 0-1,-1-1 1,0 0 0,0 1 0,0-1-1,0 0 1,1 0 0,-1 0-1,0 0 1,0 0 0,4-2-1,3 1 40,1-2-1,-1 1 1,0-1-1,0 0 0,-1-1 1,1 0-1,-1-1 1,1 0-1,-1 0 1,7-7-1,-1 1 23,-1 0-1,0-1 1,-1-1 0,16-22-1,-24 30-97,-1-1 0,0 0 0,0 1 0,0-1 0,-1 0 0,1 0 0,-2 0-1,3-10 1,-4 14-56,1 1 0,-1-1 0,0 0 0,0 1 0,0-1 1,0 0-1,0 1 0,0-1 0,0 0 0,-1 1 0,1-1 0,-1 1 0,1-1 0,-1 1 0,1-1 0,-1 1 0,0-1 0,0 1 0,0-1 0,0 1 0,0 0 0,0-1 0,0 1 0,0 0 0,0 0 0,-1 0 0,1 0 0,0 0 0,-1 0 0,1 0 1,-1 1-1,1-1 0,-1 0 0,1 1 0,-1-1 0,-3 0 0,2 1 0,-1 0 0,0 0 0,1 0 0,-1 1 0,1-1 0,-1 1 0,0 0 0,1 0 0,-1 0 0,1 0 0,0 1 0,-1 0 0,1-1 0,0 1 0,0 0 0,0 0 0,0 1 0,-3 3 1,-6 5 44,0 1 0,-16 22 0,16-17-6,0 1 1,1 0-1,1 0 1,-8 21-1,13-28-19,1 1 1,0 0-1,1 0 0,1 0 0,0 0 0,0 0 0,1 1 1,1 12-1,0-23-40,0 1 0,0-1 0,0 0 0,0 0-1,1 1 1,-1-1 0,1 0 0,-1 0 0,1 1 0,0-1 0,0 0 0,0 0 0,0 0 0,0 0 0,1 0 0,-1 0 0,1 0 0,-1-1 0,1 1 0,0 0 0,-1-1 0,1 0 0,0 1 0,0-1 0,0 0-1,0 0 1,0 0 0,0 0 0,0 0 0,1 0 0,-1-1 0,0 1 0,0-1 0,1 1 0,-1-1 0,4 0 0,-1 0-107,1-1 0,-1 0 0,0 0 0,1 0-1,-1 0 1,0-1 0,0 0 0,0 0 0,0 0 0,0-1 0,0 0 0,-1 0 0,1 0 0,7-7-1,-6 3 26,0-1-1,0 1 0,0-1 1,-1 0-1,0-1 0,-1 1 1,0-1-1,3-10 0,8-40-361</inkml:trace>
  <inkml:trace contextRef="#ctx0" brushRef="#br0" timeOffset="1">142 0 18204,'-11'8'1784,"4"4"-1208,1 3-248,6 2 809,3 2-553,5-1-944,2-1-2273,3-4 2265,0 2-352,0-4-288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50.8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189 333 13907,'0'-1'90,"0"1"1,0 0-1,0-1 0,0 1 1,0-1-1,0 1 0,0 0 0,0-1 1,0 1-1,0-1 0,0 1 1,-1 0-1,1-1 0,0 1 1,0 0-1,0-1 0,-1 1 1,1 0-1,0-1 0,0 1 1,-1 0-1,1-1 0,0 1 0,-1 0 1,1 0-1,0 0 0,-1-1 1,1 1-1,-1 0 0,1 0 1,0 0-1,-1 0 0,1 0 1,0-1-1,-1 1 0,1 0 1,-1 0-1,1 0 0,-1 0 0,1 0 1,0 0-1,-1 0 0,1 1 1,-1-1-1,1 0 0,0 0 1,-1 0-1,1 0 0,0 0 1,-1 1-1,-21 11 1959,3 6-1368,1 0 1,1 1-1,1 1 1,1 1-1,0 0 1,-21 44-1,36-64-670,-3 4 78,0 0 0,0 0 0,1 1 0,0-1 0,-2 9 0,4-13-80,0-1 1,0 1 0,0 0-1,0-1 1,0 1 0,0-1-1,0 1 1,0 0 0,0-1-1,0 1 1,1-1 0,-1 1-1,0-1 1,0 1 0,1-1-1,-1 1 1,0 0 0,0-1-1,1 1 1,-1-1-1,1 0 1,-1 1 0,1 0-1,0 0 0,1-1-1,-1 0 0,0 1 0,0-1 0,1 0 0,-1 1 0,0-1 0,1 0 0,-1 0 0,0 0 0,1 0 0,-1 0 0,0-1 0,1 1 1,1-1-1,6-2 6,0 0 1,0 0 0,-1-1 0,1 0 0,-1 0 0,0-1 0,0 0 0,13-13-1,1-1 19,32-39-1,-23 20 60,-1-2 0,-1 0 0,-3-2 0,-1-1 0,-3-1-1,-1-1 1,16-51 0,-35 89-29,0-1 0,0 1 0,-1 0 0,1 0 0,-1-14 0,-1 21-60,0-1 0,0 1 1,0 0-1,0 0 0,0 0 1,0 0-1,0 0 1,-1-1-1,1 1 0,0 0 1,0 0-1,0 0 1,0 0-1,0 0 0,-1 0 1,1 0-1,0 0 1,0 0-1,0-1 0,0 1 1,-1 0-1,1 0 0,0 0 1,0 0-1,0 0 1,0 0-1,-1 0 0,1 0 1,0 0-1,0 0 1,0 0-1,0 0 0,-1 1 1,1-1-1,0 0 1,0 0-1,0 0 0,0 0 1,-1 0-1,1 0 0,0 0 1,0 0-1,0 0 1,0 1-1,0-1 0,0 0 1,-1 0-1,1 0 1,0 0-1,0 0 0,0 0 1,0 1-1,0-1 1,0 0-1,0 0 0,0 0 1,0 1-1,-10 10 77,-9 16-37,2 0 1,0 2-1,2 0 1,1 1-1,2 1 1,1 0-1,1 0 1,1 1-1,2 0 1,-4 51-1,11-75-149,0 1-1,0 0 1,1-1 0,0 1-1,1-1 1,5 17-1,-7-22 60,1-1 0,0 0 0,0 0 0,0 1 0,0-1 0,0 0-1,1 0 1,-1 0 0,1 0 0,-1 0 0,1-1 0,0 1 0,-1 0 0,1-1 0,0 1 0,0-1-1,0 0 1,0 1 0,1-1 0,-1 0 0,0 0 0,0-1 0,1 1 0,-1 0 0,0-1 0,1 1-1,-1-1 1,5 0 0,7-3-379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52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149 296 16179,'-74'-83'3488,"72"80"-3332,0 1 1,0-1-1,-1 0 0,1 1 1,-1-1-1,1 1 0,-1 0 1,-5-3-1,7 5-94,0-1-1,1 1 1,-1 0-1,0 0 1,0 0 0,0 0-1,0 0 1,0 0 0,0 0-1,0 0 1,0 0-1,0 0 1,0 0 0,0 1-1,1-1 1,-1 0 0,0 1-1,0-1 1,0 0 0,0 1-1,1-1 1,-1 1-1,0 0 1,0-1 0,1 1-1,-1-1 1,0 1 0,1 0-1,-1 0 1,1-1 0,-1 1-1,1 0 1,-1 0-1,1 0 1,0 0 0,-1 1-1,-1 5 545,6-9-276,10-11-92,1-12 134,-1 0 0,-1-1-1,-2-1 1,11-35 0,-53 140 1164,-16 40-692,39-94-619,0 0 0,-7 48 0,15-70-214,-1 0-1,1 0 1,0 0-1,0 0 1,0-1-1,0 1 1,0 0 0,0 0-1,1 0 1,-1 0-1,0 0 1,1-1-1,0 1 1,-1 0-1,1 0 1,0-1-1,1 3 1,-1-4-8,0 1-1,0-1 1,0 1 0,0-1-1,0 0 1,0 1 0,0-1-1,0 0 1,1 0-1,-1 0 1,0 0 0,0 0-1,0 0 1,0 0 0,0 0-1,1 0 1,-1 0 0,0-1-1,0 1 1,0-1 0,0 1-1,0 0 1,0-1 0,0 0-1,0 1 1,0-1 0,0 0-1,1 0 1,7-6-9,0 0 0,0 0 1,0 0-1,-1-1 0,0-1 0,0 1 0,-1-1 1,10-18-1,-4 4-79,0 0 1,14-43 0,-25 62 60,8-28-96,-9 31 110,-1-1 0,0 1 0,1 0-1,-1-1 1,0 1 0,0-1-1,0 1 1,0-1 0,0 1 0,0-1-1,0 1 1,-1-1 0,1 1 0,-1 0-1,1-1 1,-1 1 0,-1-3 0,2 4 6,-1-1 0,1 1 1,-1 0-1,1 0 1,-1 0-1,1 0 1,-1 0-1,0 0 1,1 0-1,-1 0 0,1 0 1,-1 0-1,1 0 1,-1 0-1,0 0 1,1 0-1,-1 0 1,1 0-1,-1 1 1,1-1-1,-1 0 0,1 0 1,-1 1-1,1-1 1,-1 0-1,1 1 1,-1-1-1,1 1 1,-1-1-1,1 0 0,0 1 1,-1-1-1,1 1 1,0-1-1,0 1 1,-1-1-1,1 1 1,0-1-1,-1 2 1,-12 21-49,13-23 51,-6 11-4,1 0 1,0 0-1,1 0 1,0 1-1,1-1 0,-3 18 1,6-28 5,0-1 0,0 1 0,-1-1 0,1 1 0,0-1-1,0 1 1,0-1 0,0 1 0,0-1 0,0 1 0,0-1 0,1 1 0,-1-1 0,0 1 0,0-1 0,0 1 0,0-1 0,1 1 0,-1-1 0,0 1 0,0-1 0,1 1 0,-1-1-1,0 0 1,1 1 0,-1-1 0,1 0 0,-1 1 0,0-1 0,1 0 0,-1 1 0,1-1 0,0 0 0,0 1 3,1-1-1,-1-1 1,0 1-1,1 0 1,-1 0 0,1 0-1,-1-1 1,0 1 0,1-1-1,-1 1 1,0-1-1,2 0 1,40-29 111,-38 27-94,61-53 160,61-66 1,-96 90-164,-20 24-27,-18 24-11,-18 32 9,-37 97 0,61-140 3,-1 0 0,1 0-1,0 0 1,0 1 0,0-1-1,1 0 1,0 0 0,0 1-1,1 6 1,-1-11 1,0 0 0,1 0 0,-1 0 0,0 0 0,1 0 0,-1 0-1,1 0 1,-1 0 0,1 0 0,-1-1 0,1 1 0,0 0 0,-1 0 0,1-1 0,0 1 0,0 0-1,-1-1 1,1 1 0,0 0 0,2 0 0,-1-1-13,0 1 0,0-1 0,0 0 0,0 0 1,0 0-1,0 0 0,0 0 0,0 0 0,0 0 0,0-1 0,0 1 0,0-1 0,0 0 0,3-1 0,8-4-167,-2 0 0,1-1-1,-1-1 1,0 0 0,0 0-1,-1-1 1,10-10 0,4-7-931,31-44 0,-50 64 887,-1 1-29,0-1 0,-1 1 0,1-1 0,-1 0 0,0 0 0,-1 0 0,4-10 0,-16 34 168,6-11 285,0-1 0,0 1 0,1 0 0,-3 8-1,4-6-7,0 0-1,1 0 0,1 1 0,-1-1 0,1 0 0,2 15 1,14 58 19,-4-29-140,-5-14-54,-1-12-10,-1 1 0,-1 0 0,-2 1-1,-1 31 1,-2-54 27,0 0 0,-1 0 1,1 0-1,-1-1 0,-1 1 0,1 0 0,-1-1 0,0 0 0,0 1 0,0-1 0,-1-1 0,0 1 0,0 0 0,0-1 0,0 0 0,-1 0 0,0 0 0,-10 6 0,11-7 19,-1 0 0,0-1 0,0 1 0,0-1 0,0 0 0,0-1 0,0 1 0,-1-1 0,1 0 0,0 0-1,-1-1 1,1 1 0,0-1 0,-1 0 0,1-1 0,-1 1 0,1-1 0,0-1 0,-1 1 0,1 0 0,-7-4 0,9 4-40,1-1 1,0 1-1,0 0 1,0-1 0,0 1-1,0-1 1,0 0-1,0 1 1,1-1 0,-1 0-1,0 0 1,1 0-1,0 0 1,-1-1 0,1 1-1,0 0 1,0 0-1,0-1 1,0-4-1,0 3 7,1-1-1,0 1 0,0-1 0,0 1 0,1-1 0,-1 1 0,1-1 0,0 1 0,0-1 0,3-4 0,4-9 26,1 0 0,1 0 0,22-29-1,-30 44-36,39-49-12,78-76 1,12-14 0,-124 134 9,1-2 43,-11 14 35,-17 27 47,7-11-22,-13 32 1,23-46-78,1-1-1,0 1 0,0 0 0,0 0 0,1 0 1,0 0-1,0 0 0,0 0 0,1 0 0,0 0 0,1 9 1,-1-14-18,1 1 1,0-1-1,0 0 1,0 1-1,-1-1 1,1 0-1,0 1 1,0-1-1,1 0 1,-1 0-1,0 0 1,0 0-1,1 0 1,-1 0-1,0 0 1,1 0 0,-1 0-1,1-1 1,-1 1-1,1-1 1,-1 1-1,1-1 1,0 0-1,-1 1 1,1-1-1,1 0 1,7 1 23,1 0 0,17-2 1,-27 1-29,17-3 32,0 1 1,22-8 0,-28 6-21,1 1-1,0 0 1,0 1-1,1 1 1,22 0-1,-34 1-13,-1 0 1,1 0-1,-1 1 0,1-1 0,-1 1 0,1-1 0,-1 1 0,0-1 0,1 1 0,-1 0 0,1 0 1,-1 0-1,0 0 0,0 0 0,0 0 0,0 0 0,1 0 0,0 3 0,10 7-150,-11-11 106,-1 1 0,0-1-1,1 0 1,-1 0-1,1 1 1,-1-1-1,1 0 1,-1 0-1,1 0 1,-1 0 0,1 0-1,-1 0 1,1 0-1,-1 0 1,1 0-1,-1 0 1,0 0 0,1 0-1,-1 0 1,1 0-1,-1-1 1,1 1-1,-1 0 1,1 0 0,-1 0-1,1-1 1,-1 1-1,0 0 1,1 0-1,-1-1 1,0 1-1,1-1 1,-1 1 0,0 0-1,1-1 1,-1 1-1,0 0 1,1-1-1,7-19-113,-7 11 75,0 0 0,0 1 0,-1-1 0,0 0 0,-2-10 0,-8-26-337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17148,'-7'3'344,"-1"2"1,1-1 0,0 1-1,1 0 1,-1 0 0,1 1 0,0 0-1,1 0 1,-1 0 0,1 1-1,0 0 1,1 0 0,0 0-1,0 1 1,0-1 0,-4 15 0,8-21-314,-1 0 0,1 0 0,0 0 1,-1 0-1,1 0 0,0 0 0,0 0 1,0 0-1,0 1 0,0-1 0,0 0 1,0 0-1,0 0 0,1 0 0,-1 0 1,0 0-1,0 0 0,1 0 1,0 2-1,0-3-7,-1 1 0,1-1 0,0 1-1,-1-1 1,1 0 0,0 1 0,0-1 0,-1 0 0,1 1 0,0-1 0,0 0 0,-1 0 0,1 0 0,0 0-1,0 1 1,0-1 0,-1 0 0,1-1 0,0 1 0,1 0 0,3-1 64,1 0 0,0-1 0,-1 0 1,1 0-1,7-4 0,-1-1 39,8-4 35,0 1 0,0 1 0,1 1 0,0 1 0,23-5 0,-39 11-152,0 0 0,0 1 1,-1-1-1,1 1 0,0 0 0,0 0 0,0 1 1,0-1-1,0 1 0,-1 0 0,1 1 0,0-1 1,-1 1-1,1 0 0,-1 0 0,0 0 0,1 1 1,-1 0-1,0-1 0,0 1 0,-1 1 0,1-1 1,-1 0-1,1 1 0,-1 0 0,0 0 0,-1 0 1,5 8-1,1 6-4,3 10-8,-10-27 10,-1 0 1,0 0 0,1 0-1,-1 0 1,1 0-1,0 0 1,-1-1-1,1 1 1,0 0-1,-1 0 1,1-1-1,0 1 1,0 0-1,0-1 1,-1 1-1,1-1 1,0 1 0,0-1-1,1 1 1,0-1 6,-1 0-1,0 0 1,0-1 0,1 1 0,-1 0 0,0-1 0,0 1 0,0-1 0,0 0 0,1 1 0,-1-1-1,0 0 1,0 1 0,0-1 0,0 0 0,-1 0 0,2-1 0,16-21 128,-13 17-88,14-22 53,24-29 202,-39 52-290,0 0-1,1 1 1,-1-1-1,1 1 1,0 0-1,0 1 1,1-1-1,8-3 1,-12 6-21,-1 0-1,1 1 1,0-1 0,0 1 0,0-1-1,0 1 1,0 0 0,0-1 0,0 1-1,0 0 1,0 1 0,0-1 0,0 0-1,0 0 1,0 1 0,-1-1 0,1 1-1,0 0 1,0 0 0,0-1 0,0 1-1,-1 0 1,1 0 0,-1 1-1,1-1 1,0 0 0,-1 0 0,0 1-1,1-1 1,-1 1 0,0-1 0,0 1-1,0 0 1,0-1 0,1 4 0,4 7-12,-1 0 0,-1 1 1,0-1-1,3 19 0,1-2 7,-8-28 11,0 0-1,0-1 0,0 1 1,1-1-1,-1 1 1,0-1-1,0 1 1,1-1-1,-1 1 0,0-1 1,1 1-1,-1-1 1,1 1-1,-1-1 0,1 1 1,-1-1-1,1 0 1,-1 1-1,1-1 1,-1 0-1,1 1 0,-1-1 1,1 0-1,-1 0 1,1 0-1,0 1 1,0-1-1,1 0 5,0 0 0,-1-1 0,1 1 0,0 0 0,-1-1 0,1 1 0,-1-1 0,1 1 0,0-1 0,1-1-1,7-5 40,0 0-1,13-12 0,-13 11-9,4-4 2,69-48 133,-75 54-175,1 1 1,0 1-1,0 0 1,0 0-1,0 1 1,1 0-1,-1 1 1,12-2 0,-18 3-3,-1 1 0,1 0 1,0 0-1,0 0 1,0 0-1,-1 0 1,1 1-1,0-1 0,0 1 1,-1 0-1,1-1 1,0 1-1,-1 1 0,1-1 1,-1 0-1,1 1 1,-1-1-1,0 1 1,0-1-1,1 1 0,-1 0 1,0 0-1,-1 0 1,1 0-1,0 1 0,-1-1 1,1 0-1,-1 1 1,1-1-1,-1 1 1,0 0-1,0-1 0,0 4 1,1 3-66,0 1 0,0-1 0,-1 1 0,-1 0 0,0 0 0,0-1 0,-1 1 0,-2 11 0,9-36 478,4-15-450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52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5 19604,'-9'-5'2153,"8"12"-1289,1 1-400,9-1 1808,1-2-1151,2 0-721,-1 1-32,-4-1-200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53.2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18236,'0'13'1920,"7"-2"-1064,3 2-359,13-6 1495,10-1-912,16-5-480,5-1-104,11-5-223,1-4-201,1-2-449,-4-1-279,-11-1-432,-11 0-192,-16 5-1409,-12 1 2017,-16 2-488,-9 1-240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53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 15027,'18'25'1841,"17"-9"-769,8-9-352,15-8 1152,5-8-623,10-6-145,1-5-144,-1-3-840,-2 1-440,-18 3 320,-6 2-144,-20 6-136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8:54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20468,'8'-4'1865,"1"4"-1497,4 0-168,4 4 976,7 5-816,1 1-120,3 6-160,1 5-48,-5 12 24,1 9 0,-12 11 0,-5 7 40,-8 6-272,-4 4-376,-13-1 504,-8-5-48,-15-12-96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0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122 329 17772,'0'-5'441,"-1"0"0,1 0 0,-1 0 0,0 1 1,-1-1-1,1 0 0,-1 0 0,0 1 0,-4-9 0,5 12-384,1-1 0,-1 1 0,0 0 0,0 0 0,0 0 0,1 0-1,-1 0 1,0 0 0,0 0 0,0 0 0,-1 0 0,1 1 0,0-1 0,0 0 0,0 1 0,-1-1-1,1 1 1,0-1 0,0 1 0,-1 0 0,1-1 0,0 1 0,-1 0 0,1 0 0,0 0-1,-1 0 1,1 0 0,0 0 0,-1 0 0,1 1 0,0-1 0,-1 0 0,1 1 0,0-1 0,-1 1-1,1-1 1,0 1 0,0 0 0,0 0 0,-2 1 0,-2 2-45,1 0 1,0 0-1,1 1 1,-1 0-1,1-1 1,-1 1-1,1 0 1,1 1-1,-1-1 1,1 0-1,0 1 1,-3 11 0,1-1-1,1 0 0,0 1 0,0 22 0,3-37-12,0 0 1,0 0 0,0 0 0,0 0-1,1 0 1,-1 0 0,0-1-1,1 1 1,0 0 0,-1 0 0,2 2-1,-2-4 1,1 1 0,-1-1-1,0 0 1,0 0 0,1 1-1,-1-1 1,0 0 0,1 0-1,-1 1 1,0-1 0,1 0 0,-1 0-1,0 0 1,1 0 0,-1 1-1,0-1 1,1 0 0,-1 0-1,0 0 1,1 0 0,-1 0-1,1 0 1,-1 0 0,1 0-1,14-9 39,-6-1 8,1 0 0,-1 0 0,-1-1 0,0-1 0,6-12 0,32-67 383,-41 81-370,15-31 426,-2-1-1,-1-1 1,19-84 0,-34 112-157,-5 18-27,-4 27-133,-7 61-353,-2 180 0,16-259 106,3 46-359,-3-55 348,1 1 0,-1-1 0,1 1 0,0-1 0,0 1 0,1-1 0,-1 0 0,0 0 0,1 0 0,0 0-1,0 0 1,0 0 0,3 3 0,-4-5 11,0 0 0,0-1 0,0 1 0,0 0-1,1-1 1,-1 1 0,0-1 0,0 1 0,1-1 0,-1 0-1,0 0 1,1 1 0,-1-1 0,0 0 0,1 0 0,-1 0-1,0 0 1,1-1 0,-1 1 0,0 0 0,1 0 0,-1-1-1,0 1 1,1-1 0,-1 1 0,0-1 0,0 0 0,2-1-1,3-2-162,0 0-1,-1 0 0,10-11 0,13-15-473,2-8-107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06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148 270 13859,'0'-1'233,"-1"-1"0,0 1 1,0 0-1,1 0 0,-1 0 0,0 1 1,0-1-1,0 0 0,0 0 0,0 0 1,0 1-1,-1-1 0,1 0 0,0 1 0,0-1 1,0 1-1,-1 0 0,1-1 0,0 1 1,-1 0-1,1 0 0,0 0 0,0-1 1,-3 2-1,1-1-46,1 1 1,0 0-1,0 0 1,-1 0-1,1 0 1,0 1-1,0-1 1,0 1-1,0-1 1,1 1-1,-1-1 1,-2 4-1,-4 5 44,0 1 0,1 0 0,0 0 0,-4 12 0,0 0-7,2 1 0,-8 25 0,14-38-145,1 0-1,-1 0 0,2 0 0,0 0 0,0 0 1,1 1-1,1 12 0,-1-23-68,0 0 0,0 0 1,0 1-1,1-1 0,-1 0 0,0 0 0,1 1 1,-1-1-1,0 0 0,1 0 0,-1 0 1,1 0-1,0 0 0,-1 0 0,1 0 0,0 0 1,0 0-1,0 0 0,0 0 0,0 0 1,-1 0-1,1-1 0,1 1 0,-1 0 0,0-1 1,0 1-1,0-1 0,0 1 0,0-1 1,1 1-1,-1-1 0,0 0 0,0 0 0,0 0 1,1 0-1,1 0 0,1 0-2,0-1 0,-1 0 1,1 0-1,0 0 0,-1-1 0,1 1 0,-1-1 0,0 0 1,1 0-1,-1 0 0,3-3 0,8-8 28,0 0 0,-1-1 1,-1 0-1,-1-1 0,17-27 0,-10 11 102,-2-1-1,13-35 0,-17 22 268,-17 55-377,0 0 1,1 1 0,1-1-1,-5 21 1,0 0-3,3-17-20,1 0 1,0 0-1,1 0 1,0 1-1,1-1 1,1 1-1,0 16 1,1-31-6,1 1 0,-1-1-1,0 1 1,0 0 0,0-1 0,0 1 0,0-1 0,0 1-1,1-1 1,-1 1 0,0-1 0,0 1 0,1-1-1,-1 1 1,0-1 0,1 1 0,-1-1 0,0 0 0,1 1-1,-1-1 1,1 0 0,-1 1 0,1-1 0,-1 0-1,1 1 1,-1-1 0,1 0 0,0 0 0,0 1 0,0-1 0,0-1-1,0 1 1,1 0 0,-1 0 0,0 0 0,0-1 0,0 1 0,0 0 0,0-1 0,0 1 0,2-2-1,29-23 11,-30 23-9,41-41 18,-32 30-11,0 1 0,1 0 0,1 1 0,0 0 0,18-11 1,-29 21-10,-1 0 0,0 0 0,1 1 0,-1-1 1,1 0-1,0 1 0,-1-1 0,1 1 0,-1 0 1,1-1-1,0 1 0,-1 0 0,1 0 0,0 0 1,-1 0-1,1 0 0,0 1 0,-1-1 0,1 0 1,3 2-1,-4-1-1,1 0 1,-1 0 0,1 1-1,-1-1 1,1 1-1,-1-1 1,0 1 0,1-1-1,-1 1 1,0 0-1,0 0 1,0 0 0,-1-1-1,1 1 1,0 0-1,0 4 1,1 4 0,0 1 0,-1 0 0,0 0 0,-1 11 1,3 27 10,-3-49-9,0 1 0,0-1 0,0 1 0,0-1 0,0 0 0,0 1-1,0-1 1,0 0 0,0 1 0,0-1 0,1 1 0,-1-1 0,0 0 0,0 1 0,0-1 0,1 0 0,-1 0 0,0 1 0,0-1 0,1 0-1,-1 0 1,0 1 0,1-1 0,-1 0 0,0 0 0,1 1 0,-1-1 0,0 0 0,1 0 0,-1 0 0,0 0 0,1 0 0,-1 0-1,1 0 1,-1 0 0,0 0 0,1 0 0,-1 0 0,0 0 0,1 0 0,-1 0 0,1 0 0,-1 0 0,0 0 0,1 0 0,-1 0-1,0-1 1,1 1 0,18-13 57,-14 9-48,8-5 22,-5 3-11,1-1 0,-1 1-1,2 1 1,15-8 0,-24 13-21,1-1-1,-1 0 1,1 1 0,-1-1 0,1 1-1,-1 0 1,1-1 0,0 1-1,-1 0 1,1 0 0,0 0-1,-1 0 1,1 0 0,0 1 0,-1-1-1,1 0 1,0 1 0,-1-1-1,1 1 1,-1 0 0,1-1-1,-1 1 1,1 0 0,-1 0 0,0 0-1,1 0 1,-1 0 0,0 0-1,0 0 1,0 1 0,0-1 0,0 0-1,0 1 1,0-1 0,0 1-1,1 1 1,1 7 5,1 1 0,-1-1 0,-1 1-1,0 0 1,1 15 0,3 11 43,-6-36-43,0 0 1,0 0-1,0 0 0,1 0 0,-1 0 0,0 0 1,1 0-1,-1 0 0,0-1 0,1 1 1,-1 0-1,1 0 0,-1 0 0,1-1 0,0 1 1,-1 0-1,1-1 0,0 1 0,-1 0 0,1-1 1,0 1-1,0-1 0,-1 1 0,1-1 1,0 0-1,0 1 0,0-1 0,0 0 0,0 1 1,0-1-1,-1 0 0,1 0 0,0 0 1,0 0-1,0 0 0,0 0 0,0 0 0,0 0 1,0 0-1,0 0 0,0-1 0,0 1 1,-1 0-1,1-1 0,1 0 0,3-1 20,-1 0 0,1-1 0,-1 1 0,0-1 0,0 0 0,0 0 0,4-4 0,71-91 338,-54 65-348,-25 33-17,0 0 1,0 0-1,0 0 1,0 0-1,0 0 1,0 0-1,0-1 1,0 1-1,0 0 1,0 0 0,0 0-1,0 0 1,0 0-1,1 0 1,-1 0-1,0 0 1,0 0-1,0 0 1,0-1-1,0 1 1,0 0 0,0 0-1,0 0 1,0 0-1,0 0 1,0 0-1,0 0 1,0 0-1,0 0 1,1 0-1,-1 0 1,0 0 0,0 0-1,0 0 1,0 0-1,0 0 1,0 0-1,0 0 1,0 0-1,0 0 1,0 0-1,1 0 1,-1 0-1,0 0 1,0 0 0,0 0-1,0 0 1,0 0-1,0 0 1,0 0-1,0 0 1,0 0-1,1 0 1,-1 0-1,0 0 1,0 0 0,0 0-1,0 0 1,0 0-1,0 0 1,0 0-1,0 1 1,0-1-1,-1 9-16,-5 19-4,4-22 11,0 2 1,1 1-1,-1-1 1,2 0-1,-1 16 1,1-23 8,0 0-1,0-1 1,0 1 0,0 0-1,1 0 1,-1 0 0,0-1-1,0 1 1,1 0 0,-1 0-1,0-1 1,1 1 0,-1 0 0,0 0-1,1-1 1,-1 1 0,1 0-1,0-1 1,-1 1 0,1-1-1,-1 1 1,1-1 0,1 1-1,-1-1 1,0 0-1,1 0 1,-1 0-1,0 0 1,1 0-1,-1 0 1,0-1-1,0 1 1,1-1-1,-1 1 1,0-1-1,0 1 1,1-1-1,-1 0 1,0 1-1,0-1 1,0 0-1,0 0 1,0 0-1,1-1 1,11-10-31,0-1 1,0-1 0,-1 0-1,16-25 1,35-69-126,-56 95 141,34-62-82,89-178-220,-164 321 253,25-41 89,2 1 0,1 0 0,1 1 0,1 0 0,2-1 0,1 1 0,3 39 0,2-21 70,3-1 1,1 0-1,26 81 0,-31-121-82,-1 3 5,1 0 0,0-1 0,0 1 0,1-1 0,0 0 0,1 0 0,-1-1 0,10 12 1,-14-19-17,0 0 1,0 1-1,0-1 1,1 0-1,-1 0 1,0 1-1,0-1 1,0 0-1,0 0 1,0 0-1,1 1 1,-1-1-1,0 0 1,0 0-1,0 0 1,1 0-1,-1 1 1,0-1 0,0 0-1,1 0 1,-1 0-1,0 0 1,0 0-1,1 0 1,-1 0-1,0 0 1,0 0-1,1 0 1,-1 1-1,0-1 1,0-1-1,1 1 1,-1 0-1,0 0 1,0 0-1,1 0 1,-1 0-1,0 0 1,0 0 0,1 0-1,-1 0 1,0 0-1,0-1 1,1 1-1,-1 0 1,0 0-1,0 0 1,0 0-1,1-1 1,-1 1-1,0 0 1,0 0-1,0 0 1,0-1-1,1 1 1,-1 0-1,0 0 1,0-1 0,0 1-1,0 0 1,0 0-1,0-1 1,0 1-1,0-17 43,0 17-44,-2-15-8,-1 0 0,-1-1 0,0 1 0,-1 0 0,-13-27 0,2 12-229,-33-47 0,8 25-195,37 48 355,0 0 1,0 0 0,0 1 0,0-1 0,-1 1-1,1 0 1,-1 0 0,0 1 0,-9-4 0,12 5 44,1 1 1,-1 0 0,1 0 0,-1 0 0,0 0-1,1 0 1,-1 0 0,0 0 0,1 0 0,-1 1-1,0-1 1,1 0 0,-1 1 0,-1 0 0,2 0 20,1-1 0,-1 0 0,0 1 0,1-1 0,-1 0 0,1 1 0,-1-1 0,0 1 0,1-1 1,-1 1-1,1-1 0,0 1 0,-1 0 0,1-1 0,-1 1 0,1-1 0,0 1 0,0 0 0,-1-1 0,1 1 1,0 0-1,0 0 0,0-1 0,0 1 0,-1 0 0,1-1 0,0 1 0,0 0 0,1 0 0,-1-1 0,0 1 1,0 0-1,1 1 0,-1-2 16,0 1 0,1 0 0,-1-1 0,1 1 1,0-1-1,-1 1 0,1-1 0,-1 1 0,1-1 0,0 1 1,-1-1-1,1 0 0,0 1 0,0-1 0,-1 0 1,1 1-1,0-1 0,0 0 0,-1 0 0,1 0 0,0 0 1,0 0-1,1 0 0,23-1 213,-20 1-162,46-6 373,-1-1-1,55-17 0,-103 24-376,39-14-514,-40 13 449,0 1 1,0 0-1,0 0 0,0-1 1,0 1-1,0-1 0,0 1 1,-1-1-1,1 1 0,0-1 1,0 0-1,0 1 0,-1-1 1,1 0-1,0 0 0,-1 1 0,1-1 1,-1 0-1,1 0 0,-1 0 1,1 0-1,-1 0 0,1 0 1,-1 0-1,0 0 0,0 0 1,1 0-1,-1 0 0,0 0 1,0 0-1,0 0 0,0 0 1,0 0-1,0 0 0,-1 0 1,1-1-1,-3-2-5,0 0-1,0 0 1,-1 0 0,0 0 0,1 1 0,-1-1-1,0 1 1,-8-5 0,-22-13-240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06.6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18708,'2'-2'2200,"5"2"-1423,6 0-353,1 0 1304,3 2-1128,2-2-736,0 4 312,-2 2-88,-6 1-240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08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181 360 19948,'0'-2'165,"-2"-1"0,1 0-1,0 1 1,0 0 0,-1-1-1,1 1 1,-1 0 0,0-1 0,0 1-1,0 0 1,0 1 0,0-1-1,0 0 1,0 0 0,-1 1-1,1 0 1,-1-1 0,1 1-1,-1 0 1,1 0 0,-5-1 0,4 2-66,-1-1 1,0 1-1,0 0 1,0 1 0,0-1-1,1 1 1,-1-1-1,0 1 1,0 0 0,1 1-1,-1-1 1,1 1-1,-7 3 1,4-2-113,0 0 1,1 1-1,0 0 0,0 0 1,0 0-1,1 1 0,-1-1 1,1 1-1,0 0 0,0 1 1,1-1-1,0 0 0,0 1 1,0 0-1,0 0 0,1 0 1,0 0-1,-2 10 0,4-16 9,0 1 0,0-1 0,0 0-1,0 1 1,0-1 0,0 1 0,0-1-1,0 0 1,0 1 0,0-1 0,0 0 0,0 1-1,0-1 1,0 0 0,0 1 0,1-1-1,-1 0 1,0 1 0,0-1 0,0 0-1,1 1 1,-1-1 0,0 0 0,0 0-1,1 1 1,-1-1 0,0 0 0,0 0 0,1 1-1,-1-1 1,0 0 0,1 0 0,-1 0-1,14-3-75,13-15-20,-24 16 88,1-3 8,0 1-1,1 1 1,0-1 0,-1 1-1,11-6 1,-14 9 5,0-1 0,0 1 0,0 0 0,0-1 0,1 1 0,-1 0 1,0 0-1,0 0 0,0 0 0,0 0 0,0 0 0,0 0 0,1 0 0,-1 0 1,0 1-1,0-1 0,0 0 0,0 1 0,0-1 0,0 1 0,0-1 0,0 1 1,0-1-1,0 1 0,0 0 0,0 0 0,0-1 0,-1 1 0,1 0 0,0 0 1,-1 0-1,1 0 0,0 0 0,-1 0 0,1 0 0,-1 0 0,1 0 0,-1 1 1,7 20 4,0-1 0,-2 1 0,-1 0 1,-1 0-1,1 35 0,-3-47-2,3 41 117,-3 1 1,-1-1-1,-3 0 0,-17 88 1,20-135-101,-12 36 181,12-38-180,-1 0 1,0 1-1,0-1 0,0 0 1,-1 0-1,1 1 0,0-1 1,-1 0-1,1-1 0,-1 1 1,0 0-1,0 0 0,-3 2 1,5-4-17,0 0 1,-1 0-1,1 1 1,-1-1-1,1 0 1,-1 0-1,1 0 1,-1 0-1,1 0 1,-1 1-1,1-1 1,-1 0-1,1 0 1,-1 0-1,1 0 1,-1-1-1,1 1 1,-1 0-1,1 0 1,-1 0-1,1 0 1,-1 0-1,1-1 0,0 1 1,-1 0-1,1 0 1,-1-1-1,1 1 1,0 0-1,-1-1 1,0 1-1,-7-19 69,3-22-65,6 26-25,0 1 0,1-1 0,0 1 0,1 0 0,1-1 0,0 2 0,1-1 0,12-24 0,7-3-26,39-54 0,-37 58 42,35-63 0,-49 76 12,-1-2 0,-1 1 1,-1-1-1,-1 0 0,5-35 0,-13 51-9,-3 11 2,-3 12 1,-1 8-12,2 1 1,0 0-1,1 0 1,2 0-1,-1 40 0,3-61 8,0 0-1,0 0 0,0 0 1,0-1-1,0 1 1,0 0-1,0 0 0,0 0 1,1 0-1,-1-1 1,0 1-1,0 0 0,1 0 1,-1 0-1,1-1 1,-1 1-1,0 0 1,1 0-1,-1-1 0,1 1 1,0-1-1,-1 1 1,1 0-1,0-1 0,-1 1 1,1-1-1,1 1 1,-1-1 2,0 0-1,0 0 1,1 0 0,-1 0 0,0 0 0,0-1 0,0 1 0,0-1 0,1 1 0,-1 0 0,0-1 0,0 0-1,0 1 1,0-1 0,0 0 0,1-1 0,8-6 43,-1 0-1,14-19 1,-21 25-42,37-48 188,-2-1-1,-2-2 0,51-108 1,-81 152-171,-3 5-14,0 1-1,-1 0 0,1-1 1,-1 1-1,0-1 0,0 1 0,0-1 1,0 0-1,0 0 0,-1-4 0,0 7-8,1 1 0,-2 0 0,1 0 0,0 0 0,0 0 0,0 0 0,0 0 0,0 0 0,0 0 0,0 0 0,0 0 0,0 0 0,0 0 0,0 0 0,0 0 0,0-1 0,0 1 0,0 0 0,0 0 0,0 0 0,0 0 0,0 0 0,0 0 0,0 0-1,0 0 1,0 0 0,0 0 0,0 0 0,-1 0 0,1 0 0,0 0 0,0 0 0,0 0 0,0 0 0,0 0 0,0 0 0,0 0 0,0 0 0,0 0 0,0 0 0,0 0 0,0 0 0,0 0 0,-1 0 0,1 0 0,0 0 0,0 0 0,0 0 0,0 0 0,0 0 0,0 0-1,0 0 1,0 0 0,0 0 0,0 0 0,0 0 0,0 0 0,0 0 0,0 1 0,0-1 0,0 0 0,0 0 0,0 0 0,0 0 0,-1 0 0,1 0 0,0 0 0,0 0 0,0 0 0,-5 9-5,-5 11-2,1 1 6,1 1-1,1 1 1,1-1 0,-6 44 0,11-57-4,0 1 1,0 0 0,1 0 0,0-1-1,1 1 1,0 0 0,1-1-1,0 1 1,0-1 0,1 1-1,0-1 1,1 0 0,0 0-1,6 10 1,-9-17 1,1 1-1,0-1 1,0 1 0,0-1 0,0 0-1,0 0 1,0 0 0,1 0-1,-1 0 1,1-1 0,-1 1-1,1-1 1,0 1 0,0-1 0,-1 0-1,1 0 1,0 0 0,0 0-1,0-1 1,0 1 0,0-1-1,0 0 1,0 0 0,0 0 0,0 0-1,0-1 1,0 1 0,4-2-1,-3 1 14,0-1-1,0 0 0,0 0 0,0 0 1,0-1-1,0 1 0,-1-1 0,1 0 1,-1 0-1,0 0 0,0-1 0,0 1 1,0-1-1,-1 1 0,1-1 0,-1 0 1,0 0-1,2-5 0,27-84 316,-21 42-327,13 1 16,-62 129 103,38-77-116,0-1 0,0 0 1,0 1-1,0-1 1,1 1-1,-1-1 1,0 1-1,1 0 0,0-1 1,-1 1-1,1 0 1,0-1-1,0 1 1,0 0-1,0-1 0,0 1 1,0 0-1,0-1 1,0 1-1,1 0 1,-1-1-1,1 1 0,-1-1 1,1 1-1,0-1 1,0 1-1,1 2 1,0-4-2,-1-1 1,1 1-1,-1-1 1,1 1-1,-1-1 1,1 1-1,-1-1 1,0 0-1,1 1 1,-1-1-1,2-2 1,6-2 2,9 1-5,-16 4 1,0-1 0,0 1 1,0 0-1,0-1 0,0 0 0,0 1 0,0-1 0,-1 0 1,1 0-1,0 0 0,0 0 0,-1 0 0,1 0 0,0-1 0,-1 1 1,1-1-1,-1 1 0,0-1 0,2-2 0,32-44-13,112-169-8,-137 193 38,-4 12-43,-9 30-31,-7 30 65,2 0 1,3 1 0,1-1-1,3 1 1,2 0 0,9 68-1,-9-107 4,0-3-1,0 0 0,0-1 1,0 1-1,1-1 1,0 1-1,0-1 0,4 8 1,-6-14-11,0 0 1,0 0 0,0 1 0,0-1 0,0 0 0,0 0 0,0 0 0,0 0 0,0 0 0,0 0 0,0 1 0,0-1 0,0 0 0,1 0 0,-1 0 0,0 0 0,0 0 0,0 0 0,0 0 0,0 0 0,0 1 0,0-1-1,0 0 1,0 0 0,1 0 0,-1 0 0,0 0 0,0 0 0,0 0 0,0 0 0,0 0 0,0 0 0,0 0 0,1 0 0,-1 0 0,0 0 0,0 0 0,0 0 0,0 0 0,0 0 0,1 0 0,-1 0 0,0 0 0,0 0 0,0 0-1,0 0 1,0 0 0,0 0 0,0 0 0,1 0 0,-1 0 0,0 0 0,0 0 0,0-1 0,0 1 0,0 0 0,0 0 0,0 0 0,1 0 0,1-12 26,-2-14-3,-3-9-134,-2 1 0,-2 0 0,-1 0 0,-2 1 0,-1 0 0,-1 1 1,-25-45-1,37 77 110,0 0 1,0 0-1,0-1 1,0 1-1,-1 0 1,1 0-1,0 0 1,0 0-1,0 0 1,0 0-1,0-1 1,0 1-1,0 0 1,0 0-1,0 0 1,0 0-1,0 0 1,0 0-1,0-1 1,0 1-1,0 0 1,0 0-1,0 0 1,0 0-1,0 0 1,0-1-1,0 1 1,0 0-1,0 0 1,0 0-1,0 0 1,0 0-1,0 0 1,1-1-1,-1 1 1,0 0-1,0 0 1,0 0-1,0 0 1,0 0-1,0 0 1,0 0-1,1 0 1,7-1 30,15 7 28,-18-4-49,61 12 111,-61-13-313,1 0 0,0-1 1,-1 0-1,1 0 0,0 0 1,-1 0-1,1-1 0,0 0 1,8-3-1,-14 4 176,0 0 0,1 0 0,-1 0 0,0 0 0,1 0 0,-1 0 0,0-1 0,0 1 0,1 0 1,-1 0-1,0 0 0,0-1 0,0 1 0,1 0 0,-1 0 0,0-1 0,0 1 0,0 0 0,1 0 0,-1-1 0,0 1 0,0 0 0,0-1 0,0 1 0,0 0 0,0 0 0,0-1 0,0 1 1,0 0-1,0-1 0,0 1 0,0 0 0,0-1 0,0 1 0,0 0 0,0-1 0,0 1 0,0 0 0,0 0 0,0-1 0,-1 1 0,1 0 0,0-1 0,0 1 0,0 0 0,-1 0 0,1-1 1,-10-6-479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08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16700,'-3'3'1664,"3"-1"-1472,3-2 584,1 0 296,3 6-520,2 4-23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0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43 111 18260,'-2'0'134,"1"0"-1,-1 0 1,0 0 0,1 0-1,-1 0 1,1 0 0,-1 1-1,0-1 1,1 0 0,-1 1 0,1-1-1,-1 1 1,1 0 0,0-1-1,-1 1 1,1 0 0,-1 0-1,1 0 1,0 0 0,0 0-1,0 0 1,0 0 0,0 1-1,0-1 1,0 0 0,0 0 0,0 1-1,0-1 1,1 1 0,-1-1-1,0 1 1,1-1 0,-1 1-1,1-1 1,0 1 0,0-1-1,-1 1 1,1 0 0,0-1 0,0 1-1,1-1 1,-1 1 0,0 0-1,0-1 1,2 3 0,-1 1-40,0-1 1,0 0-1,1 0 0,-1 1 1,1-1-1,0 0 1,1-1-1,-1 1 1,1 0-1,-1-1 0,1 1 1,0-1-1,0 0 1,1 0-1,-1 0 0,5 2 1,-4-3-68,0 0 0,0-1 0,0 0 0,0 0 0,0 0 0,0-1 0,1 1 0,-1-1 0,0 0 0,0 0 0,1 0 0,-1-1 0,0 1 0,0-1 0,0 0 0,1-1 0,-1 1 0,6-3 1,0-1 24,0 0 1,-1-1 0,1 0 0,-1 0 0,15-15 0,-12 9 30,0 0 0,-1-1 0,14-21 0,-21 28-51,0 0-1,-1 0 1,1-1-1,-1 1 1,-1-1-1,1 0 1,-1 0-1,0 0 1,-1 0-1,2-11 1,-3 17-31,0 1 1,0-1 0,0 0-1,0 1 1,0-1 0,0 0 0,0 1-1,0-1 1,0 0 0,0 0 0,-1 1-1,1-1 1,0 0 0,0 1-1,-1-1 1,1 0 0,0 1 0,-1-1-1,1 1 1,-1-1 0,1 1 0,0-1-1,-1 1 1,1-1 0,-1 1-1,0-1 1,1 1 0,-1-1 0,1 1-1,-1 0 1,0-1 0,1 1 0,-1 0-1,0 0 1,1 0 0,-1-1-1,0 1 1,1 0 0,-1 0 0,0 0-1,0 0 1,1 0 0,-1 0 0,0 0-1,1 0 1,-1 1 0,0-1-1,1 0 1,-1 0 0,0 0 0,0 1-1,-4 1 4,1 0 0,0 0-1,0 0 1,0 1 0,0-1 0,-7 7-1,-1 3 5,0 1-1,1 1 1,0 0-1,1 1 1,1 0-1,-14 28 1,13-21 17,2-1 1,0 2-1,2-1 1,-7 39-1,11-52-25,2-1 0,-1 1 0,1-1 0,0 1 0,3 15 0,-3-22-33,0 0-1,1-1 1,-1 1 0,1 0 0,-1 0 0,1 0-1,0-1 1,0 1 0,0 0 0,0-1-1,0 1 1,0 0 0,0-1 0,1 1-1,-1-1 1,0 0 0,1 0 0,-1 1 0,1-1-1,0 0 1,-1 0 0,1 0 0,0-1-1,0 1 1,-1 0 0,1-1 0,0 1-1,0-1 1,0 1 0,3-1 0,1 0-46,-1 0 0,0-1 0,0 0 0,0 0 0,1 0 1,-1-1-1,0 0 0,-1 0 0,1 0 0,0 0 0,0-1 0,-1 0 0,0 0 1,5-4-1,7-7-70,0 0 1,14-18 0,-29 31 131,36-41-487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49.7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10 18212,'-8'65'4422,"7"-51"-4069,0-8-192,1 1 0,0-1 0,0 1 1,0-1-1,1 1 0,2 8 0,-3-14-132,1 0 0,-1 0 0,1 0-1,0 0 1,-1 1 0,1-1 0,0 0 0,0 0 0,-1 0-1,1-1 1,0 1 0,0 0 0,0 0 0,0 0 0,0-1 0,0 1-1,1 0 1,-1-1 0,0 1 0,0-1 0,0 0 0,0 1-1,1-1 1,-1 0 0,0 0 0,0 1 0,1-1 0,-1 0 0,0 0-1,1-1 1,-1 1 0,0 0 0,0 0 0,1-1 0,-1 1-1,0 0 1,0-1 0,2 0 0,17-7 219,0 0 0,-1-1 1,33-23-1,-34 21-118,0 1 1,0 0 0,0 1-1,25-8 1,-40 16-127,0 0 1,0 0-1,-1 1 1,1-1-1,0 1 0,0 0 1,0-1-1,-1 1 1,1 0-1,0 1 1,0-1-1,0 0 1,-1 1-1,1 0 1,0-1-1,0 1 1,-1 0-1,1 1 0,-1-1 1,1 0-1,3 3 1,-4-1-3,1 0 1,-1 0-1,0 0 1,0 0-1,0 0 1,0 1-1,-1-1 0,1 0 1,-1 1-1,0 0 1,0-1-1,0 1 1,0 0-1,-1 0 1,1 4-1,-4 84 289,3-92-288,0 0 1,0 0-1,0 0 0,0 0 1,0 0-1,0 0 1,0 0-1,0 0 0,0 1 1,0-1-1,0 0 0,0 0 1,0 0-1,0 0 1,0 0-1,0 0 0,0 0 1,0 0-1,0 0 1,0 0-1,0 0 0,0 0 1,1 1-1,-1-1 0,0 0 1,0 0-1,0 0 1,0 0-1,0 0 0,0 0 1,0 0-1,0 0 1,0 0-1,0 0 0,0 0 1,0 0-1,0 0 0,1 0 1,-1 0-1,0 0 1,0 0-1,0 0 0,0 0 1,0 0-1,0 0 1,0 0-1,0 0 0,0 0 1,0 0-1,0 0 0,1 0 1,-1 0-1,0 0 1,0 0-1,0 0 0,0 0 1,0 0-1,0 0 1,0 0-1,0 0 0,6-7 113,7-12 31,-12 19-139,28-53 260,-21 38-222,0-1 0,1 1 0,1 1 1,0 0-1,1 0 0,18-17 0,-29 30-45,1 1-1,-1-1 1,1 0-1,0 1 0,-1-1 1,1 1-1,0-1 1,0 1-1,-1-1 1,1 1-1,0 0 1,0-1-1,0 1 1,0 0-1,0 0 1,-1 0-1,1-1 1,0 1-1,0 0 1,0 0-1,0 0 1,0 1-1,0-1 1,-1 0-1,1 0 1,0 0-1,0 0 1,0 1-1,0-1 1,-1 1-1,1-1 0,0 0 1,0 1-1,-1-1 1,1 1-1,0-1 1,-1 1-1,1 0 1,0-1-1,-1 1 1,1 0-1,-1-1 1,1 1-1,-1 0 1,1 0-1,-1 0 1,0-1-1,1 1 1,-1 0-1,0 0 1,0 1-1,3 5 0,-1 1 0,-1-1 0,1 0 0,0 12 0,-1-4-181,0-1 0,-1 1 0,-1-1 0,-1 1-1,0 0 1,0-1 0,-1 0 0,-8 20-1,6-24-524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09.6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16876,'-5'2'489,"0"0"0,0 0 0,0 1 0,0 0 0,0 0 0,1 0 1,-9 7-1,-26 29 1768,37-36-2131,-1 0 0,1 0 0,0 0 0,0 0 0,0 0 0,0 0 0,1 1 0,-1-1 0,1 1-1,0-1 1,0 1 0,-1 5 0,2-8-119,0 1 0,0-1 0,0 1 1,0-1-1,1 0 0,-1 1 0,0-1 0,1 1 0,-1-1 0,1 0 0,0 1 0,-1-1 0,1 0 1,0 1-1,0-1 0,0 0 0,0 0 0,0 0 0,0 0 0,0 0 0,0 0 0,0 0 0,0 0 0,0-1 1,1 1-1,-1 0 0,0-1 0,1 1 0,-1 0 0,1-1 0,-1 0 0,3 1 0,42 8-157,-27-5 62,36 10 0,-50-12 102,-1 0-1,1 0 0,0 0 0,-1 0 0,0 1 0,1 0 0,-1 0 0,0 0 0,0 0 0,-1 1 0,1 0 0,3 4 0,-6-6 20,1 1 0,-1-1 0,0 0 0,0 1 0,0-1-1,-1 1 1,1-1 0,0 1 0,-1-1 0,0 1 0,1-1-1,-1 1 1,0-1 0,0 1 0,-1-1 0,1 1 0,-1-1 0,1 1-1,-1-1 1,0 1 0,1-1 0,-1 1 0,-1-1 0,1 0 0,0 0-1,0 0 1,-1 1 0,0-1 0,-3 3 0,-4 5 114,-1 0 0,0-1 0,0-1 1,-14 10-1,16-13-251,0 1 0,-1-1-1,1-1 1,-1 1 0,0-2 0,0 1 0,-11 2-1,15-5-13,1 0-1,0-1 1,0 1-1,0-1 1,-1 0-1,1-1 1,0 1 0,0-1-1,-1 1 1,1-1-1,0 0 1,0-1-1,0 1 1,0-1-1,0 0 1,1 0-1,-1 0 1,-6-5-1,-15-15-530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0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12 181 16964,'-1'2'154,"-1"0"-1,1 0 1,0 0 0,0 1 0,0-1 0,0 0 0,0 1 0,1-1 0,-1 0 0,1 1 0,-1-1 0,1 1 0,0-1 0,0 1 0,0-1-1,0 1 1,0-1 0,1 0 0,-1 1 0,1-1 0,0 1 0,-1-1 0,3 3 0,-2-3-48,0-1 0,1 1 0,0 0-1,-1 0 1,1-1 0,0 1 0,0-1 0,0 0 0,0 1 0,0-1 0,0 0-1,0 0 1,0 0 0,1-1 0,-1 1 0,0 0 0,1-1 0,-1 0 0,0 1 0,1-1-1,-1 0 1,0 0 0,1 0 0,3-1 0,3-1-10,0 0 0,1 0 0,-1-1 0,0 0 1,-1 0-1,1-1 0,0-1 0,-1 1 0,0-1 0,0-1 0,-1 1 1,1-1-1,7-9 0,-7 7-65,-1 0 0,0 0 0,0 0 0,-1-1 0,0 0 0,-1 0 0,0-1 0,0 0 0,-1 0 0,0 0 0,3-15 0,-6 22-27,-1 0 1,1 0 0,-1 0 0,0 0 0,0 0-1,0 0 1,0 0 0,0 0 0,-1 0 0,0 0-1,1 0 1,-1 0 0,-2-5 0,2 7-2,0-1 0,-1 0 0,1 0-1,0 1 1,-1-1 0,1 1 0,-1-1 0,1 1 0,-1 0 0,0 0 0,1-1 0,-1 1-1,0 0 1,0 1 0,-4-3 0,2 2 0,-1 1 0,1-1 0,-1 1 0,1-1 0,-1 1 0,0 1 0,1-1 0,-1 1 0,0-1 0,1 1 0,-1 1 0,1-1 0,0 0 0,-1 1 0,1 0 0,-8 5 0,3-1-4,1 1 0,0 0 1,0 1-1,0-1 0,1 1 0,0 1 1,0-1-1,1 1 0,0 1 1,1-1-1,0 1 0,-6 16 1,8-17-2,0 0 1,0-1 0,1 1 0,0 0-1,1 1 1,0-1 0,0 0-1,1 0 1,0 0 0,1 1 0,0-1-1,1 0 1,-1 0 0,2 0 0,3 10-1,-5-16 2,0 0 0,1 0 0,0 0-1,0 0 1,-1 0 0,2 0 0,-1-1-1,0 1 1,0-1 0,1 1-1,-1-1 1,1 0 0,0 0 0,0 0-1,0-1 1,0 1 0,0-1 0,0 1-1,0-1 1,0 0 0,1 0 0,-1 0-1,0-1 1,1 1 0,-1-1 0,1 0-1,-1 0 1,0 0 0,1 0-1,-1-1 1,1 1 0,4-2 0,2-1-2,0 0 0,0-1 0,-1 0-1,1 0 1,-1-1 0,0 0 0,0-1 0,0 0 0,10-10 0,10-13 11,-2-1 0,-1-1 0,22-35 0,-48 66-8,0-1 0,0 1 0,0 0 0,0 0 0,0 0 0,0 0 0,0-1-1,0 1 1,0 0 0,0 0 0,0 0 0,0-1 0,0 1 0,0 0 0,0 0 0,0 0 0,0 0 0,1 0 0,-1-1 0,0 1 0,0 0-1,0 0 1,0 0 0,0 0 0,1 0 0,-1 0 0,0 0 0,0-1 0,0 1 0,0 0 0,1 0 0,-1 0 0,0 0 0,0 0 0,0 0-1,0 0 1,1 0 0,-1 0 0,0 0 0,0 0 0,0 0 0,1 0 0,-1 0 0,0 0 0,0 0 0,0 0 0,0 0 0,1 0 0,-1 1-1,0-1 1,0 0 0,0 0 0,1 13 16,-7 20-8,-2-1 1,-10 50 40,17-73-33,0 0-1,0 1 0,1-1 1,0 0-1,1 1 0,2 14 0,-2-23-11,-1 0-1,0 1 0,1-1 1,-1 1-1,1-1 0,-1 0 1,1 1-1,0-1 0,0 0 1,-1 0-1,1 0 0,0 1 1,0-1-1,0 0 0,0 0 1,0 0-1,0-1 0,1 1 1,-1 0-1,0 0 0,0 0 1,1-1-1,-1 1 0,0-1 1,1 1-1,-1-1 0,1 0 1,-1 1-1,0-1 0,1 0 1,-1 0-1,1 0 0,-1 0 1,1 0-1,-1 0 0,1 0 1,1-1-1,5-1 16,-1 0 0,1-1 0,-1 0 1,1 0-1,10-7 0,73-50 90,-70 45-103,0 0 1,1 1-1,1 1 1,0 1-1,25-8 1,-47 19-9,1 0 1,-1 1 0,1-1 0,-1 1 0,0-1-1,1 1 1,-1 0 0,1-1 0,-1 1 0,1 0-1,-1 0 1,1 0 0,-1 0 0,1 1-1,-1-1 1,1 0 0,-1 1 0,1-1 0,-1 1-1,1-1 1,-1 1 0,0-1 0,1 1 0,-1 0-1,0 0 1,0 0 0,0 0 0,1 0 0,-1 0-1,1 1 1,0 3-1,0-1-1,0 1 1,0 0-1,-1-1 1,0 1 0,0 0-1,1 8 1,-2-8 0,1-1 0,0 1 0,0 0 1,0-1-1,0 1 0,1-1 0,3 8 1,-4-11 0,-1 0 0,1-1 0,0 1 0,-1 0 0,1-1 0,0 1 0,-1-1 0,1 1 0,0-1 0,0 1 0,0-1 1,-1 0-1,1 1 0,0-1 0,0 0 0,0 0 0,0 1 0,0-1 0,-1 0 0,1 0 0,0 0 0,0 0 0,0 0 1,0 0-1,0 0 0,0-1 0,0 1 0,-1 0 0,1 0 0,0-1 0,0 1 0,0 0 0,0-1 0,0 0 0,29-21 6,-23 16-5,25-24 8,19-14-5,-46 40-6,0 1 1,0-1 0,0 1-1,0 1 1,1-1-1,-1 1 1,1 0-1,8-2 1,-12 3 1,0 1 1,0 0 0,-1 0-1,1 0 1,0 0-1,0 0 1,0 0 0,0 0-1,-1 0 1,1 1-1,0-1 1,0 1 0,-1-1-1,1 1 1,0 0-1,-1 0 1,1 0 0,-1 0-1,1 0 1,-1 0-1,1 0 1,-1 0 0,0 1-1,0-1 1,1 0-1,-1 1 1,0-1 0,0 1-1,0-1 1,-1 1-1,1 0 1,0-1 0,0 1-1,-1 0 1,1 0-1,-1-1 1,0 1 0,0 0-1,1 3 1,0 5 2,-1 0 0,0 0 0,0 1-1,-1-1 1,-3 18 0,3-26 18,-8 32-465,9-32 398,-1 0-1,0 0 0,1 0 0,-1 0 1,0 0-1,0 0 0,-1 0 0,1-1 0,0 1 1,-1-1-1,1 1 0,-1-1 0,-2 3 1,3-4 40,1 1 0,0-1 0,-1 0 0,1 0 0,-1 0-1,1 0 1,0 0 0,-1 0 0,1 0 0,0 0 0,-1 0 0,1 0 0,-1 0 0,1 0 0,0 0 0,-1 0 0,1 0 0,0 0 0,-1-1 0,1 1 0,0 0 0,-1 0 0,1 0 0,0-1 0,-1 1 0,1 0 0,0 0 0,-1-1 0,-10-13-225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0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15683,'7'14'1185,"5"2"1191,2-2-2648,3-1 1120,-1-2-64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1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84 19276,'5'-1'265,"1"0"0,-1 0-1,1-1 1,-1 1 0,0-1-1,0 0 1,1 0 0,-1-1 0,-1 0-1,1 0 1,0 0 0,-1 0 0,1-1-1,-1 1 1,0-1 0,0 0-1,5-9 1,-8 12-246,-1 1-1,1-1 0,-1 0 1,0 1-1,1-1 0,-1 0 1,0 1-1,0-1 1,0 0-1,0 0 0,1 1 1,-1-1-1,0 0 0,0 0 1,0 1-1,-1-1 1,1 0-1,0 0 0,0 1 1,0-1-1,0 0 0,-1 0 1,1 1-1,0-1 1,-1 0-1,1 1 0,-1-1 1,1 0-1,-1 1 0,1-1 1,-1 1-1,1-1 0,-1 1 1,1-1-1,-1 1 1,0-1-1,1 1 0,-1 0 1,0-1-1,1 1 0,-1 0 1,0-1-1,1 1 1,-1 0-1,0 0 0,0 0 1,1 0-1,-2 0 1,-2-1 36,0 1 1,0-1 0,0 1 0,0 0 0,0 0 0,1 1-1,-1-1 1,-5 2 0,2 0 0,1 2-1,-1-1 1,0 0 0,1 1-1,-1 1 1,1-1 0,0 1-1,1 0 1,-1 0 0,1 0-1,0 1 1,-7 10 0,9-12-48,0 0 1,0 1-1,0 0 0,1 0 1,0-1-1,0 1 1,0 1-1,0-1 1,1 0-1,0 0 1,0 0-1,1 1 1,-1-1-1,1 0 0,0 1 1,1-1-1,-1 1 1,2 5-1,-1-9-4,-1 0-1,1 0 1,0-1-1,0 1 0,0 0 1,0 0-1,0-1 1,0 1-1,0 0 0,1-1 1,-1 1-1,1-1 1,-1 0-1,1 0 1,-1 1-1,1-1 0,0 0 1,-1 0-1,1 0 1,0-1-1,0 1 0,0 0 1,0-1-1,0 1 1,0-1-1,0 1 0,0-1 1,0 0-1,0 0 1,0 0-1,0 0 1,0-1-1,0 1 0,0 0 1,3-2-1,5 0 9,1-1 0,-1-1-1,0 0 1,-1 0 0,13-8 0,97-69 52,-40 24-74,-77 55 8,1 0-1,0 0 0,-1 1 0,1 0 1,0-1-1,0 1 0,0 0 0,5-1 1,-8 2 1,1 0 0,-1 0 0,1 0 0,-1 0 1,0 0-1,1 0 0,-1 0 0,0 1 0,1-1 1,-1 0-1,1 0 0,-1 0 0,0 0 0,1 0 1,-1 1-1,0-1 0,1 0 0,-1 0 0,0 1 1,0-1-1,1 0 0,-1 0 0,0 1 0,0-1 1,1 1-1,-1 15-11,-11 18 19,-4 7 41,14-38-33,1-1 0,-1 1 0,1 0 0,0 0 0,-1 0 0,1-1 0,0 1 0,1 0 0,-1 0 0,0 0 0,2 4 0,-2-7-8,1 1 1,-1 0-1,1-1 0,-1 1 1,1-1-1,-1 1 1,1 0-1,-1-1 0,1 1 1,0-1-1,-1 0 1,1 1-1,-1-1 1,1 1-1,0-1 0,0 0 1,-1 0-1,1 1 1,0-1-1,-1 0 0,1 0 1,0 0-1,0 0 1,-1 0-1,1 0 1,0 0-1,0 0 0,0 0 1,-1 0-1,1 0 1,1-1-1,25-8 118,28-19 37,-29 14-88,28-11 1,-46 23-68,-1-1 0,0 1 0,1 0 0,-1 0 0,1 1 0,0 0 0,-1 1 0,16 0 0,-20 1-3,0-1 0,0 1 1,0 0-1,0 0 0,-1 0 1,1 0-1,0 0 0,0 1 1,-1-1-1,1 1 0,-1 0 0,0 0 1,1 0-1,-1 0 0,0 0 1,0 0-1,0 0 0,-1 1 0,1-1 1,0 1-1,-1 0 0,0-1 1,1 1-1,-1 0 0,0 0 1,0 0-1,-1-1 0,1 1 0,0 6 1,0 3-29,0 0-1,-1-1 1,0 1 0,-1 0 0,-1-1 0,-3 16 0,-2-9-344,7-17 364,0-1-1,0 0 0,-1 0 1,1 1-1,0-1 0,0 0 1,0 0-1,-1 0 0,1 1 1,0-1-1,0 0 1,-1 0-1,1 0 0,0 0 1,-1 1-1,1-1 0,0 0 1,0 0-1,-1 0 0,1 0 1,0 0-1,-1 0 0,1 0 1,0 0-1,-1 0 1,1 0-1,0 0 0,-1 0 1,1 0-1,0 0 0,0 0 1,-1-1-1,1 1 0,0 0 1,-1 0-1,1 0 0,0 0 1,0 0-1,-1-1 1,1 1-1,0 0 0,0 0 1,0-1-1,-1 1 0,1 0 1,0 0-1,0-1 0,0 1 1,0 0-1,-1 0 0,1-1 1,0 1-1,0 0 1,0-1-1,0 1 0,0 0 1,0 0-1,0-1 0,0 1 1,0-1-1,-7-20-164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1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50 16700,'-8'-2'3750,"-9"3"-2613,8 1-813,1 1 0,0 0 0,0 1 1,0 0-1,1 0 0,-1 1 0,-9 8 0,3-1-138,0 0-1,-18 22 1,24-25-134,1 1 0,1-1 1,-1 1-1,-5 14 0,10-19-32,-1 0 0,2 1 1,-1-1-1,0 0 0,1 1 1,0-1-1,0 1 0,1-1 0,0 1 1,0-1-1,0 7 0,1-10-14,-1 0 0,0-1 0,1 1 0,-1-1 0,1 1 0,0-1 0,-1 1 0,1-1 0,0 1 0,0-1-1,0 0 1,0 1 0,0-1 0,0 0 0,0 0 0,1 0 0,-1 0 0,0 0 0,1 0 0,-1 0 0,0 0 0,1-1-1,-1 1 1,1 0 0,0-1 0,-1 1 0,1-1 0,-1 0 0,1 0 0,0 1 0,-1-1 0,1 0 0,-1 0 0,1 0-1,0-1 1,-1 1 0,3-1 0,4 0 11,0-1 1,0 0-1,0-1 0,-1 1 0,1-2 1,10-5-1,7-7 29,0-1 0,-1-1 1,0-1-1,-2-1 1,0-1-1,-2-1 0,35-48 1,-51 64-24,0 0 1,-1-1 0,0 1 0,0-1 0,0 0 0,-1 0-1,3-11 1,-5 17-19,0 0-1,0 1 1,1-1-1,-1 1 1,0-1-1,0 0 0,0 1 1,0-1-1,0 1 1,0-1-1,0 0 1,-1 1-1,1-1 1,0 1-1,0-1 1,0 1-1,0-1 0,-1 0 1,1 1-1,0-1 1,-1 1-1,1-1 1,0 1-1,-1 0 1,1-1-1,-1 1 1,1-1-1,-1 1 1,1 0-1,0-1 0,-2 0 1,1 1 0,-1 0 1,1 0-1,-1 0 1,1 0-1,-1 0 1,1 0 0,-1 0-1,1 0 1,0 0-1,-1 1 1,1-1-1,-3 2 1,-3 1 7,0 0 0,-1 1 1,-11 8-1,9-4-8,-1 1-1,1 1 1,1-1-1,-1 2 1,-7 11-1,13-16-45,0-1 0,1 1 0,-1 0 0,1 1 0,1-1 0,-1 1 0,1-1 0,0 1 0,0 0 0,1 0 0,-1 12 0,2-18-3,0 1-1,0-1 1,0 1 0,0-1-1,0 1 1,0-1 0,1 1-1,-1-1 1,0 0 0,1 1-1,0-1 1,-1 0-1,1 1 1,-1-1 0,1 0-1,0 0 1,0 1 0,0-1-1,0 0 1,0 0 0,0 0-1,0 0 1,1 1 0,0-1-58,0-1 1,1 1 0,-1 0-1,0-1 1,0 1-1,0-1 1,0 0 0,0 0-1,1 0 1,-1 0-1,0 0 1,0 0 0,4-1-1,4-2-169,0 0-1,0 0 0,-1-1 0,1 0 0,13-9 1,20-18-443,2-4-117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1 14139,'-6'13'847,"-1"0"1,-1 0-1,-9 11 1,-13 21 1118,19-22-1329,1 0-1,1 0 1,0 1 0,2 0 0,1 0 0,1 1 0,-2 30-1,2 179 789,6-145-1345,-4-50 33,3-39-102,0 0 0,0 0 0,0 0 1,0 0-1,0 0 0,0-1 0,0 1 0,0 0 1,0 0-1,0 0 0,0 0 0,0 0 0,0 0 0,0 0 1,0 0-1,-1 0 0,1 0 0,0 0 0,0 0 1,0 0-1,0 0 0,0 0 0,0 0 0,0 0 0,0 0 1,0 0-1,0 0 0,0-12 60,17-52 9,3 2 0,3 0-1,2 2 1,2 0 0,4 2 0,37-55 0,-57 97-83,0 1 0,0 0 0,2 1 1,-1 0-1,25-19 0,-33 30-5,0-1-1,0 1 0,0 1 1,1-1-1,-1 1 1,1-1-1,0 1 1,-1 1-1,1-1 1,0 1-1,0 0 1,0 0-1,1 0 1,-1 0-1,0 1 0,0 0 1,0 0-1,0 1 1,0-1-1,0 1 1,0 0-1,0 1 1,0-1-1,0 1 1,6 3-1,-9-5 2,0 1 0,0 0 1,-1 0-1,1 0 0,-1 0 0,1 0 0,-1 1 0,1-1 0,-1 0 1,1 1-1,-1-1 0,0 1 0,0-1 0,0 1 0,0 0 0,0-1 1,0 1-1,-1 0 0,1 0 0,0-1 0,0 5 0,-1-3 7,0 0 0,-1-1-1,1 1 1,0 0-1,-1 0 1,0-1 0,0 1-1,0 0 1,0-1-1,0 1 1,0-1 0,-1 1-1,-1 2 1,-6 7 29,-1-1 1,0 0-1,0-1 0,-16 12 1,4-4-14,2 0-100,-1-1 0,-45 26 0,40-35-619,26-8 694,0 0 0,-1 0 1,1 0-1,-1 0 0,1 0 0,-1 0 0,1 1 0,-1-1 0,1 0 0,-1-1 0,1 1 0,-1 0 0,1 0 0,0 0 1,-1 0-1,1 0 0,-1 0 0,1 0 0,-1-1 0,1 1 0,0 0 0,-1 0 0,1-1 0,-1 1 0,1 0 0,0-1 0,-1 1 1,1 0-1,0-1 0,0 1 0,-1 0 0,1-1 0,0 1 0,0-1 0,-1 1 0,1-1 0,0 1 0,0 0 0,0-1 0,0 1 1,0-1-1,0 1 0,0-1 0,0 1 0,0-1 0,0 1 0,0-1 0,0 1 0,0-1 0,0 1 0,0-1 0,0 1 0,0 0 1,1-1-1,-1 1 0,0-1 0,13-21-329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1 15539,'-5'15'4860,"-6"24"-2727,2-6-1393,-127 382 1968,132-404-2639,1-3 17,0 0 0,0 1 0,1-1 0,-2 13 0,4-21-83,0 0 1,1 0-1,-1 0 1,0 0-1,0 0 1,0 0-1,0 0 1,0 0-1,0 0 1,0 0-1,0 0 1,0 0-1,1 0 1,-1 0-1,0 0 1,0 0-1,0 0 1,0 0-1,0 0 1,0 0-1,0 0 1,0 0-1,0 0 1,0 0-1,0 0 1,0 0-1,1 0 1,-1 0-1,0 0 1,0 1-1,0-1 1,0 0-1,0 0 1,0 0-1,0 0 1,0 0-1,0 0 1,0 0-1,0 0 1,0 0-1,0 0 0,0 1 1,0-1-1,0 0 1,0 0-1,0 0 1,0 0-1,0 0 1,0 0-1,0 0 1,0 0-1,0 0 1,0 0-1,0 1 1,0-1-1,0 0 1,0 0-1,0 0 1,0 0-1,-1 0 1,1 0-1,0 0 1,0 0-1,0 0 1,6-9 111,7-19 20,4-17-51,-1 0 0,-3-2-1,13-79 1,-25 108-88,-2 16-14,-4 28-13,1 68-24,5-83 50,0-1 1,0 1-1,1 0 0,0 0 0,1-1 1,6 17-1,-8-24 6,0-1 0,0 0 0,0 1 0,1-1 0,-1 0 0,1 0 0,-1 0 1,1 0-1,0 0 0,-1-1 0,1 1 0,0 0 0,0-1 0,0 0 0,0 1 0,1-1 0,-1 0 0,0 0 1,0 0-1,4 1 0,-3-2 2,1 1 0,-1-1 1,1 0-1,0 0 0,-1-1 1,1 1-1,0-1 0,-1 0 1,1 1-1,-1-2 0,1 1 1,4-2-1,6-5 10,-1 0 0,1-1 1,-1 0-1,-1-1 0,13-12 0,115-126 105,-134 142-117,-5 4-1,0 0 1,1 1-1,-1-1 1,1 0-1,-1 1 1,1-1-1,0 1 1,0 0-1,0 0 1,-1-1-1,1 1 1,4-1 0,-6 2-1,0 0 0,0 0 0,1 0 0,-1 0 0,0 0 0,0 0 0,0 0 0,0 0 0,0 0 0,1 0 0,-1 0 0,0 0 0,0 0 0,0 0 0,0 1 0,0-1 0,0 0 0,0 0 0,1 0 0,-1 0 0,0 0 0,0 0 0,0 0 0,0 0 0,0 1 0,0-1 0,0 0 0,0 0 0,0 0 0,0 0 0,0 0 0,0 0 0,0 0 0,0 1 0,0-1 0,0 0 0,0 0 0,0 0 0,0 0 0,0 0 0,0 1 1,0-1-1,0 0 0,0 0 0,0 0 0,0 0 0,0 0 0,-2 13-3,-6 13-7,3-13 9,-22 75 24,23-75 2,1 0-1,1 0 1,1 0-1,-1 24 1,2-35-19,0-1-1,0 1 1,0-1 0,0 1 0,0-1 0,1 1-1,-1-1 1,1 1 0,-1-1 0,1 1-1,-1-1 1,1 0 0,0 1 0,0-1-1,-1 0 1,1 0 0,0 1 0,0-1 0,0 0-1,1 0 1,-1 0 0,1 1 0,0-1 1,0-1 1,0 1 0,0 0-1,0-1 1,0 0 0,0 1-1,1-1 1,-1 0 0,0 0-1,0 0 1,0 0-1,0-1 1,0 1 0,3-1-1,8-3 26,0-1-1,-1 0 1,1-1-1,11-7 0,-17 9-18,60-35 58,-38 21-64,1 1-1,0 2 1,2 0 0,38-11-1,-67 25-10,0 0 0,1 0 0,-1 0 0,0 1-1,0 0 1,1 0 0,-1 0 0,0 0 0,0 0 0,1 0-1,-1 1 1,0 0 0,4 0 0,-6 0 1,1 0 0,-1 0 0,0 0 0,1 0 0,-1 0 0,0 0 0,0 0 0,0 1 0,0-1 0,0 0 0,0 1 0,0-1 0,0 1 0,-1-1 0,1 1 0,0-1 0,-1 1 0,1-1 0,-1 1 0,0-1 0,1 1 0,-1 0 0,0-1 0,0 1 0,0 0 0,-1 2 0,-4 34-20,3-32 25,1 1 0,0-1 0,0 1 0,0-1 0,1 1-1,1 10 1,-1-16-2,0-1 0,0 0 0,1 1 0,-1-1 0,0 1 0,0-1 1,0 0-1,1 1 0,-1-1 0,0 0 0,1 1 0,-1-1 0,0 0 0,1 0 0,-1 1 0,0-1 0,1 0 0,-1 0 0,0 1 0,1-1 0,-1 0 0,1 0 0,-1 0 0,1 0 0,-1 0 0,0 0 0,1 0 0,-1 0 0,1 0 0,-1 0 0,1 0 0,-1 0 0,0 0 0,1 0 0,-1 0 0,1 0 0,-1 0 0,1 0 0,-1-1 0,0 1 0,1 0 0,-1 0 0,0 0 1,1-1-1,0 1 0,20-14 22,25-23 45,26-19-30,-64 51-36,1 0 1,-1 0 0,1 0-1,0 1 1,0 1-1,19-5 1,-26 7-5,1 0 0,0 1 0,-1 0 1,1-1-1,-1 1 0,1 0 0,-1 0 0,1 0 0,0 1 0,-1-1 0,1 1 1,-1-1-1,1 1 0,-1 0 0,1 0 0,-1 0 0,0 0 0,1 0 1,-1 1-1,0-1 0,0 1 0,0-1 0,3 4 0,-1 1-2,0 0 0,0 0 1,-1 1-1,0-1 0,0 1 0,4 12 0,-7-18 2,0 0 0,1 0 0,0 0 0,-1 1 0,1-1 0,0 0 0,-1 0 0,1 0 0,0 0 1,0 0-1,0 0 0,0 0 0,0-1 0,0 1 0,0 0 0,0 0 0,1-1 0,-1 1 0,0-1 0,0 1 0,0-1 0,1 1 0,-1-1 0,0 0 0,1 0 0,-1 0 0,0 1 0,1-1 1,-1 0-1,0-1 0,1 1 0,-1 0 0,0 0 0,0-1 0,1 1 0,1-1 0,6-2-6,0-1 0,0 0 0,17-10 0,-14 7-11,-11 7 16,14-9-90,1 2 0,25-10 1,-37 16 67,0 0 1,0-1-1,1 2 1,-1-1-1,0 0 1,0 1-1,1 0 1,-1 0 0,0 0-1,1 1 1,-1-1-1,0 1 1,0 0-1,1 0 1,-1 0-1,4 3 1,-6-3 8,0 0 0,0 0 0,-1 1 1,1-1-1,0 1 0,-1-1 0,1 1 1,-1 0-1,1-1 0,-1 1 0,0 0 0,0 0 1,0 0-1,0 0 0,0 0 0,1 3 0,-1 0 7,0 0 0,-1 0 0,1-1 0,-1 1 0,0 0 0,0 0-1,-1 6 1,-1 0-30,0-1-1,0 0 1,-2 0 0,1 0-1,-1 0 1,-7 12-1,11-21-80,-1 0 0,1 0 0,-1 0-1,1 0 1,-1 0 0,1 0-1,-1 0 1,0 0 0,0-1-1,1 1 1,-1 0 0,0 0 0,0-1-1,0 1 1,0 0 0,0-1-1,0 1 1,0-1 0,0 1 0,0-1-1,0 0 1,0 1 0,0-1-1,0 0 1,0 0 0,-1 0 0,1 0-1,-2 0 1,0-1-27,0 0 0,0 0 0,0-1 0,1 0 0,-1 1 0,0-1 0,1 0 0,-1 0 0,-3-4 0,-20-19-827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2 17644,'-7'3'1872,"7"1"-1560,3-4-2384,4-3 3368,6 0-1336,1 0-128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219 234 14787,'-2'-2'126,"1"1"0,-1-1 0,1 1 0,-1-1 0,0 1 0,0 0 0,1-1 0,-1 1 0,0 0-1,0 1 1,0-1 0,0 0 0,0 0 0,0 1 0,0-1 0,0 1 0,-1 0 0,1-1 0,-2 1 0,0 1 33,1-1 1,0 1-1,0 0 1,-1 0-1,1 0 1,0 0-1,0 1 1,0-1-1,0 1 1,0 0-1,-3 2 1,-3 4 259,-1 1 1,1 0 0,0 0 0,1 1-1,-10 15 1,3-2 30,2 0 0,-12 26 0,21-42-400,1 1 0,0 0 1,0 0-1,1 0 0,0 0 1,0 1-1,1-1 0,0 0 0,1 1 1,0 12-1,0-20-43,0-1 0,0 1 0,0 0 0,0 0-1,1 0 1,-1-1 0,0 1 0,0 0 0,1 0 0,-1-1 0,1 1 0,-1 0-1,0 0 1,1-1 0,-1 1 0,1 0 0,0-1 0,-1 1 0,1-1 0,-1 1-1,1-1 1,0 1 0,0-1 0,-1 1 0,1-1 0,0 0 0,0 1 0,-1-1-1,1 0 1,0 0 0,0 0 0,0 1 0,-1-1 0,1 0 0,0 0 0,0 0-1,0 0 1,0 0 0,-1-1 0,3 1 0,1-1 24,0-1 1,1 1-1,-1-1 1,0 0-1,7-4 1,21-17 170,-1-1-1,-1-2 1,-1-1 0,43-52-1,3-1 140,-62 70-232,-13 9-107,0 1-1,0 0 1,0 0 0,0 0 0,1 0 0,-1 0-1,0 0 1,0 0 0,0 0 0,0 0 0,0 0-1,0 0 1,0 0 0,1 0 0,-1 0 0,0 0 0,0 0-1,0 0 1,0 0 0,0 0 0,0 0 0,0 1-1,1-1 1,-1 0 0,0 0 0,0 0 0,0 0-1,0 0 1,0 0 0,0 0 0,0 0 0,0 0-1,0 0 1,0 0 0,0 1 0,1-1 0,-1 0 0,0 0-1,0 0 1,0 0 0,0 0 0,0 0 0,0 0-1,0 1 1,0-1 0,0 0 0,0 0 0,0 0-1,0 0 1,0 0 0,0 0 0,0 0 0,0 1-1,-8 26 115,3-14-121,-22 99 36,24-98-30,1 1 0,0 0-1,2 0 1,0 0 0,3 27 0,-3-39-2,1 0 0,0 0 0,0 0 1,0 0-1,0 0 0,0 0 0,1 0 1,-1 0-1,1-1 0,0 1 1,3 4-1,-3-6 1,-1 0-1,0 0 1,1 0 0,-1 0 0,1 0 0,0 0-1,-1 0 1,1-1 0,-1 1 0,1 0 0,0-1 0,-1 0-1,1 1 1,0-1 0,0 0 0,-1 0 0,1 0-1,0 0 1,0 0 0,-1 0 0,1-1 0,0 1-1,3-2 1,3-1 2,0 0-1,-1-1 1,1 0 0,-1 0-1,0-1 1,0 0-1,7-7 1,45-46 23,-54 53-23,36-43 58,-3-1-1,-1-1 1,-3-2-1,-2-2 1,38-87 0,-55 105 2,-13 20-13,-3 16-49,1 0 1,0-1 0,0 1-1,0 0 1,0 0 0,0 0-1,0 0 1,0 0 0,-1 0 0,1-1-1,0 1 1,0 0 0,0 0-1,0 0 1,0 0 0,-1 0-1,1 0 1,0 0 0,0 0-1,0 0 1,0 0 0,-1 0-1,1 0 1,0 0 0,0 0-1,0 0 1,0 0 0,-1 0-1,1 0 1,0 0 0,0 0-1,0 0 1,0 0 0,-1 0-1,1 0 1,0 0 0,0 0-1,0 0 1,0 0 0,-1 1 0,-18 15 12,-2 11-6,2 0 1,0 2 0,2 0 0,1 1 0,1 1 0,1 0 0,2 1-1,-10 43 1,20-67-3,1-1 1,-1 1-1,1-1 0,1 1 0,-1 0 0,2-1 0,-1 1 0,1 0 1,2 13-1,-2-19-3,0 0 0,-1 0 1,1 0-1,0 0 1,0 0-1,0-1 0,1 1 1,-1 0-1,0 0 1,1-1-1,-1 1 0,1-1 1,-1 1-1,1-1 0,0 0 1,2 2-1,-2-2 0,1 0 1,0 0-1,0-1 0,0 1 0,0-1 1,0 1-1,-1-1 0,1 0 1,0 0-1,0 0 0,0 0 0,0-1 1,0 1-1,0-1 0,2-1 0,8-2 4,0-1-1,-1-1 0,1 0 0,-2 0 1,1-1-1,-1-1 0,17-14 1,-9 5 6,-1-1 1,0 0 0,17-25 0,-29 35-13,20-28 16,-25 34-14,1 0 0,-1-1 0,0 1 0,0 0 0,0-1 0,0 1 0,-1-1 0,1 1 0,0-1 0,-1 1 0,0-1 0,0-5 0,0 8-2,0 0 0,0-1 0,0 1 1,0 0-1,0-1 0,0 1 0,-1 0 0,1-1 0,0 1 0,0 0 0,0 0 0,-1-1 0,1 1 0,0 0 0,0 0 0,-1-1 0,1 1 0,0 0 0,0 0 0,-1 0 0,1 0 0,0-1 0,-1 1 0,1 0 0,0 0 0,-1 0 0,1 0 0,0 0 1,-1 0-1,1 0 0,0 0 0,-1 0 0,1 0 0,0 0 0,-1 0 0,1 0 0,-15 5-2,6 1 7,-1 1-1,1 0 0,1 1 0,-1 0 0,1 0 1,1 1-1,-1 0 0,2 0 0,-7 11 0,5-7 26,1-1 0,0 1 0,2 1 0,-1-1 0,2 1 0,-7 26 0,11-37-19,-1-1 0,1 0-1,0 0 1,0 1-1,0-1 1,0 0 0,0 0-1,0 0 1,0 1 0,1-1-1,-1 0 1,1 0-1,0 0 1,0 0 0,-1 1-1,1-1 1,3 3-1,-3-4 2,0 0 0,1 0 0,-1 0 0,0 0-1,1 0 1,-1 0 0,1 0 0,0 0 0,-1-1-1,1 1 1,0-1 0,-1 1 0,1-1 0,0 1-1,0-1 1,-1 0 0,4 0 0,4-1 21,0 0-1,1 0 1,-1-1 0,0 0-1,0-1 1,15-6 0,34-17 61,-31 13-54,0 2 0,42-12 0,-66 22-40,-1 0 1,1 1-1,0-1 0,0 1 0,-1 0 1,1 0-1,0 0 0,0 0 0,0 0 1,-1 1-1,1-1 0,0 1 0,0 0 1,-1 0-1,1 0 0,3 2 0,-4-2 0,0 1 0,0 0 0,0-1 0,-1 1 0,1 0 0,0 0 0,-1 0 0,0 0 0,1 0 0,-1 0 0,0 1 0,0-1 0,0 0 0,0 1 0,-1-1 0,1 1 0,-1-1 0,1 4 0,-1 19 2,2 12 4,-2-35-5,0-1-1,0 1 1,0 0 0,1-1-1,-1 1 1,1-1 0,-1 1-1,1-1 1,-1 1 0,1-1-1,0 1 1,0-1-1,0 0 1,0 1 0,0-1-1,2 2 1,-2-2-1,0-1 1,0 1-1,1-1 0,-1 0 0,0 1 1,0-1-1,0 0 0,0 0 1,1 0-1,-1 0 0,0 0 1,0 0-1,0 0 0,1 0 0,-1 0 1,0 0-1,0-1 0,0 1 1,0-1-1,1 1 0,-1-1 1,0 1-1,1-1 0,26-19 18,-23 15-14,21-16 4,44-34-5,-61 49-19,1-1-1,0 2 1,0-1-1,1 2 1,14-6-1,-24 10 12,1-1-1,-1 1 0,0-1 1,0 1-1,0 0 0,1-1 1,-1 1-1,0 0 0,0 0 1,0 0-1,1 0 0,-1 0 1,0 0-1,0 1 1,1-1-1,-1 0 0,0 1 1,0-1-1,0 0 0,0 1 1,0 0-1,1-1 0,-1 1 1,0 0-1,0-1 0,-1 1 1,2 1-1,0 0-3,-2 0-1,1 0 1,0 0-1,0 0 1,-1 0 0,1 0-1,-1 0 1,1 1-1,-1-1 1,0 0-1,0 0 1,0 0-1,-1 5 1,0 4-184,-1 0 0,-1 0-1,0 0 1,-8 19 0,10-29 148,-13 26-716,13-26 739,1 0 1,0-1 0,-1 1 0,1 0-1,0 0 1,-1-1 0,1 1-1,-1 0 1,1-1 0,-1 1-1,0-1 1,1 1 0,-1 0-1,0-1 1,1 1 0,-1-1-1,0 0 1,0 1 0,1-1-1,-1 1 1,0-1 0,0 0 0,0 0-1,1 0 1,-1 1 0,0-1-1,0 0 1,0 0 0,0 0-1,-1 0 1,-4-11-382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5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382 37 14995,'0'-1'132,"1"0"0,-1 0 0,1 0 0,-1 0 1,0 0-1,1 0 0,-1 0 0,0 0 0,0 0 0,0-1 0,1 1 0,-1 0 0,-1 0 0,1 0 0,0 0 0,0 0 0,0 0 0,0-1 0,-1 1 0,1 0 1,-1 0-1,1 0 0,-1 0 0,1 0 0,-1 0 0,0-1 0,-1 1 37,1 0 1,-1 0-1,1 1 1,-1-1-1,1 0 0,-1 1 1,0 0-1,1-1 1,-1 1-1,1 0 0,-1-1 1,0 1-1,0 0 1,1 0-1,-4 1 0,-5 0 248,0 1 0,0 1 0,0 0 0,-16 6 0,17-5-315,-14 5-41,1 1 1,0 2-1,1 0 1,-31 22-1,51-33-72,0-1 0,0 1 0,1-1 0,-1 1 0,0-1-1,0 1 1,1-1 0,-1 1 0,1 0 0,-1-1 0,0 1 0,1 0 0,-1 0 0,1-1 0,0 1-1,-1 0 1,1 0 0,0 0 0,-1-1 0,1 1 0,0 0 0,0 0 0,0 0 0,-1 0 0,1 0-1,0 0 1,0 0 0,1-1 0,-1 1 0,0 0 0,0 0 0,0 0 0,0 0 0,1 0 0,-1 0-1,1-1 1,-1 1 0,0 0 0,1 0 0,-1-1 0,1 1 0,0 0 0,-1-1 0,2 2-1,3 2-41,0-1 0,0 1 0,1-1-1,0 0 1,8 3 0,3 2-5,-17-8 56,82 48-92,-75-43 96,0 0 0,0 0 0,-1 1 0,1 0 0,-1 1 0,-1-1 0,1 1 0,7 13 0,-12-18 16,0 0 0,0 1 0,0-1 0,0 0 0,0 0 0,-1 1 0,1-1 0,-1 0-1,1 1 1,-1-1 0,0 1 0,0-1 0,0 0 0,-1 1 0,1-1 0,0 1 0,-1-1 0,-1 4 0,1-3 20,-1 0 0,0 0 0,0 0 0,0 0 0,0 0 0,-1 0 1,1-1-1,-1 1 0,0-1 0,1 1 0,-5 1 0,-2 2 71,-1-1 0,0 0 0,0 0 0,0-1 0,0-1 0,-1 0 0,-12 2 0,6-2 4,1-1 0,-1-1 0,-28-2 0,37 1-214,-1-1 0,1-1 0,-1 1-1,1-1 1,0-1 0,0 0 0,0 0-1,0 0 1,-7-5 0,12 7 31,1-1 0,0 1 0,0-1 1,0 1-1,0-1 0,0 0 0,1 0 0,-1 0 0,1 0 1,-1 0-1,1 0 0,-1 0 0,1 0 0,0 0 1,0-1-1,0 1 0,0-1 0,1 1 0,-1-1 1,1 1-1,-1-1 0,1 1 0,0-1 0,0 1 1,1-5-1,7-13-510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50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31 221 18068,'1'1'145,"1"1"0,-1-1 0,1 0 0,-1 1 0,1-1 0,0 0 0,0 0 0,-1 0 0,1 0 0,0-1 0,0 1 0,0 0-1,0-1 1,0 0 0,0 1 0,0-1 0,0 0 0,0 0 0,0 0 0,0 0 0,0 0 0,0 0 0,0-1 0,0 1 0,0-1 0,0 0 0,0 1 0,0-1 0,0 0 0,0 0 0,0 0 0,-1 0 0,3-2 0,8-5 185,-1 0 1,1-1-1,-2 0 0,1-1 0,15-19 1,-22 23-286,1 1 0,-1-1 1,-1 1-1,1-1 0,-1 0 0,0 0 0,-1-1 1,0 1-1,0-1 0,0 1 0,0-1 1,-1 0-1,0 1 0,0-8 0,-1 12-36,0 0 0,0 0 0,0 0-1,0 0 1,-1 0 0,1 0-1,0 0 1,-1 0 0,0 0-1,1 0 1,-1 0 0,0 0 0,0 1-1,0-1 1,0 0 0,0 1-1,0-1 1,0 1 0,-1-1-1,1 1 1,-1-1 0,1 1 0,-1 0-1,1 0 1,-1 0 0,0 0-1,1 0 1,-1 0 0,0 0-1,0 0 1,0 1 0,0-1-1,0 1 1,0-1 0,0 1 0,0 0-1,0 0 1,0 0 0,0 0-1,0 0 1,0 0 0,0 1-1,-2 0 1,-4 1 3,1 0 0,-1 0 0,1 1 0,0 0 0,-1 0 0,1 0 0,1 1 0,-1 1 0,-12 9 0,10-5-13,1 0-1,0 0 0,0 1 1,0 0-1,-8 18 0,14-25-1,-1 1-1,1 0 0,1 0 0,-1 0 0,1 0 0,-1 0 0,1 0 0,0 0 0,1 0 0,-1 1 0,1-1 1,-1 0-1,1 1 0,1-1 0,-1 0 0,1 0 0,-1 1 0,1-1 0,3 7 0,-3-9 3,0 0 0,1 0 0,0 0 0,-1-1 0,1 1 0,0 0 0,0-1 0,0 1 0,0-1 0,0 0 0,1 1 0,-1-1 0,0 0 0,0 0 0,1-1 0,-1 1 0,1 0 0,-1-1 0,0 0 0,1 1 0,-1-1 0,1 0 0,-1 0 0,1 0 0,-1-1 0,4 0 0,5-1-2,0 0 0,0-1 0,-1 0 1,18-8-1,12-8-9,41-28 0,25-13-60,-104 59 69,0 0-1,0 0 1,0 0 0,0 0-1,0 0 1,1 1 0,-1-1-1,0 1 1,0 0-1,1-1 1,-1 1 0,0 0-1,1 0 1,-1 1 0,0-1-1,0 0 1,4 2 0,-4-1 2,-1 0 1,1 0-1,-1 0 0,0 0 1,1 1-1,-1-1 1,0 0-1,0 1 0,0 0 1,0-1-1,0 1 1,0-1-1,0 1 0,0 0 1,-1 0-1,1-1 1,-1 1-1,1 0 0,-1 0 1,0 0-1,0 2 1,0 25 43,0-25-12,-1 1 1,1-1-1,0 0 1,0 1 0,0-1-1,1 0 1,-1 1-1,1-1 1,0 0-1,0 1 1,1-1-1,1 4 1,-2-7-18,0-1-1,-1 0 1,1 0 0,0 1 0,0-1-1,-1 0 1,1 0 0,0 0-1,0 0 1,0 0 0,-1 0 0,1 0-1,0 0 1,0 0 0,-1 0-1,1-1 1,0 1 0,0 0 0,-1 0-1,1-1 1,0 1 0,-1-1-1,1 1 1,0 0 0,-1-1 0,1 1-1,-1-1 1,1 1 0,-1-1-1,1 0 1,0 0 0,21-22 159,-20 21-138,32-38 214,-23 26-198,0 0-1,1 0 0,1 1 0,0 0 1,1 2-1,30-21 0,-43 31-54,1 0 0,-1 0 0,1 0 0,-1 1 0,1-1-1,0 0 1,-1 1 0,1 0 0,0-1 0,-1 1 0,1 0 0,0 0-1,-1 0 1,1 0 0,0 0 0,0 0 0,-1 0 0,1 0 0,0 1-1,-1-1 1,4 2 0,-4-1-1,1 0 0,-1 0 0,0 1 0,0-1 0,1 1 0,-1-1 0,0 1 0,0-1 0,0 1 0,-1-1 0,1 1 0,0 0 0,-1-1 0,1 1 0,-1 0 0,1 3 1,0 7-96,0 1 1,-1-1 0,0 1-1,-3 18 1,1-20-79,2-6 20,0 0 0,-1 1-1,1-1 1,-1 0-1,-1 0 1,1 0-1,-1 0 1,0 0-1,0 0 1,0-1-1,-5 7 1,7-10 148,0-1 0,0 0 1,0 0-1,0 1 0,-1-1 0,1 0 1,0 0-1,0 0 0,0 1 0,-1-1 1,1 0-1,0 0 0,0 0 0,-1 0 1,1 0-1,0 1 0,0-1 0,-1 0 1,1 0-1,0 0 0,-1 0 0,1 0 1,0 0-1,0 0 0,-1 0 0,1 0 1,0 0-1,0 0 0,-1 0 0,1 0 1,0 0-1,-1 0 0,1 0 0,0-1 1,0 1-1,-1 0 0,1 0 0,-9-18-498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6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17404,'-17'33'2750,"15"-30"-2518,-33 56 811,3 1-1,3 1 1,2 2 0,3 1 0,-21 85 0,44-145-1007,0 0 2,0 0 1,0 1-1,0-1 1,1 0-1,-1 0 1,1 1-1,0-1 1,0 0-1,0 0 1,1 1-1,1 7 0,-1-12-34,-1 1 0,0-1 0,0 1 0,0-1 0,0 0-1,1 1 1,-1-1 0,0 0 0,0 0 0,0 1 0,1-1-1,-1 0 1,0 1 0,1-1 0,-1 0 0,0 0 0,1 0 0,-1 1-1,0-1 1,1 0 0,-1 0 0,0 0 0,1 0 0,-1 0-1,0 0 1,1 1 0,-1-1 0,1 0 0,-1 0 0,0 0-1,1 0 1,0-1 0,12-7 45,10-22-20,-11 4-22,-1-1 0,-1 0 1,-1-1-1,10-56 1,-17 76-14,0 0-1,0-1 1,-1 1 0,-1 0 0,1 0 0,-1-1 0,-1 1-1,1 0 1,-1 0 0,-3-9 0,4 17 3,0 0 0,0-1 1,0 1-1,0 0 0,0 0 1,0-1-1,0 1 0,0 0 0,0-1 1,0 1-1,0 0 0,0 0 1,-1-1-1,1 1 0,0 0 0,0 0 1,0-1-1,0 1 0,-1 0 1,1 0-1,0-1 0,0 1 0,-1 0 1,1 0-1,0 0 0,0 0 1,-1-1-1,1 1 0,0 0 0,0 0 1,-1 0-1,1 0 0,0 0 1,-1 0-1,1 0 0,0 0 0,-1 0 1,1 0-1,0 0 0,0 0 1,-1 0-1,1 0 0,0 0 0,-1 0 1,1 0-1,0 0 0,-1 0 1,1 1-1,0-1 0,0 0 0,-1 0 1,1 0-1,0 0 0,0 1 1,0-1-1,-1 0 0,1 0 0,0 1 1,-9 18-113,8-10 86,-1 1-1,1 0 1,1 0-1,0 0 1,0 0-1,1 0 1,0-1 0,1 1-1,0 0 1,6 16-1,-6-22 29,-1 0 1,1 0-1,0-1 0,0 1 0,0-1 1,1 0-1,-1 1 0,1-1 0,0 0 0,0 0 1,0-1-1,0 1 0,0-1 0,1 1 0,-1-1 1,1 0-1,-1 0 0,1 0 0,0-1 0,0 0 1,0 1-1,0-1 0,0-1 0,0 1 1,0 0-1,0-1 0,0 0 0,7-1 0,-1 0 4,0-1 0,0 0-1,0-1 1,0 0 0,-1 0-1,1-1 1,-1-1 0,0 1-1,0-2 1,16-11 0,-8 3 11,0 0 0,-1-2 0,28-32 0,-33 33-3,0-1 1,10-17-1,-32 54 16,2-1-1,0 2 0,1-1 0,1 1 0,2 0 0,0 1 0,1-1 1,1 1-1,0 34 0,3-55-20,0 0-1,0-1 1,0 1 0,0-1 0,0 1-1,1 0 1,-1-1 0,0 1-1,1-1 1,-1 1 0,1-1 0,0 1-1,-1-1 1,1 0 0,0 1 0,0-1-1,0 0 1,0 1 0,0-1 0,0 0-1,3 2 1,-3-3 1,0 0 1,1 1-1,-1-1 0,1 0 0,-1 0 0,0 0 0,1 0 1,-1 0-1,1 0 0,-1 0 0,0 0 0,1-1 1,-1 1-1,1 0 0,-1-1 0,0 1 0,1-1 1,-1 0-1,1 0 0,8-5 32,-1-1-1,0 0 1,0 0 0,11-12 0,16-22 116,-1-1-1,-2-1 1,42-73 0,-70 108-134,-4 6-18,0 1 1,0 0-1,0-1 1,0 1-1,0-1 1,-1 1 0,1-1-1,0 0 1,-1 1-1,1-1 1,-1 1-1,0-1 1,1-2-1,-13 13 8,2 4-4,0 1 1,1 0-1,0 0 1,2 1-1,-1-1 0,2 2 1,0-1-1,-6 25 1,11-39-7,1 0 0,0 0 0,0 0 1,0 0-1,0 0 0,0 0 0,0 0 0,0 0 1,0 0-1,0 0 0,0 0 0,0 0 0,0 0 1,1 0-1,-1-1 0,0 1 0,1 0 0,-1 0 1,1 0-1,-1 0 0,1-1 0,0 2 0,0-1 1,0-1 0,0 0-1,0 1 1,-1-1-1,1 0 1,0 0-1,0 0 1,0 1 0,0-1-1,0 0 1,0 0-1,0 0 1,0 0 0,-1-1-1,1 1 1,0 0-1,0 0 1,1-1 0,5-2 6,0 0 0,-1 0 1,1 0-1,8-8 1,3-2-6,0-1 1,0-1 0,-2-1-1,0 0 1,-1-1 0,0-1-1,18-30 1,-33 48-4,-1 0 0,1 0 0,0 0 0,0 0 0,0 1 0,-1-1 0,1 0 0,0 0 0,0 0 0,0-1 1,-1 1-1,1 0 0,0 0 0,0 0 0,0 0 0,-1 0 0,1 0 0,0 0 0,0 0 0,0 0 0,-1 0 0,1 0 0,0-1 0,0 1 0,0 0 0,0 0 0,0 0 0,-1 0 0,1-1 0,0 1 0,0 0 0,0 0 0,0 0 0,0 0 1,0-1-1,0 1 0,0 0 0,0 0 0,-1 0 0,1-1 0,0 1 0,0 0 0,0 0 0,0-1 0,0 1 0,0 0 0,0 0 0,1 0 0,-1-1 0,0 1 0,0 0 0,0 0 0,0-1 0,-18 12-22,-10 21-17,22-23-470,-1-1-1,-15 14 1,21-22 478,1 0-1,0 0 1,0 0 0,0 0 0,-1 0-1,1 0 1,0 1 0,0-1-1,0 0 1,-1 0 0,1 0 0,0 0-1,0 0 1,-1 0 0,1 0-1,0 0 1,0 0 0,0 0-1,-1 0 1,1 0 0,0-1 0,0 1-1,-1 0 1,1 0 0,0 0-1,0 0 1,0 0 0,-1 0-1,1 0 1,0-1 0,0 1 0,0 0-1,0 0 1,0 0 0,-1 0-1,1-1 1,0 1 0,0 0 0,0 0-1,0 0 1,0-1 0,0 1-1,0 0 1,0 0 0,0 0-1,-1-1 1,1 1 0,0 0 0,0 0-1,0-1 1,0 1 0,0 0-1,1-1 1,-2 1-22,-1-8-534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7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5 178 13659,'0'1'187,"-1"-1"0,1 1 1,0 0-1,-1-1 0,1 1 0,-1 0 0,1 0 1,0-1-1,0 1 0,-1 0 0,1 0 0,0 0 1,0-1-1,0 1 0,0 0 0,0 0 0,0 0 1,0-1-1,0 1 0,1 1 0,-1-1-44,1-1 0,-1 0 0,1 0 0,-1 0 0,1 0 0,-1 0 0,1 0-1,-1 0 1,1 0 0,-1 0 0,1 0 0,-1 0 0,1 0 0,-1 0 0,1 0 0,-1 0-1,1 0 1,-1-1 0,1 1 0,-1 0 0,1 0 0,0-1 0,31-21 2362,-24 13-2169,1 0-1,-1-1 1,-1 0-1,11-16 0,-15 21-218,0-1-1,0-1 1,0 1-1,-1 0 1,0-1-1,0 1 1,-1-1-1,0 0 1,1-11-1,-2 16-91,0 1 0,0-1-1,0 1 1,0-1 0,0 1-1,0-1 1,-1 1 0,1 0-1,0-1 1,-1 1 0,0-1-1,1 1 1,-1 0 0,0-1-1,1 1 1,-1 0 0,-2-2-1,2 2-4,1 1 0,-1-1 0,0 1-1,0-1 1,0 1 0,0-1 0,0 1 0,0 0-1,0-1 1,-1 1 0,1 0 0,0 0 0,0 0-1,0 0 1,0 0 0,0 0 0,0 0-1,-2 0 1,0 1 1,-1 0 0,1 0 0,-1 1 0,1-1-1,0 1 1,0 0 0,-1-1 0,1 1 0,1 1 0,-1-1-1,0 0 1,-4 5 0,4-3-24,-1 1 0,1-1-1,0 1 1,1-1 0,-1 1 0,1 0-1,0 0 1,0 0 0,0 1 0,1-1-1,-1 7 1,1-10 1,1 0 0,0 0 0,0 0-1,0 0 1,0 1 0,1-1 0,-1 0 0,1 0 0,-1 0-1,1 0 1,-1 0 0,1-1 0,0 1 0,0 0 0,0 0 0,0 0-1,1-1 1,-1 1 0,0 0 0,1-1 0,-1 1 0,1-1 0,-1 0-1,1 1 1,0-1 0,-1 0 0,1 0 0,0 0 0,0 0-1,0-1 1,3 2 0,14 2-2,0 0 0,1-2 1,-1 0-1,0-1 0,1-1 0,37-5 0,20 0-4,-71 5 8,2 0 5,0 0 0,0 0-1,0 0 1,0 1 0,0 0 0,0 0-1,0 1 1,0 0 0,-1 1 0,12 5-1,-12-2 47,-11-5 92,-14-8 169,12 2-227,0 0-1,0 0 1,1-1 0,-1 0-1,1 0 1,1 0 0,-5-8 0,-25-51 162,32 63-427,1-1-1,-1 0 0,1 0 0,0 1 1,0-1-1,0 0 0,1 0 0,-1 0 0,0-6 1,1 9 82,0-1 0,1 1 1,-1-1-1,0 1 0,0-1 1,0 1-1,1-1 0,-1 1 1,0 0-1,0-1 0,1 1 1,-1-1-1,0 1 0,1 0 1,-1-1-1,0 1 0,1 0 1,-1-1-1,1 1 0,-1 0 1,1-1-1,19-2-1104,0 5 363,5 1-190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20500,'-14'1'598,"1"1"-1,-1 0 1,1 1-1,-13 5 1,20-7-449,1 1 0,0 0 0,0 0 1,1 1-1,-1-1 0,0 1 0,1 0 0,0 0 0,0 1 0,0-1 0,0 1 1,-7 8-1,11-11-143,-1 0 0,0 0 1,1-1-1,-1 1 0,1 0 1,-1 0-1,1 0 0,-1 0 1,1 0-1,0 0 0,-1 0 1,1 0-1,0 0 0,0 0 1,-1 0-1,1 0 0,0 0 1,0 0-1,0 0 0,1 0 1,-1 0-1,0 0 0,0 0 1,0 0-1,1 0 0,-1 0 1,0 0-1,1 0 0,-1 0 1,1 0-1,-1 0 0,1-1 1,0 1-1,-1 0 0,1 0 1,0 0-1,0-1 0,-1 1 1,1-1-1,0 1 0,0 0 1,0-1-1,0 1 0,0-1 1,0 0-1,0 1 0,0-1 0,2 1 1,7 1-36,-1 0 1,1 0-1,1-1 0,11 0 1,-5 0 23,-2 1-16,0-1-5,0 1 1,15 3-1,-27-4 21,0-1 1,0 1 0,0 0-1,-1 0 1,1 0-1,0 1 1,-1-1 0,1 1-1,-1-1 1,1 1-1,-1 0 1,0 0 0,0 0-1,0 0 1,0 0 0,3 4-1,-4-5 10,-1 1 0,0-1 0,1 0 1,-1 0-1,0 1 0,0-1 0,0 0 0,1 0 0,-1 1 0,-1-1 0,1 0 1,0 0-1,0 1 0,0-1 0,-1 0 0,1 0 0,0 0 0,-1 0 0,1 1 0,-1-1 1,0 0-1,1 0 0,-1 0 0,0 0 0,-1 2 0,-26 22 131,25-23-124,-6 5-100,-1 0 0,0-1 0,0 0 0,0-1 0,-1 0 0,0 0 0,0-1 0,0-1 0,0 0 0,-20 3 0,30-6 82,1 0-1,-1 0 0,0 0 1,1 0-1,-1 0 0,1 0 0,-1 0 1,0 0-1,1 0 0,-1 0 1,1 0-1,-1 0 0,0-1 1,1 1-1,-1 0 0,1 0 1,-1-1-1,1 1 0,-1 0 1,1-1-1,-1 1 0,1-1 0,-1 1 1,1-1-1,-1 1 0,1-1 1,0 1-1,-1-1 0,1 1 1,0-1-1,0 1 0,-1-2 1,1 1-14,0 0 1,0 0 0,0-1-1,0 1 1,0 0 0,1-1-1,-1 1 1,0 0 0,1 0-1,-1-1 1,1 1 0,-1 0-1,1 0 1,-1 0-1,1 0 1,1-2 0,17-17-372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8.7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24 16596,'-1'0'135,"1"-1"1,-1 1-1,1 0 1,-1-1-1,0 1 1,1 0-1,-1 0 1,0-1-1,1 1 1,-1 0-1,0 0 1,1 0-1,-1 0 1,0 0 0,0 0-1,1 0 1,-1 0-1,0 0 1,1 0-1,-1 0 1,0 1-1,1-1 1,-2 1-1,-16 8 162,15-8 34,-6 5-75,-1 1 0,1 0-1,1 0 1,-1 1 0,1 0-1,1 0 1,-1 1 0,1 0 0,1 1-1,0-1 1,0 1 0,1 0-1,0 1 1,1-1 0,0 1-1,0 0 1,-3 19 0,7-28-248,0 1 0,0-1 0,0 0 0,0 1 0,0-1 0,0 0 0,1 1 0,-1-1 0,1 0 0,0 0 0,-1 1 0,3 2 0,-2-4-6,-1 0 0,1 0-1,0 0 1,0 0 0,0 0 0,0 0-1,0 0 1,1 0 0,-1-1 0,0 1-1,0-1 1,0 1 0,1 0 0,-1-1-1,0 0 1,0 1 0,1-1 0,-1 0-1,0 0 1,1 0 0,-1 0 0,0 0-1,1 0 1,1 0 0,6-2 6,0 1 0,-1-1 1,1-1-1,-1 0 0,0 0 0,0-1 1,0 0-1,9-6 0,60-44 33,-69 48-38,31-24 22,0-3 0,59-64 0,-93 89-17,-10 9 13,-14 13 13,3 4-10,0 1 1,1 1 0,-19 30-1,28-40-35,1 0 0,0 0 0,0 0-1,1 1 1,1-1 0,0 1 0,0 0-1,1 0 1,0 0 0,0 12-1,2-20-30,0-1-1,0 0 0,0 0 0,1 1 0,-1-1 0,1 0 1,-1 1-1,1-1 0,0 0 0,-1 0 0,1 0 0,0 0 1,1 0-1,-1 0 0,0 0 0,0 0 0,3 2 0,-2-3-45,-1 1-1,1-1 0,0-1 1,0 1-1,-1 0 0,1 0 1,0-1-1,0 1 0,0-1 0,0 1 1,0-1-1,-1 0 0,1 0 1,0 0-1,0 0 0,3 0 1,3-2-123,0 0 1,0 0 0,0 0 0,0-1 0,-1-1 0,0 1 0,1-1-1,8-7 1,28-25-506,0-9-243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9.2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16 14131,'0'-1'88,"0"0"0,0 1-1,0-1 1,0 0 0,0 0 0,0 0 0,0 0-1,-1 0 1,1 0 0,0 1 0,-1-1 0,1 0-1,0 0 1,-1 0 0,1 1 0,-1-1 0,0-1-1,0 2-41,1 0-1,0 0 0,-1 0 0,1 0 1,-1 0-1,1 0 0,0 0 0,-1 0 0,1 0 1,0 0-1,-1 1 0,1-1 0,-1 0 1,1 0-1,0 0 0,-1 0 0,1 1 1,0-1-1,0 0 0,-1 0 0,1 1 0,0-1 1,-1 0-1,1 0 0,0 1 0,-1 0 1,-19 32 1873,17-28-1636,-12 24 737,1 1 0,1 0 0,1 1 1,2 0-1,-10 53 0,19-81-964,1 1 0,-1-1 0,1 0 0,0 1 1,0-1-1,0 1 0,0-1 0,1 0 0,-1 1 0,1-1 0,0 0 0,0 1 0,0-1 1,0 0-1,1 0 0,-1 0 0,1 0 0,0 0 0,0 0 0,0 0 0,0-1 0,1 1 0,3 3 1,-2-4-36,0 1 0,1-1 0,-1 0 0,1 0 0,0 0 0,0 0 0,-1-1 0,1 0 1,0 0-1,0 0 0,0-1 0,0 0 0,0 0 0,0 0 0,7-1 0,1-1-7,-1-1-1,0 0 1,17-7-1,-19 6-15,0 0 0,0 1 0,0 1 0,0 0 0,20-2 0,-30 4 1,1 0 1,0 0-1,-1 0 0,1 0 1,0 0-1,-1 0 1,1 0-1,0 0 0,-1 0 1,1 1-1,0-1 1,-1 0-1,1 0 1,0 1-1,-1-1 0,1 0 1,-1 1-1,1-1 1,-1 1-1,1-1 0,-1 1 1,1-1-1,-1 1 1,1-1-1,-1 1 0,0-1 1,1 2-1,-1-1 1,1 1-1,-1 0 0,0-1 0,0 1 0,1-1 0,-1 1 1,0 0-1,-1-1 0,1 1 0,0 0 0,-1 1 1,-2 7-2,0-1 1,-1 0-1,-5 10 1,8-16 1,-28 47 4,19-34-3,1 0 0,-14 34-1,23-49 0,0-1-1,0 0 1,0 1-1,-1-1 1,1 1-1,0-1 1,0 0-1,0 1 1,0-1-1,0 1 1,0-1-1,0 0 1,0 1-1,0-1 1,0 1-1,0-1 1,0 0-1,0 1 1,1-1-1,-1 0 1,0 1-1,0-1 1,0 1-1,1-1 1,-1 0-1,0 1 1,0-1-1,1 0 1,-1 0-1,0 1 1,0-1-1,1 0 1,-1 0-1,0 1 1,1-1-1,-1 0 1,0 0-1,1 0 1,-1 1-1,1-1 1,-1 0-1,0 0 1,1 0-1,-1 0 1,1 0-1,-1 0 1,0 0-1,1 0 1,-1 0-1,1 0 1,-1 0-1,0 0 1,1 0-1,-1 0 0,1-1 1,-1 1-1,0 0 1,1 0-1,-1 0 1,1-1-1,29-9-21,-25 8 19,46-15 22,58-12-1,19-6-1180,-125 34 1006,0 0-1,0 0 1,-1 0 0,1 0-1,0 0 1,-1-1 0,1 1 0,-1-1-1,0 0 1,0 0 0,4-3 0,-6 4 112,1 1 0,-1-1 0,0 0 0,1 1 0,-1-1 0,0 1 0,0-1 0,0 0 0,1 1 0,-1-1 0,0 0 0,0 1 0,0-1 0,0 0 0,0 1 0,0-1 0,0 0 0,0 1 0,-1-1 0,1-1 0,-1 1-7,0-1-1,0 1 1,0-1-1,0 1 1,0-1 0,0 1-1,0 0 1,-1 0-1,1-1 1,-3-1-1,-24-14-801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19.6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 16299,'12'-6'2249,"10"1"-1257,11-2-288,6 4 1225,6 0-553,0 0-208,-2 3-840,-2-2 769,-10 7-849,-1 2-24,-8 0-152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324 7 20492,'0'-1'59,"0"1"0,-1 0 0,1-1 0,0 1 0,0 0 0,0-1 0,0 1 0,0 0 0,-1 0 0,1-1 0,0 1 0,0 0 0,0-1 0,-1 1 0,1 0 0,0 0 0,-1 0 0,1-1-1,0 1 1,0 0 0,-1 0 0,1 0 0,0 0 0,-1 0 0,1-1 0,0 1 0,-1 0 0,1 0 0,0 0 0,-1 0 0,1 0 0,0 0 0,-1 0 0,-10 9 738,-7 21 67,17-28-669,-11 22 165,1 2 0,2 0 0,0 0 0,-5 30-1,4-1-266,-3 57 0,11-93-80,-2 67 42,4-78-43,0 1-1,1-1 0,0 1 0,1-1 0,0 0 0,0 0 0,6 13 0,-8-20-14,0 0 0,0 0 0,1 0 1,-1 0-1,0 0 0,1-1 0,-1 1 0,1 0 0,-1 0 1,1 0-1,0-1 0,-1 1 0,1 0 0,0-1 0,-1 1 0,1 0 1,0-1-1,0 1 0,-1-1 0,1 1 0,0-1 0,0 0 1,0 1-1,0-1 0,0 0 0,0 0 0,0 1 0,0-1 0,-1 0 1,1 0-1,0 0 0,0 0 0,0 0 0,0 0 0,0-1 1,0 1-1,0 0 0,1-1 0,0 0-51,0 0 0,0-1 1,0 1-1,-1-1 0,1 0 0,0 1 0,-1-1 0,1 0 1,-1 0-1,0 0 0,0 0 0,1 0 0,-1-1 0,-1 1 1,2-2-1,0-4-256,0 1 1,0-1-1,-1 1 1,0-1-1,0 0 0,-1 1 1,0-1-1,0 0 1,-1 0-1,0 1 0,-2-9 1,0 5-104,-1 0 1,0 0-1,-1 0 1,0 0-1,0 1 1,-13-18-1,7 14-179,0 1-1,-1 0 0,0 0 0,-1 1 0,-1 1 0,0 0 1,0 1-1,-1 1 0,-27-14 0,42 23 577,-5-3 297,0 1-1,0 0 0,-1 0 0,1 0 0,0 1 0,-1-1 0,1 1 1,-1 0-1,1 1 0,-10 0 0,12 3 726,9 1-219,12 2 622,13 0-487,1-2 1,-1-2-1,1-1 0,32-2 1,-14-4-225,89-19 0,-96 13-641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0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313 0 17052,'0'1'81,"1"0"0,-1 0 0,0 0 0,0 0 0,1 0 1,-1 0-1,0 0 0,0 0 0,0 0 0,0 0 0,0 0 1,0 0-1,0 0 0,0 0 0,-1 0 0,1 0 0,0 0 1,0 0-1,-1-1 0,1 1 0,-1 0 0,1 0 0,-1 0 1,1 0-1,-1 0 0,1-1 0,-1 1 0,0 0 0,0-1 0,1 1 1,-1 0-1,-1 0 0,-1 3 187,-243 271 3058,240-268-3277,2-4-7,0 1 0,1 0 0,0 0 0,-1 0 0,-2 6 0,6-10-41,0 0-1,0 0 1,0 0-1,0 0 1,0 0 0,0 0-1,0 0 1,0 0-1,0 0 1,0 0 0,0 1-1,0-1 1,0 0-1,0 0 1,0 0 0,0 0-1,0 0 1,0 0-1,0 0 1,0 0 0,0 1-1,0-1 1,0 0-1,0 0 1,0 0 0,0 0-1,0 0 1,0 0-1,0 0 1,0 0 0,0 0-1,0 1 1,0-1-1,0 0 1,0 0-1,0 0 1,0 0 0,1 0-1,-1 0 1,0 0-1,0 0 1,0 0 0,0 0-1,0 0 1,0 0-1,0 0 1,0 0 0,0 0-1,1 0 1,-1 0-1,0 0 1,0 0 0,0 0-1,0 0 1,0 0-1,0 0 1,0 0 0,0 0-1,0 0 1,1 0-1,-1 0 1,0 0 0,0 0-1,0 0 1,0 0-1,0 0 1,0 0 0,0 0-1,14-5-109,13-8-188,-6-3-182,30-26 0,-7 5-44,-44 36 525,0 1-1,0 0 0,0 0 0,0 0 1,0-1-1,1 1 0,-1 0 0,0 0 1,0 0-1,0-1 0,1 1 0,-1 0 1,0 0-1,0 0 0,0 0 1,1 0-1,-1 0 0,0-1 0,0 1 1,1 0-1,-1 0 0,0 0 0,0 0 1,1 0-1,-1 0 0,0 0 0,0 0 1,1 0-1,-1 0 0,0 0 1,0 0-1,1 0 0,-1 0 0,0 1 1,0-1-1,1 0 0,-1 0 0,0 0 1,0 0-1,0 0 0,1 1 0,-2 12 59,-12 23 98,11-32-118,-50 133 1372,51-137-1402,1 0-1,0 1 1,0-1-1,-1 0 1,1 0-1,0 0 1,0 0-1,-1 0 1,1 0-1,0 1 1,-1-1-1,1 0 1,0 0-1,-1 0 1,1 0-1,0 0 1,-1 0-1,1 0 1,0 0-1,-1 0 1,1 0-1,0-1 1,-1 1-1,1 0 1,0 0-1,0 0 1,-1 0-1,1 0 1,0-1-1,-1 1 1,1 0-1,0 0 1,0 0-1,-1-1 1,1 1-1,0 0 1,0 0-1,0-1 1,-1 1-1,1 0 1,0 0-1,0-1 1,0 1-1,0 0 1,0-1-1,0 1 1,-1-1-1,-9-13 58,-53-102 304,55 99-206,1 0 1,1 0-1,0-1 0,2 0 0,-4-20 0,8 37-137,0 0 0,-1 0 0,1 0 0,0 0 0,0 0 0,0 0 0,0 0 0,0 0 0,1 0 0,-1 0 0,0 0 0,0 0 0,1 0 0,-1 0 0,0 0 0,1 0 0,0-2 0,0 3-9,-1 0 0,1-1 0,-1 1-1,1 0 1,0-1 0,-1 1 0,1 0 0,-1 0 0,1 0 0,0-1-1,-1 1 1,1 0 0,-1 0 0,1 0 0,0 0 0,-1 0 0,1 0-1,0 0 1,-1 0 0,1 1 0,0-1 0,6 2 86,-1 1 0,0 0 0,0 0 0,8 6 0,-1-2-22,58 32-621,140 54 0,-163-79 273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1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18564,'10'10'1648,"-7"6"-1144,-3 1-224,0 8 961,1 1-857,0 5-1000,-2-1-160,0-3 559,-2 1-127,-2-10-208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2.1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1 584 13227,'1'1'122,"0"-1"0,0 1 1,-1 0-1,1-1 0,0 1 0,0-1 1,0 0-1,0 1 0,1-1 0,-1 0 1,0 1-1,0-1 0,0 0 1,0 0-1,0 0 0,0 0 0,0 0 1,0 0-1,0 0 0,0 0 0,1-1 1,-1 1-1,0 0 0,0-1 0,0 1 1,0-1-1,0 1 0,0-1 1,0 1-1,-1-1 0,3-1 0,35-27 1518,-29 21-1098,43-36 873,-2-3-1,58-69 1,-78 80-1133,-3-2 1,0 0 0,-3-2 0,25-54 0,-45 86-242,-1 1 0,0-1 0,-1 1 0,1-1 1,-1 0-1,-1 0 0,1-13 0,-2 20-36,1 1-1,-1-1 1,0 0-1,0 1 1,0-1 0,0 0-1,0 0 1,-1 1 0,1-1-1,0 0 1,0 1-1,0-1 1,-1 0 0,1 1-1,0-1 1,0 0-1,-1 1 1,1-1 0,-1 0-1,1 1 1,-1-1-1,1 1 1,-1-1 0,1 1-1,-1-1 1,0 0-1,0 1-1,0 0 0,0 0 0,0 0 0,0 0 0,0 1-1,0-1 1,0 0 0,0 0 0,0 1 0,0-1 0,0 0 0,0 1-1,1-1 1,-1 1 0,0-1 0,0 1 0,0 0 0,-7 6 2,1-1 0,-12 15 1,19-20-6,-36 42-17,-49 78 1,74-103 6,0 2 1,1 0 0,1 0 0,1 1 0,1 0 0,1 0 0,-4 27-1,9-43 10,0 1-1,1-1 0,0 1 0,0-1 0,0 1 0,1-1 0,0 1 0,0-1 0,0 1 1,1-1-1,4 9 0,-5-11 2,1 0 0,0-1 0,-1 1 1,2 0-1,-1-1 0,0 1 0,0-1 0,1 0 1,-1 0-1,1 0 0,0 0 0,0 0 0,-1 0 1,1-1-1,0 1 0,1-1 0,-1 0 0,0 0 1,0 0-1,5 0 0,1 0 14,1-1-1,-1 0 1,1 0-1,-1-1 0,1 0 1,-1-1-1,1 0 1,-1-1-1,0 1 1,0-2-1,0 1 1,-1-1-1,1-1 1,10-7-1,2-2 69,0-2-1,0-1 1,-2 0-1,19-21 1,-25 24 42,22-31 1,-32 39-94,1 0 1,-1 0-1,0 0 0,0 0 1,-1-1-1,0 1 0,0-1 1,0 1-1,0-8 0,-2 13-29,1 1 0,-1-1 0,0 1 0,0-1 0,0 1 0,0-1 0,0 1 0,0-1 0,0 1 0,0-1 0,0 1 0,0-1 0,0 1 0,0-1 0,0 1 0,0-1 0,0 1 0,-1 0 0,1-1 0,0 1 0,0-1 0,0 1 0,-1-1 0,1 1 0,0 0 0,-1-1 0,1 1 0,0 0 0,-1-1 0,1 1 0,-1 0 0,1-1 0,0 1 0,-1 0 0,1 0 0,-1 0 0,1-1 0,-1 1 0,1 0 0,0 0 0,-1 0 0,1 0 0,-1 0 0,1 0 0,-1 0 0,1 0 0,-1 0 0,1 0 0,-1 0 0,1 0 0,-1 0 0,1 0 0,-1 0 0,1 1 0,-1-1 0,1 0 0,0 0 0,-1 0 0,1 1 0,-1-1 0,-3 2 3,0 1 1,0-1 0,1 1 0,-1-1-1,-6 7 1,4-2-6,0 1-1,0 0 1,1 0-1,0 0 1,0 0 0,1 1-1,0 0 1,1 0-1,-1 0 1,2 0-1,-1 1 1,2-1 0,-1 1-1,1-1 1,0 16-1,1-23 1,1 0-1,-1 0 1,0 0-1,1 0 0,-1 0 1,1 0-1,0 0 0,-1 0 1,1 0-1,0 0 1,0 0-1,0-1 0,1 1 1,-1 0-1,0-1 0,1 1 1,-1-1-1,1 0 1,-1 1-1,1-1 0,0 0 1,-1 0-1,1 0 1,0 0-1,0 0 0,0 0 1,0-1-1,0 1 0,0 0 1,0-1-1,0 0 1,0 1-1,0-1 0,0 0 1,2 0-1,6-1 12,-1 1 0,0-1 1,0-1-1,0 1 0,-1-2 0,15-4 0,7-6 39,0 0 1,-1-2-1,-1-1 0,-1-1 1,0-2-1,-1-1 0,32-31 1,-53 46-42,-3 3-5,0 0-1,0 0 1,0 0-1,0 0 1,0-1-1,0 1 1,-1 0 0,1-1-1,0-3 1,-2 6-5,0 0 0,0 0 0,0 0 0,0 0 0,0 0 0,0-1 0,0 1 1,0 0-1,-1 0 0,1 0 0,0 0 0,0 0 0,0 0 0,0 0 0,0 0 0,0-1 0,-1 1 0,1 0 0,0 0 1,0 0-1,0 0 0,0 0 0,-1 0 0,1 0 0,0 0 0,0 0 0,0 0 0,0 0 0,0 0 0,-1 0 1,1 0-1,0 0 0,0 0 0,0 0 0,0 0 0,0 0 0,-1 1 0,1-1 0,0 0 0,0 0 0,0 0 0,0 0 1,0 0-1,-1 0 0,1 0 0,0 0 0,0 1 0,0-1 0,0 0 0,-11 5-1,2 2 1,0 1 1,0 0 0,0 0-1,1 1 1,0 0 0,1 0-1,-7 12 1,3-4-2,1 1 1,0 0-1,-8 25 0,15-34 3,0-1-1,1 1 0,0-1 1,0 1-1,1 0 1,0 0-1,1 12 0,0-19 0,0 0 0,0 0 0,1 0-1,-1 0 1,1 0 0,-1 0 0,1 0-1,-1 0 1,1 0 0,0-1 0,0 1 0,0 0-1,0-1 1,0 1 0,1 0 0,-1-1-1,0 1 1,1-1 0,-1 0 0,1 1 0,-1-1-1,1 0 1,0 0 0,0 0 0,-1 0-1,1-1 1,0 1 0,0 0 0,0-1 0,0 1-1,0-1 1,0 1 0,0-1 0,0 0-1,0 0 1,0 0 0,0 0 0,1-1 0,8 0 6,-1-1 1,0 0-1,-1-1 1,1 0-1,0 0 1,-1-1 0,1 0-1,-1-1 1,-1 0-1,15-10 1,4-6 36,44-43 1,-51 45-28,0-2 0,-2-1 1,0 0-1,18-32 0,-29 38 6,-9 10-19,1 6-5,0 1-1,0-1 0,0 1 1,-1-1-1,1 1 0,0 0 1,1-1-1,-1 1 1,0 0-1,0 0 0,0 0 1,0-1-1,0 1 0,1 0 1,-1 0-1,0 0 1,1 0-1,-1 3 0,-6 6-85,1 2 0,0-1-1,1 0 1,1 1-1,0 0 1,0 0 0,1 1-1,1-1 1,0 1 0,1-1-1,0 17 1,1-26 4,0-1-1,0 0 1,1 0-1,-1 0 1,1 0-1,0 0 1,-1 0-1,1 0 1,0 0-1,0 0 1,2 2-1,-2-3 61,-1 0-1,1-1 0,0 1 1,0 0-1,0-1 0,0 1 1,0-1-1,0 1 0,-1-1 0,1 1 1,0-1-1,0 0 0,1 1 1,-1-1-1,0 0 0,0 0 1,0 0-1,0 0 0,0 0 1,0 0-1,0 0 0,0 0 0,0 0 1,0 0-1,1-1 0,20-8-456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15643,'6'3'937,"2"10"-897,4 5-24,4 8 160,8 10-144,6 15-104,5 5-56,3 4-80,2 1-41,-1-4-79,-1-4-128,-1-10 296,-7-2-112,-11-13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50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70 18068,'0'0'64,"-1"0"1,1 0-1,-1 0 1,1 0 0,0-1-1,-1 1 1,1 0-1,-1 0 1,1-1-1,-1 1 1,1 0-1,0-1 1,-1 1-1,1 0 1,0-1-1,-1 1 1,1-1-1,0 1 1,0 0-1,-1-1 1,1 1 0,0-1-1,0 1 1,0-1-1,0 1 1,0-1-1,-1 1 1,1-2-1,8-11 719,-3 9-553,-1 0 0,0 1 0,1 0 1,8-4-1,-5 2 29,1 2 0,0-1-1,0 1 1,0 1 0,1-1 0,-1 1 0,1 1 0,10-1 0,-17 2-225,0 0 0,1 0 0,-1 1 0,0-1 0,0 1 1,0-1-1,1 1 0,-1 0 0,0 0 0,0 1 0,0-1 0,-1 1 0,1-1 0,0 1 0,0 0 0,-1 0 0,1 0 1,-1 0-1,0 0 0,0 1 0,1-1 0,-2 1 0,1 0 0,0-1 0,0 1 0,-1 0 0,2 4 0,0 5 7,0 1 0,0-1 0,-1 1-1,-1 0 1,0 0 0,-1 0-1,0 0 1,-4 23 0,2-20-4,0 0 0,2 0-1,0 0 1,4 30 0,-4-45-29,0 1 1,1-1-1,-1 0 0,0 0 0,0 0 1,1 0-1,-1 0 0,1 0 0,-1 0 0,1 1 1,0-1-1,-1 0 0,1-1 0,0 1 1,-1 0-1,1 0 0,0 0 0,0 0 0,0-1 1,0 1-1,0 0 0,0-1 0,0 1 1,2 0-1,-1-1 10,0 1 1,-1-1 0,1 0-1,0-1 1,0 1-1,0 0 1,-1-1-1,1 1 1,0 0-1,-1-1 1,1 0 0,0 0-1,-1 1 1,3-3-1,5-3 91,-1 0 0,1-1 1,-2 0-1,12-12 0,-6 4 92,-1 0 0,-1 0 1,0-1-1,9-20 1,-17 31-141,-1-1-1,1 1 1,-1-1 0,0 0 0,0 0 0,-1 0 0,0 0 0,0 0 0,0 0 0,-1-1 0,0 1 0,0 0 0,0 0 0,-1 0 0,0 0 0,-3-11 0,2 14-44,1 1 0,0-1 0,0 1 1,-1 0-1,1 0 0,-1 0 0,0-1 0,0 2 1,0-1-1,0 0 0,-4-2 0,5 3-29,0 0-1,0 0 1,0 1 0,0-1-1,0 1 1,-1-1 0,1 1-1,0-1 1,-1 1 0,1 0-1,0 0 1,0-1 0,-1 1-1,1 0 1,0 0 0,-1 0-1,1 1 1,0-1 0,-1 0-1,1 0 1,0 1 0,-1-1-1,1 1 1,0-1-1,-2 2 1,3-2-34,-1 0-1,1 1 0,-1-1 1,1 0-1,0 1 1,-1-1-1,1 1 0,-1-1 1,1 1-1,0-1 1,-1 1-1,1-1 0,0 1 1,0-1-1,-1 1 1,1-1-1,0 1 1,0-1-1,0 1 0,0 0 1,-1-1-1,1 1 1,0-1-1,0 1 0,0-1 1,0 1-1,1 0 1,-1-1-1,0 1 0,0-1 1,0 1-1,0 0 1,1-1-1,-1 1 1,0-1-1,0 1 0,1-1 1,-1 1-1,0-1 1,1 1-1,1 1-179,0 0 0,-1 0-1,1 0 1,0 0 0,0-1 0,0 1-1,0-1 1,4 3 0,1-2 36,-1 0-1,0 0 1,1 0-1,-1-1 1,1 0 0,0 0-1,7 0 1,29-1-770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2.5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13363,'-14'23'1152,"0"0"-480,2 3-824,4 0 1336,6 4-975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2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124 177 24477,'-11'7'4,"1"0"0,0 0 1,0 1-1,1 0 0,0 1 0,0 0 0,1 1 0,0-1 0,1 2 0,0-1 0,0 1 0,-5 13 1,11-22-5,0 0 0,0 0 0,0 0 1,1 0-1,-1 0 0,1 0 1,-1 0-1,1 0 0,0 0 0,-1 0 1,1 0-1,1 1 0,-1-1 0,0 0 1,0 0-1,1 0 0,0 3 1,0-4-1,0 0 0,0 0 0,0 0 1,0 0-1,0 0 0,0 0 0,0 0 1,0 0-1,0-1 0,1 1 0,-1 0 1,0-1-1,1 1 0,-1-1 0,0 1 1,1-1-1,-1 0 0,0 0 0,1 1 1,-1-1-1,1 0 0,-1 0 0,1 0 1,-1-1-1,0 1 0,1 0 0,2-1 1,9-2 6,0-1 0,0 0 0,0 0 0,-1-1 0,1-1 0,-1 0 0,0-1 0,12-9 0,6-7 119,48-44 1,12-29 150,-77 81-191,-1-2 1,0 0-1,-1-1 1,11-23-1,-22 41-81,0-1-1,1 1 0,-1 0 1,0-1-1,0 1 1,0 0-1,0-1 0,0 1 1,1 0-1,-1-1 0,0 1 1,0 0-1,0-1 1,0 1-1,0 0 0,0-1 1,0 1-1,0-1 1,0 1-1,0 0 0,0-1 1,-1 1-1,1 0 1,0-1-1,0 1 0,0-1 1,-9 4 44,2 5-42,-1-1 0,1 1 0,1 1 0,0-1 0,-6 11 0,-26 52 9,30-55-7,2-6-16,-8 18 25,-13 34 0,24-54-133,1-1 0,-1 1 0,2-1 0,-1 1 0,1-1 0,0 1 0,1 0 0,0 0 0,0-1 0,2 12 0,-2-18 135,0 1 1,0-1-1,1 0 1,-1 0-1,1 1 1,-1-1-1,1 0 1,0 0-1,-1 0 1,1 0-1,0 0 1,0 0-1,0 0 1,0 0-1,0 0 1,0 0 0,0 0-1,0 0 1,0-1-1,0 1 1,1 0-1,1 0-32,-1 0-1,1-1 1,-1 1-1,1-1 1,0 1 0,-1-1-1,1 0 1,-1 0-1,1-1 1,3 1-1,19-6-223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3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75 20900,'-1'2'136,"0"-1"0,0 0-1,1 0 1,-1 0 0,0 1-1,1-1 1,-1 0 0,1 1-1,-1-1 1,1 0 0,0 1-1,-1-1 1,1 1 0,0-1-1,0 1 1,0 1 0,1-2-94,-1-1-1,1 1 1,-1-1 0,1 1-1,-1-1 1,1 1 0,-1-1-1,1 1 1,0-1 0,-1 0 0,1 1-1,0-1 1,-1 0 0,1 1-1,0-1 1,0 0 0,-1 0 0,1 0-1,0 0 1,-1 1 0,1-1-1,0 0 1,0 0 0,-1-1 0,1 1-1,0 0 1,0 0 0,-1 0-1,1 0 1,0-1 0,-1 1-1,1 0 1,0-1 0,1 0 0,2-1 16,1 0 0,0 0 0,0-1 0,-1 0 0,0 0 0,1 0 0,-1 0 0,0-1 1,5-5-1,-8 7-51,1 1 0,-1-1 1,1 1-1,-1-1 1,0 0-1,1 0 0,-1 1 1,0-1-1,0 0 1,0 0-1,-1 0 0,1 0 1,0-1-1,-1 1 1,1 0-1,-1 0 0,0 0 1,0 0-1,0-1 1,0 1-1,0 0 0,0 0 1,-1 0-1,1 0 1,-2-4-1,2 5-2,-1 0 1,0 0-1,0 0 0,0 0 1,0 0-1,0 0 0,0 0 1,0 0-1,0 1 0,0-1 1,0 0-1,-1 1 0,1-1 1,0 1-1,0-1 0,-1 1 1,1 0-1,0-1 0,0 1 1,-1 0-1,1 0 0,0 0 1,-1 0-1,1 0 0,0 0 1,-1 0-1,1 1 0,-2-1 1,-1 1 9,-1 1 1,1-1 0,-1 1-1,1-1 1,-1 1 0,-6 5-1,3-1-1,0 0 0,0 1 1,1 0-1,0 0 0,-9 11 0,13-13-15,-1 0 0,1-1 1,0 1-1,0 1 0,1-1 0,-1 0 0,1 1 1,1-1-1,-1 1 0,-1 10 0,3-15-1,0 0 1,0 1-1,0-1 0,0 0 0,0 0 0,0 1 1,0-1-1,0 0 0,1 0 0,-1 0 0,1 1 1,-1-1-1,1 0 0,-1 0 0,1 0 0,-1 0 1,1 0-1,0 0 0,0 0 0,0 0 1,0 0-1,-1 0 0,3 1 0,0-1 0,-1 1-1,1-1 1,0 0 0,-1 0-1,1-1 1,0 1 0,-1-1-1,1 1 1,0-1 0,4 0-1,6 0-1,-1-1-1,1-1 1,22-5-1,100-39-1,2 0 55,-135 45-47,0 1 1,0-1-1,-1 1 0,1 0 1,0 0-1,0 0 0,0 0 0,-1 0 1,1 0-1,3 1 0,-4-1 0,-1 0 0,0 0-1,1 0 1,-1 1-1,0-1 1,1 0 0,-1 0-1,0 1 1,1-1-1,-1 0 1,0 0 0,0 1-1,1-1 1,-1 0-1,0 1 1,0-1 0,0 1-1,1-1 1,-1 0-1,0 1 1,0-1 0,0 0-1,0 1 1,0-1-1,0 1 1,0-1 0,0 0-1,0 1 1,0 0-1,-1 3 11,0 0 0,0 0 0,-1 0 0,1-1 0,-1 1 0,0 0 1,-3 3-1,2-1 1,-1 0 22,0 0 1,1 0 0,0 1-1,0-1 1,-3 13-1,6-19-26,0 1 0,0 0-1,0 0 1,0 0-1,0 0 1,0 0 0,0 0-1,0 0 1,0 0-1,0 0 1,0 0 0,1 0-1,-1 0 1,0-1-1,1 1 1,-1 0 0,1 0-1,-1 0 1,2 1-1,-1-1 4,0 0 0,1 0 0,-1-1 0,1 1 0,-1 0 0,0 0 0,1-1 0,-1 1 0,1-1 0,0 0-1,-1 1 1,1-1 0,-1 0 0,1 0 0,0 0 0,1 0 0,18-2 64,0-1 0,0 0 0,-1-2-1,34-11 1,19-4 40,-63 18-101,4-2-6,0 2 0,0 0 0,-1 0 0,2 1 0,13 1 0,-27 0-9,0 0 0,0 0 0,-1-1 0,1 1 0,0 0 0,0 0 0,0 1-1,-1-1 1,1 0 0,0 0 0,0 0 0,-1 0 0,1 1 0,0-1 0,-1 0 0,1 1 0,0-1 0,-1 0-1,1 1 1,0-1 0,-1 1 0,1-1 0,-1 1 0,1 0 0,-1-1 0,1 1 0,-1-1 0,1 1 0,-1 0-1,0-1 1,1 1 0,-1 0 0,0 0 0,1-1 0,-1 1 0,0 0 0,0 0 0,0-1 0,0 1 0,0 1-1,-1 1 6,0 1 0,0-1-1,0 1 1,-1-1-1,0 1 1,0-1-1,-2 3 1,-3 6 26,7-12-30,0 1 1,0-1-1,0 0 0,0 0 0,0 0 1,0 0-1,0 0 0,0 0 0,0 0 1,0 1-1,0-1 0,0 0 0,0 0 1,0 0-1,0 0 0,0 0 0,0 0 1,0 1-1,0-1 0,0 0 0,0 0 1,0 0-1,0 0 0,0 0 0,0 0 1,0 0-1,0 1 0,0-1 0,0 0 1,1 0-1,-1 0 0,0 0 1,0 0-1,0 0 0,0 0 0,0 0 1,0 0-1,0 0 0,0 0 0,1 0 1,-1 1-1,0-1 0,0 0 0,0 0 1,0 0-1,0 0 0,0 0 0,0 0 1,1 0-1,-1 0 0,0 0 0,0 0 1,0 0-1,0 0 0,0 0 0,0-1 1,1 1-1,-1 0 0,0 0 0,14-3 41,14-6-1,19-12-6,-27 11-31,0 1 0,0 1 0,1 1 0,0 1 0,28-5 1,-48 11-3,1-1 1,-1 1-1,0 0 1,1 0 0,-1 0-1,0 0 1,1 0 0,-1 0-1,0 1 1,0-1 0,1 0-1,-1 1 1,0-1 0,0 1-1,1-1 1,-1 1 0,0-1-1,2 2 1,-3-1 1,1 0 0,-1 0 0,1 0-1,-1 0 1,0 0 0,0 0 0,1 0 0,-1 0 0,0 0 0,0 0-1,0 0 1,0 0 0,0 0 0,0 0 0,-1 0 0,1 0-1,0 0 1,0 0 0,-1 0 0,1 0 0,0 0 0,-1 0 0,1 0-1,-1-1 1,0 2 0,-48 76-199,35-57-2377,14-21 2548,0 0 1,0 0-1,1 0 1,-1 1-1,0-1 1,0 0-1,0 0 0,0 0 1,0 0-1,0 0 1,0 0-1,0 0 1,0 0-1,0 1 1,0-1-1,1 0 0,-1 0 1,0 0-1,0 0 1,0 0-1,0 0 1,0 0-1,0 0 1,0 0-1,1 0 0,-1 0 1,0 0-1,0 0 1,0 0-1,0 0 1,0 0-1,0 0 0,1 0 1,-1 0-1,0 0 1,0 0-1,0 0 1,0 0-1,0 0 1,0 0-1,0 0 0,1 0 1,-1 0-1,0-1 1,0 1-1,0 0 1,0 0-1,0 0 1,0 0-1,0 0 0,0 0 1,0 0-1,1 0 1,-1 0-1,0-1 1,0 1-1,0 0 0,0 0 1,0 0-1,9-8-773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5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262 112 17652,'0'-10'1100,"-4"9"141,-8 11 502,6-5-1704,-4 4 320,0-1 0,0-1 0,-1 0 0,0 0 0,0-1 0,0 0 0,-1-1 0,0 0 0,-16 3 0,28-8-332,0 0-1,0 0 0,0 0 0,0 0 0,0 0 0,0 0 0,0 0 1,0 0-1,0 0 0,0 0 0,0 0 0,0 0 0,0-1 0,0 1 1,0 0-1,0 0 0,0 0 0,0 0 0,0 0 0,0 0 0,0 0 1,0 0-1,0 0 0,0 0 0,0 0 0,0 0 0,0 0 0,0 0 1,0 0-1,0 0 0,0 0 0,-1 0 0,1 0 0,0-1 0,0 1 1,0 0-1,0 0 0,0 0 0,0 0 0,0 0 0,0 0 0,0 0 1,0 0-1,0 0 0,0 0 0,0 0 0,-1 0 0,1 0 0,0 0 1,0 1-1,0-1 0,0 0 0,9-7 221,15-4-365,-23 11 176,-17-7 264,13 7-314,1-1 0,-1 2 0,1-1 0,0 0-1,-1 0 1,1 1 0,0 0 0,-1-1-1,1 1 1,0 0 0,0 0 0,-1 0 0,1 0-1,0 0 1,0 1 0,0-1 0,0 1-1,1-1 1,-1 1 0,0 0 0,-1 2 0,-6 6 3,1 0 0,-10 16 0,17-25-10,-6 12-7,0 1 0,0-1 1,1 1-1,1 0 0,-6 24 0,11-37 1,0 0-1,-1 0 1,1 0 0,0 0-1,-1 0 1,1 0-1,0 1 1,0-1 0,0 0-1,0 0 1,0 0-1,1 0 1,-1 0-1,0 1 1,0-1 0,1 0-1,-1 0 1,0 0-1,1 0 1,-1 0 0,1 0-1,1 1 1,-2-1-1,1-1 1,0 0 0,0 1-1,0-1 1,0 0-1,0 0 1,0 0 0,0 0-1,0 0 1,-1 1-1,1-2 1,0 1 0,0 0-1,0 0 1,0 0-1,0 0 1,0-1-1,0 1 1,0 0 0,1-1-1,5-3-17,-1 1 0,1-1 0,-1 0 0,0-1 0,7-6 0,8-10 5,-2-1 0,0-1 0,-1-1-1,-2-1 1,0 0 0,-2-1 0,22-54 0,-28 57 83,6-36 0,-26 119 30,-1-3-104,3 0-1,-4 71 1,14-123-5,0-1 0,0 1 0,0-1 1,1 1-1,0-1 0,0 1 0,0-1 0,3 8 0,-3-11-15,0 1-1,-1-1 0,1 0 1,0 1-1,0-1 1,0 0-1,0 0 0,1 0 1,-1 0-1,0 0 1,0 0-1,1 0 0,-1 0 1,0 0-1,1 0 1,-1-1-1,1 1 1,-1-1-1,1 1 0,-1-1 1,1 0-1,0 1 1,-1-1-1,1 0 0,-1 0 1,1 0-1,2-1 1,6-1 58,-1 0 0,0-1 0,0 0 0,0-1 0,-1 0 0,1 0 0,-1-1 0,11-7 0,15-11-174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5.6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1 19028,'-21'23'1109,"-1"2"-119,-25 35 0,42-52-764,0 0 0,0 0 0,1 0 0,0 1 1,1 0-1,0-1 0,0 1 0,1 0 0,-2 14 1,3-23-214,1 1 1,0 0-1,0 0 1,-1 0 0,1 0-1,0 0 1,0 0 0,0 0-1,0 0 1,0 0 0,1 0-1,-1 0 1,0 0 0,0 0-1,1 0 1,-1 0-1,0 0 1,1 0 0,-1 0-1,1 0 1,-1 0 0,1-1-1,0 1 1,-1 0 0,1 0-1,0-1 1,0 1 0,-1 0-1,1-1 1,0 1-1,0-1 1,0 1 0,0-1-1,0 1 1,-1-1 0,1 0-1,0 1 1,0-1 0,0 0-1,0 0 1,0 0 0,0 0-1,0 0 1,0 0-1,0 0 1,0 0 0,0 0-1,0 0 1,0 0 0,0-1-1,1 0 1,4 0-7,0-1 1,0 0-1,0-1 1,0 0 0,0 0-1,-1 0 1,6-5-1,3-2 6,-1-1-1,-1-1 1,0-1-1,0 1 1,-1-2 0,-1 1-1,0-2 1,-1 1 0,-1-1-1,10-23 1,-18 32 76,-7 16-50,-10 21 35,13-19-41,-30 78 270,31-81-254,1 1-1,0 0 1,0 0-1,1 0 1,0 0-1,1 0 1,1 14 0,-1-21-75,1-1 0,-1 0 1,1 0-1,-1 0 1,1 0-1,0 0 1,0 0-1,0 0 0,0 0 1,0 0-1,0 0 1,0 0-1,1-1 1,-1 1-1,0 0 0,1-1 1,0 1-1,-1-1 1,1 0-1,0 1 1,0-1-1,0 0 0,0 0 1,0 0-1,0-1 1,0 1-1,0 0 1,0-1-1,0 1 0,0-1 1,4 1-1,2-1-115,0 0 0,0-1 0,-1 0 1,1 0-1,0 0 0,-1-1 0,15-5 0,12-7-306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6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1 16083,'-18'11'1384,"2"2"0,-18 15-1,27-21-935,-1 0 1,2 0-1,-1 1 0,1 0 0,0 0 0,-6 13 1,12-21-442,0 0 0,0 1 0,0-1 0,0 0 0,-1 1 0,1-1 0,0 1 0,0-1 0,0 0 0,0 1 0,0-1 0,0 1 0,0-1 0,0 0 0,0 1 0,0-1 0,1 1 0,-1-1 0,0 0 0,0 1 1,0-1-1,0 1 0,0-1 0,1 0 0,-1 1 0,0-1 0,0 0 0,1 0 0,-1 1 0,0-1 0,1 0 0,-1 1 0,0-1 0,1 0 0,-1 0 0,0 0 0,1 1 0,-1-1 0,0 0 0,1 0 0,-1 0 0,0 0 0,1 0 0,-1 0 0,1 0 1,-1 0-1,0 0 0,1 0 0,-1 0 0,1 0 0,-1 0 0,0 0 0,1 0 0,-1 0 0,1 0 0,-1 0 0,1-1 0,29-4-69,-26 5 80,4-2-21,13-3-43,38-2 1,-54 6 35,1 1 0,-1 0 1,1 0-1,-1 1 0,1 0 0,-1 0 0,1 0 1,-1 1-1,0-1 0,1 1 0,-1 0 0,5 4 0,-8-5 24,-1-1-1,0 1 1,0 0 0,0 1-1,0-1 1,0 0-1,0 0 1,0 0-1,0 0 1,0 1-1,0-1 1,-1 0 0,1 1-1,-1-1 1,1 1-1,-1-1 1,1 1-1,-1-1 1,0 1-1,0-1 1,0 1 0,0-1-1,0 1 1,0-1-1,0 1 1,0-1-1,0 1 1,-1-1-1,1 1 1,-1-1-1,1 1 1,-1-1 0,0 0-1,1 1 1,-1-1-1,0 0 1,0 0-1,-2 2 1,-2 5 111,-1-1 1,0 1 0,-1-2-1,-13 12 1,14-12-117,-2-1 1,1 0 0,0-1 0,-1 0 0,-11 5 0,16-8-52,0 0 1,0 0 0,0 0-1,0 0 1,0-1 0,-1 1-1,1-1 1,0 0-1,-1 0 1,1 0 0,0 0-1,0 0 1,-1-1 0,1 0-1,0 0 1,0 1-1,-4-3 1,-5-6-195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6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235 53 18740,'0'-3'285,"0"0"0,0 0 0,0 0 0,0-1 1,-1 1-1,0 0 0,1 0 0,-1 0 0,0 0 0,-1 0 0,1 0 0,-3-4 0,3 6-208,0 0-1,0 0 0,1 1 0,-1-1 0,0 0 0,0 1 1,1-1-1,-1 1 0,0-1 0,0 1 0,0 0 1,0-1-1,0 1 0,0 0 0,0 0 0,0-1 0,-2 1 1,1 0 21,0 0 0,0 1 0,0-1 0,0 1 1,0-1-1,0 1 0,0 0 0,0-1 0,0 1 1,0 0-1,-2 2 0,-22 16 17,1 2 0,1 0 1,0 1-1,-28 38 0,49-57-125,-15 19-32,17-21 36,0 0 1,1 0-1,-1 0 1,0 0-1,1 0 0,-1 0 1,1 0-1,-1 0 0,1 0 1,0 0-1,-1 0 1,1 1-1,0-1 0,0 0 1,0 0-1,0 0 0,0 2 1,0-2 0,1-1 1,-1 0 0,1 1-1,-1-1 1,0 0 0,1 1-1,-1-1 1,1 0 0,-1 0-1,1 0 1,-1 1 0,1-1-1,-1 0 1,1 0 0,0 0-1,-1 0 1,1 0 0,-1 0-1,1 0 1,-1 0 0,1 0-1,-1 0 1,1 0 0,-1 0-1,1-1 1,-1 1 0,2 0-1,19-7-52,-16 5 26,11-4-43,1 1 1,0 0-1,-1 2 0,31-3 0,-43 5 58,0 1 0,1 0 0,-1 0 0,0 1 1,0 0-1,0-1 0,0 1 0,0 0 0,0 1 0,0-1 1,0 1-1,0 0 0,0 0 0,-1 0 0,1 0 0,-1 1 0,1 0 1,-1-1-1,0 1 0,0 0 0,0 0 0,-1 1 0,1-1 1,-1 1-1,3 4 0,-1 1 33,-1 0 0,0 0-1,0 1 1,0-1 0,-2 1 0,1-1 0,-1 1 0,0 0-1,-1 0 1,0-1 0,-1 1 0,0 0 0,0 0 0,-4 11-1,2-9 109,-1 1 0,0-1 0,-1 0 0,0 0 0,-1-1-1,0 1 1,-1-1 0,0 0 0,-1-1 0,-11 12 0,12-15-28,-1-1 0,1 0 1,-1-1-1,0 0 1,0 0-1,-17 7 0,22-11-169,-1 1-1,1-1 0,0 0 0,-1 0 0,1 0 0,-1-1 0,1 1 0,-1-1 0,1 1 0,-1-1 0,0 0 0,1-1 0,-1 1 0,1-1 0,-1 1 0,1-1 0,-1 0 0,1 0 1,0-1-1,-1 1 0,-2-3 0,4 3-14,1 0-1,0-1 1,-1 1 0,1-1 0,0 1 0,0-1-1,0 1 1,0-1 0,0 1 0,1-1 0,-1 0-1,0 0 1,1 1 0,-1-1 0,1 0 0,0 0-1,0 0 1,-1-3 0,1 0-27,1 0 1,-1 0-1,1 0 0,0 0 0,3-9 1,12-22-690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8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17964,'1'3'159,"0"0"-1,-1-1 1,1 1 0,-1 0 0,1 0-1,-1 0 1,0 0 0,0 0-1,0 0 1,0 0 0,-1 0 0,1 0-1,-1-1 1,1 1 0,-1 0 0,-2 4-1,1 0 150,-16 73 734,3 1 0,4 1 0,-2 139 1,16-196-816,-3-25-224,0 0 1,0 0-1,0-1 1,0 1-1,0 0 0,0 0 1,0 0-1,0 0 1,0 0-1,0 0 0,0 0 1,0-1-1,0 1 1,0 0-1,0 0 0,0 0 1,0 0-1,0 0 1,0 0-1,0 0 0,0 0 1,0 0-1,1 0 1,-1-1-1,0 1 0,0 0 1,0 0-1,0 0 1,0 0-1,0 0 0,0 0 1,0 0-1,1 0 1,-1 0-1,0 0 0,0 0 1,0 0-1,0 0 1,0 0-1,0 0 0,0 0 1,1 0-1,-1 0 0,0 0 1,0 0-1,0 0 1,0 0-1,0 0 0,0 0 1,0 0-1,0 0 1,1 0-1,-1 0 0,0 1 1,0-1-1,0 0 1,0 0-1,0 0 0,0 0 1,0 0-1,0 0 1,0 0-1,0 0 0,0 0 1,0 1-1,0-1 1,1 0-1,-1 0 0,1-5 34,1 1 0,-1-1 0,0 0 0,0 0 0,1-9 0,-1-19 75,-4-40 1,2 59-96,-1 0 0,-1 0 0,0 1-1,-1-1 1,-8-19 0,0 15-14,7 18-17,4 12-4,2-5 14,0-1 1,0 1 0,1 0-1,0-1 1,0 1-1,0-1 1,1 0-1,0 0 1,0 0 0,1 0-1,0 0 1,0-1-1,0 0 1,0 0-1,1 0 1,0 0 0,0 0-1,1-1 1,-1 0-1,1 0 1,0-1-1,0 0 1,0 0 0,0 0-1,0-1 1,1 1-1,-1-2 1,1 1-1,-1-1 1,1 0 0,0 0-1,0-1 1,-1 1-1,1-2 1,0 1-1,0-1 1,0 0 0,-1 0-1,1-1 1,-1 0-1,12-5 1,-4 1 3,-1-1-1,0 0 1,0-1 0,-1-1 0,0 0 0,0-1 0,-1 0-1,18-22 1,-17 18 8,-1-1 0,-1 0 0,-1-1 0,0 1 0,-1-2-1,0 1 1,5-19 0,-13 35-7,0-1-1,0 1 1,1 0-1,-1-1 1,0 1-1,0-1 1,0 1-1,1 0 1,-1-1-1,0 1 0,0-1 1,0 1-1,0 0 1,0-1-1,0 1 1,0-1-1,0 1 1,0 0-1,0-1 1,0 1-1,0-1 1,0 1-1,0 0 1,-1-1-1,1 1 1,0-1-1,0 1 1,0 0-1,0-1 1,-1 1-1,-10 12 19,-1 11 30,0 1 1,1 1 0,2 0-1,0 1 1,2-1 0,1 1-1,-4 32 1,9-52-19,1 0 0,0 0 0,0 0-1,0 1 1,1-1 0,2 9 0,-3-14-22,0 1 0,1-1 0,-1 0 0,0 0 0,1 1 0,-1-1 0,1 0 0,0 0 0,-1 0 0,1 0 0,0 0 0,0 0 0,0 0 0,0 0 0,-1 0 0,1 0 0,1-1 0,-1 1 0,0 0-1,0 0 1,0-1 0,0 1 0,0-1 0,1 1 0,-1-1 0,0 0 0,0 1 0,1-1 0,-1 0 0,0 0 0,0 0 0,1 0 0,-1 0 0,0 0 0,1 0 0,0-1 0,3 0 7,1-1-1,-1 0 0,-1-1 1,1 1-1,0-1 1,-1 0-1,1 0 1,-1 0-1,0 0 1,0-1-1,5-5 1,40-51 41,-44 52-47,20-26 24,-1-2 1,-2-1-1,33-77 0,-54 112 8,-3 6-18,-6 12-12,-10 25-16,15-33 5,-22 70 93,23-71-77,0 1 1,1 0-1,0 0 0,0 0 1,1 0-1,0 0 0,2 14 1,-2-21-14,0-1 0,1 1 0,-1 0 0,0 0 0,0 0 0,1-1 0,-1 1 0,1 0 0,-1 0 0,0-1 1,1 1-1,0 0 0,-1-1 0,1 1 0,-1-1 0,1 1 0,0-1 0,-1 1 0,1-1 0,0 1 0,0-1 1,-1 0-1,1 1 0,0-1 0,0 0 0,-1 0 0,1 1 0,0-1 0,0 0 0,0 0 0,0 0 0,-1 0 1,1 0-1,0 0 0,0 0 0,0 0 0,0-1 0,-1 1 0,1 0 0,0 0 0,0-1 0,-1 1 0,1 0 1,1-2-1,4 0 23,0-1 1,0-1-1,0 1 1,7-7-1,15-15 6,-1-2 0,-2-1 1,-1 0-1,41-64 0,-25 34-78,-54 91 11,4-6 20,1-8-10,-2 3 26,1 0 0,0 1 0,2 0 0,1 0 0,-8 46 0,14-67-2,1 0 0,0 0 0,0 0 0,0 1 0,0-1 0,0 0 0,0 0 0,1 0 0,-1 0 0,1 0 0,0 0 0,-1 0 0,1 0 0,0 0 0,0-1 0,0 1 0,0 0 0,1 0 0,-1-1 0,2 3 0,-1-3 0,0 1 1,1-1-1,-1 1 0,1-1 1,-1 0-1,1 0 0,-1 0 1,1 0-1,-1-1 0,1 1 0,0-1 1,-1 0-1,6 1 0,2-2-3,-1 0-1,1 0 1,0 0-1,-1-1 1,1-1-1,-1 0 1,16-7-1,-11 2 4,1-1 0,-1 0-1,0-1 1,-1-1-1,-1 0 1,1-1 0,-2 0-1,1-1 1,-2 0 0,0 0-1,-1-2 1,0 1 0,-1-1-1,0 0 1,-1-1-1,-1 1 1,5-20 0,-10 30 3,-1 0 1,1 0 0,-1 0 0,0 0 0,0 0 0,0 0 0,-2-6-1,2 10-2,0 1 0,0-1-1,0 0 1,0 1 0,-1-1-1,1 0 1,0 1 0,-1-1 0,1 1-1,0-1 1,-1 0 0,1 1-1,-1-1 1,1 1 0,-1-1-1,1 1 1,-1-1 0,1 1-1,-1 0 1,0-1 0,1 1 0,-2-1-1,1 1 1,0 0-1,0 0 0,0 0 1,-1 0-1,1 1 0,0-1 1,0 0-1,0 0 0,0 1 1,0-1-1,0 1 0,0-1 1,0 1-1,0 0 1,0-1-1,0 1 0,0 0 1,-1 1-1,-6 5-2,1 1 1,1 0-1,-1 0 0,1 1 1,1-1-1,0 1 1,0 1-1,1-1 0,0 1 1,0-1-1,1 1 0,-4 21 1,7-29 1,0 0 1,-1 0-1,1 0 1,0 1-1,0-1 0,0 0 1,0 0-1,1 0 1,-1 1-1,1-1 1,-1 0-1,1 0 1,0 0-1,0 0 1,0 0-1,0 0 1,0 0-1,0 0 1,0-1-1,1 1 1,-1 0-1,1 0 0,-1-1 1,1 1-1,0-1 1,-1 0-1,1 1 1,0-1-1,0 0 1,0 0-1,0 0 1,4 1-1,6 1 5,0 0 0,0 0 0,1-1 0,21 1 0,-5-1 0,-25-1-4,20 2 3,31 8 0,-48-9-9,0 0 1,-1 1-1,1-1 0,-1 1 1,1 1-1,-1-1 1,0 1-1,0 0 0,5 6 1,-10-9 2,0 0 0,0 0 0,0 0 0,0 0 1,0 0-1,-1 0 0,1 1 0,0-1 0,-1 0 0,1 0 1,-1 1-1,1-1 0,-1 2 0,-1-1 69,-2-13 44,-3-23 11,2 1 0,2-1 0,0 0 0,5-38 0,-3 71-157,0 0 0,0 0 0,0 0-1,0 0 1,0 0 0,0 0-1,0 0 1,0 0 0,0 0-1,1 0 1,-1 0 0,0 0-1,1 0 1,-1 0 0,1 0 0,-1 1-1,1-1 1,-1 0 0,1 0-1,0 0 1,-1 1 0,1-1-1,0 0 1,0 1 0,-1-1-1,1 1 1,0-1 0,0 1-1,0-1 1,0 1 0,0-1 0,0 1-1,0 0 1,0-1 0,0 1-1,0 0 1,0 0 0,0 0-1,1 0 1,3 1-139,1 0-1,-1 1 1,0-1 0,0 1-1,0 0 1,6 4 0,-8-5 209,29 13-523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9.3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162 478 15795,'-8'1'366,"1"1"0,-1 0 0,1 0 0,0 0 0,0 1 0,0 0 0,0 1 0,1-1 0,-1 1-1,1 1 1,0-1 0,0 1 0,1 0 0,-6 6 0,5-4-236,0-1 0,0 1 0,1 1 0,0-1 0,1 1 0,-1 0 0,2 0 0,-1 0 0,1 0 0,0 1 0,-2 12 0,5-20-122,-1 0 0,1-1 0,0 1 0,0 0 0,0 0 0,0 0 0,0 0 0,0-1 1,0 1-1,0 0 0,0 0 0,0 0 0,0 0 0,0 0 0,0-1 0,1 1 0,-1 0 1,0 0-1,1 0 0,-1-1 0,1 1 0,-1 0 0,1-1 0,-1 1 0,2 1 0,-1-2-1,0 0 0,0 0 0,0 1 0,0-1 0,0 0 0,0 0 0,0 0 0,0 0 0,0 0 0,0 0 0,0 0 0,0-1 0,0 1 0,0 0 0,0-1 0,0 1 0,1-1 0,4-2 22,0-1-1,0 1 1,0-1-1,10-9 0,2-4 25,-1-1-1,-1-1 0,-1-1 0,0 0 1,-2-1-1,0 0 0,-1-1 0,-2-1 1,0 1-1,9-35 0,-18 47 6,-7 18-40,-8 23-11,7-5-5,1 0 0,-2 29 1,7-43 3,0-1-1,1 1 1,0 0 0,1-1 0,1 1 0,0-1-1,5 17 1,-7-25 7,1 0-1,0 0 1,0-1-1,0 1 1,0-1-1,1 1 1,-1-1-1,1 1 1,0-1-1,-1 0 1,1 0-1,0 0 1,0 0 0,1 0-1,-1 0 1,0 0-1,0-1 1,1 1-1,-1-1 1,1 0-1,0 1 1,-1-1-1,1-1 1,0 1-1,0 0 1,-1-1-1,1 1 1,0-1-1,0 0 1,0 0 0,0 0-1,-1 0 1,1 0-1,0-1 1,0 1-1,0-1 1,5-2-1,1-1 32,0 0 1,0-1-1,0 0 0,0-1 0,-1 0 1,0 0-1,0-1 0,-1 0 0,0-1 1,0 1-1,0-1 0,5-10 0,6-10 82,-1 0 0,19-45-1,-24 47-88,9-33 0,-30 91-29,-3 4 88,3 1 0,0 0 1,-4 54-1,13-87-71,0 0 0,0 0 1,0 0-1,1 0 0,-1 0 0,1-1 0,0 1 0,0 0 0,3 6 0,-4-9-13,1 0 0,0 0 0,-1 0-1,1 0 1,0 0 0,0 0 0,0 0-1,0 0 1,0 0 0,0 0 0,0-1-1,0 1 1,1 0 0,-1-1-1,0 1 1,0-1 0,1 0 0,-1 1-1,0-1 1,0 0 0,1 1 0,-1-1-1,0 0 1,1 0 0,-1 0 0,0 0-1,1-1 1,-1 1 0,0 0 0,1 0-1,1-1 1,3-2 14,1 1 0,0-1 0,0 0 0,-1-1 0,0 0 0,1 0 0,-1 0 0,-1-1 0,1 1 0,6-8 0,8-11 21,21-28 0,-27 33-23,67-100 55,-126 218-86,38-88 11,-24 57 87,28-61-73,0-1 1,1 1-1,0 0 0,0 0 1,1 0-1,0 0 0,0 8 1,1-15-15,0 0 0,0 0 0,0 0 1,1 0-1,-1 0 0,0 0 1,1 0-1,-1 0 0,0 0 1,1 0-1,0 0 0,-1 0 1,1 0-1,-1-1 0,1 1 1,0 0-1,0 0 0,-1-1 1,1 1-1,0 0 0,0-1 1,0 1-1,0-1 0,0 1 1,-1-1-1,1 0 0,0 1 1,0-1-1,0 0 0,0 1 1,0-1-1,1 0 0,-1 0 1,0 0-1,0 0 0,0 0 0,0 0 1,0 0-1,1-1 0,6 0 9,-1 0 0,0-1 1,15-4-1,-21 6-14,9-3 2,-1-1 0,1 0 1,-1 0-1,0-1 0,0 0 1,0-1-1,-1 0 0,0 0 1,0-1-1,0 0 0,-1 0 1,0-1-1,0 0 0,-1 0 1,8-13-1,104-204-195,-61 111 124,-21 41 34,35-62 0,-115 217 45,3 1 1,-32 98 0,-35 195 192,88-275-106,5 1 0,-4 195 1,17-293-43,-1-14-20,-4-23 10,-1-24-20,0-91 0,8 119-43,2 0 1,1 0-1,1 0 0,1 1 1,11-32-1,-13 51-64,1 0 1,0-1-1,0 1 1,1 1-1,0-1 1,1 1-1,0 0 1,0 0-1,1 1 1,0-1-1,0 1 0,1 1 1,9-7-1,1 2-272,0 1-1,0 1 0,1 0 0,0 2 1,29-8-1,0 1-231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29.8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19444,'1'1'103,"0"0"0,0 0-1,0-1 1,0 1 0,-1 0 0,1 0 0,0 0-1,0 0 1,0 0 0,-1 0 0,1 1-1,0-1 1,-1 0 0,1 0 0,-1 0 0,0 1-1,1-1 1,-1 0 0,0 0 0,0 1-1,0-1 1,0 0 0,0 1 0,0-1 0,0 0-1,0 0 1,0 1 0,-1 1 0,-9 45 745,9-42-441,-75 238 1829,42-142-2049,33-97-183,-3 4 4,2 0 1,-1 1-1,1 0 0,-1 16 0,2-26-7,1 1-1,0-1 1,0 1 0,0 0-1,0-1 1,0 1-1,0-1 1,0 1-1,0 0 1,0-1 0,0 1-1,0 0 1,1-1-1,-1 1 1,0-1-1,0 1 1,0-1 0,1 1-1,-1 0 1,0-1-1,1 1 1,-1-1-1,1 1 1,-1-1 0,0 0-1,1 1 1,-1-1-1,1 1 1,-1-1-1,1 0 1,-1 1 0,1-1-1,0 0 1,-1 0-1,1 1 1,-1-1-1,1 0 1,0 0 0,-1 0-1,1 0 1,-1 0-1,1 0 1,0 0-1,-1 0 1,2 0 0,2-1 1,0 0 1,0 0 0,0-1 0,-1 1 0,1-1 0,0 0 0,3-3 0,16-11 8,-1 0 0,-1-2 1,32-33-1,53-72 28,-83 96-26,31-39-261,57-94 0,-111 160 223,0 0 0,0 0 0,0 0 0,0 0 1,0 0-1,0 0 0,0 0 0,-1 0 0,1 0 0,0 0 0,0 0 1,0 0-1,0 0 0,0 0 0,0 0 0,0 0 0,-1 0 0,1 0 1,0 0-1,0 0 0,0 0 0,0 0 0,0-1 0,0 1 0,0 0 1,0 0-1,-1 0 0,1 0 0,0 0 0,0 0 0,0 0 0,0 0 1,0 0-1,0-1 0,0 1 0,0 0 0,0 0 0,0 0 1,0 0-1,0 0 0,0 0 0,0 0 0,0-1 0,0 1 0,0 0 1,0 0-1,0 0 0,0 0 0,0 0 0,0-1 0,-10 7-33,-4 6-258,-2 0-116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51.3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19516,'-8'3'245,"0"0"-1,0 0 1,0 1 0,0 1-1,1-1 1,-1 1-1,1 0 1,0 1 0,1 0-1,-1 0 1,1 0 0,0 1-1,1 0 1,0 0-1,0 0 1,0 1 0,1-1-1,-4 11 1,7-17-222,1 1 0,-1-1 1,1 0-1,-1 1 0,1-1 0,-1 0 1,1 1-1,0-1 0,0 0 0,0 1 1,0-1-1,0 1 0,0-1 0,0 0 1,0 1-1,1-1 0,-1 0 0,0 1 0,1-1 1,-1 0-1,1 1 0,0-1 0,-1 0 1,2 2-1,-1-2-7,1 0 1,-1-1-1,0 1 1,1-1-1,-1 1 1,1-1-1,-1 1 1,0-1-1,1 0 1,-1 1-1,1-1 1,-1 0-1,1 0 0,-1 0 1,1 0-1,-1-1 1,1 1-1,-1 0 1,1-1-1,-1 1 1,1 0-1,-1-1 1,2-1-1,17-7 93,-1 0 1,19-15-1,-26 16-60,0 1-1,1-1 1,0 2 0,0 0-1,0 0 1,1 2 0,17-5 0,-29 9-47,0-1 0,0 1 0,0 0 0,0 0 0,0 0 0,-1 0 1,1 1-1,0-1 0,0 0 0,0 1 0,0-1 0,0 1 0,0 0 1,-1 0-1,1 0 0,0 0 0,-1 0 0,1 0 0,0 0 0,-1 0 1,0 1-1,1-1 0,-1 0 0,0 1 0,1-1 0,-1 1 0,0 0 1,0-1-1,1 3 0,1 5 7,0-1 0,0 0-1,-1 1 1,0 0 0,0 9 0,0-11 2,-2-6-4,-1-1 1,1 1 0,1 0-1,-1-1 1,0 1 0,0 0 0,0-1-1,0 1 1,0 0 0,1-1 0,-1 1-1,0 0 1,0-1 0,1 1 0,-1-1-1,0 1 1,1 0 0,-1-1 0,1 1-1,-1-1 1,1 1 0,-1-1 0,1 0-1,-1 1 1,1-1 0,0 1-1,-1-1 1,1 0 0,-1 0 0,1 1-1,0-1 1,-1 0 0,1 0 0,0 0-1,-1 0 1,1 0 0,0 0 0,-1 0-1,1 0 1,0 0 0,-1 0 0,1 0-1,0 0 1,-1 0 0,1 0-1,0-1 1,-1 1 0,1 0 0,0 0-1,-1-1 1,1 1 0,-1 0 0,2-2-1,5-3 74,0 0-1,0 0 1,10-11-1,-9 8-17,3-1 0,6-7 134,36-25 1,-49 38-185,0 0-1,1 0 0,0 1 1,0 0-1,0 0 1,0 0-1,0 0 1,0 1-1,0 0 0,0 0 1,1 0-1,-1 0 1,0 1-1,6 0 1,-8 1-22,-1-1 0,0 1 0,0-1 0,0 1 0,0 0 0,0 0 0,0-1 1,0 1-1,0 1 0,-1-1 0,1 0 0,0 0 0,-1 1 0,1-1 0,0 1 1,-1-1-1,0 1 0,1 0 0,-1 0 0,0-1 0,2 5 0,0 2-191,0 0-1,-1 0 1,0 0 0,1 12-1,6 16-539,-8-33 394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0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15507,'7'44'2201,"4"-5"-1345,1-8-360,1-3 1553,1-8-1369,3-4-480,-1-12 96,0-3-200,1-5-272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0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0 16468,'-15'6'612,"0"0"0,1 0 0,-1 1 1,2 1-1,-1 0 0,1 1 0,0 1 1,1 0-1,-21 22 0,31-30-537,0 1 0,0-1 0,0 1 0,1-1 0,-1 1 0,1 0 0,0 0 0,-2 3 1,3-5-65,0-1 0,0 1 1,0-1-1,0 1 1,0-1-1,0 1 1,0-1-1,0 1 0,0-1 1,0 1-1,0-1 1,0 1-1,1-1 1,-1 1-1,0-1 1,0 0-1,0 1 0,0-1 1,1 1-1,-1-1 1,0 0-1,1 1 1,0 0-2,0-1 0,-1 1 1,1-1-1,0 0 0,0 1 0,0-1 1,-1 0-1,1 0 0,0 0 1,0 1-1,0-1 0,0 0 1,0 0-1,0 0 0,-1-1 0,3 1 1,15-4 60,-1-1 1,0 0 0,0-1 0,-1-1-1,28-16 1,5-1 3,-32 17-40,9-5 34,40-12 0,-59 22-66,0 0 1,0 1 0,1 0-1,-1 0 1,0 0-1,1 1 1,-1 0-1,0 0 1,1 1 0,13 3-1,-19-3-1,0-1-1,1 1 1,-1 0 0,0 0-1,0 0 1,0 0-1,0 1 1,0-1 0,0 1-1,0-1 1,-1 1 0,1-1-1,0 1 1,-1 0-1,1 0 1,-1 0 0,0 0-1,1 0 1,-1 0-1,0 0 1,0 0 0,-1 0-1,1 1 1,0 2-1,0 4 34,0 0 0,0 0 0,-1 0 0,-1 0 0,-1 10 0,-1 22 226,3-41-253,0 1 0,0 0 0,0-1 0,0 1 0,0-1 0,0 1 0,1-1 0,-1 1 0,0-1 0,0 1 0,0-1 0,0 1 0,1-1 0,-1 0 0,0 1 0,1-1 0,-1 1 0,0-1 0,1 1 0,-1-1 0,0 0 0,1 1 0,-1-1 0,1 0 0,-1 0 0,0 1 0,1-1 0,-1 0 0,1 0 0,-1 1 0,1-1 0,-1 0 0,1 0 0,-1 0 0,1 0 0,-1 0 0,1 0 0,-1 0 0,1 0 0,0 0 0,-1 0 0,1 0 0,-1 0 0,1 0 0,-1 0 0,1-1 0,-1 1 0,1 0 0,-1 0 0,0-1 0,1 1 1,28-17 157,-26 16-154,42-32 88,29-19-21,-65 47-82,0 0 0,0 1 1,0 0-1,1 1 0,-1-1 1,19-2-1,-27 6 1,1-1 1,-1 1-1,0 0 1,0-1 0,1 1-1,-1 0 1,0 0-1,1 0 1,-1 0-1,0 0 1,1 1-1,-1-1 1,0 0 0,1 1-1,-1-1 1,0 1-1,0-1 1,1 1-1,-1-1 1,0 1 0,0 0-1,0 0 1,0-1-1,0 1 1,0 0-1,0 0 1,0 0-1,0 0 1,-1 0 0,1 0-1,0 1 1,-1-1-1,1 0 1,0 0-1,-1 0 1,0 1-1,1-1 1,-1 0 0,0 0-1,1 1 1,-1-1-1,0 0 1,0 1-1,0-1 1,0 0-1,0 1 1,-1 1 0,0 6 1,-1 0 1,0 0 0,0 0-1,-1-1 1,-5 13-1,5-15 19,-8 19 67,11-25-82,0 0 0,0 1-1,0-1 1,0 0 0,0 1-1,0-1 1,0 0 0,0 1-1,0-1 1,0 0 0,0 0-1,0 1 1,0-1 0,0 0-1,0 1 1,0-1 0,0 0-1,0 1 1,1-1 0,-1 0-1,0 1 1,0-1 0,0 0-1,0 0 1,1 1 0,-1-1-1,0 0 1,0 0 0,1 1-1,-1-1 1,0 0 0,0 0-1,1 0 1,-1 0 0,0 1-1,1-1 1,-1 0 0,0 0-1,0 0 1,1 0 0,-1 0-1,0 0 1,1 0 0,-1 0-1,0 0 1,1 0 0,-1 0-1,0 0 1,1 0 0,-1 0 0,0 0-1,1 0 1,-1 0 0,0 0-1,1 0 1,-1-1 0,0 1-1,0 0 1,1 0 0,-1 0-1,0-1 1,1 1 0,18-8 77,0 0 0,0-2 1,22-15-1,28-13 12,-50 29-79,32-10-1,-44 18-17,-1-1-1,1 0 1,-1 1-1,1 1 1,0-1-1,-1 1 0,1 0 1,0 0-1,7 2 1,-13-2 3,1 1 0,0-1 0,-1 1 0,1-1 0,-1 1 0,1 0 0,-1 0 0,1 0 0,-1 0 0,1 0 0,-1 0 0,0 0 0,1 0 0,-1 0 0,0 1 0,0-1 0,0 0 0,0 1 0,1 1 0,-1 0 5,0 0 1,0 0 0,0 0-1,-1 0 1,1 0 0,-1 0 0,1 0-1,-1 0 1,0 0 0,-1 3-1,0 5 2,-1 0-1,-1-1 1,0 1-1,-8 19 0,11-30-13,0 0-1,0 0 1,0 0 0,1 0-1,-1 0 1,0 0-1,0 0 1,0 1-1,0-1 1,1 0 0,-1 0-1,0 0 1,0 0-1,0 0 1,0 0-1,1 0 1,-1 0-1,0 0 1,0 0 0,0 0-1,0 0 1,1 0-1,-1 0 1,0 0-1,0 0 1,0 0 0,0 0-1,1 0 1,-1 0-1,0-1 1,0 1-1,0 0 1,0 0-1,1 0 1,-1 0 0,0 0-1,0 0 1,0 0-1,0-1 1,0 1-1,0 0 1,1 0 0,-1 0-1,0 0 1,0-1-1,9-6-109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12 14923,'-1'10'1125,"0"0"0,0 1 0,-1-1 0,-4 11 0,3-12-596,0 1-1,1 0 0,1 0 1,-1 12-1,2-22-524,0 1 0,0 0-1,0 0 1,0 0 0,0 0-1,0-1 1,0 1 0,0 0-1,0 0 1,1 0 0,-1-1-1,0 1 1,0 0 0,1 0 0,-1-1-1,1 1 1,-1 0 0,1-1-1,-1 1 1,1 0 0,-1-1-1,1 1 1,0-1 0,-1 1-1,1-1 1,0 1 0,-1-1-1,1 0 1,0 1 0,0-1-1,-1 0 1,1 1 0,0-1 0,0 0-1,-1 0 1,1 0 0,0 0-1,0 0 1,0 0 0,0 0-1,-1 0 1,1 0 0,0 0-1,0 0 1,0 0 0,-1-1-1,1 1 1,1-1 0,6-1 0,0-1 0,-1 0 0,15-8 0,-16 8-5,43-24 6,50-25 41,-87 47-41,1 1-1,-1 0 1,1 0-1,-1 1 1,1 0-1,17 0 1,-28 3 11,1 0 0,0 0-1,0 0 1,0 0 0,0 0 0,-1 1 0,1-1-1,0 1 1,0 0 0,-1 0 0,1 0 0,-1 0-1,1 1 1,3 1 0,-5-1 0,1-1 0,-1 1 0,0-1 0,1 1 0,-1 0 0,0-1 0,0 1 0,0 0 0,0 0 0,-1 0 0,1 0 0,0 0-1,-1 0 1,1 0 0,-1 0 0,0 0 0,0 0 0,1 0 0,-2 0 0,1 3 0,-1 5 133,-1 1 0,-1-1 0,1 0 0,-2 0 0,1 0 0,-6 10 0,10-17 224,6-6-261,7-4-46,23-23 55,61-44 37,-86 67-153,0 0-1,1 0 1,0 1 0,0 0 0,0 1 0,20-4 0,-30 8-6,0 0 0,0 1 0,0 0 0,0-1 0,0 1 0,0 0 0,0 0 0,0 1 0,0-1 0,0 1 0,0-1 0,0 1-1,-1 0 1,1 0 0,5 3 0,-7-3 1,1 0 0,-1 1 0,0-1 0,1 1-1,-1-1 1,0 1 0,0-1 0,0 1 0,0 0 0,0-1-1,0 1 1,-1 0 0,1 0 0,-1 0 0,1-1 0,-1 1-1,0 0 1,1 0 0,-1 0 0,0 0 0,0 0 0,0 0-1,-1 0 1,1 0 0,-1 3 0,-2 6-12,-1 0 0,1-1-1,-2 0 1,1 1 0,-1-2 0,-1 1 0,0 0 0,-14 16 0,20-25 40,-1-1 1,1 1-1,-1 0 1,0-1-1,1 1 1,-1 0-1,1-1 1,-1 1-1,0-1 1,0 1-1,1-1 1,-1 1-1,0-1 1,0 0-1,1 1 1,-1-1-1,0 0 1,0 1-1,0-1 1,0 0-1,0 0 1,1 0-1,-1 0 0,0 0 1,0 0-1,-1 0 1,-2-4 62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2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3 198 16003,'-1'1'106,"1"0"-1,0-1 1,-1 1 0,1 0-1,0 0 1,0-1-1,-1 1 1,1 0-1,0 0 1,0 0-1,0 0 1,0-1-1,0 1 1,0 0-1,1 0 1,-1 0-1,0-1 1,0 1-1,1 0 1,-1 0 0,0-1-1,1 1 1,-1 0-1,0-1 1,1 1-1,-1 0 1,1-1-1,-1 1 1,1 0-1,1 0 1,0 0 63,0 0 0,0 0-1,0-1 1,0 1 0,0-1 0,0 1 0,0-1 0,0 0 0,0 0 0,0 0-1,4 0 1,2-1 75,0 0-1,0 0 1,0-1-1,0 0 1,12-5-1,-11 2-161,0-1 1,-1 0-1,1 0 0,-1-1 0,0 0 1,-1 0-1,1-1 0,7-11 0,-10 13-56,-1 0-1,0-1 1,0 1-1,0-1 1,-1 0-1,0 0 0,-1 0 1,1-1-1,-2 1 1,1 0-1,-1-1 1,1-8-1,-2 14-20,0 0 1,0 0-1,0 0 1,0 1-1,0-1 0,0 0 1,-1 0-1,1 1 0,-1-1 1,1 0-1,-1 0 1,0 1-1,0-1 0,0 1 1,1-1-1,-1 1 0,-1-1 1,1 1-1,0-1 1,0 1-1,-1 0 0,1 0 1,-2-2-1,1 3-3,0-1 1,0 1-1,0-1 0,0 1 0,1-1 1,-1 1-1,0 0 0,0 0 0,0 0 1,0 0-1,0 1 0,0-1 0,0 0 1,0 1-1,0-1 0,1 1 0,-1 0 1,0-1-1,0 1 0,1 0 1,-4 2-1,-5 4 4,1 1 1,-1-1-1,2 1 0,-1 1 1,1 0-1,1 0 1,-1 1-1,2-1 0,-10 18 1,9-15-10,1 1 1,1 0 0,0 0-1,0 1 1,2 0 0,0-1-1,-3 26 1,6-36 1,-1 1 0,1-1 0,1 1 0,-1 0 0,0-1 0,1 1 0,0-1 0,0 1 0,1 3 0,-1-5 2,0-1 1,0 0-1,-1 1 0,1-1 0,0 0 0,0 0 1,1 0-1,-1 0 0,0 0 0,0 0 0,1 0 1,-1 0-1,0 0 0,1-1 0,-1 1 0,0 0 1,1-1-1,-1 1 0,1-1 0,-1 0 0,1 1 1,0-1-1,-1 0 0,3 0 0,6 0-1,0-1-1,-1 0 1,1-1 0,0 0-1,0 0 1,-1-1 0,1 0-1,10-6 1,74-40 34,-81 41-30,42-25-6,-24 13-3,0 2 0,1 1-1,45-16 1,-73 31 5,0 1 0,0 0-1,0 0 1,0 0 0,0 1 0,0-1-1,0 1 1,1 0 0,3 1-1,-7-1 3,0 0 0,-1 0-1,1 1 1,0-1-1,-1 0 1,1 1 0,0-1-1,0 0 1,-1 1-1,1-1 1,-1 1 0,1-1-1,0 1 1,-1-1-1,1 1 1,-1-1-1,1 1 1,-1 0 0,1 1-1,0-1 5,-1 0 0,0 1 0,1-1-1,-1 1 1,0-1 0,0 0 0,0 1 0,0-1-1,0 1 1,0-1 0,-1 1 0,1-1 0,0 0-1,-1 3 1,-24 51 253,4-10 68,21-45-320,0 0 0,-1 1 1,1-1-1,0 1 0,0-1 1,0 0-1,-1 1 1,1-1-1,0 1 0,0-1 1,0 0-1,0 1 0,0-1 1,0 1-1,0-1 0,0 1 1,0-1-1,0 1 1,0-1-1,0 0 0,0 1 1,0-1-1,0 1 0,1-1 1,-1 0-1,0 1 0,0-1 1,0 1-1,1-1 1,-1 0-1,0 1 0,1-1 1,-1 0-1,0 1 0,0-1 1,1 0-1,-1 0 0,1 1 1,-1-1-1,0 0 1,1 0-1,-1 0 0,0 1 1,1-1-1,-1 0 0,1 0 1,-1 0-1,1 0 0,-1 0 1,0 0-1,1 0 0,-1 0 1,1 0-1,-1 0 1,1 0-1,-1 0 0,1 0 1,-1 0-1,0 0 0,1-1 1,-1 1-1,1 0 0,-1 0 1,1-1-1,30-11 131,14-13-39,33-15-13,-70 36-93,1 1 1,0 0-1,0 1 1,0 0-1,0 0 1,0 1 0,10-1-1,-18 2-1,1 0 1,-1 0-1,0 0 0,1 0 1,-1 0-1,1 0 0,-1 0 0,0 0 1,1 1-1,-1-1 0,0 0 1,0 1-1,1-1 0,-1 1 0,0 0 1,0-1-1,0 1 0,0 0 1,0 0-1,0 0 0,0-1 0,0 1 1,0 0-1,0 0 0,0 1 1,0-1-1,-1 0 0,1 0 0,0 0 1,-1 0-1,1 1 0,-1-1 1,1 0-1,-1 1 0,0-1 0,0 0 1,1 1-1,-1-1 0,0 0 1,0 1-1,0-1 0,0 0 0,-1 1 1,1-1-1,0 0 0,-1 2 1,-2 8-166,0 0 1,-1 0 0,0-1 0,-8 15 0,6-13 27,4-6-54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2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1 17508,'-22'67'2132,"16"-53"-1834,1 0 0,0 0 0,1 1 0,1-1 0,-2 21 1,4-34-280,1-1 0,0 0 0,0 1 1,0-1-1,0 1 0,0-1 0,0 1 1,0-1-1,0 1 0,0-1 0,0 1 1,0-1-1,0 1 0,0-1 1,1 0-1,-1 1 0,0-1 0,0 1 1,0-1-1,1 1 0,-1-1 0,0 0 1,0 1-1,1-1 0,-1 0 0,0 1 1,1-1-1,-1 0 0,0 1 0,1-1 1,-1 0-1,1 0 0,-1 1 0,0-1 1,1 0-1,-1 0 0,1 0 1,-1 0-1,1 0 0,-1 0 0,1 0 1,-1 1-1,0-1 0,1 0 0,-1 0 1,1-1-1,-1 1 0,1 0 0,-1 0 1,1 0-1,-1 0 0,1 0 0,-1 0 1,0-1-1,1 1 0,-1 0 0,1 0 1,0-1-1,27-17 584,-26 16-531,62-51 960,-47 36-805,1 1 1,1 2-1,0-1 0,1 2 1,33-16-1,-51 28-215,-1 0 0,1 1 0,0-1 0,0 0 0,0 1-1,0-1 1,-1 1 0,1 0 0,0 0 0,0 0 0,0 0 0,0 0 0,0 0 0,0 0-1,0 1 1,0-1 0,0 0 0,1 2 0,-1-1-3,-1 0 0,0 0 0,0 0 0,0 0 0,0 0 0,0 0 0,0 0 1,0 0-1,0 0 0,0 1 0,0-1 0,-1 0 0,1 1 0,-1-1 0,1 1 0,-1-1 0,1 4 0,0 5 8,0 0-1,-1 0 0,0 0 1,-1 0-1,-2 13 0,3-23-16,-12 74 37,12-74-35,0 1 0,0-1 0,-1 0 0,1 0 0,0 1 1,0-1-1,0 0 0,0 1 0,0-1 0,0 0 0,0 1 0,0-1 0,1 0 0,-1 1 0,0-1 0,0 0 0,0 0 0,0 1 0,0-1 0,0 0 0,1 0 0,-1 1 0,0-1 0,0 0 0,0 0 0,1 1 0,-1-1 1,0 0-1,0 0 0,1 0 0,-1 1 0,0-1 0,0 0 0,1 0 0,-1 0 0,0 0 0,1 0 0,-1 1 0,15-7 55,12-16 7,-26 22-63,24-24 58,-10 9-29,0 1 0,1 1 1,1 0-1,30-17 0,-46 29-30,0 0-1,0 1 1,0-1-1,1 1 1,-1-1-1,0 1 1,0 0-1,1-1 1,-1 1-1,0 0 1,0 0-1,1 0 1,-1 0-1,0 0 1,1 0-1,0 1 1,-1-1-1,0 1 0,0-1 1,-1 0-1,1 1 0,-1-1 1,1 1-1,0-1 0,-1 1 1,1 0-1,-1-1 0,1 1 1,-1 0-1,1-1 0,-1 1 1,0 0-1,1-1 0,-1 1 1,0 0-1,1 1 0,0 3-3,0 1 0,-1 0 1,1 0-1,-1-1 0,-1 11 0,0-7 3,-10 101-9,11-110 10,0 1-1,0 0 0,0 0 0,0 0 0,0 0 0,0 0 1,0 0-1,1 0 0,-1 0 0,0-1 0,0 1 0,1 0 1,-1 0-1,0 0 0,1 0 0,-1-1 0,1 1 1,-1 0-1,1 0 0,0-1 0,-1 1 0,1 0 0,0-1 1,1 2-1,-1-2-47,0 0-1,0 1 1,1-1 0,-1 0 0,0 0 0,1 0-1,-1 0 1,0 0 0,0 0 0,1 0-1,-1 0 1,0-1 0,1 1 0,-1-1 0,1 0-1,7-2-273,-1-2 0,0 1 0,13-10 0,-19 12 341,24-16-352,2-2-128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226 108 13763,'0'-2'157,"0"0"0,0 1 0,0-1 1,0 1-1,-1-1 0,1 0 0,-1 1 0,1-1 1,-1 1-1,1-1 0,-1 1 0,0 0 0,0-1 0,0 1 1,1 0-1,-2-1 0,1 1 0,0 0 0,0 0 1,0 0-1,0 0 0,-1 0 0,1 0 0,0 0 0,-1 0 1,1 1-1,-1-1 0,1 0 0,-1 1 0,1-1 1,-1 1-1,1 0 0,-1-1 0,0 1 0,1 0 0,-1 0 1,-1 0-1,-3 0 121,1 0-1,0 1 1,-1 0 0,1-1 0,0 2 0,0-1-1,-1 0 1,1 1 0,0 0 0,-6 4 0,1 1-85,-1 0 1,1 1 0,1 0 0,0 1-1,0 0 1,0 1 0,-8 12 0,12-16-146,1 0 0,0 0 1,0 1-1,1-1 0,0 1 0,0 0 1,1 0-1,-1 1 0,1-1 0,1 0 1,0 1-1,0-1 0,0 12 0,1-17-35,0-1 0,0 1 0,1 0 0,-1-1 0,1 1 0,-1-1-1,1 1 1,0-1 0,-1 1 0,1-1 0,0 1 0,0-1 0,0 0-1,0 1 1,0-1 0,0 0 0,0 0 0,1 0 0,-1 1 0,0-2 0,1 1-1,-1 0 1,1 0 0,-1 0 0,1-1 0,-1 1 0,1 0 0,-1-1-1,1 0 1,0 1 0,-1-1 0,4 0 0,2 1 23,1-1 1,-1-1-1,0 1 1,1-1-1,-1 0 1,10-4-1,2-1-3,0-1 0,-1-1-1,0-1 1,0 0-1,-1-1 1,0-1-1,15-14 1,-5 2-10,-1-1 1,0-1 0,22-30-1,-44 50-22,4-5 7,0 0-1,0-1 0,-1 0 1,0 0-1,7-16 1,-14 27-8,-1 0 1,1 0-1,0 0 1,0 0-1,0 0 1,0 0-1,0 0 1,0 0 0,0 0-1,0 0 1,-1 0-1,1 0 1,0-1-1,0 1 1,0 0 0,0 0-1,0 0 1,0 0-1,0 0 1,0 0-1,0 0 1,0 0-1,-1 0 1,1 0 0,0 0-1,0 0 1,0 0-1,0-1 1,0 1-1,0 0 1,0 0-1,0 0 1,0 0 0,0 0-1,0 0 1,0 0-1,0 0 1,0 0-1,0-1 1,0 1-1,0 0 1,0 0 0,0 0-1,0 0 1,0 0-1,0 0 1,0 0-1,0 0 1,0-1-1,0 1 1,0 0 0,0 0-1,0 0 1,0 0-1,0 0 1,1 0-1,-1 0 1,0 0-1,0 0 1,0 0 0,0-1-1,0 1 1,0 0-1,-6 6 17,-4 8-18,0 1 1,1 0-1,1 0 1,0 1-1,2 0 1,-1 1-1,2-1 1,0 1-1,1 0 1,-2 21-1,6-36-57,0 1 0,0-1-1,0 0 1,0 1 0,0-1-1,0 0 1,1 1 0,-1-1 0,1 0-1,0 0 1,-1 0 0,1 1-1,0-1 1,1 0 0,1 3-1,-2-4-32,0 0 0,0 0 0,1 0 0,-1 0 0,0 0 0,1 0 0,-1-1 0,0 1-1,1 0 1,-1-1 0,1 1 0,-1-1 0,1 0 0,-1 1 0,1-1 0,0 0 0,2 0 0,3-1-132,1 0 0,-1-1 0,0 1 0,0-1 0,0-1 0,0 1 1,-1-1-1,10-6 0,20-12-683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3.7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403 0 14923,'-59'78'5844,"-35"24"-3418,20-22-875,-94 108-1175,162-184-1813,5-9 639,4-11-81,12-62-531,-8 22 490</inkml:trace>
  <inkml:trace contextRef="#ctx0" brushRef="#br0" timeOffset="1">99 43 16836,'12'23'1768,"1"9"-968,0 6-288,7 1 897,4-2-281,3-1-256,2-6-240,4-7-672,-1-3-440,1-11 464,2-2-104,-3-4-168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4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18948,'5'2'2217,"-2"1"-1505,-3 5-312,-2 7 1304,-2 11-816,0 1-176,-4 9-431,3 4-129,-2-3-80,-1 0-32,4-8-152,0-5-128,4-12-561,3-7-335,4-13 896,3-11-168,0-12-208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12 17244,'0'-9'2448,"-4"6"-1480,-4 3-447,-1 4 2391,3 5-1784,2 0-343,2-1-825,0 2-465,4-3-639,4 1-88,4-3 880,-1 1-240,1 3-320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6.8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60 375 19084,'-2'4'365,"0"0"1,0 0-1,0 0 0,1 1 1,-1-1-1,1 0 0,0 1 1,0-1-1,1 1 0,-1-1 0,1 7 1,4 49 1179,-4-59-1500,0 0 1,0 0-1,0 0 0,1 0 0,-1 1 0,0-1 0,0 0 0,1 0 1,-1 0-1,1 0 0,-1 0 0,1 0 0,-1 0 0,1 0 0,-1 0 0,1-1 1,0 1-1,0 0 0,-1 0 0,1 0 0,0-1 0,2 2 0,-2-2-4,0 0 0,0 0-1,0 1 1,0-2-1,0 1 1,0 0-1,0 0 1,1 0 0,-1 0-1,0-1 1,0 1-1,0 0 1,0-1-1,0 1 1,0-1-1,0 1 1,0-1 0,1-1-1,4-3 51,0 0-1,0 0 0,-1-1 1,0 0-1,6-8 1,-1-3-88,-1-1 1,0 0 0,-2-1 0,0 1 0,-1-1 0,5-26 0,-10 41-7,-1 3-29,-1 0-40,0 0 65,1-1 0,-1 1-1,0-1 1,0 1 0,1-1-1,-1 1 1,1-1 0,0 1 0,-1-1-1,1 1 1,0-1 0,0 0-1,0 1 1,0-1 0,0-2-1,-20 22 52,12-7-27,1-1-1,0 1 0,0 1 0,2-1 0,-1 1 0,-5 18 0,5-13 26,-24 55 72,-29 80 106,51-117-163,8-35-57,0 1 1,0-1 0,0 0 0,0 1-1,0-1 1,0 0 0,0 1-1,0-1 1,0 0 0,0 0 0,0 1-1,0-1 1,0 0 0,0 1 0,1-1-1,-1 0 1,0 0 0,0 1 0,0-1-1,0 0 1,1 1 0,-1-1-1,0 0 1,0 0 0,0 0 0,1 1-1,-1-1 1,0 0 0,0 0 0,1 0-1,-1 0 1,1 1 0,0-2 2,0 1 0,0 0 0,0-1 0,0 1 0,0-1 0,0 1 0,0-1 0,0 0 0,0 1 0,0-1 0,0 0 0,0 0 0,0 0 0,0-1 0,38-43 24,42-62 0,-1-1-22,-64 87-18,-5 8-4,-1 0 0,1 1 0,17-15 0,-28 27 16,1-1 0,-1 1 1,0-1-1,1 1 0,-1-1 1,1 1-1,-1 0 1,1-1-1,-1 1 0,1 0 1,-1-1-1,1 1 1,0 0-1,-1 0 0,1-1 1,-1 1-1,1 0 0,0 0 1,-1 0-1,1 0 1,-1 0-1,1 0 0,0 0 1,-1 0-1,1 0 0,0 0 1,-1 0-1,1 0 1,-1 1-1,1-1 0,0 0 1,-1 0-1,1 1 0,0-1 1,0 2-3,-1-1 0,1 0 1,0 1-1,-1-1 1,1 1-1,-1-1 0,1 1 1,-1-1-1,0 1 0,0-1 1,0 1-1,1-1 0,-2 3 1,-5 49-43,-32 95 46,24-99-2,13-47-1,0 0 1,0 1-1,1-1 1,-1 1-1,1-1 1,0 1-1,0-1 1,-1 1 0,2-1-1,-1 1 1,1 3-1,-1-5 2,0-1-1,0 0 0,0 1 1,1-1-1,-1 0 0,0 0 1,0 1-1,1-1 0,-1 0 1,0 0-1,0 0 0,1 1 1,-1-1-1,0 0 0,1 0 1,-1 0-1,0 0 0,1 0 1,-1 1-1,0-1 1,1 0-1,-1 0 0,0 0 1,1 0-1,-1 0 0,0 0 1,1 0-1,0 0 0,18-9-26,38-32-183,90-82 0,-107 86 129,-18 16 36,-17 15 32,0 1-1,0 0 1,1 1-1,-1-1 1,1 1-1,0 0 1,7-4-1,-13 8 14,0 0-1,0 0 1,1 0-1,-1 0 1,0 0-1,0 0 1,0 0-1,0 0 1,0 0-1,0 0 1,0 0-1,0 0 1,0 0-1,1 0 1,-1 0-1,0 0 1,0 0-1,0 0 1,0 0-1,0 0 1,0 0-1,0 0 1,0 0-1,1 0 1,-1 0-1,0 0 1,0 0-1,0 0 1,0 0-1,0 0 1,0 0-1,0 0 1,0 0-1,0 0 1,0 1-1,1-1 1,-1 0-1,0 0 1,0 0-1,0 0 1,0 0-1,0 0 1,0 0-1,0 0 1,0 0-1,0 0 1,0 1-1,0-1 1,0 0-1,0 0 1,0 0-1,0 0 1,0 0-1,0 0 1,0 0-1,0 0 1,0 1-1,0-1 1,0 0-1,0 0 1,-4 11-12,-8 11 6,-9 16 70,2 0-1,-20 54 1,38-90-54,0 1 0,1-1 0,-1 0 0,0 1 0,1-1 0,0 1 1,0-1-1,0 1 0,0 3 0,0-5-6,0-1 0,1 1 0,-1 0 0,0 0 1,1-1-1,-1 1 0,0-1 0,1 1 0,-1 0 0,1-1 1,-1 1-1,1-1 0,0 1 0,-1-1 0,1 1 0,-1-1 0,1 1 1,0-1-1,0 0 0,-1 1 0,1-1 0,0 0 0,-1 0 1,1 0-1,0 1 0,0-1 0,-1 0 0,1 0 0,0 0 0,0 0 1,0 0-1,-1 0 0,1 0 0,0-1 0,0 1 0,0 0 1,8-2 14,-1 0 1,0-1 0,0 1-1,0-2 1,0 1 0,-1-1 0,1 0-1,9-8 1,56-45 60,-72 56-79,52-47-45,74-85-1,-116 123-25,-12 18-16,-12 22 4,12-27 92,-28 54-20,-12 25 55,36-71-17,1 0 0,0 1 0,1 0 0,0 0 0,-1 14 0,4-25-21,-1 1 0,1-1 0,0 1 0,0-1 0,0 0 0,0 1 0,0-1 0,0 1 0,1-1 0,-1 0 0,0 1 0,1-1 0,-1 0 0,1 1 0,-1-1 0,1 0 0,0 0 0,-1 1 0,1-1 0,0 0 0,0 0 0,0 0 0,0 0 0,2 2 0,-1-2 0,1-1-1,-1 1 1,0 0 0,1-1-1,-1 1 1,1-1 0,-1 0 0,0 0-1,1 0 1,-1 0 0,1 0-1,-1 0 1,1-1 0,1 0 0,15-4-12,-1 0 0,0-2 0,0 0 0,28-15 0,62-46-280,-103 65 285,0 0-1,-1 0 1,0-1-1,1 0 1,-1 0-1,0 0 1,-1 0-1,1 0 1,-1-1-1,0 0 0,0 0 1,0 0-1,-1 0 1,0 0-1,0 0 1,0-1-1,0 1 1,-1-1-1,0 1 1,0-1-1,-1 1 1,1-7-1,-1 10-1,0-17-11,-4 14 1,-5 11-11,6-3 12,1-2-6,2-2 19,1 1-1,-1 0 0,0-1 1,0 1-1,0-1 0,0 1 1,0 0-1,0-1 0,0 1 1,0-1-1,0 1 0,0 0 0,0-1 1,0 1-1,0-1 0,0 1 1,-1 0-1,1-1 0,0 1 1,0 0-1,0-1 0,-1 1 0,1 0 1,0-1-1,0 1 0,-1 0 1,1-1-1,0 1 0,0 0 1,-1-1-1,0 1-2,1 0 0,-1 0 0,1 0 0,-1 0 0,1 0 0,-1 1 0,1-1 0,-1 0 0,1 0 0,-1 0 0,1 0 0,0 1 0,-1-1 0,1 0 0,-1 1 0,1-1 0,0 0 0,-1 0 0,1 1 0,0-1 0,-1 1 0,1-1 0,0 0 0,-1 1 0,1-1 0,0 1 0,0-1 0,0 1 0,-1-1 0,1 1 0,0-1 0,0 1 0,-10 23-60,8-17 34,-8 21-97,10-28 123,0 0 0,0 0 0,0 0 0,0-1 0,0 1 0,0 0 0,0 0 0,0 0 0,0 0-1,0 0 1,0 0 0,0 0 0,1 0 0,-1 0 0,0 0 0,0 0 0,0 0 0,0 0 0,0 0 0,0 0 0,0 0 0,0 0 0,0 0-1,0 0 1,0 0 0,0 0 0,0 0 0,0-1 0,1 1 0,-1 0 0,0 0 0,0 0 0,0 0 0,0 0 0,0 1 0,0-1 0,0 0-1,0 0 1,0 0 0,0 0 0,0 0 0,0 0 0,0 0 0,1 0 0,-1 0 0,0 0 0,0 0 0,0 0 0,0 0 0,0 0 0,0 0-1,0 0 1,0 0 0,0 0 0,0 0 0,0 0 0,0 0 0,0 1 0,0-1 0,0 0 0,0 0 0,0 0 0,0 0 0,0 0 0,0 0 0,0 0-1,12-12-29,-9 8 30,9-10-12,-1 1-1,-1-1 1,0-1-1,9-17 1,-19 31 9,0 1 0,0-1 0,0 1 1,0-1-1,0 1 0,0-1 0,0 1 1,0 0-1,0-1 0,0 1 0,0-1 0,-1 1 1,1-1-1,0 1 0,0 0 0,0-1 0,0 1 1,-1-1-1,1 1 0,0 0 0,0-1 1,-1 1-1,1 0 0,0-1 0,-1 1 0,1 0 1,0-1-1,-1 1 0,-14-10-49,5 4 65,9 5-11,-1-1-1,1 0 0,-1 1 1,1 0-1,-1-1 1,0 1-1,1 0 1,-1 0-1,0 0 0,0 0 1,0 0-1,0 0 1,0 1-1,0-1 1,0 1-1,0-1 0,-2 1 1,2 0 5,0 1-1,-1-1 1,1 1 0,0 0 0,0 0-1,0 0 1,0 0 0,1 0-1,-1 0 1,0 1 0,0-1-1,1 0 1,-1 1 0,1 0 0,-1-1-1,1 1 1,-2 2 0,-17 22 134,1 1-1,1 1 1,1 1 0,2 0 0,-13 37 0,26-64-122,1 1 1,1-1 0,-1 1-1,0-1 1,1 1 0,-1 0 0,1-1-1,0 1 1,0-1 0,0 1-1,0 5 1,0-8-13,1 1 0,-1-1-1,0 1 1,0-1 0,1 1 0,-1-1-1,0 1 1,1-1 0,-1 1 0,1-1 0,-1 1-1,0-1 1,1 0 0,-1 1 0,1-1 0,-1 0-1,1 1 1,-1-1 0,1 0 0,-1 1 0,2-1-1,-1 0 2,1 1 0,0-1 0,0 0 0,-1 0-1,1 0 1,0 0 0,-1-1 0,1 1 0,0 0 0,2-1-1,16-6 44,31-15 0,-31 12-45,42-14 0,-57 22-12,1 1 1,0 0 0,-1 0-1,1 0 1,0 1-1,0 0 1,0 0 0,-1 0-1,1 1 1,0-1 0,0 1-1,6 3 1,-10-4 1,0 1-1,0 0 1,0 0-1,0 0 1,0 0-1,0 0 1,-1 1 0,1-1-1,0 0 1,-1 1-1,1 0 1,-1-1-1,0 1 1,1 0-1,-1-1 1,2 5 0,-1-1-6,0 1 0,0 0 1,-1-1-1,1 11 1,-1-12 6,-1 1 0,1 0 0,0 0 0,1-1 0,-1 1 0,1-1 0,4 9 0,-6-12 4,1 0 1,0-1 0,-1 1 0,1-1-1,0 1 1,-1-1 0,1 1 0,0-1-1,0 1 1,-1-1 0,1 1-1,0-1 1,0 0 0,0 0 0,0 1-1,0-1 1,0 0 0,-1 0 0,1 0-1,0 0 1,0 0 0,0 0 0,0 0-1,0 0 1,0 0 0,0-1-1,0 1 1,-1 0 0,1-1 0,0 1-1,0 0 1,0-1 0,-1 1 0,1-1-1,0 1 1,1-2 0,28-23-52,-27 22 44,6-7-33,0 1 0,0-2 0,-1 1 0,-1-1 0,9-15 1,-12 19-2,-1 0 1,0 1-1,-1-1 1,1 0 0,-1-1-1,-1 1 1,1 0-1,-1 0 1,-1-1 0,1 1-1,-1-8 1,0 14 34,0 1 0,0-1 0,0 0 0,0 1 0,0-1 0,0 1 0,0-1 0,-1 1 0,1-1 0,0 0 0,0 1 0,0-1 1,-1 1-1,1-1 0,0 1 0,0-1 0,-1 1 0,1-1 0,0 1 0,-1-1 0,1 1 0,-1 0 0,1-1 0,-1 1 0,1 0 0,-1-1 0,0 1 4,1 0-1,-1 0 1,1 0-1,-1 0 1,1 0-1,0 0 1,-1 1-1,1-1 1,-1 0-1,1 0 1,0 1-1,-1-1 1,1 0-1,0 0 1,-1 1-1,1-1 1,0 0-1,-1 1 1,1-1-1,0 0 1,0 1-1,-1-1 1,1 1-1,0 0 0,-1-1 3,1 1 0,0-1 0,0 1 0,-1 0 0,1-1 0,0 1 0,0 0 0,0-1 0,0 1 0,-1 0 0,1-1 0,0 1 0,0 0 0,1-1-1,-1 1 1,0 0 0,0-1 0,0 1 0,0 0 0,0-1 0,1 1 0,-1 0 0,0-1 0,1 1 0,-1-1 0,0 1 0,1-1 0,-1 1 0,1 0 0,-1-1-1,1 0 1,-1 1 0,1-1 0,-1 1 0,1-1 0,-1 0 0,1 1 0,0-1 0,-1 0 0,1 1 0,-1-1 0,1 0 0,0 0 0,-1 0 0,1 0 0,0 0-1,-1 0 1,1 0 0,0 0 0,0 0 0,3 0 1,1 0 0,-1-1-1,0 0 1,0 0 0,0 0-1,0 0 1,-1-1 0,1 0-1,0 1 1,0-1 0,-1-1-1,5-2 1,41-36-12,-43 35 9,34-33 51,-2-1-1,-2-2 1,-1-1-1,51-86 1,-82 122-29,11-20 48,-14 26-64,0 0-1,-1 0 1,1-1 0,-1 1-1,0 0 1,1 0 0,-1 0-1,0 0 1,0-1 0,1 1-1,-1 0 1,0 0-1,0-1 1,0 1 0,-1 0-1,1 0 1,0 0 0,-1-2-1,1 3-2,0 0-1,0-1 0,0 1 1,-1 0-1,1 0 1,0 0-1,0 0 1,0 0-1,-1-1 0,1 1 1,0 0-1,0 0 1,-1 0-1,1 0 0,0 0 1,0 0-1,-1 0 1,1 0-1,0 0 0,0 0 1,-1 0-1,1 0 1,0 0-1,0 0 1,-1 0-1,1 0 0,0 0 1,0 0-1,-1 0 1,1 0-1,0 1 0,0-1 1,0 0-1,-1 0 1,1 0-1,0 0 0,0 0 1,0 1-1,-1-1 1,-8 9 17,7-7-14,-7 9 7,0 0 1,0 1-1,2 0 1,-1 1-1,1 0 1,1 0-1,-8 25 1,4-7 20,2 0 0,-5 48 0,10-56-9,1 0-1,2-1 1,1 27 0,1-38-21,-1 0 0,1 0 0,1 0 0,0 0 0,0-1 0,1 1 0,1-1 0,7 13 0,-9-19-28,1 1-1,0-1 1,-1-1-1,1 1 1,1-1-1,4 4 1,10 1-188,-18-8 203,-1 0 0,1 0 0,-1 0 1,0 0-1,1 0 0,-1 0 0,1 0 0,-1 0 1,0 0-1,1 0 0,-1 0 0,1-1 0,-1 1 1,0 0-1,1 0 0,-1 0 0,0-1 0,1 1 1,-1 0-1,0 0 0,0-1 0,1 1 0,-1 0 1,0-1-1,0 1 0,1 0 0,-1-1 1,0 1-1,0 0 0,0-1 0,1 1 0,-1-1 1,0 1-1,0 0 0,0-1 0,0-3-36,1 1 0,-1-1-1,0 1 1,-1 0 0,1-1-1,-1 1 1,1 0 0,-1 0 0,0-1-1,-2-4 1,-17-32-274,16 32 234,-17-29-427,-1 1 0,-2 0 1,-1 2-1,-43-46 0,122 93 1672,-34-7-1174,1-2 0,-1-1-1,1-1 1,0 0 0,0-2 0,29-2 0,-49 2 4,0 0 0,1 0 0,-1 0 1,0 0-1,0 0 0,0-1 0,0 1 1,0 0-1,0-1 0,0 1 1,0 0-1,0-1 0,0 1 0,0-1 1,0 1-1,0-1 0,0 0 0,0 0 1,-1 1-1,1-1 0,0 0 1,0 0-1,-1 0 0,1 0 0,-1 1 1,1-1-1,-1 0 0,1 0 0,-1 0 1,1 0-1,-1-1 0,0 1 1,1-1-1,-3-15-235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52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22 20052,'4'-5'954,"8"-10"646,-8 13-676,-5 9 346,-91 213 1588,64-159-2698,19-40-319,-1-1 1,-23 34-1,33-53 113,0 0 0,0-1-1,-1 1 1,1-1 0,0 1 0,-1-1 0,1 1 0,0-1-1,-1 1 1,1-1 0,-1 0 0,1 1 0,-1-1 0,1 1 0,-1-1-1,1 0 1,-1 1 0,1-1 0,-1 0 0,1 0 0,-1 0-1,1 1 1,-1-1 0,0 0 0,1 0 0,-1 0 0,1 0 0,-1 0-1,0 0 1,1 0 0,-2 0 0,1-1-64,1 0 0,-1 0-1,0 0 1,0 0 0,0 1 0,1-1 0,-1-1 0,1 1 0,-1 0 0,1 0-1,-1 0 1,1 0 0,-1 0 0,1-2 0,-7-54-2745,6 51 2528,-3-171-4798,3 175 5176,1 1 0,1-1 0,-1 1 1,0-1-1,0 1 0,0 0 0,1-1 0,-1 1 0,1-1 0,-1 1 0,2-2 1,-2 3-7,0-1 1,0 1 0,1 0 0,-1 0 0,0 0 0,0-1 0,1 1 0,-1 0 0,0 0 0,0 0-1,1 0 1,-1 0 0,0 0 0,1 0 0,-1 0 0,0-1 0,0 1 0,1 0 0,-1 0 0,0 0-1,1 0 1,-1 0 0,0 1 0,0-1 0,1 0 0,-1 0 0,0 0 0,1 0 0,-1 0 0,0 0-1,0 0 1,1 0 0,-1 1 0,4 2 519,0 0 0,-1 0 0,0 0-1,1 1 1,3 5 0,2 2-16,5 4 211,1-1-1,0-1 1,1-1-1,19 12 1,-24-17-935,1 0 0,0-1 1,0-1-1,0 0 0,1-1 1,-1 0-1,17 3 1,-27-7 26,1 0 0,-1 1 1,0-1-1,1 0 0,-1 0 1,0 0-1,1-1 1,-1 1-1,0 0 0,0-1 1,1 0-1,-1 1 0,0-1 1,0 0-1,0 0 1,0 0-1,0-1 0,0 1 1,0 0-1,0-1 0,-1 1 1,1-1-1,0 0 1,-1 1-1,3-4 0,7-16-1052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7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 19780,'-4'5'1505,"12"3"-1121,7-4-288,10-4-744,6 3 760,1-2-72,0 1-104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8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0 256 18316,'16'-10'1144,"-2"0"-310,1 1 0,18-8 0,-29 15-665,0 0 1,1 0 0,-1 1 0,0 0-1,1 0 1,-1 0 0,0 1 0,1-1 0,-1 1-1,1 0 1,-1 0 0,1 1 0,5 0 0,-8 0-143,-1 0 0,1 0 0,-1-1 1,1 1-1,-1 0 0,0 0 0,0 0 1,1 0-1,-1 1 0,0-1 0,0 0 1,0 0-1,0 1 0,0-1 0,0 0 1,-1 1-1,1-1 0,0 1 0,-1-1 0,1 1 1,-1 0-1,0-1 0,1 1 0,-1-1 1,0 1-1,0 0 0,0-1 0,0 1 1,-1 3-1,1 4 0,-2 1 0,1-1 0,-5 17 0,-3-2-19,-18 38 0,17-41-7,1-1 1,-7 25-1,16-45 2,-1 1 0,1-1 0,0 0 0,0 1 0,0-1 0,-1 0 0,1 1-1,0-1 1,0 0 0,0 1 0,0-1 0,0 0 0,0 1 0,0-1 0,-1 1 0,1-1 0,0 0 0,0 1 0,1-1 0,-1 0 0,0 1-1,0-1 1,0 1 0,0-1 0,0 0 0,0 1 0,0-1 0,1 0 0,-1 1 0,0-1 0,0 0 0,0 1 0,1-1 0,-1 0 0,0 0-1,0 1 1,1-1 0,-1 0 0,0 0 0,1 1 0,-1-1 0,0 0 0,1 0 0,-1 0 0,0 0 0,1 0 0,-1 1 0,0-1 0,1 0-1,-1 0 1,0 0 0,1 0 0,-1 0 0,1 0 0,-1 0 0,0 0 0,1-1 0,21-8 108,-1-4-35,0-1-1,-1-1 0,26-24 1,51-60 151,-72 72-170,114-138 73,-132 157-129,-3 5 4,-9 15-11,-13 23-13,17-32 19,-11 21-6,0 0 1,1 1 0,2 0-1,1 0 1,-6 30 0,13-52 6,1 0-1,-1 0 1,1 0 0,0 0 0,0 0 0,0-1 0,0 1 0,1 0 0,-1 0 0,1 0 0,0 0 0,0-1 0,0 1 0,0 0 0,0-1 0,1 1-1,1 3 1,-1-4 4,0-1 0,-1 1-1,1-1 1,0 0-1,0 0 1,0 0-1,0 0 1,0 0 0,0 0-1,0 0 1,1-1-1,-1 1 1,0-1-1,0 1 1,1-1 0,-1 0-1,0 0 1,0 0-1,1 0 1,-1 0 0,0-1-1,0 1 1,3-1-1,7-3 26,1 0 0,-1-1 0,0 0 0,-1 0 0,1-2 0,-1 1-1,0-1 1,-1-1 0,12-10 0,-1-1 35,-1-1 1,-1 0-1,21-29 0,-23 25 17,22-40-1,-34 53-66,0 0-1,0 0 1,-1 0 0,0-1-1,-1 1 1,3-18 0,-6 27-14,0 1-1,0 0 1,0-1 0,0 1 0,0-1 0,0 1 0,0 0 0,0-1-1,0 1 1,-1 0 0,1-1 0,-1 1 0,1 0 0,-1-2-1,0 3 0,1-1 0,0 1 0,-1 0 0,1-1 0,0 1 0,-1 0 0,1 0 0,-1-1 0,1 1 0,0 0 0,-1 0 0,1 0 0,-1 0 0,1-1 0,-1 1 0,1 0 0,0 0 0,-1 0 0,1 0 0,-1 0 0,1 0 0,-1 0 0,1 0 0,-1 0 0,1 1 0,0-1 0,-2 0 0,0 1-1,-1 1 0,0-1 0,0 1 0,1 0 0,-1 0 0,1 0 0,0 0 0,-1 0 0,1 1 0,-3 4 0,-6 9-6,1 1 0,0-1 0,1 2-1,1-1 1,1 1 0,1 0 0,0 1 0,2 0-1,-4 23 1,8-40 7,-1 0 0,1 0 0,0 1-1,0-1 1,0 0 0,0 0 0,1 0 0,-1 0-1,1 0 1,-1 0 0,1 0 0,0 0 0,0 0 0,-1 0-1,3 3 1,-2-4 1,0 0 0,0 0 0,0-1 0,0 1 0,0 0 0,0-1 0,0 1 0,0 0 0,0-1 0,0 1 0,1-1 0,-1 0 0,0 1-1,0-1 1,0 0 0,1 0 0,-1 0 0,0 1 0,2-2 0,3 1 3,0-2 0,0 1-1,0 0 1,-1-1 0,1 0 0,0-1-1,-1 1 1,0-1 0,6-4-1,8-7 6,0 0-1,-1-2 0,0 0 1,-2-1-1,0-1 0,0-1 1,13-22-1,-15 13-2,-13 18-8,-2 10 1,0 0 1,1 0-1,-1 0 1,0 0-1,1 1 1,-1-1-1,0 0 1,1 0-1,-1 1 1,1-1-1,-1 0 1,0 1-1,1-1 1,-1 0-1,1 1 1,-1-1-1,1 1 1,-1-1-1,1 1 1,-1 0-1,-8 9-3,-1 0-1,2 1 0,0 0 0,0 0 0,-7 14 0,-28 67 13,42-91-9,-2 7 1,0 0 0,0 1 1,0 0-1,1-1 0,-2 16 0,4-23 1,0 1 0,0-1 0,0 1 1,0-1-1,1 1 0,-1-1 0,0 1 0,1-1 0,-1 1 1,1-1-1,0 1 0,-1-1 0,1 0 0,0 1 1,0-1-1,1 2 0,0-2 0,-1 1 0,1-1 0,0 0 1,-1 0-1,1-1 0,0 1 0,0 0 0,-1 0 1,1-1-1,0 1 0,0-1 0,0 0 0,0 0 1,0 0-1,0 1 0,3-2 0,25-1 4,-1-2-1,33-8 0,-27 5-8,39-4 0,-63 11-7,0-1-1,0 1 1,0 1 0,0 0 0,0 1-1,0 0 1,18 6 0,-26-8 6,-1 1 1,1 0-1,-1 0 1,0 0-1,1 0 1,-1 1-1,0-1 1,0 1-1,1-1 0,-1 1 1,0 0-1,-1 0 1,1 0-1,0 0 1,0 0-1,-1 0 1,0 0-1,1 0 1,1 4-1,-4-6 7,1 0 0,0 0 0,-1 0 0,1 0 0,0-1 0,-1 1 0,1 0 0,0 0 0,0 0 0,-1 0 0,1-1 0,0 1 0,0 0 0,-1 0 0,1 0 0,0-1 0,0 1 0,0 0 0,-1 0 0,1-1 0,0 1 0,0 0 0,0-1 0,0 1 0,0 0 0,0 0 0,-1-1 0,1 1 0,0 0 0,0-1 0,0 1 0,0 0 0,0-1 0,0-26 116,0 0 0,2 0-1,1 1 1,8-36 0,-10 57-93,3-21 97,-3 17-42,1-1-1,-1 1 0,1 0 0,1 0 0,7-17 0,-10 25-83,1 0 0,0 1 1,0-1-1,-1 0 0,1 1 0,0-1 0,0 0 0,0 1 1,0-1-1,0 1 0,0 0 0,0-1 0,0 1 0,0 0 1,0-1-1,0 1 0,0 0 0,0 0 0,0 0 0,0 0 0,0 0 1,0 0-1,0 0 0,2 1 0,33 7-904,-13-2-522,-21-6 1350,-1 0 0,1 0 0,0 0-1,-1 0 1,1 0 0,-1 0 0,1 0 0,0 0-1,-1-1 1,1 1 0,-1-1 0,1 1 0,-1-1-1,1 1 1,-1-1 0,1 0 0,-1 0 0,0 0-1,1 0 1,-1 0 0,0 0 0,0 0 0,0 0-1,0-1 1,0 1 0,0 0 0,0-1 0,1-1-1,3-16-700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8.6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14931,'7'7'1064,"8"3"377,2 1-1609,9 2 720,8 1-8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38.9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209 119 18732,'-4'-2'159,"0"2"0,0-1-1,-1 0 1,1 1 0,0 0 0,-1 0-1,1 0 1,0 1 0,0-1 0,-1 1 0,1 0-1,0 1 1,0-1 0,0 0 0,0 1-1,0 0 1,0 0 0,0 0 0,1 1-1,-7 4 1,0 2 99,-1 0 0,1 0 0,1 1 0,0 0 0,-11 15 0,12-13-77,1 1-1,0 0 0,-8 20 1,13-28-135,0 0 1,1 0 0,-1 1-1,1-1 1,0 1 0,0-1-1,1 1 1,0-1 0,0 1 0,0 0-1,0-1 1,2 7 0,-2-11-35,1 0 0,-1 0 0,1 1 0,-1-1 1,1 0-1,-1 0 0,1 0 0,0 0 0,-1 0 0,1 0 1,0 0-1,0 0 0,0 0 0,0 0 0,0 0 1,0 0-1,0 0 0,0-1 0,0 1 0,1 0 1,1 0-1,-1-1 1,0 1 0,1-1 0,-1 0 0,1 1 0,-1-1 0,1 0 0,-1-1 0,1 1 0,-1 0 0,5-2 0,3-1 9,0-1 1,-1 0 0,1 0-1,13-10 1,9-7 13,0-2 1,-2-1-1,0-1 1,-2-2-1,-1-1 0,-1-1 1,-2-1-1,40-63 1,-62 88-39,0 1 0,0-1 0,0 1 0,-1-1 0,0 0 0,1-6 0,-1 10 2,-1 1-1,0-1 1,0 1 0,0-1-1,0 1 1,0 0-1,0-1 1,0 1-1,0-1 1,0 1 0,0-1-1,-1 1 1,1-1-1,0 1 1,0-1-1,0 1 1,-1-1 0,1 1-1,0 0 1,0-1-1,-1 1 1,1-1 0,0 1-1,-1 0 1,0-1-1,0 1 0,0 0 0,0 0 1,0 0-1,0 0 0,1 0 0,-1 1 0,0-1 0,0 0 0,0 1 0,0-1 0,0 0 0,0 1 0,0-1 1,0 1-1,1-1 0,-1 1 0,0 0 0,0-1 0,0 2 0,-7 6 5,0 0 0,1 0-1,0 1 1,0 0 0,1 1-1,0-1 1,0 1 0,-6 19-1,1-3 39,2 1 0,-8 38 0,14-50-29,1 0 0,0 0 0,1 0 1,1 0-1,0 1 0,1-1 0,5 29 0,-4-38 17,-1 0-1,1 0 0,0 0 0,0 0 1,1 0-1,0-1 0,0 0 1,0 1-1,1-1 0,0 0 0,0 0 1,0-1-1,0 1 0,1-1 0,0 0 1,-1 0-1,2-1 0,-1 1 1,0-1-1,1 0 0,9 3 0,-8-3-13,-1-2 0,1 1 0,0 0 0,11 0 0,30-6 66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2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9 142 21317,'23'-28'2123,"-14"18"-1814,0 0 0,-1-1-1,0 0 1,9-15 0,-15 21-165,-1 0 0,1 0 1,-1 0-1,2-9 0,-3 13-134,0 1 1,0-1-1,1 1 0,-1-1 0,0 1 0,0 0 1,-1-1-1,1 1 0,0-1 0,0 1 1,0-1-1,0 1 0,0 0 0,0-1 0,0 1 1,-1-1-1,1 1 0,0 0 0,0-1 1,-1 1-1,1 0 0,0-1 0,-1 1 0,1 0 1,0-1-1,-1 1 0,0 0-2,0 0 0,0 0 1,0 0-1,0 0 0,0 0 0,0 0 0,0 0 0,1 1 1,-1-1-1,0 0 0,0 1 0,0-1 0,0 0 0,0 1 1,0-1-1,1 1 0,-1-1 0,-1 2 0,-4 3-67,0 0 0,0 1 0,0 0-1,1 0 1,0 0 0,-8 14 0,-4 4-747,12-17 586,4-5-103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3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18468,'1'2'158,"0"-1"0,0 1-1,-1-1 1,1 1 0,0-1 0,0 1 0,-1 0-1,1-1 1,-1 1 0,1 0 0,-1-1 0,0 1-1,0 0 1,0-1 0,0 4 0,-3 29 420,1-20 76,-46 490 6251,48-504-6914,0 0-1,1 0 0,-1 1 0,0-1 1,0 0-1,-1 1 0,1-1 1,0 0-1,0 1 0,0-1 0,0 0 1,0 0-1,0 1 0,0-1 1,0 0-1,0 1 0,-1-1 0,1 0 1,0 0-1,0 1 0,0-1 1,-1 0-1,1 0 0,0 0 0,0 1 1,-1-1-1,1 0 0,0 0 1,0 0-1,-1 0 0,1 0 0,0 1 1,0-1-1,-1 0 0,1 0 1,-10-6-1019,-7-14-1528,-6-23 976,12 15 616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3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11 132 18444,'-1'-1'117,"0"1"1,0-1-1,1 1 1,-1-1-1,0 0 1,1 0-1,-1 1 1,0-1 0,1 0-1,-1 0 1,1 0-1,-1 0 1,1 1-1,0-1 1,-1 0-1,1 0 1,0 0-1,0 0 1,-1 0-1,1 0 1,0 0-1,0 0 1,0 0-1,0 0 1,1 0-1,-1 0 1,0 0-1,0 0 1,0 0-1,1 0 1,-1 0-1,0 0 1,1 1-1,-1-1 1,1 0-1,-1 0 1,2-1-1,1-3 387,0-1 0,1 1 0,-1 0-1,8-7 1,-4 5-347,1 1 0,0 0 0,0 0 0,0 0 0,1 1 0,0 1 0,0-1 0,0 2 0,1-1 0,-1 1 0,1 1 0,0-1 0,-1 2 0,1-1 0,0 1 0,0 1-1,11 0 1,18 3-90,-1 1 0,75 18 0,-109-22-52,24 9-91,-22-7-155,1 0 0,-1 0 0,0 0 0,1-1 0,-1 0 0,0 0 1,12 0-1,-17-2 203,0 1 1,-1 0 0,1 0 0,0-1 0,-1 1-1,1-1 1,-1 1 0,1-1 0,-1 1-1,1-1 1,-1 1 0,1-1 0,-1 1 0,1-1-1,-1 0 1,0 1 0,1-1 0,-1 1-1,0-1 1,0 0 0,0 0 0,1 1 0,-1-1-1,0 0 1,0 0 0,0 0-11,3-15-517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4.2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19076,'-24'9'2356,"14"-4"948,24-5-1246,47 0-494,115 13-1,55 33-3650,-205-39 1485,-26-6 104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4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18084,'12'6'1920,"10"-2"-968,5-1-311,10-1 903,9-2-208,6 0-352,1 0-271,1 0-905,-2 0-513,-3 5 649,-6 2-208,-6 1-192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4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18324,'0'0'201,"1"0"1,-1-1-1,1 1 1,-1 0-1,0 0 1,1 0-1,-1 0 1,1 0-1,-1 0 1,1 0-1,-1 0 1,0 0-1,1 1 1,-1-1-1,1 0 0,-1 0 1,0 0-1,1 0 1,-1 0-1,1 1 1,-1-1-1,0 0 1,1 0-1,-1 1 1,14 12 1557,15 21-1548,-26-29 66,25 37 42,-1 1 1,-3 1-1,30 74 0,11 21-2324,-64-138 1741,5 12-586,-6-13 817,0 1 0,0-1 0,1 0 0,-1 1 0,0-1 0,0 0 0,0 1 1,0-1-1,0 0 0,0 1 0,0-1 0,0 0 0,0 1 0,0-1 0,0 0 0,0 1 1,0-1-1,0 0 0,0 1 0,0-1 0,0 0 0,0 1 0,0-1 0,0 0 0,-1 1 1,1-1-1,0 0 0,0 0 0,0 1 0,-1-1 0,1 0 0,0 0 0,-1 1 1,-7 0-723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52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0 19948,'-4'13'304,"0"0"0,-1-1-1,-1 0 1,1 0 0,-2 0-1,-11 15 1,-2 8 115,-76 138 1165,96-173-1579,0 0 1,0 0-1,-1 0 0,1 0 0,0 0 0,0 0 0,0 0 1,0 0-1,0 0 0,0 1 0,0-1 0,0 0 0,0 0 1,0 0-1,0 0 0,0 0 0,0 0 0,0 0 1,0 0-1,0 0 0,0 0 0,0 0 0,0 0 0,0 0 1,0 0-1,0 1 0,0-1 0,0 0 0,0 0 1,0 0-1,0 0 0,0 0 0,0 0 0,0 0 0,0 0 1,0 0-1,0 0 0,0 0 0,0 0 0,0 0 1,0 1-1,0-1 0,0 0 0,0 0 0,0 0 0,1 0 1,-1 0-1,0 0 0,0 0 0,0 0 0,0 0 0,0 0 1,0 0-1,0 0 0,0 0 0,0 0 0,0 0 1,0 0-1,0 0 0,0 0 0,1 0 0,-1 0 0,0 0 1,0 0-1,0 0 0,0 0 0,8-3 38,7-7-163,3-7-134,-2 0 0,16-21 0,0 0-74,-32 37 328,0 1 0,1 0-1,-1 0 1,0 0 0,0 0 0,0-1 0,0 1-1,0 0 1,0 0 0,1 0 0,-1 0 0,0 0-1,0 0 1,0 0 0,0-1 0,1 1 0,-1 0 0,0 0-1,0 0 1,0 0 0,1 0 0,-1 0 0,0 0-1,0 0 1,0 0 0,0 0 0,1 0 0,-1 0-1,0 0 1,0 0 0,0 0 0,1 0 0,-1 0-1,0 0 1,0 1 0,0-1 0,0 0 0,1 0 0,-1 0-1,0 0 1,0 0 0,0 0 0,0 0 0,0 1-1,1-1 1,4 13 7,0 21 21,-5-28-23,12 210 143,-31-245 49,3 8-181,-1 0 0,-1 1-1,-28-26 1,24 25 274,-38-46 0,59 66-267,1 1-1,-1-1 1,1 1 0,-1-1-1,1 0 1,-1 1 0,1-1 0,0 0-1,-1 1 1,1-1 0,0 0-1,-1 1 1,1-1 0,0 0-1,0 0 1,0 0 0,0 1 0,0-1-1,0 0 1,0 0 0,0 1-1,0-1 1,0 0 0,0 0 0,1 0-1,-1 0 2,1 0-1,0 1 1,-1-1 0,1 1-1,0-1 1,0 1-1,0-1 1,-1 1 0,1-1-1,0 1 1,0 0-1,0 0 1,0-1-1,0 1 1,0 0 0,0 0-1,1 0 1,8 0 37,0 0-1,0 1 1,11 2 0,-13-2-146,118 19-901,-78-10 728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5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0 334 14699,'2'-11'2305,"11"-2"-921,4-3-536,7-4 2537,3-4-1697,6-5-584,5 0-151,-1-1-417,0 0-216,-4 1-640,-3 1-440,-8 3 624,-7 1-104,-9-2-145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5.9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1 19852,'-8'11'3862,"-5"15"-2198,-3 5-1111,-4 1-130,-37 66 605,49-83-829,2 0 1,0 0-1,0 1 1,-5 29-1,10-43-176,1 1 0,-1-1-1,1 0 1,0 1 0,0-1-1,0 0 1,0 1-1,0-1 1,0 0 0,1 1-1,-1-1 1,1 0 0,-1 0-1,1 1 1,0-1 0,0 0-1,0 0 1,0 0 0,1 0-1,-1 0 1,0 0-1,1-1 1,-1 1 0,3 2-1,0-2-8,-1-1 0,0 1 0,0-1-1,0 0 1,1 1 0,-1-2 0,0 1 0,1 0-1,-1-1 1,1 1 0,-1-1 0,1 0-1,-1 0 1,1-1 0,-1 1 0,5-2 0,8-1-207,-1-2 0,0 0 0,0 0 0,0-2 0,0 1 0,-1-2 1,0 0-1,-1-1 0,1 0 0,-2-1 0,0-1 0,20-21 0,-29 28 79,0 0-1,0 0 0,-1 0 1,1-1-1,-1 1 0,0-1 1,-1 1-1,3-9 0,-1-8-624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6.3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 17892,'10'1'2360,"6"-1"-1431,1-3-345,4-2 1288,6-1-712,1-1-207,4 1-585,-2 0-424,0 2-977,-5 1 945,3 3-232,2 0-88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8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0 16964,'19'40'4758,"-2"-5"-3970,-5-6-472,78 188 438,-90-216-730,1 1 1,-1-1 0,1 0 0,-1 1-1,1-1 1,0 0 0,0 0 0,-1 1 0,1-1-1,0 0 1,0 0 0,0 0 0,0 0-1,0 0 1,0 0 0,1-1 0,-1 1-1,0 0 1,0-1 0,1 1 0,-1 0-1,3 0 1,-4-1-5,1 0-1,-1 0 1,1-1-1,-1 1 0,1 0 1,-1 0-1,1 0 1,-1 0-1,1-1 1,-1 1-1,0 0 1,1-1-1,-1 1 1,1 0-1,-1-1 1,0 1-1,1 0 1,-1-1-1,0 1 1,1-1-1,-1 1 1,0-1-1,4-20 328,-4 20-346,0 0 0,0 0 0,0 0 0,0 0 0,0 0 1,-1 0-1,1 0 0,0 0 0,-1 0 0,1 0 0,-1 0 0,1 0 0,-1 0 0,0 0 0,1 1 0,-1-1 0,0 0 1,1 0-1,-1 1 0,0-1 0,0 0 0,0 1 0,0-1 0,1 1 0,-1-1 0,0 1 0,0-1 0,0 1 0,0 0 1,0 0-1,0-1 0,0 1 0,0 0 0,0 0 0,0 0 0,-2 0 0,-6 0-110,0 0 0,0 1 0,-14 3 1,2-1-22,3-1-9,-34 1-82,49-3 225,1 0 0,0 0 0,0 0 0,0-1 0,0 1 0,0 0-1,0-1 1,0 0 0,0 1 0,0-1 0,0 0 0,0 0 0,0 0 0,0 0 0,0 0 0,1-1-1,-1 1 1,-2-3 0,4 3 30,-1 0-1,1 0 1,0 0 0,0 0-1,-1 0 1,1-1 0,0 1-1,0 0 1,0 0 0,0 0-1,0 0 1,1 0 0,-1 0-1,0 0 1,0 0-1,1 0 1,-1 0 0,1 0-1,-1 0 1,1 0 0,-1 0-1,1 0 1,0 0 0,-1 0-1,1 0 1,0 1-1,0-1 1,-1 0 0,3 0-1,26-22 892,-14 14-609,0 1 0,1 1 0,30-10 1,5-3-195,-49 19-140,0 0 1,0 0-1,-1 0 0,1 0 1,-1 0-1,1-1 1,-1 1-1,1 0 0,-1-1 1,0 0-1,0 1 0,0-1 1,0 0-1,0 1 1,0-1-1,0 0 0,0 0 1,-1 0-1,1 1 0,-1-1 1,0 0-1,1 0 1,-1 0-1,0 0 0,0 0 1,0 0-1,0 0 0,0 0 1,-1 0-1,1 0 1,-1 0-1,0-2 0,1 4-16,0 0 1,0-1-1,0 1 0,0 0 0,0 0 0,0 0 0,0 0 0,0-1 0,0 1 0,0 0 0,0 0 0,0 0 0,0 0 0,0-1 0,-1 1 0,1 0 0,0 0 0,0 0 1,0 0-1,0 0 0,0 0 0,0-1 0,0 1 0,-1 0 0,1 0 0,0 0 0,0 0 0,0 0 0,0 0 0,0 0 0,-1 0 0,1 0 0,0 0 0,0 0 0,0-1 0,0 1 1,-1 0-1,1 0 0,0 0 0,0 0 0,0 1 0,-6 5-1197,-2 13-814,8-18 1893,-2 6-688,0-1 0,-1 0 0,0 0 0,0 0 0,0 0-1,-1 0 1,0-1 0,-5 8 0,6-11 545,0 0 1,0 0-1,0 0 0,0 0 1,0 0-1,0 0 0,0-1 1,0 0-1,-1 1 0,1-1 1,-1 0-1,1-1 0,-1 1 1,1-1-1,-1 1 0,1-1 1,-6-1-1,-35-6 1574,35 5-55,1 0 1,-1 0-1,-14 0 0,31 2-613,1-1 0,-1 1-1,0-1 1,1-1 0,-1 0 0,0 0 0,0-1-1,9-3 1,-8 0-246,0 0 1,0 0-1,13-11 0,-20 16-323,0-1-1,-1 1 1,1-1-1,0 0 0,-1 0 1,1 0-1,-1 0 1,0 0-1,1 0 0,-1 0 1,0 0-1,0 0 1,-1 0-1,1-1 1,0 1-1,-1 0 0,1-1 1,-1 1-1,0-1 1,0 1-1,0 0 1,0-4-1,0 5-37,0 0 0,-1 0-1,1 1 1,0-1 0,0 0 0,-1 1 0,1-1-1,-1 0 1,1 1 0,-1-1 0,1 0 0,-1 1 0,1-1-1,-1 1 1,1-1 0,-1 1 0,1-1 0,-1 1-1,0-1 1,1 1 0,-1 0 0,0-1 0,0 1 0,-1-1-1,1 1-8,-1 0 0,0 0-1,0 0 1,0 0-1,0 0 1,0 0-1,0 0 1,0 1 0,-3 0-1,-2 2-48,0-1 0,1 1 1,-1 0-1,-7 6 0,11-7 18,0 0-9,0-1-1,0 1 0,0 0 1,0 0-1,0 1 1,1-1-1,-1 1 0,1-1 1,-1 1-1,1 0 0,0 0 1,0 0-1,0 0 0,-1 5 1,3-8 14,0 1 1,0-1 0,0 1-1,0-1 1,0 0 0,0 1-1,0-1 1,0 0 0,0 1-1,0-1 1,0 1 0,1-1-1,-1 0 1,0 0 0,0 1-1,0-1 1,1 0 0,-1 1-1,0-1 1,1 0 0,-1 0-1,0 1 1,0-1 0,1 0-1,-1 0 1,0 0 0,1 1-1,-1-1 1,0 0 0,1 0-1,-1 0 1,1 0 0,-1 0-1,0 0 1,1 0 0,-1 0-1,0 0 1,1 0 0,-1 0-1,1 0 1,-1 0 0,0 0-1,1 0 1,-1 0 0,0 0-1,1 0 1,-1-1 0,0 1-1,1 0 1,26-7-642,-22 5 591,18-4-354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72 15995,'1'0'326,"0"1"0,0-1-1,0 0 1,0 0-1,0 1 1,-1-1-1,1 1 1,0-1 0,0 1-1,0-1 1,0 1-1,0 0 1,-1-1-1,1 1 1,0 0-1,0 0 1,-1-1 0,2 2-1,11 21 3482,-6-11-3691,-7-11-77,1 0 0,0 0 0,-1 0-1,1 0 1,0 0 0,-1 0 0,1 0 0,0 0-1,0 0 1,0 0 0,0 0 0,0-1-1,0 1 1,0 0 0,0-1 0,2 2 0,-2-3-12,0 1 1,0-1-1,0 1 1,0-1-1,-1 0 0,1 1 1,0-1-1,0 0 1,0 0-1,-1 1 1,1-1-1,0 0 1,-1 0-1,1 0 1,-1 0-1,1 0 1,-1 0-1,1 0 1,-1 0-1,0-1 0,5-8 110,-1 1-1,0-1 1,-1 0-1,0 0 1,-1 0-1,0 0 1,-1 0-1,1-11 1,-2 20-132,0 0 0,0 1 0,0-1 0,0 1 0,0-1 0,0 1 0,0-1 0,0 1 0,0-1 0,0 0 0,0 1 0,0-1 0,0 1 0,0-1 0,-1 1 0,1-1 0,0 1 1,0-1-1,-1 1 0,1-1 0,0 1 0,-1 0 0,1-1 0,0 1 0,-1-1 0,1 1 0,-1 0 0,1-1 0,-1 1 0,0 0-2,0 0-1,0 0 1,0 0 0,0 0-1,0 1 1,0-1 0,1 0-1,-1 1 1,0-1 0,0 0 0,1 1-1,-1-1 1,0 1 0,0-1-1,1 1 1,-2 0 0,-24 30-4,-6 22-22,30-49-58,0 1 0,0-1 0,0 1 0,1-1 0,0 1 0,-1-1 0,2 1 0,-1 0 0,0 0 0,1 6 0,0-10 29,0-1 0,0 0 0,0 0 1,0 0-1,0 1 0,0-1 0,0 0 0,0 0 0,0 1 0,0-1 0,0 0 0,0 0 0,0 0 0,1 1 0,-1-1 0,0 0 0,0 0 1,0 0-1,0 1 0,0-1 0,1 0 0,-1 0 0,0 0 0,0 0 0,0 1 0,0-1 0,1 0 0,-1 0 0,0 0 0,0 0 0,0 0 1,1 0-1,-1 0 0,0 0 0,0 0 0,1 0 0,-1 0 0,0 0 0,0 0 0,0 0 0,1 0 0,10-6-1937,10-18-82,-19 21 2128,20-25-1186,3-10-285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9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18 16740,'7'-3'569,"0"0"-111,0 0 0,0 1-1,0 0 1,10-2 0,-15 4-366,-1 0 1,0 0 0,1 0 0,-1 0-1,1 0 1,-1 0 0,0 0 0,1 0-1,-1 0 1,0 1 0,1-1 0,-1 0 0,0 1-1,0-1 1,1 1 0,-1 0 0,0-1-1,0 1 1,0 0 0,0 0 0,0 0-1,0 0 1,0 0 0,0 0 0,0 0 0,0 0-1,0 0 1,-1 0 0,1 0 0,0 0-1,0 2 1,0 3 68,1 0 0,-1 0-1,0 1 1,-1-1 0,1 0-1,-1 0 1,-1 1 0,1-1-1,-2 8 1,-16 60 325,15-62-380,-18 51 430,-36 79 1,-12 31 467,68-170-980,0 0 0,0 0 0,0 0 0,1-1 0,-1 1 0,1 0 0,0 0 0,0 0 0,0 0 0,0 0 0,1 3 0,-1-5-18,0-1-1,1 1 0,-1-1 1,0 1-1,1-1 0,-1 1 1,0-1-1,1 1 0,-1-1 1,0 1-1,1-1 0,-1 1 1,1-1-1,-1 0 0,1 1 1,-1-1-1,1 0 0,-1 1 1,1-1-1,1 0 0,-1 1-1,1-1 0,0 0 0,-1 0 0,1 0 0,0 0 0,0 0 0,-1 0 0,1 0 0,0-1 0,2 0 0,39-13-364,78-39 0,-59 25-1641,-28 11 893,-27 11 352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29:59.7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20316,'0'16'1929,"8"-3"-1129,3-4-256,13-1 1008,5-2-295,10-5-353,2-1-136,4-4-184,-4-2-160,-1-2-504,-5-2-424,-11 5 432,-1 4-96,-11-2-80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1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7 187 14803,'0'0'100,"0"-1"0,-1 1 0,1 0-1,-1 0 1,1-1 0,0 1 0,-1 0 0,1-1 0,0 1-1,-1 0 1,1-1 0,0 1 0,-1 0 0,1-1-1,0 1 1,0-1 0,0 1 0,-1-1 0,1 1 0,0 0-1,0-1 1,0 1 0,0-1 0,0 1 0,0-1-1,0 1 1,0-1 0,0 1 0,0-1 0,0 1 0,0-1-1,0 1 1,0-1 0,1 1 0,-1 0 0,0-1-1,0 1 1,1-1 0,6-20 1834,-3 14-1742,1 1 0,0 0 0,0 0 0,1 0 0,0 1 0,0-1 0,0 1 0,0 1 0,1-1 0,0 1 0,0 0 0,0 1 0,0 0 0,1 0 0,-1 0 0,1 1 0,0 0 0,15-1 0,-14 2-171,0 1 0,1 0 0,-1 1 0,0 0 0,1 0 0,-1 1 0,0 0 0,0 1 0,0 0 0,0 0-1,-1 1 1,1 0 0,-1 1 0,0 0 0,14 10 0,3 9-11,-20-18-7,1-1-1,-1 0 1,1 0 0,0 0-1,0 0 1,1-1-1,-1 0 1,1 0 0,10 3-1,-16-7-23,1 1 0,-1-1 0,0 0 0,1 0 0,-1 0 0,1 0 0,-1 0 0,0 0 0,1 0 0,-1 0 0,0-1-1,1 1 1,-1 0 0,0-1 0,0 1 0,1-1 0,-1 0 0,0 1 0,0-1 0,0 0 0,2-1 0,0-1-117,-1 1-1,0-1 1,0 0 0,0 1 0,-1-1 0,1 0-1,-1 0 1,3-6 0,-1-3-338,0 1 0,-1-1 0,0 0 0,0-13 0,-3-30-714,-4 32 510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1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11370,'15'-6'3792,"-15"6"-3785,69-29 5814,-61 26-5570,1 0 1,0 1 0,0 0-1,0 0 1,0 1 0,11 0 0,-18 1-221,0 0 0,0 0 0,0 1 0,0-1 0,0 1 1,0-1-1,0 1 0,0 0 0,0 0 0,0-1 1,0 2-1,0-1 0,0 0 0,-1 0 0,1 0 1,-1 1-1,1-1 0,1 3 0,0 0-4,-1 0 0,1-1 0,-1 1 0,-1 0-1,1 0 1,0 0 0,-1 1 0,2 5 0,-1 5-1,0 0 1,-2 1-1,1-1 1,-3 18-1,-1-4-175,-2-1-1,0 1 1,-2-2-1,-1 1 0,-20 44 1,26-67-158,-1 0-1,1-1 1,-1 1 0,0 0-1,0-1 1,0 0 0,-1 0-1,-7 7 1,3-6-376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2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18684,'0'9'1724,"-1"197"121,4-163-1595,1-1 0,20 76 1,-22-111-163,0 0 0,0 0 0,1-1 0,0 1 0,0-1 0,0 1 0,7 8 0,-9-14-45,1 1 1,-1-1 0,1 1 0,-1-1 0,1 0-1,-1 0 1,1 0 0,0 0 0,-1 0 0,1 0-1,0 0 1,0-1 0,0 1 0,0 0 0,0-1 0,0 0-1,0 1 1,0-1 0,0 0 0,0 0 0,0 0-1,0 0 1,0-1 0,0 1 0,0 0 0,-1-1-1,1 1 1,0-1 0,0 0 0,0 0 0,2-1-1,2-1 69,0-1 0,-1 0 0,1-1 0,-1 1 0,0-1 0,0 0 0,0 0 0,-1-1 0,0 1 0,0-1 0,0 0 0,-1 0 0,0 0 0,0-1 0,3-10 0,0 0 130,-1-1-1,-1 0 1,-1 0-1,3-33 1,-6 37-112,0 1 0,-1-1 0,0 0 1,-4-16-1,4 25-86,-1 0 1,1 0-1,-1 0 1,0 0-1,0 0 1,0 0-1,-1 0 1,0 1-1,0-1 0,0 1 1,0 0-1,-1 0 1,-6-6-1,9 9-40,0 0 0,0 1 0,1-1 0,-1 1 0,0-1 0,0 1 0,0-1 0,1 1 0,-1 0 0,0-1 0,0 1 0,0 0 0,0 0 0,0-1 0,0 1 0,0 0 0,0 0 0,0 0 0,0 0 0,0 0 0,0 1 0,0-1 0,1 0 0,-1 0 0,0 1 0,0-1 0,0 0 0,0 1 0,0-1 0,0 1 0,1-1 0,-1 1 0,0-1 0,0 1 0,1 0 0,-1-1 0,0 1 0,1 0 0,-1-1 0,1 1 0,-1 0 0,1 0 0,-1 0 0,1 0 0,0 0 0,-1-1 0,1 1 0,0 0 0,-1 2 0,1-2-41,-1 0-1,1 1 1,0-1 0,-1 0 0,1 0 0,0 1 0,0-1 0,0 0 0,-1 1-1,2-1 1,-1 0 0,0 1 0,0-1 0,0 0 0,1 1 0,-1-1 0,0 0-1,1 0 1,-1 0 0,1 1 0,0-1 0,-1 0 0,1 0 0,0 0 0,0 0-1,-1 0 1,1 0 0,0 0 0,0 0 0,0 0 0,0-1 0,0 1 0,3 1-1,5-1-479,0-1-1,1 0 0,-1-1 0,0 0 0,1 0 0,-1-1 1,0 0-1,14-6 0,15-2-181,0 3-143,2 2-95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53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182 198 15931,'-1'-2'171,"-1"1"-1,1-1 0,-1 1 0,0 0 1,1 0-1,-1 0 0,0 0 0,0 0 1,0 0-1,0 0 0,0 1 0,0-1 0,0 1 1,0-1-1,0 1 0,0 0 0,0 0 1,0 0-1,0 0 0,0 0 0,0 0 1,0 1-1,0-1 0,0 1 0,0-1 0,-4 2 1,1 1 150,-1-1-1,1 1 1,0 0 0,0 0 0,0 0 0,0 1 0,0-1 0,-5 7 0,2 0-161,0 0 0,0 0 0,1 1 1,0 0-1,1 0 0,0 1 0,-6 19 0,9-22-135,0 0 0,1 0-1,0 0 1,1 0 0,-1 0-1,2 0 1,0 0 0,0 0-1,0 1 1,1-1 0,3 14-1,-3-21-12,-1 0 0,1 0-1,-1 0 1,1 0 0,0-1-1,-1 1 1,1 0 0,0 0-1,0-1 1,1 1 0,-1 0-1,0-1 1,0 1 0,1-1-1,-1 0 1,1 1 0,-1-1-1,1 0 1,0 0 0,-1 0-1,1 0 1,0 0 0,0 0-1,0 0 1,-1-1 0,1 1-1,0-1 1,0 1 0,0-1-1,0 0 1,0 0 0,0 0-1,0 0 1,0 0 0,3-1-1,0 0 37,1-1 0,0 1 0,-1-1 0,0-1 0,1 1 0,-1-1 0,0 0 1,0 0-1,0-1 0,8-7 0,3-5 130,0 0 1,-2-1 0,17-24 0,-23 29-73,-1 0 0,-1 0 1,0 0-1,0-1 0,-1 1 0,5-23 1,-10 27-28,-6 23 12,-9 26 16,12-28-110,0 1 0,0 0 0,2-1 0,-1 19 1,2-30 1,0 1 0,0-1 1,0 0-1,1 1 0,-1-1 1,1 0-1,-1 0 0,1 0 1,0 1-1,0-1 0,0 0 1,0 0-1,0 0 0,1 0 1,1 1-1,-2-2 1,0 0 0,1 0-1,-1 0 1,1 0 0,0-1 0,-1 1-1,1 0 1,-1-1 0,1 1 0,0-1-1,0 0 1,-1 0 0,1 0 0,0 0-1,-1 0 1,1 0 0,0 0 0,0 0-1,-1-1 1,1 1 0,0-1 0,-1 1 0,3-2-1,7-2 2,0-1 0,0 0 1,-1-1-1,1 0 0,17-15 0,47-46 9,-63 55-9,24-22 54,56-69 0,-99 115-45,0 0 0,1 1 0,-8 22 0,11-28-16,1 1 1,0-1-1,0 0 1,0 1-1,1 0 0,0-1 1,1 1-1,0 0 1,0-1-1,1 11 1,0-17 7,-1 0 0,0 0 0,1 0 0,-1 0 0,1 0 0,-1 0 1,1 0-1,0 0 0,-1 0 0,1 0 0,0 0 0,0 0 0,0-1 0,-1 1 0,1 0 0,0-1 1,0 1-1,0 0 0,0-1 0,0 1 0,0-1 0,1 0 0,-1 1 0,0-1 0,0 0 0,0 0 1,0 1-1,0-1 0,0 0 0,1 0 0,-1 0 0,0-1 0,0 1 0,0 0 0,0 0 0,0 0 0,0-1 1,0 1-1,2-2 0,4 0 17,0-1 1,0-1-1,0 1 1,10-9-1,12-11 52,-1-1 0,30-33 0,-2 1-37,-52 53-75,-3 6 13,-6 14 3,-13 23 25,18-39-1,-6 11 2,1-3 4,0 2 0,0-1 0,1 0 0,0 1 0,1 0 0,1 0-1,-3 15 1,5-26-5,0 1-1,0 0 0,0-1 1,0 1-1,0-1 1,0 1-1,0-1 0,0 1 1,0-1-1,0 1 0,1-1 1,-1 1-1,0-1 1,0 1-1,0-1 0,1 1 1,-1-1-1,0 1 0,1-1 1,-1 1-1,0-1 1,1 0-1,-1 1 0,1-1 1,-1 0-1,1 1 0,-1-1 1,0 0-1,1 1 1,-1-1-1,1 0 0,-1 0 1,1 0-1,0 1 0,-1-1 1,1 0-1,-1 0 1,1 0-1,-1 0 0,1 0 1,-1 0-1,1 0 0,-1 0 1,1 0-1,-1 0 1,1-1-1,0 1 0,-1 0 1,1 0-1,-1 0 0,1-1 1,-1 1-1,0 0 1,1-1-1,0 1 0,33-21-33,-30 17 29,81-59-27,-3-5 1,80-84-1,-141 126 23,-15 16 2,-9 13 2,-27 35 18,1 1 0,2 2 0,2 0 0,2 2-1,1 1 1,3 0 0,1 1 0,3 2 0,1-1 0,-8 58 0,17-58-28,2 0 0,6 75 0,-1-81-8,-4-24-12,1-16 33,1 0 1,0 0 0,0 0 0,-1 0 0,1 0 0,0 0 0,0 0-1,-1 0 1,1 0 0,0 0 0,0 0 0,-1-1 0,1 1 0,0 0-1,0 0 1,-1 0 0,1 0 0,0-1 0,0 1 0,0 0 0,-1 0-1,1-1 1,0 1 0,0 0 0,0 0 0,0-1 0,0 1 0,0 0-1,0 0 1,-1-1 0,-11-30-13,5 6 19,2 0 0,1-1 0,0 1 0,2-1 1,1 0-1,3-29 0,-1 39-12,1 0 0,1 0 1,0 1-1,1-1 0,0 1 1,2 0-1,-1 0 1,2 1-1,0-1 0,1 1 1,11-15-1,-12 21-196,0 0-1,1 0 1,0 1 0,1 0 0,-1 1-1,1 0 1,18-9 0,1 2-591,43-14 1,-28 13 209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3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107 312 17780,'-1'-1'161,"1"-1"1,0 1-1,-1 0 0,1 0 1,-1 0-1,1 0 0,-1 0 1,1 0-1,-1 0 1,0 0-1,0 0 0,0 0 1,1 0-1,-1 0 1,0 0-1,0 0 0,0 1 1,0-1-1,0 0 0,0 1 1,0-1-1,-1 1 1,1-1-1,0 1 0,0 0 1,0-1-1,-1 1 0,1 0 1,0 0-1,-2 0 1,0-1 127,-1 1 1,1-1-1,-1 1 1,0 0-1,1 0 1,-1 1-1,1-1 1,-1 1-1,-5 1 0,6 0-221,1 0 0,-1 0-1,1 0 1,0 0-1,-1 1 1,1-1-1,0 0 1,1 1 0,-1 0-1,0-1 1,1 1-1,-1 0 1,1 0-1,0 0 1,-1 6 0,0-6-73,1 0 0,1 1 0,-1-1 0,0 1 0,1-1 0,0 1 1,0-1-1,0 1 0,0-1 0,0 1 0,1-1 0,0 1 0,-1-1 1,3 5-1,-3-8 1,0 1 0,1 0 1,-1-1-1,0 1 0,1-1 0,-1 1 1,1-1-1,-1 0 0,1 1 0,-1-1 1,1 1-1,-1-1 0,1 0 1,-1 1-1,1-1 0,0 0 0,-1 0 1,1 1-1,-1-1 0,1 0 0,0 0 1,-1 0-1,1 0 0,0 0 1,-1 0-1,1 0 0,0 0 0,-1 0 1,1 0-1,-1 0 0,1 0 1,0-1-1,-1 1 0,1 0 0,-1 0 1,1-1-1,0 1 0,-1 0 0,1-1 1,-1 1-1,1 0 0,-1-1 1,1 1-1,-1-1 0,1 1 0,-1-1 1,25-27-104,-23 25 91,21-29-74,-16 21 77,0 1 0,0 0 1,16-15-1,-23 24 13,1 1 0,-1-1 0,1 1 0,-1 0 0,0-1 0,1 1 0,-1 0 0,1-1 0,-1 1 0,1 0 0,-1 0-1,1-1 1,-1 1 0,1 0 0,0 0 0,-1 0 0,1 0 0,-1 0 0,1-1 0,-1 1 0,1 0 0,0 0 0,-1 1 0,1-1 0,-1 0 0,1 0 0,-1 0 0,1 0 0,0 1 0,0 0 0,0 0 0,0-1 0,0 1 0,0 0 0,0 0 0,-1 1 0,1-1 0,0 0 0,-1 0-1,1 0 1,-1 0 0,1 3 0,7 42 2,-8-43-2,10 114 14,21 169 107,-28-268-109,9 76 43,-11-85-46,-1 0 0,-1 0-1,1 0 1,-1 0 0,-1 0 0,0 0 0,0-1 0,-4 10-1,6-15-3,-1-1 0,0 0 0,-1 0 0,1 0 0,0 0 0,0 0 1,-1 0-1,0 0 0,1 0 0,-1-1 0,0 1 0,-3 2 0,3-3-1,1-1 1,0 1 0,0 0 0,-1-1-1,1 0 1,0 1 0,-1-1-1,1 0 1,-1 0 0,1 0 0,0 0-1,-1 0 1,1 0 0,0 0 0,-1 0-1,1 0 1,-2-1 0,0-1 0,0 1 1,0-1 0,0 1 0,1-1-1,-1 0 1,0 0 0,1 0-1,0 0 1,-1-1 0,1 1 0,0-1-1,0 1 1,1-1 0,-1 0 0,0 0-1,1 0 1,-2-5 0,-1-3-7,2 0 0,-1 0 0,1-1 1,1 1-1,0 0 0,1-1 0,0 1 0,1 0 1,0-1-1,0 1 0,2 0 0,-1 0 1,1 0-1,1 0 0,5-12 0,9-16-7,3 1-1,40-59 0,-38 61 8,-14 22 1,84-135 10,-73 113-2,-1-1-1,16-48 1,-30 69 6,0 0-1,-2-1 1,4-23 0,-6 32 1,-1-1 0,0 0 0,0 1 1,-1-1-1,0 1 0,0-1 1,-1 1-1,-3-10 0,5 16-8,-1 1 0,0-1 1,0 0-1,0 0 0,0 1 0,0-1 0,0 0 1,0 1-1,0-1 0,0 1 0,-1-1 0,1 1 1,-1 0-1,1 0 0,-3-2 0,3 3-1,0-1-1,0 1 1,-1-1-1,1 1 1,0 0 0,0 0-1,-1-1 1,1 1-1,0 0 1,-1 0 0,1 0-1,0 1 1,-1-1-1,1 0 1,0 0-1,0 1 1,-2 0 0,-1 0 3,1 1 1,-1 0-1,1 1 1,0-1-1,0 0 1,0 1 0,0 0-1,0-1 1,0 1-1,1 0 1,0 1 0,-4 5-1,-2 7 7,0 0 1,2 1-1,0 0 0,1 0 1,0 0-1,-1 20 0,4-24-13,0 0-1,2 0 0,-1 0 1,2 0-1,0 0 0,0 0 1,1 0-1,1 0 0,4 13 1,-5-20-58,1-1 1,-1 0 0,1-1 0,0 1 0,0 0 0,0-1-1,0 1 1,1-1 0,0 0 0,0 0 0,0-1-1,0 1 1,1-1 0,0 0 0,-1 0 0,1-1 0,0 1-1,0-1 1,0 0 0,1 0 0,-1-1 0,0 1 0,1-1-1,6 0 1,2 0-220,0 0 0,0-2-1,-1 1 1,1-2-1,0 0 1,-1-1 0,1 0-1,21-9 1,3-3-454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4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18164,'0'10'1824,"0"3"-1064,0-1-311,0-2 943,3-2-288,2 1-496,-1-5-536,0-2 40,0-7-8,1-16-160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5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26 164 16956,'0'-1'182,"0"1"0,-1-1 0,1 0 1,0 0-1,-1 0 0,1 1 0,0-1 1,-1 0-1,1 0 0,-1 1 1,0-1-1,1 0 0,-1 1 0,1-1 1,-1 1-1,0-1 0,0 1 0,1-1 1,-1 1-1,-1-1 0,2 1-81,-1 1 0,1-1-1,-1 0 1,1 1 0,-1-1 0,1 1-1,0-1 1,-1 0 0,1 1 0,0-1-1,-1 1 1,1-1 0,0 1 0,0-1-1,-1 1 1,1-1 0,0 1 0,0-1 0,0 1-1,0-1 1,0 1 0,0 1 0,-3 44 1443,2-40-1534,0 36 187,-1-13-130,2 0-1,0-1 1,10 56 0,-10-83-56,0 0 0,0 0 1,1 0-1,-1 0 0,0 0 1,1 1-1,-1-1 0,1 0 0,-1 0 1,1 0-1,-1 0 0,1 0 1,0 0-1,0-1 0,-1 1 1,1 0-1,1 1 0,-1-2 0,0 0-1,-1 0 1,1 1-1,-1-1 1,1 0-1,0 0 1,-1 0-1,1 0 1,0 0-1,-1 0 1,1-1-1,-1 1 1,1 0-1,0 0 1,-1 0-1,1-1 1,-1 1-1,1 0 1,-1 0-1,1-1 1,-1 1 0,1 0-1,0-1 1,4-4 84,-1 0 0,1 0 0,-1 0 0,6-10 0,-4 7-6,16-28 248,-17 27-222,0 0 1,0 1-1,1-1 1,12-11 0,-18 19-111,0 1 0,0 0 0,1-1 0,-1 1 0,0 0 0,0 0 0,1-1 0,-1 1 0,0 0 0,1 0 1,-1-1-1,0 1 0,1 0 0,-1 0 0,0 0 0,1 0 0,-1 0 0,0 0 0,1 0 0,-1 0 0,1-1 0,-1 1 0,0 0 0,1 1 1,-1-1-1,1 0 0,-1 0 0,0 0 0,1 0 0,-1 0 0,0 0 0,1 0 0,-1 0 0,0 1 0,1-1 0,-1 0 0,8 17 82,-3 27-25,-5-41-50,2 31 17,0-1 6,8 54 0,-9-85-31,-1 1 0,1-1 0,0 1 1,0-1-1,0 1 0,0-1 0,0 0 1,3 5-1,-3-7 3,-1 1 0,1-1-1,-1 1 1,1-1 0,0 1 0,-1-1 0,1 0-1,0 1 1,-1-1 0,1 0 0,0 1 0,-1-1 0,1 0-1,0 0 1,0 0 0,-1 0 0,1 0 0,0 0-1,0 0 1,-1 0 0,1 0 0,0 0 0,0 0 0,-1 0-1,1 0 1,0-1 0,-1 1 0,1 0 0,0-1-1,0 1 1,-1 0 0,1-1 0,-1 1 0,1-1-1,0 1 1,-1-1 0,1 0 0,5-5 49,0 1 1,0-1-1,-1 0 0,0-1 0,0 1 1,7-14-1,22-50 281,-25 49-228,42-98 525,-42 104-562,-9 15-70,0 0 0,1 0 0,-1 0 0,0 0 0,0 0 0,0 0 0,0 0 0,1 0-1,-1 0 1,0 0 0,0 0 0,0 0 0,0 0 0,1 0 0,-1 0 0,0 0 0,0 0 0,0 1-1,0-1 1,0 0 0,1 0 0,-1 0 0,0 0 0,0 0 0,0 0 0,0 1 0,0-1 0,0 0 0,0 0-1,0 0 1,0 0 0,0 1 0,0-1 0,0 0 0,1 0 0,-1 0 0,0 0 0,0 1 0,0-1 0,0 0-1,0 0 1,-1 0 0,1 1 0,1 32 74,-3 0-45,0-9-41,2 0-1,2 31 1,-2-52 12,1-1 0,-1 1 0,1-1 0,-1 0 0,1 1 0,0-1 1,0 0-1,0 0 0,2 3 0,-3-5-1,0 1 1,1-1-1,-1 1 0,1-1 0,-1 1 1,1-1-1,0 0 0,-1 1 1,1-1-1,-1 0 0,1 1 1,0-1-1,-1 0 0,1 0 0,0 0 1,-1 0-1,1 1 0,0-1 1,-1 0-1,1 0 0,0 0 1,-1 0-1,1 0 0,0-1 0,0 1 1,-1 0-1,1 0 0,-1 0 1,1-1-1,0 1 0,-1 0 1,1-1-1,0 1 0,-1 0 0,1-1 1,-1 1-1,1-1 0,-1 1 1,1-1-1,10-9-4,-1 0 0,0-1-1,-1 0 1,0 0 0,13-24 0,-13 22 15,-1 0 1,2 0 0,0 0-1,13-12 1,-22 24-14,-1 1 0,1-1 0,-1 1 0,1-1 0,-1 1 0,1-1 0,0 1 0,-1-1 0,1 1 0,0 0 0,-1-1 0,1 1 0,0 0 0,0 0 0,-1-1 0,1 1 0,0 0 0,0 0 0,-1 0 0,1 0 0,0 0 0,0 0 0,0 0 0,-1 0 0,1 0 0,0 0 0,0 1 0,-1-1 0,1 0 0,0 0 0,-1 1 1,1-1-1,0 1 0,-1-1 0,1 0 0,0 1 0,-1-1 0,1 1 0,-1-1 0,1 1 0,-1 0 0,1-1 0,-1 1 0,1 0 0,-1-1 0,0 1 0,1 0 0,-1 1 0,3 4-5,0 1 0,-1-1 0,0 1 0,2 9 0,-3-9 3,10 51-46,-6-29-19,14 47 1,-18-74 64,-1 0 1,1 0-1,-1 0 1,1 0-1,0 0 1,0-1-1,0 1 1,0 0 0,0-1-1,0 1 1,0-1-1,0 1 1,1-1-1,-1 1 1,1-1-1,-1 0 1,1 0-1,0 0 1,1 1 0,-2-1 1,0-1 0,1 0 1,-1 0-1,0 0 1,1 0-1,-1-1 0,0 1 1,0 0-1,0 0 1,1-1-1,-1 1 0,0-1 1,0 1-1,0-1 1,0 1-1,1-1 1,-1 0-1,0 1 0,0-1 1,-1 0-1,3-1 1,3-5 2,0-1 0,0 0 0,0 1 0,-1-2 1,-1 1-1,5-10 0,14-36-8,-2-1 1,-3-2-1,-3 1 1,-2-2-1,-2 0 1,3-67-1,-14 111-76,-4 27 51,-3 28 28,4-12-26,1 0-1,1-1 1,2 1-1,1 0 1,1 0-1,1-1 0,1 1 1,2-1-1,1 0 1,1-1-1,2 0 1,19 37-1,-28-60-2,0-1-6,0 1-1,0-1 1,-1 0 0,1 0-1,-1 1 1,0-1 0,0 1 0,-1-1-1,1 1 1,0 3 0,-1-6 29,0-1 1,0 0-1,0 0 0,0 1 1,-1-1-1,1 0 0,0 0 1,0 1-1,0-1 1,0 0-1,0 0 0,0 1 1,-1-1-1,1 0 1,0 0-1,0 0 0,0 1 1,-1-1-1,1 0 1,0 0-1,0 0 0,-1 0 1,1 0-1,0 0 1,0 1-1,-1-1 0,1 0 1,0 0-1,0 0 1,-1 0-1,1 0 0,0 0 1,0 0-1,-1 0 0,1 0 1,0 0-1,0 0 1,-1 0-1,1 0 0,0 0 1,0-1-1,-1 1 1,1 0-1,0 0 0,0 0 1,-1 0-1,1 0 1,0 0-1,0-1 0,0 1 1,-1 0-1,1 0 1,0 0-1,0-1 0,-13-9-203,-12-16-15,2 0-1,0-2 0,2-1 1,2-1-1,-25-48 1,40 71 244,-13-29 48,16 36-56,1-1 0,0 0 0,-1 1 0,1-1 0,0 0 0,-1 1 0,1-1 0,0 0 0,0 0 0,0 0 0,0 1 0,0-1 0,0 0 0,0 0 0,0 1 0,0-1-1,0 0 1,0 0 0,1 1 0,-1-1 0,0 0 0,0 0 0,1 1 0,-1-1 0,1 0 0,-1 1 0,0-1 0,1 0 0,-1 1 0,1-1 0,0 1 0,-1-1 0,1 1 0,-1-1 0,1 1-1,0-1 1,0 1 0,10-2 71,1 0-1,-1 1 0,0 1 0,0 0 0,1 0 0,17 4 1,10-1-117,-23-2-22,-11 0-115,1 0 0,0-1 1,0 0-1,-1 0 0,1 0 0,0-1 1,-1 0-1,1 0 0,6-2 0,-11 2 151,-1 1 0,1-1 0,0 1 0,-1 0 0,1-1-1,-1 1 1,1-1 0,-1 1 0,0-1 0,1 1-1,-1-1 1,1 0 0,-1 1 0,0-1 0,0 0 0,1 1-1,-1-1 1,0 0 0,0 1 0,0-1 0,0 0-1,1 1 1,-1-1 0,0 0 0,0 1 0,-1-1 0,1 0-1,0 1 1,0-1 0,0 0 0,0 1 0,0-1-1,-1-1 1,-9-14-489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6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 17900,'-8'8'2112,"5"1"-1384,7-6-383,8-3 1703,2-4-1608,5 1-8,2 1-312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7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77 15819,'-2'2'181,"0"0"0,-1 1-1,1-1 1,0 0 0,1 1-1,-1 0 1,0-1 0,1 1-1,0 0 1,-1 0-1,1 0 1,-1 5 0,1-6-70,-5 20 150,0 1 0,1 0 0,2 1 1,0-1-1,1 0 0,2 1 0,0 0 1,2-1-1,6 36 0,-8-56-241,1 0-1,0-1 1,-1 1-1,1 0 1,0 0 0,0 0-1,1 0 1,-1-1-1,1 1 1,-1-1 0,1 1-1,0-1 1,0 1-1,0-1 1,0 0-1,0 0 1,4 2 0,-4-3 9,0 0 0,0-1 1,0 0-1,0 1 0,0-1 1,0 0-1,0 0 0,0 0 1,0 0-1,0-1 0,0 1 0,0 0 1,0-1-1,0 1 0,0-1 1,0 0-1,0 0 0,-1 0 1,1 0-1,0 0 0,-1 0 1,1 0-1,0 0 0,-1-1 1,1 1-1,1-3 0,12-11 234,-1-1 0,-1 0 0,0-1 0,-1 0 0,13-25 0,-3-2 506,20-55 0,-38 90-659,21-62 513,-23 63-511,0-1-1,0 0 1,-1 0 0,0 0-1,0-17 1,-1 26-110,0 0 0,0 0 0,0-1 0,0 1 0,0 0 0,0 0 0,0 0 0,0 0 0,-1 0 0,1 0 0,0 0 0,0 0 1,0-1-1,0 1 0,0 0 0,0 0 0,0 0 0,0 0 0,0 0 0,0 0 0,-1 0 0,1 0 0,0 0 0,0 0 0,0 0 0,0 0 0,0 0 0,0 0 1,0 0-1,-1 0 0,1 0 0,0 0 0,0 0 0,0 0 0,0 0 0,0 0 0,0 0 0,-1 0 0,1 0 0,0 0 0,0 0 0,0 0 0,0 0 1,0 0-1,0 0 0,0 0 0,0 0 0,-1 0 0,1 0 0,0 1 0,0-1 0,0 0 0,0 0 0,0 0 0,0 0 0,0 0 0,0 0 0,0 0 0,0 0 1,0 1-1,0-1 0,0 0 0,0 0 0,0 0 0,0 0 0,0 0 0,0 1 0,-7 8 8,-8 28-14,1 0 0,2 1 0,-11 62 0,23-98 4,-3 10 1,0 1 0,1-1-1,1 1 1,0-1 0,1 1 0,2 23 0,-2-35-1,0 0-1,0 0 1,0 0 0,0 0 0,1 0 0,-1 0 0,0-1 0,1 1-1,-1 0 1,0 0 0,1 0 0,-1 0 0,1-1 0,0 1 0,-1 0-1,1 0 1,0-1 0,-1 1 0,1-1 0,0 1 0,-1 0 0,1-1-1,0 1 1,0-1 0,0 0 0,0 1 0,0-1 0,0 0 0,-1 1-1,1-1 1,0 0 0,0 0 0,0 0 0,0 0 0,0 0-1,0 0 1,0 0 0,0 0 0,0 0 0,0-1 0,0 1 0,0 0-1,0 0 1,-1-1 0,3 0 0,4-2 0,0-1 1,1 0-1,-1 0 0,8-7 1,-13 10 0,22-18 15,-19 14-12,1 0 0,1 0 0,-1 0 0,1 1 0,-1 0 1,1 0-1,0 1 0,1 0 0,-1 0 0,9-2 0,-15 5-2,1 0-1,0 0 0,0 0 1,-1 1-1,1-1 1,0 0-1,-1 1 1,1-1-1,0 1 1,-1 0-1,1-1 1,0 1-1,-1 0 1,0 0-1,1 0 1,-1 0-1,1 0 0,-1 1 1,0-1-1,0 0 1,0 1-1,1-1 1,-1 0-1,-1 1 1,1-1-1,0 1 1,0 0-1,0-1 1,0 4-1,3 6 6,-1 1 0,0-1-1,2 17 1,-2-13 6,-1-1-3,-2-10-4,0-1 1,0 1 0,1-1-1,-1 0 1,1 1 0,0-1-1,0 0 1,0 1-1,0-1 1,1 0 0,0 0-1,-1 0 1,3 3 0,-3-6 0,0 0 0,0 0 0,0 0 0,-1 0 0,1 0 0,0 0 0,0 0 0,0-1 0,0 1 0,-1 0 0,1 0 0,0-1 0,0 1 0,-1 0 0,1-1 0,0 1 0,0-1 0,-1 1 0,1-1 0,-1 1 0,1-1 0,0 1 0,-1-1 0,1 0 0,-1 1 0,1-1 0,-1 0 0,0 0 0,1 1 0,-1-2 0,2 0 18,20-28 165,-15 20-119,-1 0 0,2 0 0,-1 1 0,1 0 0,1 0 0,0 1 0,0 0 0,17-10 0,-24 17-65,-1 0 1,1 0-1,-1 1 1,1-1-1,0 1 1,-1-1-1,1 1 1,0 0-1,0-1 1,-1 1-1,1 0 1,0 0-1,0 0 1,-1 0-1,1 1 1,0-1-1,0 0 0,-1 1 1,1 0-1,0-1 1,-1 1-1,1 0 1,-1-1-1,1 1 1,-1 0-1,1 0 1,-1 1-1,1-1 1,-1 0-1,0 0 1,0 0-1,0 1 1,0-1-1,0 1 1,0-1-1,0 1 1,0-1-1,0 1 1,0 2-1,4 6 2,-1 1 0,-1 0 0,0 0 0,3 18-1,7 73 44,-13-101-48,0 0-1,0 0 1,0 0-1,0-1 1,0 1 0,1 0-1,-1 0 1,0 0-1,0 0 1,1-1 0,-1 1-1,1 0 1,-1 0-1,0-1 1,1 1-1,-1 0 1,1-1 0,0 1-1,-1 0 1,1-1-1,0 1 1,-1-1 0,1 1-1,0-1 1,1 1-1,-1-1 2,0 0 0,0 0 0,0 0-1,0 0 1,0-1 0,0 1 0,0 0-1,0-1 1,0 1 0,0-1 0,-1 1-1,1-1 1,0 1 0,0-1 0,0 1-1,0-1 1,1-1 0,5-6 14,1-1 0,-1 0 0,6-10 0,-8 12-24,6-9 3,-4 5-6,0 1 1,0 0-1,1 1 1,0 0 0,1 0-1,0 1 1,14-11 0,-22 18-17,0 1 1,-1-1 0,1 1 0,0-1-1,-1 1 1,1 0 0,0-1 0,0 1-1,0 0 1,0 0 0,-1-1-1,1 1 1,0 0 0,0 0 0,0 0-1,0 0 1,-1 0 0,1 0 0,0 0-1,0 1 1,0-1 0,0 0-1,-1 0 1,1 1 0,0-1 0,0 0-1,0 1 1,-1-1 0,1 1 0,0-1-1,-1 1 1,1-1 0,0 1-1,-1-1 1,1 1 0,-1 0 0,1-1-1,-1 1 1,1 0 0,-1-1 0,1 1-1,-1 0 1,0 0 0,1 0-1,-1-1 1,0 1 0,0 0 0,0 0-1,0 1 1,2 7-519,-1 0 0,0 0 1,0 18-1,-1-10-200,2-5 76,6-11-102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7.8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18724,'-4'1'292,"0"0"0,0 1 0,-1 0 0,1-1 0,0 1 0,1 1 0,-1-1 0,0 0 0,1 1 0,-1 0 0,1 0 0,-4 3 0,3-2 234,-13 11-259,1 0-1,1 0 0,0 2 1,2-1-1,-1 2 0,-17 32 1,30-49-273,1-1 1,0 1-1,0-1 1,-1 1 0,1-1-1,0 0 1,0 1-1,-1-1 1,1 1-1,0-1 1,0 1 0,0-1-1,0 1 1,0-1-1,0 1 1,0-1-1,0 1 1,0 0 0,0-1-1,0 1 1,0-1-1,0 1 1,0-1-1,1 1 1,-1-1 0,0 0-1,1 2 1,-1-2-1,1 0 0,0 0 0,-1 1 0,1-1 0,0 0 0,0 0 0,-1 0 0,1 0 0,0 0 0,0 0 1,-1 0-1,1 0 0,0 0 0,0 0 0,-1 0 0,1 0 0,1-1 0,41-17-113,-28 11 86,6 0 1,-1 0-1,33-5 1,-46 11 34,0 0 0,0 0 0,0 1-1,0-1 1,0 2 0,0-1 0,0 1 0,0 0 0,-1 1 0,1-1-1,12 6 1,-17-6 14,0 0 0,-1-1 1,1 1-1,0 0 0,-1 0 0,1 0 0,-1 1 0,1-1 0,-1 0 1,0 0-1,0 1 0,1-1 0,-1 1 0,0-1 0,0 1 0,0 0 1,-1-1-1,1 1 0,0 0 0,-1-1 0,1 1 0,0 3 0,-1-3 36,0 1 0,-1 0 0,1 0 0,0-1 0,-1 1-1,0-1 1,0 1 0,0 0 0,0-1 0,0 1 0,0-1 0,-1 0-1,-2 4 1,-2 2 143,0-1-1,-1 1 0,0-2 0,0 1 1,-1-1-1,0 0 0,-13 8 0,16-12-201,0 1-1,1-1 0,-1 0 0,0 0 0,0 0 0,0-1 0,-1 1 0,1-1 0,0-1 0,0 1 0,-1-1 0,1 0 0,0 0 0,-1 0 0,1-1 0,0 0 0,0 0 0,0 0 0,0 0 0,-1-1 0,2 0 1,-1 0-1,0-1 0,0 1 0,-4-4 0,7 4-158,0 0 1,0-1-1,0 1 1,1 0-1,-1-1 0,1 1 1,0-1-1,-1 1 1,1-1-1,0 0 1,0 0-1,1 1 1,-1-1-1,1 0 1,-1 0-1,1 0 1,0 0-1,0 1 0,0-1 1,0 0-1,1 0 1,0-5-1,5-20-931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8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79 15707,'0'-2'279,"1"1"0,-1-1 0,1 1 0,-1-1 0,0 1 0,1-1 0,-1 1 0,0-1 0,0 0 0,0 1 0,0-1 0,0 1 0,-1-1 0,1 0 0,0 1 0,-1-1 0,1 1 0,-1-1 0,-1-2 0,2 4-170,-1 0 0,1-1 0,0 1-1,-1 0 1,1-1 0,-1 1 0,1 0 0,-1-1-1,1 1 1,-1 0 0,0 0 0,1-1 0,-1 1-1,1 0 1,-1 0 0,1 0 0,-1 0 0,0 0-1,1 0 1,-1 0 0,0 0 0,-1 1 49,0-1 0,0 1 1,0-1-1,0 1 0,1 0 1,-1 0-1,0 0 0,0 0 1,-1 1-1,-3 3-35,0 0 0,1 1 0,0 0 0,0 0-1,0 0 1,1 0 0,0 1 0,0-1 0,0 1 0,1 0 0,0 0 0,0 0 0,-1 11-1,1-9-118,1 1 0,1-1 0,-1 0 0,2 1 0,-1-1 0,1 1 0,1-1 0,0 1 0,0-1 0,4 15 0,-4-21-5,-1-1 0,1 0 0,0 0-1,0 1 1,0-1 0,0 0 0,0 0-1,0 0 1,1 0 0,-1 0 0,1-1-1,-1 1 1,1 0 0,0 0-1,0-1 1,-1 0 0,1 1 0,0-1-1,0 0 1,1 0 0,2 2 0,-1-3-2,-1 1 0,0-1 0,0 0 0,0 0 0,1 0 0,-1 0 0,0-1 1,0 0-1,0 1 0,0-1 0,0 0 0,0 0 0,0-1 0,3-1 0,7-4-3,-2 0 0,1-1 0,-1-1 0,0 0 0,-1 0 0,12-14 0,-6 5 42,-1-1-1,0 0 1,-2-1 0,0-1 0,-1 0-1,-1 0 1,-2-1 0,9-27-1,-15 32 76,-9 21-6,-11 28-4,7-4-234,2 2 1,0-1-1,2 1 1,1 0-1,-1 56 1,11-54-722,-5-31 825,0-1 1,0 1-1,0 0 0,0-1 1,0 1-1,0-1 0,0 1 0,0-1 1,1 1-1,-1-1 0,0 1 1,0-1-1,1 1 0,-1-1 1,0 1-1,0-1 0,1 1 1,-1-1-1,1 0 0,-1 1 0,0-1 1,1 0-1,-1 1 0,1-1 1,-1 0-1,1 1 0,-1-1 1,1 0-1,-1 0 0,1 0 0,-1 1 1,1-1-1,0 0 0,-1 0 1,1 0-1,-1 0 0,1 0 1,-1 0-1,1 0 0,-1 0 1,1 0-1,0 0 0,-1-1 0,1 1 1,-1 0-1,1 0 0,-1 0 1,1-1-1,-1 1 0,1 0 1,-1-1-1,1 1 0,0-1 1,3-4-88,1 0 0,-1-1 0,0 1 1,-1-1-1,1 0 0,3-9 1,-2 5-50,19-38-490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8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16091,'-8'37'1349,"-2"0"0,-2-2-1,-18 42 1,-21 62 1745,51-138-3080,-5 15 209,1 0 1,0 0-1,2 1 0,0-1 0,0 32 1,2-47-224,0 0 1,0 1 0,1-1 0,-1 0 0,0 1 0,1-1 0,-1 0 0,1 1 0,-1-1 0,1 0 0,0 0 0,0 0 0,-1 0 0,1 0 0,0 0 0,0 0 0,0 0-1,0 0 1,0 0 0,1 0 0,-1-1 0,0 1 0,0 0 0,0-1 0,1 1 0,-1-1 0,0 1 0,0-1 0,1 0 0,-1 1 0,0-1 0,1 0 0,-1 0 0,1 0-1,-1 0 1,0 0 0,1 0 0,-1-1 0,0 1 0,1 0 0,1-1 0,8-2-19,-1 0 0,1-1 0,19-9 0,-22 9 20,20-8-18,80-33 11,-96 41 10,-1 1-1,1 0 0,0 1 0,-1 0 0,1 1 0,0 0 0,18 2 0,-29-1-5,1 0 0,-1 0 1,1 0-1,-1 0 0,1 1 1,-1-1-1,0 1 0,1-1 0,-1 1 1,0-1-1,1 1 0,-1 0 0,0-1 1,0 1-1,0 0 0,0 0 1,0 0-1,0 0 0,0 0 0,0 0 1,0 1-1,0-1 0,0 0 1,-1 0-1,1 1 0,0-1 0,-1 0 1,1 1-1,-1-1 0,0 0 1,1 1-1,-1-1 0,0 1 0,0-1 1,0 1-1,0-1 0,0 1 0,0-1 1,0 0-1,0 1 0,-1-1 1,1 1-1,-1 1 0,-2 6-3,0 1 0,-1 0-1,0-1 1,-10 17 0,-93 137 13,107-163-7,0 0 1,-1 1-1,1-1 0,-1 1 1,1 0-1,0-1 0,0 1 0,-1-1 1,1 1-1,0-1 0,0 1 1,-1 0-1,1-1 0,0 1 1,0-1-1,0 1 0,0 0 1,0-1-1,0 1 0,0 0 1,0-1-1,1 1 0,9-1 64,22-16 27,-31 15-92,36-20 69,-9 5-528,-1 0 1,0-2-1,44-38 1,-67 52 361,-1 0 0,1 0 0,0-1 0,-1 1 1,0-1-1,0 0 0,4-8 0,-1-9-408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9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61 20620,'10'-3'1849,"11"0"-1305,7-3-248,12-2 808,4 1-360,5-2-928,0-1-1256,-9 10 1312,-6-3-256,-4-8-192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39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18676,'6'4'2016,"8"2"-1167,5-2-321,14 2 1360,5-2-672,10 2-527,2 0-193,3-2-400,-2-1-168,-8-2-825,-2 1 1650,-19-5-833,-7 0-48,-14-1-56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54.2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 18452,'-2'3'2986,"-7"12"-2419,-15 21 1172,-20 39 0,-39 103-1126,31-61-803,50-114 38,1 0 1,0 0 0,-1-1 0,1 1 0,-1-1 0,0 1-1,0-1 1,0 1 0,-3 2 0,4-5 102,1 0 0,0 0 1,-1 0-1,1 1 0,0-1 0,-1 0 1,1 0-1,0 0 0,-1 0 0,1 0 1,0 0-1,-1 0 0,1 0 0,0 0 1,-1 0-1,1 0 0,0 0 0,-1 0 0,1 0 1,0 0-1,-1 0 0,1 0 0,0-1 1,-1 1-1,1 0 0,0 0 0,-1 0 1,1 0-1,0-1 0,-9-17-548,2-11-60,1-9-240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66 18604,'25'12'1672,"15"-11"-1152,6-2-159,10-9 367,2-2-528,0-3 72,-2-6-96,-16 1-224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40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7 15467,'-1'-6'2153,"4"13"-1025,-1 7-456,-2 12 2401,0 8-1697,2 9-616,-2 5-216,0 6-248,-3-1-104,3 2-328,0-5-240,-1-7-440,1-7-344,-5-13 880,0-10-208,-4-15-192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40.7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0 189 16251,'19'-23'1241,"4"-6"818,43-42-1,-57 64-1822,-1 0-1,1 0 0,1 0 1,-1 1-1,1 1 0,0-1 1,1 2-1,-1-1 0,18-4 0,-23 8-196,0 1-1,0-1 1,0 1-1,1-1 1,-1 1-1,0 1 1,0-1-1,0 1 0,0 0 1,0 0-1,0 0 1,0 1-1,-1 0 1,1 0-1,0 0 1,-1 0-1,1 1 1,-1 0-1,0 0 0,0 0 1,0 0-1,0 1 1,-1-1-1,1 1 1,-1 0-1,0 0 1,0 0-1,0 1 0,3 8 1,-2-7-26,-1 1-1,0-1 1,-1 1-1,0 0 1,0 0 0,0 0-1,-1 0 1,0 1 0,-1-1-1,1 0 1,-1 0 0,-1 0-1,1 1 1,-1-1 0,-1 0-1,1 0 1,-1 0-1,0 0 1,-1 0 0,-5 11-1,-1-4-83,-1-2 0,0 1 0,-1-1-1,0 0 1,-1-1 0,0-1-1,-1 0 1,0 0 0,-1-1-1,0-1 1,0 0 0,-25 9 0,30-16-2135,9-7 1247,8-6 268,8-4-344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41.1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31 297 16179,'2'7'348,"0"0"0,-1-1-1,0 1 1,0 0 0,-1 0-1,0 0 1,0 0 0,-2 12-1,-15 57 1641,5-22-472,9-43-1276,2-8-170,1-1 1,-1 1-1,1 0 0,-1 0 0,1-1 0,0 1 1,0 0-1,0 0 0,1 3 0,-1-6-63,0 1 0,0-1 0,0 0 0,0 0-1,0 0 1,0 0 0,0 0 0,0 0 0,0 1-1,0-1 1,1 0 0,-1 0 0,0 0 0,0 0 0,0 0-1,0 0 1,0 0 0,0 0 0,0 1 0,1-1-1,-1 0 1,0 0 0,0 0 0,0 0 0,0 0-1,0 0 1,0 0 0,1 0 0,-1 0 0,0 0-1,0 0 1,0 0 0,0 0 0,0 0 0,1 0 0,-1 0-1,0 0 1,0 0 0,0 0 0,0 0 0,0 0-1,0 0 1,1 0 0,-1 0 0,0 0 0,0-1-1,0 1 1,0 0 0,0 0 0,0 0 0,9-9 176,6-15 65,-2-8 66,-1-1 0,-1 0 0,-2-1 0,-1-1-1,4-49 1,-11 82-295,-1 1 0,0-1 0,0 0 0,0 1 0,0-1 0,0 1 0,0-1 0,0 0 0,-1 1 0,1-1 0,0 1 0,-1-1 0,1 1 0,-3-3 0,-2 6 103,-2 12-83,3-3-38,1 0 0,1 1 0,0-1 0,0 1 0,2-1 0,-1 1 0,2 18 0,-1-27-2,1-1 1,-1 1 0,1 0-1,0 0 1,0 0 0,0-1-1,0 1 1,0 0 0,1-1-1,-1 1 1,1-1 0,0 1-1,-1-1 1,5 4 0,-4-4 0,1-1-1,-1 0 1,0 0 0,1 0 0,-1 0 0,1 0 0,-1 0 0,1-1-1,-1 1 1,1-1 0,-1 1 0,1-1 0,-1 0 0,1 0-1,0-1 1,-1 1 0,1 0 0,-1-1 0,6-1 0,1-1 4,1 0 1,-1-1-1,0 0 1,0 0-1,-1-1 1,1-1-1,-1 1 0,8-8 1,9-9 30,23-28 0,-1 2-9,-47 48-26,0-1 1,0 1 0,0 0-1,1-1 1,-1 1-1,0 0 1,0 0 0,0-1-1,1 1 1,-1 0-1,0 0 1,0 0 0,1-1-1,-1 1 1,0 0-1,1 0 1,-1 0 0,0 0-1,0 0 1,1 0-1,-1 0 1,0-1 0,1 1-1,-1 0 1,0 0 0,1 0-1,-1 0 1,0 0-1,1 0 1,-1 1 0,1-1-1,-1 11 14,-12 29 0,6-22-12,0 3 4,0 1-1,2 0 1,0 1-1,2-1 1,0 24-1,1-44-2,1 0 0,0-1-1,1 1 1,-1-1 0,0 1-1,0-1 1,1 1 0,-1-1-1,1 1 1,-1-1-1,1 1 1,-1-1 0,1 1-1,0-1 1,0 0 0,0 1-1,0-1 1,0 0 0,0 0-1,2 2 1,-2-3 0,0 1 1,1-1-1,-1 0 0,0 0 1,0 0-1,0 1 1,1-1-1,-1 0 0,0-1 1,0 1-1,0 0 1,1 0-1,-1 0 0,0-1 1,0 1-1,0 0 1,0-1-1,0 1 1,1-1-1,0 0 0,4-4 18,1 1-1,-1-1 0,0 0 0,0-1 0,0 1 0,6-10 1,8-12 85,-2 0 1,-1-1 0,-1-1 0,-2-1 0,18-51 0,-43 117-512,2 0-1,1 0 1,-6 75-1,14-109 397,0-1 0,0 0 0,0 1 0,0-1 1,0 0-1,0 1 0,1-1 0,-1 0 0,0 0 0,1 1 0,-1-1 0,1 0 0,0 2 0,0-3 0,-1 0 0,0 0 0,1 0 0,-1 0 0,0 0 0,1 0-1,-1 0 1,1 0 0,-1 0 0,0 0 0,1 0 0,-1 0 0,1 0 0,-1-1 0,0 1 0,1 0 0,-1 0 0,0 0 0,1 0 0,-1-1 0,0 1 0,1 0 0,-1 0-1,0-1 1,0 1 0,1 0 0,-1-1 0,0 1 0,0 0 0,1-1 0,-1 1 0,0 0 0,0-1 0,0 1 0,0 0 0,0-1 0,1 1 0,-1-1 0,9-17-340</inkml:trace>
  <inkml:trace contextRef="#ctx0" brushRef="#br0" timeOffset="1">511 0 20524,'-7'36'1577,"6"-4"-1257,1-2-168,10-6 288,5 1-624,13-11-808,0-3 872,11-2-272,0-5-145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41.5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14971,'-36'35'4069,"29"-30"-3564,1 0 0,0 1 0,0 0 0,1 0 0,0 0 0,0 1 0,-5 9 0,10-16-491,0 0 1,-1 0 0,1 0-1,0 1 1,0-1 0,0 0 0,0 0-1,0 0 1,0 1 0,0-1-1,0 0 1,-1 0 0,1 1 0,0-1-1,0 0 1,0 0 0,0 0-1,0 1 1,0-1 0,0 0 0,0 0-1,1 1 1,-1-1 0,0 0-1,0 0 1,0 1 0,0-1 0,0 0-1,0 0 1,0 0 0,0 1-1,1-1 1,-1 0 0,0 0 0,0 0-1,0 0 1,0 1 0,1-1-1,11 1 252,24-10-192,-24 5-31,1 2-52,-1-1 1,1 2-1,0 0 1,0 0-1,17 2 0,-28-1 13,1 0 0,0 0-1,-1 1 1,1-1-1,0 1 1,-1 0-1,1-1 1,-1 1 0,1 0-1,-1 1 1,1-1-1,-1 0 1,0 1-1,0-1 1,0 1 0,1 0-1,-1 0 1,-1-1-1,1 1 1,0 1 0,0-1-1,-1 0 1,0 0-1,1 1 1,-1-1-1,0 0 1,0 1 0,0-1-1,0 1 1,-1 0-1,1-1 1,0 4-1,-1-2 39,-1 0 0,1 0 0,0 0 0,-1 0-1,0 1 1,0-1 0,-1-1 0,1 1 0,-1 0-1,1 0 1,-1 0 0,0-1 0,-1 1-1,1-1 1,-1 0 0,1 1 0,-1-1 0,-6 4-1,0 2 119,-2-1 0,1 0-1,-1-1 1,-20 10 0,19-11-110,0 0 1,-1-1-1,0-1 0,0 0 1,-16 2-1,26-5-71,0-1 0,0 1 0,0-1 0,-1 1 0,1-1 0,0 0 0,0-1 0,-1 1 0,1 0-1,0-1 1,0 0 0,0 0 0,0 0 0,0 0 0,0 0 0,0-1 0,0 1 0,0-1 0,0 0 0,1 0 0,-1 0-1,1 0 1,0 0 0,-1 0 0,1-1 0,-3-4 0,-2-13-266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42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0 16764,'6'0'2048,"-6"10"-1304,-10 15-312,-2 3 1777,-3 14-1457,0 6-192,-5 8-280,0 0-104,3-3-208,3-3-208,2-14-408,-1-10-296,5-20 1104,-1-10-400,3-22-112,1-9-96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42.4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12547,'4'6'2120,"-1"7"-1000,0 5-327,3 5 2071,7 4-1512,3 3-143,5-2-337,5-3-136,4-3-688,3-8-552,7-11 504,3-4-128,1-12-160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4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83 141 17604,'-5'9'877,"0"0"0,0 0 1,1 1-1,1-1 0,-4 13 1,-18 70-346,18-62-488,1-10-3,1 0-1,2 1 1,0-1 0,0 31 0,3-50-26,0 0-1,0 0 1,0 0 0,0 1 0,0-1 0,0 0 0,0 0-1,1 0 1,-1 0 0,0 0 0,1 0 0,-1 0 0,1 0-1,-1 0 1,2 1 0,-2-2-2,0 0 0,1 0 0,-1 0 1,0 0-1,1 0 0,-1 0 0,0 0 0,1 0 0,-1 0 0,0 0 0,1 0 1,-1 0-1,0 0 0,1 0 0,-1 0 0,0 0 0,1 0 0,-1 0 0,0-1 0,0 1 1,1 0-1,-1 0 0,0 0 0,1-1 0,-1 1 0,0 0 0,0 0 0,0-1 0,1 1 1,-1 0-1,0-1 0,3-2 70,-1-1 0,1 0 1,-1 0-1,0 0 0,0 0 1,1-6-1,3-13 160,0-1 1,-2-1-1,-2 1 0,1-30 1,-10-98 466,6 138-661,1 3-13,-1 0 0,0-1 1,-1 1-1,0 0 0,-1 0 0,0 0 0,-1 0 1,-9-18-1,13 28-35,0 0 0,0 1 0,-1-1 1,1 1-1,0-1 0,-1 1 0,1-1 1,0 1-1,-1-1 0,1 1 0,-1 0 0,1-1 1,-1 1-1,1 0 0,-1-1 0,1 1 1,-1 0-1,1-1 0,-1 1 0,1 0 0,-2 0 1,-3 8-2,3 22-25,3-11 8,1-1-1,1 0 1,0 0-1,1-1 0,1 1 1,10 23-1,-13-36 17,0 0-1,0-1 1,1 1 0,-1-1 0,1 0 0,0 0-1,1 0 1,-1 0 0,1 0 0,-1-1 0,1 1-1,0-1 1,0 0 0,1 0 0,-1-1 0,1 1-1,-1-1 1,1 0 0,0 0 0,0-1 0,0 1-1,0-1 1,0 0 0,0 0 0,0-1 0,0 0-1,6 0 1,-2-1 27,0-1-1,-1 0 1,1 0-1,-1-1 1,0 0-1,0 0 1,0-1-1,0 0 1,-1-1-1,1 1 1,-1-2-1,0 1 1,0-1-1,-1 0 1,11-13-1,-3 3 73,-2 0-1,0-2 1,0 1 0,-2-1-1,13-30 1,-49 187-18,-13 96-614,38-228 306,1 0 0,0 0 0,0 0 0,2 11 1,-2-18 190,0 1 1,0 0 0,0-1 0,0 1 0,1 0 0,-1-1-1,0 1 1,1 0 0,-1-1 0,0 1 0,1-1 0,-1 1 0,1 0-1,-1-1 1,1 1 0,-1-1 0,1 1 0,-1-1 0,1 0-1,-1 1 1,2 0 0,-1-1 10,0 0 0,0 0 0,0 0-1,0-1 1,0 1 0,0 0 0,0 0 0,0 0 0,0-1-1,0 1 1,0 0 0,0-1 0,0 1 0,-1-1 0,1 1 0,0-1-1,0 0 1,0 1 0,-1-1 0,2-1 0,18-19-556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44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99 135 16756,'0'1'148,"1"0"0,0 0 1,0 0-1,0 0 1,0-1-1,0 1 1,0 0-1,0-1 1,0 1-1,0-1 1,0 1-1,0-1 0,0 0 1,0 1-1,1-1 1,-1 0-1,0 0 1,0 0-1,0 0 1,0 0-1,1 0 0,-1 0 1,0 0-1,0 0 1,0 0-1,0-1 1,0 1-1,1 0 1,-1-1-1,0 1 0,0-1 1,0 0-1,0 1 1,0-1-1,0 0 1,0 1-1,-1-1 1,1 0-1,0 0 1,0 0-1,-1 0 0,1 0 1,0 0-1,0-1 1,1-1-47,0 0-1,0 0 1,-1 0 0,1-1 0,-1 1 0,0 0 0,0 0 0,0-1-1,-1 1 1,1 0 0,-1-1 0,1 1 0,-1-1 0,0 1 0,-1-4-1,1 5-66,-1 0 0,1 1 0,0-1 0,-1 0 0,0 1-1,1-1 1,-1 1 0,0-1 0,0 1 0,1-1 0,-1 1 0,-1-1 0,1 1-1,0 0 1,0 0 0,0 0 0,-1-1 0,1 1 0,0 0 0,-1 0-1,1 1 1,-1-1 0,1 0 0,-1 0 0,0 1 0,1-1 0,-1 1-1,0 0 1,1-1 0,-1 1 0,0 0 0,1 0 0,-1 0 0,0 0-1,0 0 1,1 0 0,-1 1 0,0-1 0,1 0 0,-3 2 0,-2-1 6,1 1 1,0 1 0,-1-1 0,1 1-1,0 0 1,1 0 0,-1 0 0,0 1-1,1 0 1,-8 8 0,6-5-39,1 1 0,1 0 0,-1 0 0,1 0 0,1 1 0,0-1 1,0 1-1,0 0 0,1 0 0,1 0 0,-1 0 0,1 0 0,1 17 0,0-22-6,1 0 0,-1 0 0,1 1 0,0-1 0,0-1 0,0 1-1,1 0 1,-1 0 0,1 0 0,0-1 0,0 1 0,0-1-1,0 1 1,4 2 0,-4-3 1,1-1 1,0 0-1,0 0 0,0 0 0,0 0 0,0-1 1,0 1-1,0-1 0,1 0 0,-1 0 1,1 0-1,-1 0 0,1-1 0,-1 1 0,1-1 1,-1 0-1,1 0 0,5-1 0,3 0-2,0-1-1,0 0 0,0-1 0,0-1 1,0 0-1,-1 0 0,11-7 0,74-47 12,-5 2 18,-90 55-23,0 0-1,0 1 1,0-1 0,0 1 0,0-1 0,0 1 0,0 0-1,1 0 1,-1-1 0,0 1 0,0 0 0,0 0-1,0 0 1,0 0 0,0 0 0,0 0 0,1 0 0,-1 0-1,2 1 1,-3 0 0,1-1-1,0 1 0,-1 0 1,1-1-1,-1 1 0,1-1 1,-1 1-1,1 0 0,-1 0 1,1-1-1,-1 1 0,0 0 1,1 0-1,-1 0 1,0-1-1,0 1 0,0 0 1,1 0-1,-1 0 0,0 1 1,0 6 5,-1 0 1,0 1 0,0-1-1,-3 11 1,2-6 1,1-11-7,0 29 11,1-30-13,0-1 0,0 1 0,0-1 0,0 1 0,1-1 0,-1 1 0,0-1 0,0 1 0,1-1 0,-1 1 0,0-1 0,0 1 0,1-1 0,-1 1 0,1-1 0,-1 0 0,0 1 0,1-1 0,-1 0 1,1 1-1,-1-1 0,1 0 0,-1 1 0,1-1 0,-1 0 0,1 0 0,-1 0 0,1 0 0,-1 1 0,1-1 0,-1 0 0,1 0 0,0 0 0,-1 0 0,1 0 0,-1 0 0,1 0 0,-1-1 0,1 1 0,-1 0 0,1 0 0,-1 0 0,1 0 0,-1-1 0,1 1 0,-1 0 0,1-1 0,-1 1 0,1 0 0,-1-1 0,1 0 0,11-7-43,-1 0 1,0-1-1,-1 0 0,0-1 1,0 0-1,10-15 0,15-15-466,-26 32 325,-6 4 5,1 0 1,-1 0-1,1 0 0,0 1 0,0 0 1,1 0-1,-1 0 0,1 0 0,6-2 1,-11 5 132,1 0 0,-1 0 1,1-1-1,-1 1 0,1 1 1,-1-1-1,1 0 0,-1 0 1,1 0-1,-1 0 1,1 0-1,0 0 0,-1 1 1,1-1-1,-1 0 0,0 0 1,1 1-1,-1-1 1,1 0-1,-1 1 0,1-1 1,-1 0-1,0 1 0,1-1 1,-1 1-1,0-1 0,1 1 1,-1-1-1,0 1 1,0-1-1,1 1 0,-1-1 1,0 1-1,0-1 0,0 1 1,0-1-1,0 1 1,0 0-1,3 25-1009,-3-22 765,0-2 215,0 0 0,0-1 0,0 1 0,0 0 0,1 0 0,-1-1 0,1 1 0,-1 0 0,1 0 0,0-1 0,1 3 0,-2-3 52,1-1-1,-1 1 0,1-1 0,-1 0 1,1 1-1,-1-1 0,1 0 0,-1 1 1,1-1-1,-1 0 0,1 1 0,-1-1 0,1 0 1,-1 0-1,1 0 0,-1 0 0,1 0 1,0 0-1,-1 1 0,1-1 0,-1 0 1,1-1-1,1 1 0,1-1-15,1 0 1,-1-1-1,1 1 0,-1-1 1,0 0-1,1 0 0,-1-1 1,0 1-1,3-4 0,24-22-75,-21 19 108,1 0 1,0 0-1,0 1 0,1 0 0,19-11 0,-29 19 10,-1-1 0,1 1 0,0-1 0,-1 1 0,1 0-1,-1-1 1,1 1 0,0 0 0,-1 0 0,1 0 0,0-1 0,-1 1 0,1 0 0,0 0-1,0 0 1,-1 0 0,1 0 0,0 0 0,-1 0 0,1 0 0,0 0 0,-1 1 0,1-1 0,0 0-1,-1 0 1,1 1 0,0-1 0,-1 0 0,1 1 0,0-1 0,-1 1 0,1-1 0,-1 0-1,1 1 1,-1-1 0,1 1 0,-1 0 0,0-1 0,1 1 0,-1-1 0,1 1 0,-1 0-1,0-1 1,0 1 0,1 0 0,-1-1 0,0 1 0,0 0 0,0-1 0,0 1 0,0 0-1,0-1 1,0 1 0,0 0 0,0 0 0,0-1 0,0 2 0,-1 7 81,0 0 1,0 0-1,-5 14 1,4-14 28,1-3-37,-1 0 0,1-1 0,1 1 0,-1 0 0,1 0 0,0 0 0,0 0 0,1 0 0,1 8 0,0-10-32,-1 0-1,1-1 1,0 1-1,0-1 1,0 1-1,0-1 1,0 0-1,1 0 1,0 0-1,-1 0 1,1 0 0,0-1-1,0 1 1,1-1-1,4 3 1,13 8 83,-2-3-132,-1 2-1,0 0 0,-1 1 1,21 19-1,-34-28-4,-1 0 0,1 1 0,-1-1 0,0 1 0,0-1 0,0 1 0,0 0 0,-1 0 0,0 0 0,0 1 0,0-1 0,-1 0 0,0 1 0,0-1 0,0 1 0,0-1 0,-1 1 0,0 0 0,0-1 0,-1 1 0,-2 9 1,1-7 91,-1 0 0,0 0 0,-1-1 1,0 0-1,0 1 0,-1-1 1,0-1-1,0 1 0,0-1 1,-1 0-1,0 0 0,0 0 1,-1-1-1,1 0 0,-1-1 1,0 1-1,0-1 0,-1 0 1,1-1-1,-1 0 0,0 0 1,0-1-1,0 0 0,0 0 1,0-1-1,-12 1 0,17-2-43,0 0 0,1 0 0,-1 0-1,1-1 1,-1 1 0,0-1 0,1 0 0,0 0-1,-1 0 1,1 0 0,-1 0 0,1 0 0,0 0-1,0-1 1,0 0 0,0 1 0,0-1-1,0 0 1,0 0 0,0 0 0,1 0 0,-1 0-1,1 0 1,-1 0 0,1 0 0,0-1 0,0 1-1,0-1 1,0 1 0,1-1 0,-1 1-1,0-3 1,0-1-4,1 0 1,0 0-1,0 0 0,0 0 0,0 0 0,1 0 0,0 0 0,1 0 1,-1 1-1,1-1 0,0 0 0,0 1 0,5-8 0,3-3-13,0 1-1,1 1 1,1 0-1,0 1 1,19-17-1,76-51 4,-74 58 18,-1-1 1,45-43-1,-67 56-13,6-5 67,-2 0 0,16-22 0,-28 34-60,1 1-1,-1-1 1,0 1-1,0-1 0,0 0 1,0 0-1,-1 0 1,0 0-1,0 0 0,0 0 1,0 0-1,0 0 1,-1 0-1,0-1 0,0 1 1,0 0-1,0 0 1,-2-5-1,2 8-26,0 0 1,-1 1-1,1-1 0,0 1 1,0-1-1,-1 0 1,1 1-1,-1-1 0,1 1 1,0-1-1,-1 1 0,1-1 1,-1 1-1,1 0 0,-1-1 1,1 1-1,-1-1 0,0 1 1,1 0-1,-1-1 1,1 1-1,-1 0 0,0 0 1,1 0-1,-1 0 0,0-1 1,1 1-1,-1 0 0,0 0 1,1 0-1,-1 0 0,0 0 1,1 1-1,-1-1 1,0 0-1,1 0 0,-1 0 1,-1 1-1,-22 12 202,15-5-201,1-1 0,-1 2-1,1-1 1,1 1 0,0 0-1,0 0 1,1 1 0,0 0-1,0 0 1,1 1 0,1 0-1,-1-1 1,2 1 0,0 1 0,0-1-1,-2 21 1,5-30-64,0 0-1,0 0 1,0 0 0,0 0-1,0 0 1,1 0 0,-1 0-1,1 0 1,-1 0 0,1 0-1,-1 0 1,1-1-1,0 1 1,0 0 0,0 0-1,0-1 1,0 1 0,1 0-1,-1-1 1,0 1 0,1-1-1,-1 0 1,1 1 0,-1-1-1,1 0 1,0 0 0,0 0-1,-1 0 1,1 0 0,0-1-1,0 1 1,0 0 0,2 0-1,2-1-202,1 1-1,-1-1 1,0 0-1,1 0 0,-1 0 1,0-1-1,0 0 0,0 0 1,10-4-1,13-5-529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28 16940,'-1'-1'305,"1"0"0,0-1 0,-1 1 0,1 0 0,0-1 0,-1 1 0,1 0 0,0-1 0,0 1 0,0 0 0,0-1 0,0 1-1,0 0 1,1-1 0,-1 1 0,1-2 0,0 3-195,0-1 0,1 1-1,-1-1 1,0 1-1,0-1 1,1 1 0,-1 0-1,1 0 1,-1 0-1,0 0 1,1 0 0,-1 0-1,0 0 1,1 0-1,-1 1 1,0-1 0,3 1-1,83 15-583,0-5 1,1-3-1,162-7 0,-234-2 186,1-1-1,16-4 1,-17 1-277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54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12091,'8'-15'2064,"5"8"-680,2 4-463,5 3 2231,5 2-1359,3 3-433,7 4-240,1 3-368,2 2-120,0 3-560,-4 0-456,-7 0 616,-1-2-264,-10-7-80,-5-5-48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13371,'20'7'1408,"8"-7"-664,5 2-208,10-1 705,4-1-209,3-3-160,0 0-96,-2-4-488,-4 0-296,-8 3-488,-7-2 472,-11 0-192,-1 0-88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1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13563,'81'11'3809,"-35"-5"-2069,83 21 0,-124-25-1684,0 0 0,0 0 0,0 0 0,0 0 0,0 1 0,0 0 0,-1 0 0,9 6 0,-12-7-30,1 0 0,0 0-1,-1 0 1,1 0 0,-1 0 0,0 1-1,0-1 1,0 0 0,0 1 0,0-1-1,0 1 1,0-1 0,-1 1 0,0-1-1,1 1 1,-1 0 0,0-1-1,0 1 1,0-1 0,-1 5 0,-2 4 61,0 1 0,0-1 0,-1 0 0,0-1 0,-1 1 0,0-1 0,-7 11 0,-52 68 417,42-61-456,16-20-10,-9 14-787,-2-2 1,0 0-1,-27 24 0,34-37 165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2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174 307 16259,'-28'14'2673,"18"-11"-2266,1 1 1,0 1-1,0 0 1,1 0 0,-1 0-1,1 1 1,0 0-1,1 1 1,0 0-1,0 0 1,-7 10-1,8-9-359,1 1-1,0-1 0,0 1 1,1 0-1,0 0 0,1 1 1,-3 9-1,6-15-51,-1-1 1,0 1-1,1-1 1,0 1-1,0-1 0,0 1 1,0 0-1,0-1 0,1 1 1,0-1-1,-1 1 0,1-1 1,1 1-1,-1-1 0,0 0 1,1 0-1,0 1 0,0-1 1,0 0-1,0-1 0,0 1 1,4 4-1,-4-5 4,0-1 0,-1 0-1,1 0 1,0 0 0,0 0-1,0 0 1,0 0 0,0 0-1,0-1 1,0 1 0,0 0-1,0-1 1,0 0 0,0 0-1,0 1 1,0-1 0,1 0-1,-1-1 1,0 1 0,0 0-1,0-1 1,0 1 0,0-1-1,0 1 1,0-1 0,0 0 0,0 0-1,0 0 1,-1 0 0,1 0-1,0-1 1,0 1 0,-1 0-1,2-3 1,4-2 32,0-1 1,-1 1-1,0-2 1,0 1-1,-1-1 1,7-12-1,-1-1 151,-1 0-1,12-42 1,-19 54-93,-1-1 0,0 1 1,0-1-1,-1 1 1,-1-1-1,0 0 0,0 1 1,-1-1-1,-3-16 0,4 25-69,0-1 0,0 1-1,-1-1 1,1 1 0,-1-1 0,1 1-1,-1-1 1,1 1 0,-1 0 0,0-1-1,0 1 1,0 0 0,0 0 0,0 0-1,0-1 1,0 1 0,0 0-1,0 0 1,-1 1 0,1-1 0,0 0-1,0 0 1,-1 1 0,1-1 0,-3 0-1,3 1-4,-1 0-1,0 0 0,1 0 1,-1 1-1,1-1 1,-1 1-1,1-1 0,-1 1 1,1-1-1,-1 1 0,1 0 1,-1 0-1,1 0 1,0 0-1,-1 0 0,1 0 1,0 0-1,0 0 1,0 0-1,0 1 0,0-1 1,0 0-1,-1 3 0,-2 3-7,1 0-1,-1 0 0,2 1 0,-1-1 0,1 1 1,0-1-1,0 1 0,1 0 0,0 0 0,1 0 1,-1-1-1,1 1 0,1 0 0,0 0 0,0 0 1,0-1-1,1 1 0,0 0 0,6 11 0,-8-18-6,1 1-1,0-1 0,0 0 0,-1 1 1,1-1-1,0 0 0,0 0 0,1 0 1,-1 1-1,0-1 0,0 0 0,0-1 1,1 1-1,-1 0 0,0 0 1,1 0-1,-1-1 0,1 1 0,-1-1 1,1 1-1,-1-1 0,1 0 0,2 1 1,-2-2 2,1 1 1,-1-1-1,1 1 0,-1-1 1,1 0-1,-1 0 1,0 0-1,1 0 1,-1 0-1,0 0 1,0-1-1,4-3 1,3-2 13,-1-2 0,0 0 0,0 0-1,11-18 1,-5 4 35,-1-1 0,-1-1-1,-1 0 1,-1-1 0,-1 1-1,-1-2 1,-2 1 0,-1-1-1,0 0 1,0-43 0,-5 69-51,-1 0 0,1-1 0,0 1 0,-1 0 0,1 0 0,-1-1 0,1 1 0,-1 0 0,0 0 0,1 0 1,-1 0-1,0 0 0,0 0 0,0 0 0,0 0 0,0 0 0,-1 0 0,0-1 4,1 1 0,0 0-1,-1 0 1,1 0 0,0-1 0,0 1-1,0 0 1,0-1 0,0 1-1,0-1 1,0 1 0,1-1 0,-1 0-1,1 1 1,-1-1 0,1 0-1,-1 1 1,1-4 0,0 5 12,1 21-11,-1-4-5,8 30-2,1 0-1,2-1 1,21 54 0,-16-67 16,-13-28-13,0 1 0,-1 0 0,1-1 0,-1 1 0,0 0 0,0 1 0,-1-1 0,1 8 0,2 13 8,-4-25-10,0-1 0,0 0 0,0 0 0,0 0 0,0 0 0,1 0 0,-1 0-1,0 0 1,1 0 0,-1 0 0,0 0 0,1 0 0,-1 0 0,1-1 0,0 1 0,-1 0-1,1 0 1,0 0 0,0-1 0,-1 1 0,2 1 0,-1-5-1,0 1 1,0 0-1,0 0 1,-1 0-1,1-1 1,-1 1 0,1 0-1,-1-1 1,0 1-1,0-4 1,1-33 52,-3-1 0,0 1 0,-14-64 0,17 108-45,1 1-1,1 0 1,-1 0 0,1-1 0,0 1 0,0-1 0,0 0 0,1 0 0,0 0 0,7 7 0,-8-9-11,0-1 1,0 1-1,1 0 0,-1-1 1,1 0-1,-1 0 0,1 0 1,0 0-1,0-1 1,0 1-1,0-1 0,0 0 1,0 0-1,0 0 0,0-1 1,0 1-1,0-1 1,1 0-1,-1-1 0,6 0 1,-2-1-101,0 0 1,0 0 0,0-1-1,-1 0 1,1-1 0,-1 0 0,0 0-1,0 0 1,0-1 0,-1 0-1,1 0 1,9-12 0,-12 9-165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3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156 196 9690,'0'-3'445,"0"0"0,0 0-1,0 0 1,-1 0 0,1 0 0,-1 1 0,0-1-1,0 0 1,0 0 0,0 0 0,0 1 0,-1-1-1,1 1 1,-1-1 0,1 1 0,-1-1 0,0 1-1,-3-3 1,3 4-249,0 0 0,1 0-1,-1 0 1,0 0 0,0 0 0,0 1-1,0-1 1,0 0 0,0 1 0,-1 0-1,1-1 1,0 1 0,0 0 0,0 0-1,0 0 1,0 1 0,0-1 0,0 0-1,0 1 1,0-1 0,0 1 0,0 0-1,0 0 1,0 0 0,0 0 0,-3 2-1,0 1-90,-1 0 0,1 0 0,0 0 0,1 1 0,-1 0 0,1 0 0,0 0 0,0 0 0,0 1 0,1-1 0,0 1 0,0 0 0,-3 9 0,2-4-102,1 0-1,0 0 0,1 0 0,0 0 0,1 0 0,0 0 0,1 13 0,0-22-6,0 0-1,0 0 0,0 0 1,1 0-1,-1-1 1,0 1-1,1 0 0,-1 0 1,1-1-1,0 1 1,-1 0-1,1-1 0,0 1 1,0 0-1,0-1 0,1 1 1,1 1-1,-3-2 1,1-1 0,-1 0 0,1 0 0,0 1-1,-1-1 1,1 0 0,-1 0 0,1 0 0,0 0 0,-1 0-1,1 0 1,-1 0 0,1 0 0,0 0 0,-1 0 0,1 0-1,-1 0 1,1 0 0,0 0 0,0-1 0,17-13-55,-6-2 58,-1 0 0,-1 0 0,0-1 0,14-34 0,23-80 470,-35 94-205,8-21 415,-25 93-336,2 1 1,2 62-1,2-63-286,-2-18-52,3 50 9,-1-62-21,-1-1 0,1 1 0,0 0-1,0-1 1,0 1 0,1-1 0,0 1-1,0-1 1,0 0 0,4 7 0,-5-10-2,0-1 0,-1 1 0,1 0 0,0-1 0,-1 1 0,1-1 0,0 1 0,-1-1-1,1 0 1,0 1 0,0-1 0,0 0 0,-1 0 0,1 1 0,0-1 0,0 0 0,0 0 0,-1 0 0,1 0 0,0 0 0,0 0 0,0 0 0,0 0 0,0 0 0,-1-1 0,1 1 0,0 0 0,0 0 0,0-1 0,-1 1 0,2-1 0,21-17-469,-22 17 435,58-58-2438,22-19 386,-65 65-34,29-19 0,-20 12-1732,-19 7 3496,-6 12 466,0 1 0,0 0 0,0-1 0,-1 1 0,1-1 0,0 1 0,0 0 0,0-1 0,-1 1 0,1-1 0,0 1 0,0 0 0,-1-1 0,1 1 0,0 0 0,-1 0 0,1-1 0,0 1 0,-1 0 0,1 0 0,-1-1 0,1 1-1,0 0 1,-1 0 0,1 0 0,-1 0 0,1 0 0,-1-1 0,1 1 0,-1 0 0,0 0 77,0 0 0,0 1 0,0-1 0,0 0-1,0 0 1,0 0 0,1 1 0,-1-1 0,0 1 0,0-1 0,0 0 0,0 1-1,1 0 1,-1-1 0,0 1 0,0-1 0,1 1 0,-1 0 0,1-1-1,-1 1 1,1 0 0,-1 0 0,1-1 0,-1 1 0,1 0 0,-1 0-1,1 0 1,0 0 0,0 0 0,-1 0 0,1 1 0,-8 34 807,7-32-714,0 5-94,-2 5-81,1-1-1,0 1 0,1 0 0,0 0 0,1 0 1,1 0-1,3 17 0,-4-30-84,0 0 1,0 0-1,0 0 0,1 0 0,-1-1 1,0 1-1,1 0 0,-1 0 0,0 0 1,1-1-1,-1 1 0,1 0 0,-1 0 1,1-1-1,0 1 0,-1-1 0,1 1 1,-1 0-1,1-1 0,0 1 1,0-1-1,-1 0 0,1 1 0,0-1 1,0 0-1,0 1 0,-1-1 0,1 0 1,0 0-1,0 1 0,0-1 0,0 0 1,0 0-1,-1 0 0,1 0 0,0 0 1,0 0-1,0-1 0,0 1 0,-1 0 1,1 0-1,0-1 0,0 1 0,0 0 1,-1-1-1,1 1 0,0-1 0,0 1 1,1-2-1,4-2 74,0-1-1,-1 1 1,1-1 0,6-8 0,-12 13-80,40-49 450,-36 44-397,-1-1 0,0 1 0,0 0 0,-1-1 0,1 0 1,-1 1-1,0-1 0,1-6 0,-6 11 154,-3 8-89,-6 9 19,-5 31 80,16-45-238,0 1 0,0-1 1,1 0-1,-1 1 0,1-1 0,0 0 0,0 1 0,0-1 0,0 0 0,0 1 0,0-1 1,0 1-1,1-1 0,0 0 0,-1 0 0,1 1 0,0-1 0,1 3 0,-1-4-26,0-1 0,-1 1 0,1-1 0,0 0 1,0 1-1,-1-1 0,1 1 0,0-1 0,0 0 0,0 0 0,0 0 0,-1 1 0,1-1 0,0 0 0,0 0 0,0 0 0,0 0 0,0 0 0,-1 0 0,1-1 0,0 1 0,0 0 0,0 0 0,0-1 0,-1 1 0,1 0 0,0-1 0,0 1 0,-1-1 0,2 0 0,24-20-1524,-22 18 1243,43-41-5126,52-61-1,-88 84 6207,-10 21-606,-1-1 0,0 1 0,0 0-1,0-1 1,0 1 0,0-1-1,0 1 1,0-1 0,0 1 0,0-1-1,-1 1 1,1 0 0,0-1-1,0 1 1,0-1 0,0 1 0,-1 0-1,1-1 1,0 1 0,0-1 0,-1 1-1,1 0 1,0-1 0,-1 1-1,1 0 1,0 0 0,-1-1 0,1 1-1,-1 0 1,1 0 0,0-1-1,-1 1 1,1 0 0,-1 0 0,1 0-1,-1 0 1,1 0 0,0 0 0,-1 0-1,1 0 1,-1 0 0,1 0-1,-1 0 1,1 0 0,-1 0 0,1 0-1,-1 0 1,1 0-107,-1 1-1,1-1 1,-1 0 0,1 1-1,-1-1 1,1 0 0,0 1-1,-1-1 1,1 1 0,0-1-1,-1 1 1,1-1-1,0 1 1,0-1 0,-1 1-1,1-1 1,0 1 0,0-1-1,0 1 1,0-1 0,0 1-1,0 0 1,0-1 0,0 1-1,0-1 1,0 1-1,0-1 1,0 1 0,0-1-1,0 1 1,0-1 0,0 1-1,1 0 1,-1-1 0,1 1-1,5 23-108,-2-17 56,0 0 1,0 1-1,1-2 1,0 1-1,0 0 1,1-1-1,0 0 1,0 0-1,0-1 0,0 0 1,1 0-1,11 6 1,-5-2 62,-1 1 0,15 12 1,-26-21-15,1 0 0,-1 1 0,0-1 0,1 0 0,-1 1 0,0-1 0,0 0 0,0 1 0,0-1 0,0 1 1,-1 0-1,1-1 0,0 1 0,-1 0 0,1-1 0,-1 1 0,0 0 0,1 0 0,-1-1 0,0 1 0,0 0 0,0 0 0,0-1 1,-1 1-1,1 0 0,0 0 0,-1-1 0,1 1 0,-1 0 0,0-1 0,1 1 0,-1 0 0,0-1 0,0 1 0,0-1 0,0 1 1,-2 1-1,0 0 38,0-1 0,0 1 0,0-1 0,-1 0 1,1 0-1,-1 0 0,1 0 0,-1 0 0,0-1 1,0 0-1,0 1 0,1-1 0,-1-1 0,0 1 0,-8 0 1,9-1-106,-1 0 1,0-1-1,0 1 0,0 0 1,0-1-1,0 0 1,1 0-1,-1 0 1,0-1-1,1 1 1,-1-1-1,1 0 0,-1 0 1,1 0-1,0 0 1,0-1-1,0 1 1,0-1-1,0 0 1,1 0-1,-1 0 0,-2-4 1,-6-17-169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4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25 11923,'16'-4'4051,"-16"4"-3911,0 0 0,1 0 0,-1 0 0,0-1 0,0 1 0,0 0 0,1 0 0,-1-1 0,0 1 0,0 0 0,0-1 0,0 1 0,1 0 0,-1 0 0,0-1 1,0 1-1,0 0 0,0-1 0,0 1 0,0 0 0,0-1 0,0 1 0,0 0 0,0-1 0,0 1 0,0 0 0,0-1 0,-1 0 31,1 0 1,-1 1-1,1-1 0,-1 0 0,0 0 0,0 1 0,1-1 0,-1 0 1,0 1-1,0-1 0,1 0 0,-1 1 0,0-1 0,0 1 1,0 0-1,0-1 0,0 1 0,0 0 0,0-1 0,0 1 0,0 0 1,0 0-1,0 0 0,0 0 0,-2 0 0,-5 1 35,0 0-1,0 0 1,0 1-1,0 0 1,1 0-1,-1 1 1,1 0-1,-1 0 1,1 1-1,0 0 1,0 0 0,0 1-1,-8 7 1,8-5-207,-1-1 0,2 1 0,-1 0 1,1 0-1,0 1 0,1 0 0,-1 0 1,2 0-1,-1 0 0,1 1 1,-3 9-1,6-16-6,1-1 0,0 0 0,-1 0 0,1 1 0,0-1-1,0 0 1,0 1 0,0-1 0,0 0 0,0 1 0,0-1 0,0 0 0,0 1 0,1-1 0,-1 0 0,0 0 0,2 2 0,-2-2-3,1 0 0,-1-1 0,1 1 0,0 0 0,-1-1 0,1 1 0,0-1 0,0 1 1,-1-1-1,1 1 0,0-1 0,0 1 0,0-1 0,0 0 0,0 0 0,0 1 0,0-1 0,1 0 0,5 0-43,0 0-1,0-1 1,-1 0-1,1 0 0,9-3 1,-9 2 31,13-3-80,10-3-78,43-4-1,-65 11 161,0 0 1,-1 1-1,1 0 1,0 0-1,-1 1 1,1 0-1,0 1 1,-1-1-1,0 1 1,1 1-1,7 3 1,-13-5 18,1 0 0,-1 1 1,0 0-1,0-1 1,0 1-1,0 0 0,0 0 1,0 0-1,-1 0 0,1 1 1,-1-1-1,1 0 1,-1 1-1,0-1 0,0 1 1,0-1-1,0 1 1,0 0-1,-1-1 0,1 1 1,-1 0-1,0-1 1,0 1-1,0 0 0,0-1 1,0 1-1,0 0 1,-1 0-1,1-1 0,-1 1 1,-1 4-1,-2 3 53,0 0 0,0 1 0,-1-1 0,0-1 0,-1 1 0,-10 12 0,4-6 83,-1-1 1,0-1-1,-20 17 1,29-28-124,0 1-1,0-1 1,-1 0 0,1 0 0,-1-1 0,0 1-1,1-1 1,-1 0 0,0 0 0,0-1 0,0 0 0,-1 0-1,1 0 1,0 0 0,0-1 0,-1 0 0,-7 0-1,12 0-59,-1-1 0,1 1-1,-1-1 1,1 1-1,-1-1 1,1 0 0,0 0-1,-1 1 1,1-1-1,0 0 1,0 0 0,-1 0-1,1-1 1,0 1-1,0 0 1,0 0 0,0 0-1,0-1 1,1 1-1,-1-1 1,0 1 0,1 0-1,-1-1 1,1 1 0,-1-1-1,1 0 1,-1-1-1,0-4-67,1 0 0,-1 0 0,1 0 0,1-12 0,4-12-332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16892,'3'57'5633,"11"52"-4169,3 25-1201,-14-96-73,11 90 760,-10-117-521,-2-23-119,-3-24-17,-3 3-164,-2 1-1,-1 0 1,-1 0 0,-16-38-1,24 70-127,-12-26 62,11 25-59,1 0 0,0 0-1,-1 0 1,1 0 0,-1 0-1,0 0 1,1 0 0,-1 1-1,0-1 1,1 0 0,-1 0 0,0 1-1,0-1 1,0 0 0,0 1-1,1-1 1,-1 1 0,0-1-1,0 1 1,0-1 0,-2 1-1,3 0-1,-1 0 0,1 1-1,0-1 1,-1 0-1,1 1 1,0-1 0,-1 1-1,1-1 1,0 1-1,-1-1 1,1 0 0,0 1-1,0-1 1,0 1-1,0-1 1,-1 1-1,1-1 1,0 1 0,0-1-1,0 1 1,0-1-1,0 1 1,0-1 0,0 1-1,0 0 1,0-1-1,1 1 1,-1-1 0,0 0-1,0 1 1,0-1-1,1 1 1,5 20 20,-6-21-21,3 8-5,0 0-1,0 0 0,1-1 0,0 0 0,0 0 0,0 0 0,8 8 0,-11-13 0,1 0 1,0-1 0,0 1-1,-1-1 1,1 1-1,0-1 1,0 0 0,1 0-1,-1 0 1,0 0 0,0 0-1,0 0 1,1-1 0,-1 1-1,0-1 1,1 1 0,-1-1-1,0 0 1,1 0-1,-1 0 1,1 0 0,-1 0-1,0-1 1,1 1 0,-1-1-1,0 0 1,0 1 0,1-1-1,2-2 1,7-5 7,0 0 0,-1-1 0,0 0 0,0 0 0,-1-1 0,0-1 0,-1 0 0,12-18 0,-1 3 51,-20 26-53,0 0 1,0 0-1,0 0 0,0 0 0,0 0 0,0 0 1,0 0-1,0-1 0,0 1 0,0 0 0,0 0 1,0 0-1,0 0 0,0 0 0,0 0 0,0 0 1,0 0-1,0 0 0,1 0 0,-1 0 0,0 0 1,0 0-1,0 0 0,0 0 0,0 0 1,0 0-1,0 0 0,0 0 0,0 0 0,0 0 1,0 0-1,0 0 0,1 0 0,-1 0 0,0 0 1,0 0-1,0 0 0,0 0 0,0 0 0,0 0 1,0 0-1,0 0 0,0 0 0,0 0 0,0 0 1,0 0-1,0 0 0,1 0 0,-1 0 1,0 0-1,0 0 0,0 0 0,0 0 0,0 0 1,0 0-1,0 1 0,0-1 0,0 0 0,0 0 1,0 0-1,0 0 0,0 0 0,0 0 0,0 0 1,1 9 18,-2 12-18,1-20 0,-1 8 2,-3 59 27,4-61-32,0 0 0,1 0 0,0 0 0,0 0 0,1 0 0,0 0 0,4 9 0,-6-15 0,1 1 1,-1-1 0,1 0 0,0 0 0,-1 0 0,1 0-1,0 0 1,0 0 0,0 0 0,0 0 0,0 0 0,0 0 0,0 0-1,0 0 1,0-1 0,0 1 0,0 0 0,0-1 0,1 1-1,-1-1 1,0 1 0,3-1 0,-2 0 1,1 0-1,-1 0 1,0 0 0,0-1-1,1 1 1,-1-1 0,0 1-1,0-1 1,0 0 0,0 0-1,0 0 1,3-2 0,3-3 2,0 0 1,0-1-1,0 0 1,-1 0 0,6-9-1,10-15 73,-1-1-1,19-41 1,-5 10 108,-36 63-182,0 0 0,0 0 1,0 0-1,0 0 0,0 0 0,0 0 0,0 0 1,0 0-1,0 0 0,0 0 0,0 1 0,0-1 1,0 0-1,0 0 0,0 0 0,0 0 0,0 0 1,0 0-1,0 0 0,0 0 0,0 0 1,0 0-1,0 0 0,0 0 0,0 0 0,0 0 1,0 0-1,0 0 0,0 0 0,0 0 0,0 0 1,0 0-1,0 0 0,0 0 0,0 0 0,0 0 1,1 1-1,-1-1 0,0 0 0,0 0 0,0 0 1,0 0-1,0 0 0,0 0 0,0 0 1,0 0-1,0 0 0,0 0 0,0 0 0,0 0 1,0 0-1,0-1 0,0 1 0,0 0 0,0 0 1,1 0-1,-1 0 0,0 11 55,-2 16-22,2-23-23,-3 116 13,2-119-23,1 0-1,0 0 1,0 1-1,0-1 0,0 0 1,0 0-1,1 0 1,-1 0-1,0 1 0,0-1 1,1 0-1,-1 0 1,1 0-1,-1 0 1,1 0-1,-1 0 0,1 0 1,0 0-1,0 2 1,0-3-2,0 0 0,-1 0 1,1 0-1,0 0 1,-1 0-1,1 0 1,-1 0-1,1 0 0,0 0 1,-1 0-1,1 0 1,0 0-1,-1 0 1,1 0-1,-1-1 0,1 1 1,0 0-1,-1-1 1,1 1-1,-1 0 1,1-1-1,-1 1 0,1 0 1,0-2-1,3-1 4,1-2-1,-2 1 0,1 0 1,0-1-1,-1 0 1,4-6-1,77-172 140,-91 245-155,-24 107 42,66-190 49,-34 21-85,1 0 1,-1 0-1,1 0 0,-1 0 1,0 0-1,1 0 1,-1 1-1,1-1 0,-1 0 1,0 1-1,1-1 0,-1 1 1,0-1-1,1 1 0,-1 0 1,0 0-1,0 0 0,0-1 1,1 1-1,-1 0 1,0 0-1,0 1 0,-1-1 1,1 0-1,0 0 0,0 0 1,0 2-1,1-1-26,-1 0 0,1-1 0,-1 1 0,1 0 0,0-1 0,0 1 0,-1-1 0,5 3 0,-5-4 25,0 0-1,0 0 1,0 0 0,0 1 0,0-1-1,0-1 1,0 1 0,0 0 0,-1 0 0,1 0-1,0 0 1,0-1 0,0 1 0,0 0-1,0-1 1,-1 1 0,1-1 0,0 1-1,0-1 1,-1 1 0,1-1 0,0 1-1,-1-1 1,1 0 0,0 0 0,-1 1-1,1-1 1,0-1 0,8-11-15,-1 0 0,0 0 0,-1-1 1,11-27-1,14-62 82,-31 101-59,0 1 1,-1 0 1,0 0-1,1 0 1,-1 0-1,1 0 1,-1 0-1,0 0 1,0-1-1,0 1 1,0 0-1,0 0 1,0 0-1,0 0 1,0 0-1,0 0 1,0 0-1,-1 0 1,1-1-1,0 1 1,-1 0-1,1 0 1,-1 0-1,1 0 1,-1 0 0,1 1-1,-1-1 1,0 0-1,-1-1 1,1 2-2,0-1 0,0 1 0,0 0 1,-1 0-1,1 0 0,0 0 1,0 0-1,-1 1 0,1-1 1,0 0-1,0 1 0,0-1 1,-1 0-1,1 1 0,0 0 0,0-1 1,0 1-1,0 0 0,0-1 1,0 1-1,0 0 0,0 0 1,0 0-1,1 0 0,-2 1 1,-3 3 1,1 0 0,-1 1 0,1-1 0,0 1 0,1 0 0,0 0 0,-3 8 0,4-11-5,1 1 0,-1 0 1,1-1-1,1 1 0,-1 0 0,0 0 1,1 0-1,0 0 0,0-1 1,0 1-1,0 0 0,1 0 1,-1 0-1,2 4 0,-1-7 0,0 1 0,0-1 0,0 1 0,-1-1 0,1 0 0,1 0 0,-1 1 0,0-1 0,0 0 0,0 0 0,1 0 0,-1 0 0,0 0 0,1-1 0,-1 1 0,1 0 0,-1-1 0,1 1-1,-1-1 1,1 1 0,-1-1 0,3 1 0,42 1-21,-27-2 12,10 1-4,56 10 0,-77-10 15,1 2 1,-1-1-1,1 1 0,-1 0 1,0 1-1,0-1 1,-1 2-1,1-1 0,-1 1 1,0 0-1,7 7 1,-4 6 57,-12-14 48,-7-8-1,-2-8 2,0 0 0,1-1 0,0 0 0,1-1 0,-11-22 0,15 27-50,-3-5 14,4 8-69,0 0 0,1 0 0,0 0 0,-3-10 0,6 16-16,0-1 1,-1 1-1,1 0 0,0 0 1,0 0-1,0-1 0,0 1 0,0 0 1,1 0-1,-1 0 0,0-1 1,0 1-1,0 0 0,0 0 1,0 0-1,0-1 0,0 1 0,0 0 1,0 0-1,0 0 0,1 0 1,-1-1-1,0 1 0,0 0 0,0 0 1,0 0-1,1 0 0,-1 0 1,0 0-1,0-1 0,0 1 1,0 0-1,1 0 0,-1 0 0,0 0 1,0 0-1,0 0 0,1 0 1,-1 0-1,0 0 0,0 0 0,0 0 1,1 0-1,-1 0 0,0 0 1,0 0-1,0 0 0,1 0 1,-1 0-1,0 0 0,0 0 0,0 0 1,1 1-1,15 3-48,-11-2 187,54 13-279,-15-6-87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7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74 225 17116,'0'-1'155,"0"0"1,-1 1-1,1-1 1,-1 0-1,1 1 1,-1-1-1,1 0 1,-1 1-1,1-1 1,-1 1-1,0-1 1,1 1 0,-1-1-1,0 1 1,1 0-1,-1-1 1,0 1-1,0 0 1,1-1-1,-1 1 1,0 0-1,0 0 1,1 0-1,-1-1 1,0 1-1,0 0 1,-1 1-1,0-1 33,1 1 0,-1-1-1,0 1 1,1 0 0,-1 0-1,1 0 1,-1-1-1,1 2 1,0-1 0,-1 0-1,1 0 1,-2 2-1,-1 2 49,0 0-1,1 1 0,-1-1 0,1 1 1,0-1-1,-3 9 0,4-7-201,1 0-1,-1 1 0,1-1 1,1 1-1,-1-1 0,1 1 1,1 0-1,0 7 1,-1-13-37,1-1 0,-1 1 0,0 0 1,0 0-1,1 0 0,-1-1 0,1 1 1,0 0-1,0-1 0,-1 1 0,1 0 1,0-1-1,0 1 0,0-1 0,1 1 1,-1-1-1,0 0 0,0 1 0,1-1 1,-1 0-1,1 0 0,-1 0 0,1 0 1,-1 0-1,1-1 0,0 1 0,0 0 1,-1-1-1,1 1 0,0-1 0,0 1 1,-1-1-1,1 0 0,0 0 0,0 0 1,0 0-1,0 0 0,2-1 1,1 0-4,0-1 1,0 0-1,0 1 1,-1-2 0,1 1-1,-1-1 1,0 1 0,0-1-1,0 0 1,0-1 0,0 1-1,-1-1 1,1 1 0,3-7-1,2-2 17,-1 0 0,0-1 0,10-23 0,-12 23 13,-2 5 19,0 0 0,0-1 0,0 0 0,-1 0 0,-1 0 0,0 0 0,0 0 0,-1-1 0,1-10 0,-2 20-39,0 1 0,0-1 0,0 0 1,0 0-1,0 0 0,-1 0 0,1 1 0,0-1 0,0 0 1,0 0-1,0 0 0,0 0 0,-1 0 0,1 0 0,0 0 0,0 1 1,0-1-1,0 0 0,-1 0 0,1 0 0,0 0 0,0 0 1,0 0-1,0 0 0,-1 0 0,1 0 0,0 0 0,0 0 1,0 0-1,-1 0 0,1 0 0,0 0 0,0 0 0,0 0 0,-1 0 1,1 0-1,0 0 0,0 0 0,0 0 0,0-1 0,-1 1 1,1 0-1,0 0 0,0 0 0,0 0 0,0 0 0,0 0 1,-1-1-1,1 1 0,0 0 0,0 0 0,0 0 0,0 0 0,0-1 1,0 1-1,0 0 0,0 0 0,0 0 0,0 0 0,0-1 1,0 1-1,0 0 0,0 0 0,0-1 0,-10 18 127,6-6-111,1 1-1,0-1 1,1 0-1,0 1 1,1-1-1,0 1 0,1 0 1,0-1-1,1 1 1,0-1-1,5 18 1,-6-28-12,0 0 0,1 1-1,-1-1 1,0 0 0,1 0 0,0 0 0,-1 0 0,1 0 0,-1 1 0,1-1 0,0 0 0,0 0-1,0 0 1,0-1 0,0 1 0,0 0 0,0 0 0,0 0 0,0-1 0,0 1 0,0-1 0,0 1 0,0-1-1,1 1 1,-1-1 0,0 1 0,0-1 0,1 0 0,-1 0 0,0 0 0,0 0 0,1 0 0,-1 0-1,0 0 1,0 0 0,1 0 0,-1-1 0,0 1 0,0 0 0,1-1 0,-1 1 0,0-1 0,0 1 0,2-2-1,3-2 37,0 1-1,0-1 1,-1 0-1,0-1 0,0 1 1,0-1-1,6-7 1,10-15 105,-2 0 1,-1-1-1,-2-1 1,15-36 0,-38 103-138,4-15-16,-3 3 23,3-12-19,0 0 0,0 1 0,1-1 0,1 1-1,0-1 1,1 1 0,4 26 0,-4-40 2,0 0 0,0-1 0,0 1-1,1 0 1,-1 0 0,0 0-1,1-1 1,-1 1 0,0 0 0,1 0-1,-1-1 1,1 1 0,-1 0-1,1 0 1,-1-1 0,1 1 0,0-1-1,-1 1 1,1-1 0,0 1 0,-1-1-1,1 1 1,0-1 0,0 1-1,0-1 1,1 0 0,-1 0 0,0 0 0,0 0 0,1 0-1,-1 0 1,0-1 0,0 1 0,0 0 0,1-1 0,-1 1-1,0-1 1,0 1 0,0-1 0,0 0 0,1-1 0,6-4 2,-1 0 0,0-1 0,10-12 1,-13 15-7,74-101 95,-77 104-92,0 0-1,-1 0 1,1 0 0,-1 0 0,1 0-1,0 1 1,0-1 0,0 0-1,-1 0 1,1 1 0,0-1 0,0 1-1,0-1 1,0 1 0,0-1-1,0 1 1,0-1 0,0 1 0,2 0-1,-3 0 0,1 0-1,-1 0 1,1 1-1,-1-1 1,1 1-1,-1-1 1,0 0-1,1 1 1,-1-1 0,1 1-1,-1-1 1,0 1-1,0-1 1,1 1-1,-1-1 1,0 1-1,0-1 1,1 1-1,-1-1 1,0 1-1,0-1 1,0 1-1,0 0 1,0 0-1,-1 41-32,-7 29-23,54-131 86,-29 37-26,-1 0 1,12-27-1,-21 38-2,-2-1-1,0 0 0,-1-1 0,0 1 0,-1-1 0,2-15 0,-4 19 9,1 4-12,-2-1 0,1 1 1,-1 0-1,0-1 0,0 1 0,0 0 1,-2-8-1,2 14 2,-1 0 0,1 0 0,0 1 1,0-1-1,0 0 0,-1 0 0,1 0 0,0 0 0,0 0 0,0 0 1,-1 0-1,1 0 0,0 0 0,0 0 0,0 1 0,0-1 0,0 0 0,-1 0 1,1 0-1,0 0 0,0 1 0,0-1 0,0 0 0,0 0 0,0 0 1,0 0-1,-1 1 0,1-1 0,0 0 0,0 0 0,0 0 0,0 1 1,0-1-1,0 0 0,0 0 0,0 0 0,0 1 0,0-1 0,0 0 0,0 0 1,0 0-1,0 1 0,1-1 0,-1 0 0,-3 14 1,3 28-16,1-1-1,11 62 1,26 79-52,-21-104 4,-15-69 69,0-2-16,0 0-1,0 0 1,-1 0 0,0 0 0,-1 0-1,1 0 1,-1 0 0,-1 0 0,1 0-1,-3 8 1,3-15 11,0 1 0,0-1 0,0 1 0,-1-1 0,1 0 0,0 1 0,0-1 0,-1 0 0,1 1 0,0-1 0,-1 0 1,1 1-1,0-1 0,-1 0 0,1 1 0,-1-1 0,1 0 0,0 0 0,-1 0 0,1 1 0,-1-1 0,1 0 0,-1 0 0,1 0 0,0 0 0,-1 0 0,1 0 0,-1 0 0,1 0 0,-1 0 0,1 0 0,-1 0 0,1 0 0,-1 0 0,1 0 0,0 0 1,-1-1-1,1 1 0,-1 0 0,1 0 0,-1 0 0,1-1 0,0 1 0,-1 0 0,1-1 0,0 1 0,-1 0 0,1-1 0,0 1 0,-1 0 0,1-1 0,0 1 0,0-1 0,-1 0 0,-15-22 11,8 9 0,1-1-1,1 0 1,1 0-1,0 0 0,1-1 1,0 0-1,1 0 1,-1-25-1,4 37-23,1 1-1,-1 0 1,1-1-1,0 1 1,0 0 0,0 0-1,0 0 1,0 0-1,1 0 1,-1 0-1,1 0 1,0 0 0,0 1-1,0-1 1,0 1-1,0-1 1,4-2-1,5-4-58,1 0 1,23-13-1,7-7 123,-24 13-124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8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69 17116,'9'-20'2201,"-4"15"-1084,-2 14 268,-3 122 1855,3 27-2555,-3-150-638,1-1-1,0 1 1,1-1-1,0 1 1,3 7-1,-5-14-28,0 0-1,1 0 0,-1 0 0,1 1 1,-1-1-1,1 0 0,0 0 0,-1 0 1,1 0-1,0 0 0,0 0 0,0-1 1,0 1-1,-1 0 0,1 0 0,0-1 1,1 1-1,-1 0 0,0-1 1,0 1-1,0-1 0,0 1 0,0-1 1,1 0-1,-1 1 0,0-1 0,0 0 1,0 0-1,1 0 0,-1 0 0,0 0 1,0 0-1,1 0 0,-1-1 0,0 1 1,0 0-1,0-1 0,0 1 0,2-1 1,4-3 52,-1 1 1,0-1 0,0-1-1,-1 1 1,1-1 0,-1 0-1,0 0 1,0 0 0,5-8-1,37-62 430,-31 49-329,94-173 706,-78 140-897,-36 66-1630,-1 2 1075,1 1 0,-12 15 0,0-6-97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8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18220,'14'26'1880,"-1"-3"-1176,1-2-319,3-1 911,4-2-296,-3-4-760,2-5-448,2-8-872,-2-7-553,1-11 1233,2-3-304,-1-7-360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8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11594,'-23'60'8192,"20"-52"-7791,-4 10 717,-1 1-1,-6 29 1,14-48-1086,0 1 0,0-1 0,0 1 0,0 0 1,0-1-1,0 1 0,0-1 0,0 1 0,0 0 1,0-1-1,0 1 0,0-1 0,0 1 0,0 0 1,0-1-1,1 1 0,-1-1 0,0 1 0,0-1 1,1 2-1,9-2 395,14-16-34,-23 15-373,20-16 104,62-43 189,-75 55-294,1 0 0,-1 1-1,1 0 1,0 0 0,0 1-1,0 0 1,1 0 0,11-1-1,-18 4-13,0 0-1,0 0 0,0 0 0,0 0 0,0 1 0,0-1 0,0 1 1,0-1-1,0 1 0,-1 0 0,1 0 0,0 0 0,0 1 0,-1-1 1,1 1-1,-1-1 0,0 1 0,1 0 0,-1 0 0,0 0 0,0 0 0,0 0 1,0 1-1,0-1 0,-1 1 0,3 3 0,0 3 6,0 0 0,-1 0 0,0 1 0,0-1 0,-1 1 0,2 14 0,-4-23-6,0-1 0,0 1 1,0-1-1,0 1 0,0-1 0,0 1 1,0-1-1,0 1 0,0-1 0,0 0 0,1 1 1,-1-1-1,0 1 0,0-1 0,0 1 1,1-1-1,-1 0 0,0 1 0,0-1 1,1 0-1,-1 1 0,0-1 0,1 0 1,-1 1-1,0-1 0,1 0 0,-1 0 1,1 0-1,-1 1 0,0-1 0,1 0 0,-1 0 1,2 0-1,-1 0 5,0 0 0,0-1-1,0 1 1,0 0 0,1-1 0,-1 0 0,0 1 0,0-1-1,0 0 1,0 1 0,0-1 0,1-2 0,30-35 164,-27 31-132,0 0-10,0 1 0,1 0 0,-1 0-1,2 0 1,-1 0 0,11-6-1,-15 11-30,0 0 0,-1 0 0,1 0 0,0 0 0,0 0 0,0 0 0,0 1 0,0-1 0,1 1 0,-1 0 0,0-1 0,0 1 0,0 0 0,0 0 0,0 1 0,0-1 0,0 0 0,0 1 0,1-1 0,-1 1 0,0-1 0,0 1 0,0 0 0,-1 0 0,1 0 0,0 0 0,0 0 0,0 1 0,-1-1 0,3 2 0,1 3-12,-1-1-1,0 1 1,0 0-1,0 0 1,-1 0-1,0 0 1,4 12-1,8 13-22,-15-31 37,0 1 0,0-1 0,1 0-1,-1 1 1,0-1 0,0 0 0,1 1-1,-1-1 1,0 0 0,1 1-1,-1-1 1,0 0 0,1 0 0,-1 1-1,1-1 1,-1 0 0,0 0 0,1 0-1,-1 0 1,1 1 0,-1-1 0,0 0-1,1 0 1,-1 0 0,1 0 0,-1 0-1,1 0 1,-1 0 0,0 0 0,1 0-1,-1 0 1,1 0 0,-1-1 0,1 1-1,-1 0 1,0 0 0,1 0 0,-1-1-1,0 1 1,1 0 0,-1 0-1,0-1 1,1 1 0,-1 0 0,0 0-1,1-1 1,-1 0 0,17-20 72,-13 15-56,8-10 29,1 1-1,20-20 1,-29 32-43,0-1 0,0 1 0,0 0 0,0 0 0,1 0 0,-1 0 0,1 1 0,0 0 0,0 0 0,0 0 0,0 0 0,0 1 0,0 0 0,8-1 0,-10 2-1,-1 1 0,1-1 0,0 1 0,-1 0-1,1 0 1,0 0 0,-1 0 0,1 0 0,-1 0 0,0 0-1,1 1 1,-1 0 0,0-1 0,0 1 0,0 0-1,0 0 1,0 0 0,0 0 0,-1 0 0,1 0 0,0 1-1,-1-1 1,0 1 0,0-1 0,0 1 0,1 4 0,2 3-211,-1 1 0,0 0 0,-1 0 0,0 0 0,0 13 0,-2-24 195,0 1-1,0-1 0,0 1 0,0-1 0,0 1 0,0 0 1,0-1-1,0 1 0,0-1 0,0 1 0,0-1 1,0 1-1,0-1 0,0 1 0,0-1 0,-1 1 0,1-1 1,0 1-1,0-1 0,-1 1 0,1-1 0,0 0 0,-1 1 1,1-1-1,0 1 0,-1-1 0,1 0 0,-1 1 0,1-1 1,0 0-1,-1 1 0,1-1 0,-1 0 0,1 0 0,-1 0 1,1 1-1,-2-1 0,-7 1-281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55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0 13275,'1'4'954,"0"-1"1,-1 1-1,0 0 1,1 0-1,-1-1 1,-1 6 0,-11 40 592,2-15-640,8-19-764,-21 121 498,21-118-575,1 1 0,1-1 0,0 1 0,2 0-1,4 23 1,-6-40-49,0 1-1,1-1 0,-1 1 0,1-1 0,0 1 1,0-1-1,0 0 0,0 0 0,0 1 1,1-1-1,-1 0 0,1 0 0,-1 0 0,1 0 1,0-1-1,-1 1 0,1 0 0,0-1 0,0 1 1,0-1-1,1 0 0,-1 1 0,0-1 1,3 1-1,-1-2-49,1 1 0,-1-1 0,0 0 1,1 0-1,-1 0 0,1 0 0,-1-1 1,0 0-1,1 0 0,-1 0 0,0-1 1,0 1-1,4-3 0,-2 2 36,-1 0 0,0-1 0,-1 0 0,1 0 0,0 0 0,-1 0 0,1-1 0,-1 0 0,0 0 0,0 0 0,-1 0 0,1 0 1,-1-1-1,0 0 0,0 0 0,-1 0 0,3-6 0,0-14-142</inkml:trace>
  <inkml:trace contextRef="#ctx0" brushRef="#br0" timeOffset="0.68">0 254 14355,'4'8'2425,"5"-5"-1241,12-3-416,2-3 2273,13-4-1705,2-3-200,5-3-408,0-1-352,-8-6-2552,-5-2 2112,-12-2-320,-4 0-224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2:59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17276,'-1'47'3678,"-1"-27"-3027,2-1 0,0 1 0,1-1 0,1 0 0,8 35 0,-10-53-647,1-1-1,-1 1 1,0-1 0,0 1-1,0-1 1,1 1 0,-1-1-1,0 1 1,1 0 0,-1-1 0,0 0-1,1 1 1,-1-1 0,1 1-1,-1-1 1,1 1 0,-1-1-1,1 0 1,-1 1 0,1-1-1,-1 0 1,1 0 0,-1 1 0,1-1-1,0 0 1,-1 0 0,1 0-1,-1 0 1,1 0 0,0 0-1,-1 0 1,1 0 0,0 0-1,-1 0 1,1 0 0,-1 0-1,1 0 1,0 0 0,-1 0 0,1-1-1,-1 1 1,1 0 0,-1-1-1,1 1 1,-1 0 0,1-1-1,-1 1 1,1 0 0,-1-1-1,1 0 1,28-27 56,-24 22-48,5-5 7,35-34 44,-42 42-55,1 0 1,-1 1-1,1-1 1,0 1-1,0-1 0,0 1 1,0 1-1,1-1 1,-1 0-1,9-1 1,-12 3-8,0 0 1,1 0-1,-1 0 1,1 0 0,-1 0-1,1 0 1,-1 0-1,0 0 1,1 1 0,-1-1-1,1 1 1,-1-1-1,0 1 1,0 0-1,1-1 1,-1 1 0,0 0-1,0 0 1,0 0-1,0 0 1,0 0-1,0 0 1,0 0 0,0 0-1,0 0 1,0 0-1,0 0 1,-1 1-1,1-1 1,-1 0 0,2 3-1,0 4 7,0 0 0,0 0-1,-1 0 1,0 13 0,2 1 72,-3-22-75,0 0-1,0 0 1,0 0-1,0 0 1,0 1-1,0-1 1,1 0-1,-1 0 0,0 0 1,0 0-1,0 0 1,0 0-1,1 0 1,-1 0-1,0 0 1,0 0-1,0 0 1,1 1-1,-1-1 1,0 0-1,0 0 1,0 0-1,1 0 1,-1 0-1,0 0 1,0-1-1,0 1 1,0 0-1,1 0 1,-1 0-1,0 0 1,0 0-1,0 0 1,1 0-1,-1 0 1,0 0-1,0 0 1,0-1-1,0 1 1,0 0-1,1 0 1,-1 0-1,0 0 1,0 0-1,0-1 1,0 1-1,0 0 1,0 0-1,0 0 1,0 0-1,0-1 0,8-9 101,-1-1-1,0 0 1,5-13-1,-6 12-34,0 1 0,0 0 0,1 1 1,9-11-1,-13 18-54,0 0 0,0 0 1,0 0-1,0 1 0,1-1 0,-1 1 1,1 0-1,-1 0 0,1 0 1,7-2-1,-10 4-13,1-1-1,-1 1 1,1 0 0,-1 0-1,1 0 1,-1 0 0,1 0-1,-1 0 1,1 0 0,-1 1-1,1-1 1,-1 0 0,0 1 0,1-1-1,-1 1 1,1 0 0,-1-1-1,0 1 1,0 0 0,1 0-1,-1 0 1,0 0 0,0 0-1,0 0 1,0 0 0,0 0 0,0 0-1,0 1 1,0-1 0,-1 0-1,1 0 1,0 1 0,-1-1-1,1 2 1,3 10 2,-1-1 0,0 1-1,-1 0 1,0 0 0,-1 0-1,0 0 1,-3 22 0,2-4-20,13-67-2159,-8 23 1743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0.0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23 179 14387,'-1'-1'123,"1"0"0,-1-1 1,1 1-1,-1 0 0,1-1 0,0 1 0,0 0 0,0-1 1,0 1-1,0 0 0,0-1 0,0 1 0,0-1 0,0 1 1,1 0-1,-1-1 0,0 1 0,1 0 0,0-1 0,-1 1 1,1 0-1,0 0 0,-1 0 0,1 0 0,0-1 0,2 0 1,32-32 2005,-19 20-1047,-10 7-624,0 0-1,0 0 1,0 0-1,4-9 0,-9 15-401,0-1-1,0 1 0,-1 0 0,1 0 0,0 0 0,-1-1 0,1 1 0,-1 0 0,0-1 0,1 1 0,-1 0 0,0-1 0,0 1 1,0-1-1,0 1 0,0 0 0,0-1 0,0 1 0,0-1 0,0 1 0,-1 0 0,1-1 0,-1 1 0,1 0 0,-1-1 1,1 1-1,-1 0 0,0 0 0,1 0 0,-1-1 0,0 1 0,0 0 0,0 0 0,0 0 0,0 0 0,-2 0 0,2 0-19,-1 0-1,1 1 0,-1 0 0,1-1 0,-1 1 0,0 0 0,1 0 0,-1 0 1,1 0-1,-1 0 0,0 0 0,1 0 0,-1 0 0,1 1 0,-1-1 0,0 1 0,1-1 1,-1 1-1,1 0 0,0-1 0,-1 1 0,1 0 0,0 0 0,-1 0 0,1 0 1,0 0-1,0 0 0,-2 3 0,-3 2 43,0 0 0,1 1 0,-10 14 0,10-12-67,1 1-1,-1 0 1,2-1-1,-1 2 0,1-1 1,1 0-1,0 1 0,1-1 1,0 1-1,0-1 1,1 1-1,0-1 0,3 19 1,-2-28-12,-1 1 0,0-1 1,1 1-1,-1-1 1,1 1-1,-1-1 0,1 1 1,0-1-1,0 0 0,0 1 1,-1-1-1,1 0 0,1 0 1,-1 1-1,0-1 1,0 0-1,0 0 0,0 0 1,1-1-1,-1 1 0,0 0 1,1 0-1,1 0 1,0 0-1,-1-1 0,1 0 0,0 0 0,-1 0 1,1 0-1,-1 0 0,1 0 0,-1-1 1,1 0-1,-1 1 0,1-1 0,4-2 1,6-3-3,-1-1 1,0-1 0,22-17-1,-31 22 3,21-16 15,-12 8 15,0 1 0,1 0 0,0 1 0,0 1-1,1 0 1,18-7 0,-31 14-21,1 0 1,-1 1-1,1-1 1,-1 1-1,1-1 0,-1 1 1,1 0-1,0-1 0,-1 1 1,1 0-1,-1 0 1,1 0-1,0 0 0,-1 0 1,1 1-1,0-1 0,-1 0 1,1 1-1,-1-1 0,1 1 1,-1-1-1,1 1 1,-1 0-1,0 0 0,1 0 1,-1 0-1,0 0 0,1 0 1,-1 0-1,0 0 1,0 0-1,0 0 0,0 1 1,0-1-1,0 0 0,-1 1 1,2 2-1,1 4 49,-1 0 0,-1 0 0,1 1 1,-2-1-1,1 0 0,-1 9 0,0 0 47,0-16-95,0-1-1,0 0 0,0 0 1,0 0-1,0 1 0,0-1 1,0 0-1,0 0 0,0 0 1,0 0-1,0 1 0,0-1 1,0 0-1,0 0 0,1 0 1,-1 1-1,0-1 0,0 0 1,0 0-1,0 0 0,0 0 1,0 0-1,0 1 0,1-1 1,-1 0-1,0 0 0,0 0 1,0 0-1,0 0 0,0 0 1,1 0-1,-1 1 0,0-1 1,0 0-1,0 0 0,1 0 1,-1 0-1,0 0 0,0 0 1,0 0-1,1 0 0,9-6 194,15-18-66,-17 16-54,1 0-19,0 0-30,0-1-1,1 1 0,0 0 0,1 1 1,13-7-1,-22 13-38,1 0 0,-1 0-1,1 0 1,-1 0 0,1 1 0,-1-1 0,1 1-1,-1-1 1,1 1 0,0 0 0,-1 0 0,1 0-1,0 1 1,-1-1 0,1 0 0,0 1 0,-1 0-1,1 0 1,-1-1 0,1 2 0,-1-1-1,0 0 1,1 0 0,-1 1 0,0-1 0,0 1-1,0 0 1,0-1 0,0 1 0,0 0 0,1 3-1,1 2-4,0-1 0,0 1 1,-1 0-1,0 0 0,0 1 0,-1-1 0,0 1 0,-1-1 0,1 1 0,-1 0 0,-1 7 0,7 30-537,-6-42-700,-2-8 1085,-1-5-204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1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16 18396,'0'-1'140,"-1"0"-1,0 0 1,0 0 0,0 0-1,0 0 1,0 0 0,0 0 0,0 0-1,0 0 1,0 0 0,0 0-1,0 1 1,-1-1 0,1 1 0,0-1-1,-1 1 1,1-1 0,0 1-1,-1 0 1,1-1 0,0 1-1,-1 0 1,1 0 0,-1 0 0,1 0-1,-1 0 1,1 0 0,-3 1-1,-4 0 229,0 1-1,0 0 0,-12 4 0,9-1-293,0 0 1,0 1-1,1 0 1,0 1 0,0 0-1,0 0 1,1 1-1,1 0 1,-12 13-1,20-21-74,0 1-1,-1-1 1,1 0-1,0 1 0,0-1 1,-1 0-1,1 1 1,0-1-1,0 0 1,-1 1-1,1-1 0,0 0 1,0 1-1,0-1 1,0 1-1,0-1 1,0 1-1,0-1 0,0 0 1,0 1-1,0-1 1,0 1-1,0-1 1,0 0-1,0 1 0,0-1 1,0 1-1,0-1 1,0 1-1,0-1 1,1 0-1,-1 1 0,0-1 1,0 0-1,1 1 1,-1-1-1,0 0 1,0 1-1,1-1 0,-1 0 1,0 1-1,1-1 1,-1 0-1,0 0 1,1 0-1,-1 1 0,1-1 1,-1 0-1,0 0 1,1 0-1,-1 0 1,1 0-1,-1 0 0,0 0 1,1 1-1,0-1 1,31 2-76,-23-1 43,10 0-26,0 1 0,0 1 0,0 1 0,31 10 0,-46-12 56,1 0 0,0 1-1,0-1 1,-1 1 0,1 0 0,-1 0-1,0 1 1,0-1 0,6 8-1,-8-9 22,0 1 0,0 0 0,-1 0 1,1 0-1,-1 0 0,0 0 0,1 1 0,-1-1 0,-1 0 0,1 1 0,0-1 0,-1 0 0,0 1 0,0-1 0,0 1 0,-1 5 0,1-6 18,0-1 0,-1 1 0,1 0 0,-1 0 0,0 0 0,0-1 0,0 1 0,0 0 0,0-1 0,-1 1 0,1-1 0,-1 1 0,0-1 0,1 0 0,-1 0 0,0 0 1,0 0-1,0 0 0,-1 0 0,1 0 0,0-1 0,-1 1 0,1-1 0,-1 0 0,0 0 0,1 0 0,-1 0 0,0 0 0,0 0 0,1-1 0,-1 1 0,0-1 0,0 0 1,0 0-1,0 0 0,0 0 0,-3-1 0,-4 0 13,-1-1 0,1 0 0,0-1 0,0 0 1,0-1-1,0 1 0,1-2 0,-1 0 0,-9-6 0,15 8-87,-44-32-259,44 31 46,-1 1 0,1-2-1,0 1 1,0 0 0,0-1 0,1 0 0,-6-9 0,9 14 212,0-1 0,-1 1 0,1-1 0,0 1-1,0-1 1,-1 1 0,1-1 0,0 1 0,0-1 0,0 1 0,0-1 0,0 1 0,0-1 0,0 1 0,0-1 0,0 1 0,0-1 0,0 1-1,0-1 1,0 1 0,0-1 0,0 1 0,1-1 0,-1 1 0,0-1 0,0 1 0,0-1 0,1 1 0,-1 0 0,0-1 0,1 1 0,-1-1-1,0 1 1,1 0 0,-1-1 0,1 1 0,-1 0 0,0-1 0,1 1 0,-1 0 0,1 0 0,24-3-661,9 4-43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1.8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18876,'-1'0'94,"0"0"1,1 0-1,-1 0 0,0 0 0,0 0 1,0 0-1,1 0 0,-1 1 1,0-1-1,0 0 0,0 0 0,1 1 1,-1-1-1,0 0 0,1 1 0,-1-1 1,0 1-1,1-1 0,-1 1 1,1-1-1,-1 1 0,0 0 0,0 0 1,-10 19 248,8-7-80,0-1-1,0 1 1,1 0-1,1 0 1,0 0-1,1 0 1,2 18 0,17 91 333,-19-121-593,27 110 344,-23-99-298,0 0-1,1 0 1,1 0 0,0 0-1,0-1 1,14 18-1,-19-27-35,0-1 1,1 0-1,-1 1 0,0-1 0,0 0 0,1 0 0,-1 0 0,1 0 0,-1 0 1,1 0-1,-1 0 0,4 0 0,-5-1-6,1 1 1,-1-1-1,1 0 0,0 0 0,-1 0 1,1 0-1,-1 0 0,1-1 1,-1 1-1,1 0 0,0 0 0,-1 0 1,1 0-1,-1-1 0,1 1 1,-1 0-1,1-1 0,-1 1 0,1 0 1,-1-1-1,1 1 0,-1 0 1,1-1-1,-1 0 0,2-1 14,-1 0-1,0 0 1,0 0-1,0 0 1,-1-1-1,1 1 1,-1 0-1,1-1 1,-1 1-1,0 0 1,1 0-1,-1-1 1,-1 1-1,1 0 1,0-1-1,-1-1 1,-1-7 82,-1 0 1,0 1-1,-1 0 0,0-1 1,-1 1-1,0 1 0,0-1 1,-1 1-1,0 0 0,-1 0 1,-10-11-1,16 19-87,0 0-1,0 0 0,0 0 1,-1 1-1,1-1 1,0 0-1,0 1 1,0-1-1,-1 1 1,1-1-1,0 1 0,-1-1 1,1 1-1,0 0 1,-1 0-1,1-1 1,0 1-1,-1 0 1,-1 1-1,3-1-11,-1 0 0,0 1 1,1-1-1,-1 0 0,0 1 0,1-1 0,-1 1 1,1-1-1,-1 1 0,1-1 0,-1 1 0,1 0 0,-1-1 1,1 1-1,-1 0 0,1-1 0,0 1 0,-1 0 1,1-1-1,0 1 0,0 0 0,0 0 0,0-1 1,-1 1-1,1 0 0,0 0 0,0-1 0,0 1 0,1 0 1,-1 0-1,0-1 0,0 1 0,0 0 0,0 0 1,1-1-1,-1 1 0,1 0 0,0 4-9,0-1-1,1 1 1,-1-1 0,1 1-1,0-1 1,0 0 0,1 0-1,-1 0 1,1 0 0,0-1-1,0 1 1,0-1 0,1 1-1,-1-1 1,1 0 0,0-1-1,0 1 1,0-1 0,0 1-1,0-1 1,0 0 0,1-1-1,7 3 1,-5-2-4,0-1 1,-1 0 0,1-1-1,0 0 1,-1 0 0,1 0-1,0-1 1,-1 0-1,1 0 1,-1 0 0,1-1-1,-1 0 1,0-1 0,0 1-1,0-1 1,8-5-1,1-3 24,-1-1-1,0 0 0,-1-1 0,0 0 0,-2-1 0,1 0 1,-2-1-1,0-1 0,0 1 0,-2-1 0,0-1 0,6-18 0,-13 59 151,-4-2-144,1 0 1,0 0 0,2 1 0,1-1-1,5 34 1,-6-54-16,1-1-1,-1 1 0,1 0 0,-1 0 1,1 0-1,0 0 0,0 0 1,0-1-1,0 1 0,0 0 0,0-1 1,0 1-1,0-1 0,1 1 1,-1-1-1,1 1 0,-1-1 1,3 2-1,-2-3 3,0 1-1,-1-1 1,1 0 0,0 1-1,-1-1 1,1 0 0,0 0-1,-1 0 1,1 0 0,0-1-1,-1 1 1,1 0 0,0-1-1,-1 1 1,1-1 0,0 1 0,-1-1-1,1 0 1,-1 0 0,1 0-1,-1 0 1,2-1 0,14-11 51,-1-1 1,-1-1 0,0 0 0,-1-1 0,13-19-1,33-35-32,-50 64-104,-8 13-55,-8 16-299,4-17 157,0 0 1,0-1-1,-1 1 0,0-1 1,0 0-1,0 0 0,-1 0 1,1 0-1,-1 0 1,-9 7-1,3-9-230,2-10-191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19396,'-9'0'2161,"2"11"-1385,-1 2-360,0-2 1912,3 2-1263,2-3-977,3 0-552,0-8 383,4 1-103,0-3-48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2.6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0 15067,'-4'3'5379,"-5"8"-3095,3 10-1678,1-1 0,1 1-1,-1 24 1,1-8-455,1-19-158,-1 1-65,2 1-1,0-1 1,1 1 0,1 0-1,3 22 1,-4-41 27,1-1 1,0 0-1,0 1 1,0-1-1,0 0 1,0 1 0,1-1-1,-1 0 1,0 1-1,0-1 1,0 0-1,0 1 1,0-1-1,0 0 1,0 0 0,1 1-1,-1-1 1,0 0-1,0 1 1,0-1-1,1 0 1,-1 0-1,0 0 1,0 1-1,1-1 1,-1 0 0,0 0-1,1 0 1,-1 1-1,0-1 1,1 0-1,-1 0 1,8-8-573,2-20 23,-6-1-34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3.0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9 17324,'-5'-4'2112,"3"-1"-1320,-1 7-384,1 2 1345,1 6-769,2 2-280,1-1-1040,1 2 1504,1-6-1080,-1-3-32,1-4 56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3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72 16155,'-2'-4'329,"-2"-5"374,0 1 1,0-1-1,-1 1 0,-9-13 1,13 20-610,0 0 1,0 0 0,0 0-1,0 0 1,0 0 0,0 0-1,0 0 1,0 1 0,0-1 0,-1 0-1,1 1 1,0-1 0,0 1-1,-1 0 1,1-1 0,0 1-1,-3 0 1,3 0-13,0 0 0,-1 0 0,1 1 0,-1-1 0,1 1 0,0 0 0,0-1 0,-1 1 0,1 0 0,0 0 0,0 0 0,0-1 0,0 1 0,0 0 1,0 1-1,0-1 0,0 0 0,0 0 0,0 0 0,0 2 0,-9 13 0,1 1 1,1-1 0,1 1-1,0 1 1,2 0 0,0 0-1,0 0 1,2 0 0,0 0 0,1 1-1,1 22 1,2-36-87,-1 0-1,1-1 1,0 1 0,0 0 0,0-1-1,0 1 1,1-1 0,0 1 0,0-1-1,0 0 1,1 0 0,-1 1 0,1-2-1,0 1 1,0 0 0,6 5 0,5 2-5,0 0 0,1-1 0,19 11 0,-19-13 1,0 1-1,24 21 1,-32-24 3,-2 1 0,1 0 0,-1 0 1,0 0-1,0 0 0,-1 1 1,0 0-1,5 13 0,-8-19 8,0 1 0,0 0 0,0-1 0,0 1-1,-1 0 1,1 0 0,-1-1 0,0 1 0,0 0 0,0 0-1,0 0 1,0-1 0,0 1 0,-1 0 0,0 0 0,1-1-1,-1 1 1,0 0 0,0-1 0,-1 1 0,1-1 0,0 1-1,-1-1 1,1 0 0,-1 1 0,0-1 0,0 0 0,0 0-1,-4 3 1,4-4 10,0 0 0,0 0 1,0 0-1,0 0 0,-1 0 0,1 0 0,0 0 0,0-1 0,-1 1 0,1-1 1,-1 0-1,1 0 0,0 0 0,-1 0 0,1 0 0,0 0 0,-1-1 0,-2 0 1,0 0 8,1-1 0,0 0 1,0 0-1,0 0 1,0-1-1,0 1 1,0-1-1,0 0 1,-3-4-1,1 2-2,1-1 0,0 0 0,0 0 0,1-1 0,-1 1 0,1-1 0,1 0 0,-1 0 0,1-1 0,1 1 0,-3-9 0,4 14-37,1-1 0,0 1 1,0 0-1,0-1 0,0 1 0,0-1 1,0 1-1,0 0 0,1-1 1,0 1-1,-1-1 0,1 1 0,0 0 1,0 0-1,0-1 0,0 1 1,0 0-1,3-3 0,1 0-286,0 0-1,0 1 1,0 0-1,1 0 1,6-4-1,-7 5-181,0 1 0,-1-1 0,1 0 0,-1-1 0,0 1 1,0-1-1,0 0 0,-1 1 0,0-2 0,1 1 0,3-8 0,-4 6 70,-1-1 1,0 1 0,0-1-1,1-8 1,0-9-660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3.8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15 18500,'-2'-14'1624,"-1"17"-343,-1 27 18,4 208 305,3-182-1437,2 1 0,15 67 0,-18-118-176,-2 1-81,2 0 0,-1-1 0,1 1-1,0-1 1,0 0 0,1 0 0,0 0-1,0 0 1,0 0 0,7 8 0,-28-47-2579,3 10 2096,-4-3 983,2 0-1,1-1 0,-19-44 0,35 70-307,-1 0 0,1 0 0,-1-1 0,1 1 0,-1 0 0,1-1 0,-1 1 0,1-1 0,0 1 0,0 0 0,0-1 0,0 1 0,0-1 0,0 1 0,0 0 0,1-1 0,-1 1 0,0-1 0,1 1 0,-1 0 0,1-1 0,-1 1 0,1 0 0,0 0 0,1-3 0,1 2 80,0 0 1,1 0-1,-1 0 1,0 0 0,1 1-1,-1-1 1,1 1 0,4-1-1,2-2-262,-2 2 38,14-5-229,0-2 1,-1 0-1,26-14 0,-22 6-1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4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64 16556,'0'-2'202,"0"1"1,-1-1 0,1 1 0,0 0 0,0-1 0,-1 1 0,1-1 0,-1 1 0,1 0 0,-1-1 0,0 1 0,0 0 0,1 0 0,-1-1 0,0 1 0,0 0 0,0 0 0,0 0-1,0 0 1,0 0 0,-1 0 0,0 0 0,0 0-104,1 1-1,0 0 1,-1 0-1,1 0 1,0 0-1,0 0 1,-1 0-1,1 0 1,0 1-1,-1-1 1,1 0-1,0 1 1,0-1-1,0 1 1,0-1-1,-1 1 1,1 0-1,0-1 1,0 1-1,0 0 0,0 0 1,0 0-1,0 0 1,1 0-1,-1 0 1,-1 1-1,-5 7 4,1-1-1,1 1 0,-1 0 0,1 0 1,1 1-1,0-1 0,0 1 0,1 0 1,0 0-1,-1 13 0,1-8-103,2 0-1,0-1 1,0 1 0,2 0 0,0 0-1,4 24 1,-4-35 2,0 0 0,0 0 0,0 0 0,1-1 0,-1 1 0,1-1 0,0 1 0,0-1 0,0 1 0,0-1 0,0 0 0,1 0 0,-1 0 0,1 0 0,0-1 0,0 1 0,4 2 0,-4-4 4,0 1-1,0-1 0,0 0 1,0 0-1,1-1 1,-1 1-1,0-1 0,0 1 1,1-1-1,-1 0 0,0 0 1,0 0-1,0-1 1,1 1-1,-1-1 0,0 0 1,0 0-1,0 0 1,0 0-1,0 0 0,4-3 1,6-3 56,-2-1 0,1 0 0,-1-1 0,-1 0 0,1 0 0,-1-1 0,-1-1 0,0 0 1,-1 0-1,9-15 0,-11 17 4,-1-1-1,0 0 1,0 0 0,-1 0 0,0-1 0,-1 1 0,-1-1 0,1 0-1,-2 0 1,1 0 0,-2 0 0,1 0 0,-2-16 0,0 23-50,0 0 0,0 0 1,0 0-1,-1 0 0,1 0 0,-1 0 1,0 0-1,0 1 0,0-1 1,-1 1-1,1-1 0,-1 1 0,-6-6 1,8 8-43,-1 0 0,1 0 0,-1 0 0,1 0 0,-1 0 0,1 0 0,-1 1 0,0-1 0,0 1 0,1-1 0,-1 1 0,0-1 0,0 1 0,1 0 0,-1 0 0,0 0 0,0 0 0,0 0 0,0 0 0,1 1 0,-1-1 0,0 0 0,0 1 1,1 0-1,-1-1 0,0 1 0,1 0 0,-1 0 0,1 0 0,-1 0 0,1 0 0,-1 0 0,1 0 0,-2 2 0,0 1-92,1-1 1,-1 0 0,1 1-1,-1 0 1,1 0-1,1 0 1,-1 0-1,0 0 1,1 0-1,0 0 1,0 0 0,-1 5-1,2-7 101,-1 0-1,1 1 1,0-1 0,0 0-1,0 0 1,0 1 0,0-1-1,0 0 1,0 0 0,1 0-1,-1 1 1,1-1 0,0 0-1,-1 0 1,1 0 0,0 0-1,0 0 1,0 0 0,1 0-1,-1 0 1,0-1-1,1 1 1,-1 0 0,4 2-1,15 3-385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07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15803,'7'12'1529,"6"-5"-953,2 2-248,9-8 1328,7-4-1136,11-1-224,2 0 16,1-1-135,-2 0-81,-4 3-168,-4 4-121,-7 0-311,-11 4-208,-9 0 544,-8-2-128,-11 3-88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4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83 111 16916,'-7'9'484,"1"0"0,0 1 0,0 0 0,1 0 0,1 0 0,0 1-1,0-1 1,-3 16 0,2-8-48,-2 2-282,1 1-1,1 0 0,1 0 1,1 0-1,1 0 0,0 40 1,3-57-132,-1-1 0,1 0 0,-1 0 1,1 0-1,0 0 0,0 0 0,0 0 0,3 4 1,-4-7-12,1 1 0,-1-1 0,1 1 1,-1 0-1,1-1 0,-1 0 1,1 1-1,-1-1 0,1 1 0,0-1 1,-1 0-1,1 1 0,0-1 1,0 0-1,-1 1 0,1-1 0,0 0 1,-1 0-1,1 0 0,0 0 1,0 0-1,-1 0 0,1 0 0,0 0 1,0 0-1,-1 0 0,1 0 1,0 0-1,0-1 0,-1 1 0,1 0 1,0-1-1,-1 1 0,1 0 0,0-1 1,-1 1-1,1-1 0,-1 1 1,1-1-1,-1 1 0,1-1 0,-1 1 1,2-2-1,6-6 92,-1 0 1,0-1-1,0 0 0,0 0 0,-1 0 1,-1-1-1,5-10 0,31-79 700,-39 91-737,14-37 470,-2-1-1,14-89 1,-27 107-255,-4 21-136,-5 13-52,1 8-85,1 1 0,0 0 0,1 0 1,1 0-1,0 1 0,-2 22 0,1-11-4,2-10-1,-1 2-3,0 0 0,1 0-1,1 0 1,1 1 0,1-1 0,2 21 0,-2-39-2,0 1 1,0-1 0,1 1-1,-1-1 1,0 1 0,1-1 0,-1 0-1,1 1 1,-1-1 0,1 1 0,0-1-1,0 0 1,-1 0 0,1 1 0,0-1-1,0 0 1,0 0 0,0 0 0,1 0-1,-1 0 1,0 0 0,0 0 0,2 0-1,-1 0 1,0-1 0,1 0 0,-1 0 1,0 0-1,0 0 0,0 0 0,1 0 0,-1 0 0,0-1 0,0 1 0,0-1 0,0 1 0,0-1 0,0 0 0,3-1 0,40-25-117,-35 21 72,0 0 0,0 0 0,17-6 1,-27 12 40,1-1 0,0 1 1,0 0-1,-1 0 0,1 0 0,0 0 1,0 0-1,-1 0 0,1 0 1,0 0-1,-1 0 0,1 0 0,0 1 1,0-1-1,-1 0 0,1 0 0,0 1 1,-1-1-1,1 0 0,-1 1 1,1-1-1,0 1 0,-1-1 0,1 1 1,-1-1-1,1 1 0,-1-1 0,1 1 1,-1 0-1,0-1 0,1 1 1,-1-1-1,0 1 0,1 0 0,-1-1 1,0 1-1,0 0 0,0 0 0,0-1 1,1 1-1,-1 0 0,0 0 1,0 0-1,1 39-36,-2-32 39,1 4-6,0-6 6,-1 0 1,1 0-1,1 0 0,-1 0 1,1-1-1,0 1 0,0 0 0,1 0 1,-1-1-1,4 6 0,-5-10 3,1-1-1,-1 1 0,1 0 0,-1-1 0,1 1 1,0-1-1,-1 0 0,1 1 0,0-1 0,0 1 1,-1-1-1,1 0 0,0 0 0,0 1 0,-1-1 1,1 0-1,0 0 0,0 0 0,0 0 1,-1 0-1,1 0 0,0 0 0,0 0 0,0 0 1,-1 0-1,1-1 0,0 1 0,0 0 0,-1 0 1,1-1-1,0 1 0,0-1 0,-1 1 0,1 0 1,0-1-1,-1 1 0,2-2 0,28-24 22,-26 22-2,8-7-34,-7 7 127,0 0 0,-1 0 0,1-1 0,5-9-1,-9 12-59,0 1-1,0-1 0,0 0 1,0 0-1,-1 1 0,1-1 0,-1 0 1,1 0-1,-1 0 0,0 0 1,0 0-1,0 0 0,0 0 0,0 0 1,0 0-1,-1 0 0,1 1 1,0-1-1,-2-3 0,-16-36 510,14 32-487,-1-1 0,1 1 0,1-1 0,-1-1 0,-2-18 0,6 28-85,0 0-1,0 0 0,-1 0 0,1 0 0,1 1 1,-1-1-1,0 0 0,0 0 0,0 0 1,0 0-1,1 1 0,-1-1 0,0 0 1,1 0-1,-1 1 0,0-1 0,1 0 1,-1 0-1,1 1 0,-1-1 0,1 1 1,0-1-1,-1 0 0,1 1 0,-1-1 1,1 1-1,0-1 0,0 1 0,-1 0 0,1-1 1,0 1-1,0 0 0,-1-1 0,1 1 1,0 0-1,0 0 0,0 0 0,0 0 1,-1 0-1,1 0 0,0 0 0,1 0 1,6 1-162,0-1 1,-1 2 0,1-1 0,7 3 0,-2-1-210,-1 0 244,0-2 0,1 0-1,-1-1 1,15 0-1,19-5-304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7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271 161 8994,'1'-20'1650,"-1"-22"1880,0 40-3155,0 0 0,0 0 0,-1-1 0,1 1 0,-1 0 0,0 0 0,1 0 0,-1 0 1,0 0-1,0 0 0,0 0 0,-1 0 0,1 0 0,-3-2 0,3 3-220,0 0-1,0 1 1,-1-1 0,1 0-1,0 1 1,-1-1-1,1 1 1,0 0 0,-1-1-1,1 1 1,-1 0-1,1 0 1,-1 0 0,1 0-1,0 0 1,-1 0-1,1 0 1,-1 0 0,1 1-1,0-1 1,-1 1-1,1-1 1,-2 2 0,-30 16 1239,23-11-1287,1 1 0,0 0-1,0 0 1,1 1 0,1 0-1,-1 1 1,1 0-1,1 0 1,0 1 0,0-1-1,1 1 1,1 0 0,-1 1-1,2-1 1,-5 23 0,3-1-37,1 1 0,1-1 0,2 1 0,4 48 0,-1-59 1,0 0 1,2 0-1,0-1 1,2 1 0,11 31-1,-4-35-8,-12-19-64,-1 1 0,0-1 1,1 1-1,-1-1 1,1 0-1,-1 0 1,1 1-1,-1-1 1,1 0-1,-1 0 0,1 0 1,0 1-1,-1-1 1,1 0-1,-1 0 1,1 0-1,-1 0 0,1 0 1,-1 0-1,1 0 1,1-1-1,-1 1-2,0-1 0,-1 0 0,1 0 0,0 0 0,0 0 0,0 0 0,0 0 0,-1 0 0,1 0 0,0 0 0,-1 0 0,1 0 0,-1 0-1,1 0 1,-1 0 0,0-1 0,0 1 0,1 0 0,-1 0 0,0-1 0,0 1 0,0 0 0,0 0 0,0-1 0,-1-1 0,0-7-5,-1 0 0,0 0 0,-1 0 0,0 1 0,0-1 0,-1 1 0,-1 0 0,-6-11 0,-5-6-10,-28-34 0,27 42 12,12 12 4,-1 1 1,2-1-1,-1 0 1,-7-11-1,64 22-71,-18-5-324,1-1 0,-1-2-1,1-2 1,-1 0 0,0-3-1,0-1 1,-1-1 0,-1-1-1,0-3 1,40-21 0,-68 33 337,0 0-467,-1 0 1,1 0-1,-1 0 0,1-1 0,-1 1 0,0-1 1,0 1-1,0-1 0,4-6 0,-7 6-686,-7 5 689,-8 7 1078,8 2-93,0 0 1,0 0-1,1 1 1,1 0-1,0 0 0,0 0 1,1 1-1,1 0 0,0 0 1,1 0-1,0 0 0,1 0 1,0 0-1,1 0 0,3 17 1,-3-28-435,0 0 1,0 0 0,1-1-1,-1 1 1,1 0-1,-1 0 1,1 0 0,0-1-1,0 1 1,0 0 0,0-1-1,0 1 1,0-1-1,0 1 1,0-1 0,1 0-1,-1 1 1,0-1-1,1 0 1,2 2 0,-2-3-12,-1 0 0,1 1 0,-1-1 0,1 0-1,-1 0 1,1 0 0,-1 0 0,1-1 0,-1 1 0,1 0 0,-1-1 0,0 1 0,1-1 0,-1 1 0,1-1 0,-1 0 0,0 0 0,0 1 0,1-1 0,-1 0 0,0 0 0,0 0 0,0 0 0,0 0 0,0-1 0,0 1 0,0-1 0,10-12 129,-2 0 0,0 0 0,0-1 0,-1 0 0,-1-1 0,-1 1 1,6-23-1,-3 6 353,-2 0 1,5-60-1,-23 151-270,5-14-256,1-10 32,1 0 0,2 65 0,2-100-2,0 1 0,0-1 0,0 1-1,0 0 1,0-1 0,0 1 0,0-1-1,0 1 1,0 0 0,0-1 0,0 1 0,1-1-1,-1 1 1,0-1 0,0 1 0,1 0-1,-1-1 1,0 1 0,1-1 0,-1 1 0,0-1-1,1 0 1,-1 1 0,1-1 0,-1 1-1,1-1 1,-1 0 0,1 1 0,-1-1 0,1 0-1,-1 0 1,1 1 0,0-1 0,-1 0-1,1 0 1,-1 0 0,1 0 0,0 0 0,-1 0-1,1 0 1,-1 0 0,1 0 0,0 0-1,-1 0 1,1 0 0,0 0 0,-1 0 0,1 0-1,-1-1 1,1 1 0,-1 0 0,2-1-1,4-2-6,0-1 0,0 0 0,11-8 0,-6 3-67,-2 3-30,1 1 0,-1-1-1,1 2 1,0-1 0,13-3 0,-19 6 83,-1 0-1,0 0 0,0 0 0,-1 0 1,1-1-1,0 0 0,-1 1 1,0-1-1,1 0 0,-1 0 0,0 0 1,0 0-1,-1-1 0,3-5 0,2-1 0,39-79 500,44-126-1,-87 210-428,0 0 0,0 0 0,-1 0 0,1 0-1,-1 0 1,0 0 0,0-10 0,-1 15-48,0-1 1,0 1-1,0 0 1,0-1-1,0 1 1,0 0-1,0-1 0,0 1 1,-1-1-1,1 1 1,0 0-1,0-1 0,0 1 1,0 0-1,0-1 1,-1 1-1,1 0 1,0 0-1,0-1 0,0 1 1,-1 0-1,1 0 1,0-1-1,0 1 1,-1 0-1,1 0 0,0-1 1,-1 1-1,1 0 1,0 0-1,-1 0 0,1 0 1,0 0-1,-1 0 1,1 0-1,-1-1 1,-13 8 29,-10 17-52,3 3-43,1 1 0,1 1 0,2 0 0,-20 47-1,29-56 53,0 0 0,1 1-1,2 0 1,0 0 0,1 1-1,1-1 1,1 1 0,0 25-1,2-43 7,1 0-1,-1 0 0,1 0 1,-1 0-1,1 0 1,0 0-1,1 0 0,-1-1 1,1 1-1,0 0 0,0-1 1,4 7-1,-4-8-2,0 0-1,0 0 1,0 0 0,0-1-1,1 1 1,-1-1-1,1 1 1,-1-1 0,1 0-1,-1 0 1,1 0-1,0 0 1,-1-1 0,1 1-1,0-1 1,0 1-1,-1-1 1,1 0 0,3 0-1,2-1-12,0 0-1,-1 0 0,1 0 1,0-1-1,-1 0 1,0 0-1,1-1 0,-1 0 1,13-8-1,-9 4 6,0 0 0,-1-2-1,0 1 1,0-1 0,11-14 0,-4 1 17,-1 0 1,-1-1 0,-1 0-1,-2-2 1,12-27 0,19-81 123,-25 69-68,-14 47-25,-9 22 0,-9 25-2,4 3-26,2 0 0,2 1 0,1 0 0,1 0-1,2 0 1,2 1 0,4 43 0,-3-70-9,0 0-1,1 0 1,0 0-1,1 0 1,4 10 0,-6-16 3,-1-1 0,1 1 0,-1-1 0,1 0 0,0 1 0,0-1 0,0 0 0,0 0 0,0 1 0,0-1 0,0 0 0,0 0 0,0 0 0,1-1 0,-1 1 0,0 0-1,0 0 1,1 0 0,-1-1 0,1 1 0,-1-1 0,1 1 0,-1-1 0,1 0 0,-1 0 0,1 1 0,-1-1 0,1 0 0,-1 0 0,1 0 0,-1-1 0,1 1 0,-1 0 0,1-1 0,2 0 0,2-2-1,0-1 1,0 1-1,0-1 0,0-1 0,-1 1 1,0-1-1,0 0 0,0 0 0,0 0 1,5-9-1,7-12-4,14-27 1,-27 47 6,26-54 169,-3 0 0,39-128 1,-59 160-11,-7 21-33,-6 19-49,-6 31-86,1 2-1,2-1 1,3 1 0,1 0-1,2 0 1,5 78-1,-1-113 7,-1-4-11,0 0 1,0 0 0,1 0 0,0 0 0,0 0 0,0 0 0,1-1 0,0 1 0,0 0 0,0-1-1,5 8 1,-7-12 11,0-1 0,0 0 0,0 0 0,1 1 0,-1-1 0,0 0 0,0 0 0,1 0 0,-1 0-1,0 1 1,1-1 0,-1 0 0,0 0 0,0 0 0,1 0 0,-1 0 0,0 0 0,1 0 0,-1 0 0,0 0 0,1 0-1,-1 0 1,0 0 0,1 0 0,-1 0 0,0 0 0,0 0 0,1 0 0,-1 0 0,0 0 0,1 0 0,-1 0-1,0-1 1,0 1 0,1 0 0,-1 0 0,0 0 0,0 0 0,1-1 0,-1 1 0,0 0 0,0 0 0,0-1-1,1 1 1,-1 0 0,0 0 0,0-1 0,0 1 0,0 0 0,0-1 0,1 1 0,-1 0 0,0-1 0,0 1 0,0 0-1,0 0 1,0-1 0,5-20-36,-5 5 31,0 0 1,0 1-1,-2-1 0,0 1 0,-1-1 0,0 1 0,-7-19 0,0 8 13,-1 0 0,0 1 0,-20-30-1,28 49-7,-14-14-12,76 30-223,-52-10 39,-1 0 0,1 0 0,-1 0 0,1-1 1,7-1-1,-13 2 149,0 0 0,0-1 1,0 1-1,1 0 0,-1-1 0,0 1 1,0-1-1,0 1 0,0-1 0,0 0 0,0 1 1,0-1-1,0 0 0,0 0 0,0 0 1,0 0-1,0 1 0,0-1 0,-1 0 1,1-1-1,0 1 0,-1 0 0,1 0 1,-1 0-1,1 0 0,-1 0 0,0-1 1,1 1-1,-1 0 0,0 0 0,0 0 0,0-1 1,0-1-1,-3-11-503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7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82 18148,'15'-1'2144,"8"-4"-1400,6-8-391,7 1 967,1-4-2560,0 0 1624,-8 5-488,-3 3-272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7.9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15979,'3'35'6164,"-2"-6"-5233,7 53 358,6 46-319,-14-124-923,1 0-1,0 0 0,0-1 1,0 1-1,0 0 0,1 0 1,-1-1-1,1 1 0,3 4 1,-5-8-32,1 1 0,-1-1 1,1 1-1,-1-1 1,1 0-1,-1 1 0,1-1 1,-1 1-1,1-1 1,0 0-1,-1 1 0,1-1 1,-1 0-1,1 0 1,0 0-1,-1 0 0,1 1 1,0-1-1,-1 0 1,1 0-1,0 0 0,0 0 1,1-1 8,-1 1 0,1-1-1,-1 0 1,1 1 0,-1-1 0,0 0 0,1 0-1,-1 0 1,0 0 0,0 0 0,0 0 0,0 0 0,2-2-1,46-60 498,-35 43-362,0 0 0,2 1 1,33-31-1,-46 48-146,-1 0 0,1 0 0,0 0-1,0 0 1,0 1 0,0-1 0,0 1 0,0-1 0,0 1 0,1 0 0,-1 0 0,0 1 0,0-1-1,6 1 1,-7 0-8,0 0 0,0 1 0,0-1 0,-1 1-1,1-1 1,0 1 0,0 0 0,-1 0-1,1 0 1,-1 0 0,1 0 0,-1 0 0,1 0-1,-1 0 1,1 1 0,-1-1 0,0 0 0,0 1-1,0 0 1,0-1 0,0 1 0,0-1 0,0 1-1,-1 0 1,1 0 0,0 3 0,3 7 7,-2-1 1,1 1 0,-2 0 0,1 0 0,-2 0 0,0 12 0,-10 71-47,15-112-635,0 1 0,1 0 1,1 1-1,0-1 1,14-19-1,3-2-135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9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161 218 16884,'-2'-2'233,"0"0"1,0 0-1,0 0 1,0 1-1,-1-1 1,1 1-1,0-1 1,-1 1-1,1 0 0,-1 0 1,0 0-1,1 0 1,-1 1-1,0-1 1,1 1-1,-1 0 1,0-1-1,0 1 1,1 0-1,-1 1 1,0-1-1,0 0 1,1 1-1,-1 0 1,0-1-1,1 1 1,-5 2-1,2 0-111,0-1-1,1 1 0,-1 1 1,1-1-1,-1 1 0,1-1 1,0 1-1,0 0 0,1 1 1,-1-1-1,1 1 0,-5 8 1,3-3-80,1 1 0,0 0 0,0 0 0,1 0 0,-2 19 0,4-26-45,0 1 1,0 0 0,1 0-1,0 0 1,0 0 0,1 0-1,-1 0 1,1 0 0,0 0-1,0 0 1,1 0 0,-1 0-1,1-1 1,0 1 0,4 5-1,-5-8 2,0-1 0,0 0 0,1 0 0,-1 0 0,0 0 0,1 0 0,-1 0 0,0 0 0,1 0-1,-1 0 1,1-1 0,-1 1 0,1-1 0,-1 1 0,1-1 0,0 1 0,-1-1 0,1 0 0,0 0-1,-1 0 1,1 0 0,0 0 0,-1 0 0,1 0 0,-1-1 0,1 1 0,0-1 0,-1 1 0,1-1-1,-1 1 1,3-3 0,4-1-2,-1 0 1,1-1-1,-1 0 0,11-11 0,3-6 30,-1 0 0,-1-2 0,20-31 0,-12 15 22,-27 40-48,0 0 1,0-1-1,1 1 0,-1 0 0,0-1 0,0 1 0,0 0 0,0-1 0,0 1 0,1 0 0,-1 0 0,0-1 0,0 1 0,0 0 1,1 0-1,-1-1 0,0 1 0,0 0 0,1 0 0,-1 0 0,0-1 0,1 1 0,-1 0 0,0 0 0,1 0 0,-1 0 1,0 0-1,1 0 0,-1 0 0,0 0 0,1-1 0,-1 1 0,0 0 0,1 1 0,-1-1 0,0 0 0,1 0 0,-1 0 0,2 15 23,-10 34-3,7-42-16,-3 17 6,0-11-5,2 1 1,0-1 0,1 1 0,0 0-1,1 0 1,2 25 0,-2-38-4,0 0 0,1-1 1,-1 1-1,0 0 0,0 0 1,0-1-1,0 1 0,1 0 1,-1 0-1,0-1 0,1 1 1,-1 0-1,1-1 0,-1 1 1,0 0-1,1-1 0,0 1 1,-1-1-1,1 1 0,-1-1 1,1 1-1,0-1 0,-1 1 0,1-1 1,0 0-1,-1 1 0,1-1 1,0 0-1,0 1 0,-1-1 1,1 0-1,0 0 0,0 0 1,-1 0-1,1 0 0,0 0 1,0 0-1,0 0 0,-1 0 1,1 0-1,0 0 0,0-1 1,-1 1-1,1 0 0,0 0 1,0-1-1,-1 1 0,1 0 0,0-1 1,-1 1-1,1-1 0,-1 1 1,2-2-1,5-3 29,-1 0 0,1-1 0,10-12 0,-16 17-30,61-74 163,-36 42-120,39-39 0,-62 69-61,0 0-1,0 0 1,1 1 0,-1-1 0,1 1 0,5-3-1,-8 5 13,0 0 0,-1-1-1,1 1 1,0 0-1,-1 0 1,1 0-1,0 0 1,0 0-1,-1 0 1,1 0-1,0 0 1,-1 0-1,1 0 1,0 0 0,-1 0-1,1 1 1,0-1-1,-1 0 1,1 0-1,0 1 1,-1-1-1,1 1 1,-1-1-1,1 0 1,-1 1-1,1-1 1,-1 1 0,1-1-1,-1 1 1,1-1-1,-1 1 1,0 0-1,1-1 1,-1 1-1,0-1 1,1 1-1,-1 0 1,0-1-1,0 1 1,0 0-1,1-1 1,-1 1 0,0 0-1,0-1 1,0 2-1,0 6-24,1-1 1,-2 1-1,1-1 0,-1 1 0,-2 9 1,-1 14-39,4-31 67,0 0 0,0 0 0,0 0 0,0 0 0,0 1 0,0-1 0,0 0 0,0 0 0,0 0 0,0 0 0,0 1 0,0-1 0,0 0 0,0 0 0,0 0-1,0 0 1,0 1 0,0-1 0,0 0 0,0 0 0,0 0 0,0 1 0,0-1 0,0 0 0,1 0 0,-1 0 0,0 0 0,0 0 0,0 1 0,0-1 0,0 0-1,0 0 1,1 0 0,-1 0 0,0 0 0,0 0 0,0 0 0,0 0 0,1 1 0,-1-1 0,0 0 0,0 0 0,0 0 0,0 0 0,1 0 0,-1 0 0,10-7 7,12-20 15,-18 21-19,-2 4-3,29-32-57,-29 32 49,0 1 1,0-1 0,0 1-1,0-1 1,0 1 0,0-1 0,0 1-1,1 0 1,-1 0 0,1 0-1,-1 1 1,0-1 0,1 0-1,4 0 1,-5 2-4,0-1 1,-1 1-1,1-1 0,-1 1 0,1 0 0,-1 0 1,1-1-1,-1 1 0,0 0 0,1 0 1,-1 1-1,0-1 0,0 0 0,1 0 0,-1 0 1,0 1-1,0-1 0,-1 1 0,1-1 1,0 1-1,0-1 0,-1 1 0,1-1 0,-1 1 1,1 0-1,-1 1 0,3 8-37,-1 1 1,2 17-1,-3-24 29,5 127-62,1 4 482,-4-115-318,0 0-1,2 0 1,0-1-1,13 31 1,-17-47-83,1-1 1,-1 1-1,0 0 0,0 0 0,-1-1 0,1 1 1,-1 0-1,0 0 0,0 0 0,0 0 0,0-1 1,-1 1-1,1 0 0,-1 0 0,-2 7 0,2-10 2,0 1-1,0 0 1,0-1 0,0 1-1,0-1 1,-1 1-1,1-1 1,0 1 0,-1-1-1,1 0 1,-1 0-1,1 0 1,-1 0 0,1 0-1,-1 0 1,0 0-1,0 0 1,1-1 0,-1 1-1,0-1 1,0 1-1,0-1 1,0 0 0,0 0-1,1 0 1,-1 0-1,0 0 1,0 0 0,0 0-1,0-1 1,0 1-1,0-1 1,-3 0-1,1-1 2,-1 0 0,1 0 0,0 0 0,0-1 0,-1 0-1,2 1 1,-1-1 0,0-1 0,1 1 0,-1 0 0,1-1-1,0 0 1,0 1 0,0-1 0,1 0 0,0-1 0,-1 1-1,1 0 1,-2-9 0,2 6-4,0 0 0,0 1 1,1-1-1,0 0 0,0 0 0,0 0 0,1 0 1,0 0-1,1 0 0,-1 0 0,1 1 0,1-1 1,2-8-1,9-16-123,2 2 0,24-38-1,15-28-217,-27 37 354,-3-1 1,-2 0-1,-3-2 0,21-114 0,-40 166 221,-4 10-140,-3 14-19,3 5-63,1 1 0,1-1 0,0 1-1,2-1 1,1 1 0,5 40-1,0-32-1,0 0-1,2 0 1,1-1-1,16 35 1,-23-58-6,-1-3-2,-1-1 0,0 0 0,1 0 0,0 0 0,-1 0-1,1 0 1,-1 1 0,1-1 0,0 0 0,0-1 0,0 1 0,0 0 0,0 0-1,-1 0 1,3 1 0,-3-6-7,0 1 0,-1 0 0,1-1 0,-1 1 0,0 0 0,0 0 0,0-1 0,-3-3-1,-10-18-9,-2 1 1,0 1-1,-1 1 0,-2 0 0,-24-22 0,-3-5 154,46 48-130,-1 1-1,1-1 0,-1 1 1,1-1-1,-1 1 0,1-1 1,0 1-1,-1-1 0,1 1 1,-1-1-1,1 0 1,0 1-1,0-1 0,-1 1 1,1-1-1,0 0 0,0 1 1,0-1-1,0 0 0,0 1 1,0-1-1,0 0 1,0 1-1,0-1 0,0 0 1,0 1-1,0-1 0,1 0 1,-1 1-1,0-1 1,0 0-1,1 1 0,-1-1 1,0 1-1,1-1 0,-1 0 1,1 1-1,-1-1 0,0 1 1,1 0-1,-1-1 1,1 1-1,0-1 0,-1 1 1,1 0-1,-1-1 0,1 1 1,0 0-1,-1-1 0,1 1 1,-1 0-1,1 0 1,1 0-1,6-3 62,1 1-1,0 0 1,12-2 0,-7 3-20,28-7 49,-17 4-310,-1-1 1,1-1 0,26-10 0,-41 10 160,-10 6 46,0 0 0,0 0 0,1 0 0,-1 0 0,0 0 0,0 0 0,0 0 0,0 0 0,1 0-1,-1 0 1,0 0 0,0 0 0,0 0 0,0-1 0,0 1 0,1 0 0,-1 0 0,0 0 0,0 0 0,0 0 0,0 0-1,0 0 1,0-1 0,0 1 0,1 0 0,-1 0 0,0 0 0,0 0 0,0 0 0,0-1 0,0 1 0,0 0 0,0 0 0,0 0-1,0 0 1,0-1 0,0 1 0,0 0 0,0 0 0,0 0 0,0 0 0,0-1 0,0 1 0,0 0 0,0 0 0,0 0-1,0 0 1,0 0 0,0-1 0,-1 1 0,1 0 0,-10-1-274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09.5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16804,'4'-4'2320,"7"-1"-1312,5-3-440,4-2 1705,3 0-1201,3 1-320,0 3-2880,-3 2 2200,-5 4-408,-1 0-296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1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118 153 16700,'1'-1'142,"0"-1"0,-1 0 0,1 0 1,0 1-1,-1-1 0,0 0 1,1 0-1,-1 0 0,0 0 0,0 0 1,0 0-1,0 1 0,0-1 1,0 0-1,-1 0 0,1 0 0,-1 0 1,1 0-1,-1 1 0,0-1 1,0 0-1,0 1 0,0-1 0,0 0 1,0 1-1,0-1 0,0 1 1,-2-2-1,1 2-38,0-1-1,0 1 1,0 0 0,0 0-1,0 0 1,0 0 0,0 1-1,0-1 1,0 1 0,-1-1-1,1 1 1,0 0 0,0 0-1,-1 0 1,1 0 0,0 0 0,0 0-1,-1 1 1,1-1 0,0 1-1,0-1 1,0 1 0,-4 2-1,2-1-81,0 0 0,1 0-1,-1 1 1,1-1 0,-1 1 0,1 0-1,0 0 1,0 0 0,1 0 0,-1 1-1,1-1 1,-1 1 0,1 0-1,0 0 1,1-1 0,-1 1 0,0 0-1,1 1 1,0-1 0,-1 8-1,2-12-22,0 1-1,0-1 0,0 1 1,0-1-1,1 1 0,-1-1 0,0 1 1,0-1-1,0 1 0,0-1 1,1 1-1,-1-1 0,0 1 1,1-1-1,-1 0 0,0 1 0,1-1 1,-1 1-1,0-1 0,1 0 1,-1 1-1,1-1 0,-1 0 0,1 0 1,-1 1-1,1-1 0,-1 0 1,1 0-1,-1 0 0,1 0 0,-1 1 1,1-1-1,-1 0 0,1 0 1,-1 0-1,1 0 0,-1 0 1,1 0-1,-1 0 0,1-1 0,0 1 1,0 0-1,28-8-62,-21 5 44,8-2-1,1 0 0,0 2 0,0-1 0,1 2-1,18 0 1,-30 2 17,1 0-1,-1 1 1,1 0 0,-1 0-1,1 1 1,-1-1-1,0 1 1,0 1-1,0-1 1,0 1-1,0 0 1,0 1 0,-1-1-1,0 1 1,1 0-1,-1 1 1,4 4-1,0 3 0,0-1 0,0 1 0,-2 1-1,1 0 1,-2 0 0,1 0 0,-2 1 0,0 0-1,-1 0 1,4 20 0,-3-5 57,-1 1 0,-1 0 0,-2 0 0,-2 33 0,0-49 106,0 1-1,-2-1 1,1 0-1,-2 0 1,0 0-1,-10 24 1,13-35-115,0 0 1,-1 0-1,1-1 1,-1 1-1,1-1 1,-1 1-1,0-1 0,0 0 1,0 0-1,0 0 1,0 0-1,-1 0 1,1 0-1,-1 0 0,1-1 1,-1 0-1,0 1 1,1-1-1,-1 0 1,0 0-1,0 0 0,0 0 1,1-1-1,-1 1 1,0-1-1,0 0 1,0 0-1,0 0 0,0 0 1,0-1-1,0 1 1,0-1-1,0 1 1,0-1-1,0 0 0,1 0 1,-1 0-1,-4-3 1,2 1-57,-1 0 0,1 0 0,0-1 0,0 1 0,1-1 0,-1 0 0,1-1 0,0 1 0,0-1 0,0 0 0,1 0 1,-1 0-1,1 0 0,1 0 0,-1-1 0,1 0 0,0 1 0,0-1 0,0 0 0,1 0 0,0 0 0,0 0 0,0 0 0,1-12 1,1 7-55,0-1 0,0 1 0,1 0 0,0 0 0,1 1 0,0-1 1,1 0-1,0 1 0,1 0 0,0 0 0,0 0 0,13-16 0,85-82-220,-78 85 276,-1-1 0,0-1 1,-2-2-1,29-45 0,-46 62 24,0 1 0,-1-1-1,0 0 1,3-13 0,-6 20-1,0-1-1,-1 0 1,1 1-1,-1-1 1,1 0-1,-1 0 1,0 1-1,-1-1 1,1 0 0,-1 0-1,1 1 1,-1-1-1,0 1 1,-3-7-1,3 9-6,1 0 0,-1 0 0,1 0 0,-1 0 0,0 1 1,0-1-1,1 0 0,-1 0 0,0 1 0,0-1 0,0 0 0,0 1 0,0-1 0,0 1 0,0-1 0,0 1 0,0 0 0,0-1 0,0 1 0,0 0 0,0 0 0,0 0 0,-1 0 0,1 0 0,0 0 0,0 0 0,0 0 0,0 0 0,0 0 0,0 1 0,0-1 0,0 0 0,0 1 0,0-1 0,0 1 0,-2 0 0,0 1 8,-1 0-1,1 1 0,-1-1 1,1 1-1,0 0 1,0 0-1,0 0 0,-4 5 1,-1 5-3,1 1 1,0 1-1,0-1 1,2 1-1,0 0 0,0 1 1,1-1-1,1 1 1,1-1-1,0 1 1,1 24-1,1-34-6,1 0 0,-1 0 0,1 0 0,2 9 0,-3-14 1,1 0 0,-1 1 0,1-1 0,-1 0 1,1 0-1,-1 0 0,1 0 0,0 0 0,-1 0 0,1 0 0,0 0 0,0 0 0,0 0 0,0 0 0,0 0 0,0-1 0,0 1 0,0 0 0,0-1 1,0 1-1,0-1 0,0 1 0,0-1 0,1 1 0,-1-1 0,0 0 0,0 0 0,0 0 0,2 1 0,1-2 16,1 1 0,-1-1-1,0 0 1,0 0 0,0 0-1,0-1 1,0 1 0,0-1-1,7-4 1,32-25 148,-32 22-122,68-56 261,-56 43-207,2 1 1,1 2-1,0 0 0,43-22 1,-68 40-99,0 1 0,0-1 0,-1 0 0,1 1 0,0 0 0,0-1 0,0 1 1,0-1-1,0 1 0,0 0 0,0 0 0,1 0 0,-1-1 0,0 1 0,0 0 0,0 0 0,0 0 1,0 1-1,0-1 0,0 0 0,0 0 0,0 1 0,0-1 0,0 0 0,0 1 0,0-1 0,1 2 1,-1-1-2,0 1 1,0 0 0,-1-1 0,1 1 0,-1 0 0,1 0 0,-1 0 0,0 0 0,0-1 0,1 1 0,-1 0 0,-1 0 0,1 0 0,-1 3-1,-12 87 84,12-91-85,1-1 0,0 1 1,0-1-1,0 1 0,0-1 0,0 1 1,0-1-1,0 1 0,0-1 1,1 1-1,-1 0 0,0-1 0,0 1 1,0-1-1,0 0 0,1 1 0,-1-1 1,0 1-1,1-1 0,-1 1 1,0-1-1,1 1 0,-1-1 0,0 0 1,1 1-1,-1-1 0,1 0 0,-1 1 1,0-1-1,1 0 0,-1 0 1,1 1-1,-1-1 0,1 0 0,-1 0 1,1 0-1,-1 0 0,1 0 0,0 0 1,-1 0-1,1 0 0,-1 0 1,1 0-1,-1 0 0,1 0 0,-1 0 1,1 0-1,-1 0 0,1 0 0,-1-1 1,1 1-1,-1 0 0,1 0 1,-1-1-1,1 1 0,0-1 0,28-18 28,-21 12-28,58-45 45,-60 47-42,1 0 0,1 1 0,-1 0 0,0 1 0,1 0 0,0 0 0,15-4 0,-21 7-5,0 0 1,0-1-1,0 1 1,0 0-1,0 0 1,0 0-1,0 1 1,0-1-1,0 0 1,0 1-1,0-1 1,0 1-1,0 0 1,0 0-1,0-1 1,0 1-1,0 0 1,-1 1-1,3 0 1,-2 0 0,0 1 1,0-1-1,0 1 0,0-1 1,0 1-1,-1 0 0,1 0 1,-1 0-1,0 0 0,0 0 1,1 3-1,1 7-4,-1 0 1,-1 0-1,0 0 0,-2 23 1,-3 30-1615,11-83 1363,4-9-69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11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86 15955,'-2'-1'169,"0"0"0,-1 0-1,1 0 1,-1 0-1,1 0 1,-1 0-1,0 1 1,1 0 0,-1-1-1,0 1 1,1 0-1,-1 0 1,0 0 0,1 1-1,-1-1 1,0 1-1,1-1 1,-1 1 0,1 0-1,-6 2 1,-1 1 254,0 1 1,0 0 0,0 0-1,-10 9 1,10-8-297,1 1 0,0 0-1,0 1 1,0 0 0,1 0 0,1 0-1,-1 1 1,1 0 0,1 0 0,0 0 0,0 1-1,1 0 1,0 0 0,-4 18 0,7-26-120,1-1 0,0 0 0,-1 0 0,1 1 0,0-1-1,0 0 1,0 0 0,0 0 0,0 1 0,1-1 0,-1 0 0,0 0 0,0 1 0,1-1 0,-1 0 0,1 0 0,-1 0 0,1 0 0,-1 0 0,2 2 0,-1-3 1,0 1-1,-1-1 1,1 0 0,0 1-1,0-1 1,0 0 0,0 1-1,0-1 1,-1 0 0,1 0-1,0 0 1,0 0 0,0 0-1,0 0 1,0 0 0,0 0-1,0 0 1,0 0 0,-1-1-1,1 1 1,1-1 0,4-1 26,-1-1 0,1 1-1,-1-1 1,1-1 0,-1 1 0,9-9 0,7-10 148,0-1 0,-2-2 1,-1 0-1,-1 0 0,27-55 0,-42 75-154,3-5 100,-6 13-10,-6 20-57,-11 63-43,16-76-16,1 1 0,0-1 0,1 1 1,0-1-1,1 1 0,3 14 0,-4-23 4,0 0 0,0-1 0,1 1 0,-1-1-1,1 1 1,-1-1 0,1 1 0,0-1 0,-1 1-1,1-1 1,0 0 0,0 1 0,0-1-1,0 0 1,0 0 0,1 1 0,-1-1 0,0 0-1,0 0 1,1-1 0,-1 1 0,1 0 0,-1 0-1,0-1 1,1 1 0,0 0 0,-1-1-1,1 0 1,-1 1 0,1-1 0,-1 0 0,1 0-1,0 0 1,-1 0 0,1 0 0,0 0 0,-1 0-1,1-1 1,2 0 0,3-1 27,-1 0 0,1-1 1,-1 0-1,0 0 0,0-1 0,0 0 1,0 0-1,5-5 0,14-14 138,-2-2-1,-1-1 1,-1 0-1,25-42 0,-23 33-19,-23 35-146,0 0 0,0 0 0,0 0 0,0 0 0,0 0 0,0 0 0,0 1 0,0-1 0,1 0 1,-1 0-1,0 0 0,0 0 0,0 0 0,0 0 0,0 0 0,0 0 0,0 0 0,0 0 0,0 0 0,0 0 0,0 0 0,0 0 0,1 0 0,-1 0 0,0 0 0,0 0 0,0 0 0,0 0 0,0 0 0,0 0 0,0 0 0,0 0 0,0 0 1,0 0-1,0 0 0,1 0 0,-1 0 0,0 0 0,0 0 0,0 0 0,-4 17 63,-10 27-48,14-41-8,-3 4-4,-2 6 5,1 1 0,0-1 0,1 1 1,1 0-1,0 0 0,0 0 0,1 15 0,1-28-9,0-1-1,0 1 1,0 0-1,0 0 1,0 0-1,1-1 0,-1 1 1,0 0-1,0 0 1,0 0-1,1-1 1,-1 1-1,0 0 1,1-1-1,-1 1 1,1 0-1,-1-1 0,1 1 1,-1 0-1,1-1 1,-1 1-1,1-1 1,-1 1-1,1-1 1,0 1-1,-1-1 1,1 1-1,0-1 1,0 0-1,0 1 0,1-1 5,0 0 1,-1-1-1,1 1 0,-1 0 0,1-1 0,0 1 0,-1-1 0,1 1 0,-1-1 0,1 0 0,-1 0 0,0 1 0,3-3 0,4-4 30,1 0-1,-2 0 1,12-14 0,5-12 77,-2-2 1,24-48-1,-15 26-30,-46 90-72,2 2 0,1-1 1,2 2-1,-10 56 0,20-88-98,-1 0-1,1 0 1,0 1-1,0-1 0,0 0 1,1 6-1,0-9 40,-1 0 0,0-1 0,0 1 0,1 0-1,-1-1 1,0 1 0,1-1 0,-1 1 0,1-1 0,-1 1-1,1-1 1,-1 1 0,1-1 0,-1 1 0,1-1 0,0 1-1,-1-1 1,1 0 0,-1 1 0,1-1 0,0 0 0,-1 0-1,1 0 1,0 1 0,-1-1 0,1 0 0,0 0 0,0 0-1,-1 0 1,1 0 0,0 0 0,-1 0 0,1 0 0,0-1-1,-1 1 1,1 0 0,0 0 0,-1 0 0,1-1 0,0 1-1,-1 0 1,1-1 0,0 1 0,0-1 0,8-4-136,-1 0 0,1 0 1,-1-1-1,0 0 0,0-1 0,7-7 1,3-2-238,20-18-304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11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0 19868,'-13'15'923,"-1"0"0,-1-1 0,-32 23 1,27-22-78,-29 30 0,48-45-840,1 0-1,-1 1 0,1-1 0,0 0 0,0 0 0,-1 1 1,1-1-1,0 0 0,-1 1 0,1-1 0,0 0 0,0 1 0,0-1 1,-1 1-1,1-1 0,0 0 0,0 1 0,0-1 0,0 1 1,0-1-1,0 1 0,0-1 0,0 0 0,0 1 0,0 0 1,9 1-38,24-9-193,-25 5 194,3 0-9,0 1-1,0 0 1,0 1-1,0 0 1,0 0-1,13 3 1,-19-2 34,0 0 1,0 0-1,0 1 1,0 0-1,0-1 1,0 1-1,-1 1 1,1-1 0,0 1-1,-1 0 1,0 0-1,0 0 1,0 1-1,6 6 1,-9-9 18,0 0 0,0 0 0,0 1 1,-1-1-1,1 0 0,0 0 0,-1 1 1,1-1-1,-1 0 0,0 1 0,1-1 1,-1 0-1,0 1 0,0-1 0,0 1 1,0-1-1,0 0 0,0 1 0,0-1 1,-1 0-1,0 3 0,0-1 14,0-1 0,0 1 0,-1-1 0,1 0 0,-1 0 1,0 0-1,1 0 0,-1 0 0,0 0 0,-4 3 0,-1 0 58,-1 0 1,0 0-1,0-1 0,0 0 1,-15 4-1,15-5-179,0-1-1,-1-1 1,1 1 0,-1-1-1,-13-1 1,18 0-37,-1 0-1,1-1 0,-1 1 1,1-1-1,-1 0 1,1-1-1,0 1 1,-1-1-1,1 0 0,0 0 1,0 0-1,-5-4 1,-4-5-376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12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34 15883,'0'0'65,"1"0"0,-1 0 1,0 0-1,0 0 0,0-1 0,0 1 0,0 0 0,0 0 0,0 0 0,0 0 0,0 0 0,0 0 0,0 0 0,0 0 0,0-1 0,0 1 0,0 0 0,1 0 0,-1 0 0,0 0 0,0 0 1,0 0-1,0-1 0,0 1 0,0 0 0,-1 0 0,1 0 0,0 0 0,0 0 0,0 0 0,0-1 0,0 1 0,0 0 0,0 0 0,0 0 0,0 0 0,0 0 0,0 0 0,0 0 0,0 0 1,0 0-1,-1-1 0,1 1 0,0 0 0,0 0 0,0 0 0,-9-3 981,-13 0 409,9 3-1129,0 0 1,0 1-1,0 0 0,0 2 0,0-1 1,0 1-1,1 1 0,-1 0 1,1 1-1,0 0 0,-17 12 1,22-14-305,1 1 1,0 0 0,1 0 0,-1 1 0,1 0-1,-1 0 1,2 0 0,-1 1 0,0-1-1,1 1 1,0 0 0,1 1 0,-1-1 0,1 0-1,0 1 1,1 0 0,-1 0 0,2 0-1,-1 0 1,1 0 0,0 0 0,-1 10 0,2-15-20,0 1 1,0 0 0,1-1 0,-1 1 0,1 0 0,-1-1 0,1 1 0,0-1 0,0 1 0,0-1 0,0 1 0,0-1-1,0 0 1,1 1 0,-1-1 0,1 0 0,0 0 0,-1 0 0,1 0 0,0 0 0,0-1 0,1 1 0,-1-1 0,0 1 0,0-1-1,1 0 1,-1 0 0,1 0 0,-1 0 0,1 0 0,-1 0 0,1-1 0,-1 1 0,1-1 0,4 1 0,2-1 17,1 0-1,-1-1 1,1 0 0,0 0 0,-1-1 0,0 0 0,1-1 0,14-6 0,-12 3 62,1 0-1,-1-1 1,-1 0 0,0-1-1,0 0 1,13-12 0,-19 15-18,0 0 1,0 0-1,-1-1 1,0 1-1,0-1 1,0 0-1,0-1 1,-1 1 0,0 0-1,0-1 1,-1 0-1,0 0 1,2-11-1,-4 14-33,0 0-1,0 0 0,0 0 1,-1 0-1,1 0 1,-1 1-1,0-1 0,0 0 1,0 0-1,-1 1 0,0-1 1,1 1-1,-1-1 1,0 1-1,-1 0 0,1 0 1,0 0-1,-1 0 0,0 0 1,0 0-1,0 1 1,0-1-1,0 1 0,-4-3 1,4 4-116,-1-1 1,1 0-1,0 1 0,0-1 1,-1 1-1,1 0 1,-1 0-1,1 0 0,-1 1 1,1-1-1,-1 1 1,1 0-1,-1 0 1,0 0-1,1 1 0,-1-1 1,1 1-1,-1 0 1,1 0-1,-1 0 0,1 0 1,0 0-1,-1 1 1,1 0-1,0-1 1,-4 4-1,4-2 2,1-1 1,-1 0-1,1 1 0,-1-1 1,1 1-1,0 0 0,0-1 0,0 1 1,0 0-1,1 1 0,-3 4 1,1 18-537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07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16 15955,'-3'16'1657,"8"-5"-937,3-2-232,9-8 1032,8-1-487,9-4-257,3-2-104,5-1-696,4-2-464,-3-1 528,0 0-112,0 3-216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13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1 16347,'0'0'51,"0"0"0,0 0 0,1 0 0,-1 0 0,0 0 0,1 0 0,-1 0 0,0 0 0,0 0 0,1 0 0,-1 0 0,0 0 0,0 1 0,1-1 0,-1 0 0,0 0 0,0 0 0,0 0 0,1 0 0,-1 1 0,0-1 0,0 0 0,0 0 0,1 0 0,-1 1 0,0-1 0,0 0 0,0 0 0,0 1 0,0-1 0,0 0 0,0 0 0,1 1 0,-1-1 0,0 0 0,0 0 0,0 1 0,0-1 0,0 0 0,0 0 0,0 1 0,0-1 0,0 0 0,0 1 0,-1-1 0,1 0 0,0 0 0,0 1 0,-7 16 476,5-14-242,-38 92 2837,25-52-2924,2 0 0,1 1 0,-7 65 0,19-109-194,0 1 1,-1 0 0,1-1-1,0 1 1,0 0 0,0-1 0,0 1-1,0 0 1,0 0 0,0-1-1,0 1 1,0 0 0,0-1-1,0 1 1,1 0 0,-1-1-1,0 1 1,0 0 0,1-1-1,0 2 1,7-10 60,11-27 25,9-26 73,22-65 1,-59 162-101,1-8-26,2 1-1,1 0 0,1 0 1,1 0-1,2 33 0,1-58-27,1 0 0,0 0 1,-1 0-1,2 0 0,-1 0 0,0-1 0,1 1 0,-1 0 0,1-1 0,3 4 0,-4-6-3,-1 0-1,1 0 0,0 0 1,-1 0-1,1-1 0,0 1 1,0 0-1,0-1 0,-1 1 1,1-1-1,0 1 0,0-1 1,0 1-1,0-1 0,0 0 1,0 1-1,0-1 0,0 0 1,0 0-1,0 1 0,1-1 1,-1 0-1,0 0 0,0-1 1,0 1-1,0 0 0,0 0 1,0 0-1,0-1 0,0 1 1,0 0-1,0-1 0,0 1 1,0-1-1,0 1 0,0-1 1,-1 0-1,1 1 0,0-1 1,0 0-1,0 1 0,0-2 1,0 1-4,-1 0 1,1 0-1,0 0 1,-1 0-1,1 0 1,-1 0-1,1 0 1,-1 0-1,1 0 1,-1 0-1,0 0 1,1 0-1,-1 0 1,0 0-1,0-1 1,0 1-1,0 0 1,0 0-1,0 0 1,0 0-1,-1 0 1,1 0-1,0-1 1,0 1 0,-1 0-1,1 0 1,-1 0-1,1 0 1,-1 0-1,0 0 1,1 0-1,-1 0 1,0 1-1,1-1 1,-1 0-1,0 0 1,-2-1-1,-4-4-7,0-1-1,0 1 1,-11-7 0,15 11-3,-14-9-122,1 1 0,-1 0 0,-1 2 0,0 0-1,0 1 1,0 0 0,-38-7 0,34 15 21,24 1 212,11-1 20,115-13 688,-45 3-490,27 2-122,-110 5-478,-3-1 138,-8-2-52,-25-3-187,0 2-1,0 1 1,0 2 0,0 1 0,-64 6 0,79 0 471,18-1 169,11 1 8,10 0-109,0 0-1,0-2 1,1 0 0,-1-1-1,0-1 1,25-3 0,-40 3-158,-1-1 0,1 1 0,0-1 1,-1 0-1,1 0 0,-1 0 0,1 0 0,3-3 0,14-18-14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15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303 1 16091,'-1'2'174,"0"1"0,0-1 0,0 0 0,0 0 0,0 1 0,0-1 0,-1 0 0,1 0 0,-1 0-1,1 0 1,-1 0 0,0-1 0,0 1 0,-2 1 0,-7 8 241,-29 41 775,3 2 1,-47 88-1,26-42-1008,41-75-140,10-17-15,7-14 0,16-39 26,39-73 0,-33 73 41,30-56 491,-76 185 299,-5 32-833,27-104-49,1 1 0,0 0 0,0 0-1,1 0 1,1 0 0,0-1 0,4 17 0,-5-27-1,1 0 1,-1 1 0,1-1 0,0 0 0,0 0 0,0 0-1,0 0 1,0 0 0,0 0 0,0 0 0,1-1 0,-1 1-1,0 0 1,1-1 0,0 1 0,-1-1 0,1 1 0,0-1-1,0 0 1,0 0 0,0 0 0,0 0 0,0 0 0,0 0 0,0 0-1,0-1 1,4 1 0,-3-1 4,0 0 0,0 0 0,0 0 0,-1-1 0,1 1 0,0-1 0,0 0 0,-1 0 0,1 0 0,-1 0 0,1-1 0,-1 1 0,1-1 0,-1 1 0,0-1 0,1 0-1,-1 0 1,0 0 0,0 0 0,-1 0 0,4-4 0,-3 3 3,0 0 0,0 0 0,0 0 0,0 0 0,-1-1 0,1 1-1,-1-1 1,0 1 0,0-1 0,0 0 0,-1 1 0,1-1 0,-1 0 0,0 0-1,0 1 1,0-1 0,0 0 0,-2-6 0,0 5-1,0 0-1,0-1 1,0 1 0,-1 0-1,0 0 1,0 0 0,0 1-1,-1-1 1,1 1 0,-1 0-1,-6-5 1,1 1-8,-1 0 1,-1 1 0,1 0-1,-1 1 1,0 0-1,0 0 1,-1 1-1,0 1 1,0 0-1,-20-3 1,29 6-8,-25-1-17,26 2 18,1 0 0,0 0 0,0 0 0,0 1 0,-1-1 1,1 0-1,0 0 0,0 1 0,0-1 0,0 1 0,-1-1 1,1 1-1,0-1 0,0 1 0,0 0 0,0 0 0,0-1 1,1 1-1,-2 1 0,30-16 102,-22 12-59,-1 0 0,1 0-1,0 1 1,0 0 0,0 0 0,0 0 0,-1 1-1,1-1 1,0 1 0,0 1 0,0-1 0,0 1-1,6 2 1,10 3-6,-1 1 1,25 11-1,-10-4-8,-20-8-26,-2 0-75,2-1 0,14 4-1,-25-8 69,-1-1-1,0 1 0,0-1 0,1 0 1,-1 0-1,0 0 0,0 0 0,1-1 1,-1 1-1,0-1 0,0-1 0,6-1 1,14-14-64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 16916,'-12'18'248,"1"0"0,1 1 0,0 0 0,2 0 0,0 1 1,1 0-1,1 1 0,1 0 0,1 0 0,1 0 0,0 0 0,1 37 1,2-51-221,1-1 1,-1 1 0,1 0-1,1-1 1,-1 1 0,1-1 0,3 9-1,-4-14 4,-1 1-1,1-1 1,0 1 0,0-1-1,0 1 1,0-1-1,0 1 1,0-1-1,0 0 1,1 0-1,-1 0 1,0 1 0,1-1-1,-1-1 1,1 1-1,-1 0 1,1 0-1,0 0 1,-1-1-1,1 1 1,0-1-1,-1 1 1,1-1 0,0 0-1,-1 0 1,1 0-1,0 0 1,0 0-1,-1 0 1,1 0-1,0 0 1,2-1 0,2-2 99,1 1 1,-1-1-1,0 0 1,0 0-1,0-1 1,0 1 0,-1-1-1,1-1 1,-1 1-1,0-1 1,7-8 0,5-8 552,22-35 1,-24 32 16,24-52 0,-34 63-541,0 0 0,-1 0 0,0 0 0,-1-1 0,3-27 0,-8 35-21,-2 12-106,-3 13-46,1 6-6,1 1 0,1-1-1,2 1 1,0-1 0,2 1 0,1-1 0,1 1 0,8 39 0,-9-60 24,0-1 1,1 1-1,-1-1 1,1 1-1,1-1 1,-1 0-1,0 0 1,6 7-1,-7-10 5,-1 0 0,1-1 0,0 1 0,0 0 0,0 0 0,0 0 0,0-1-1,0 1 1,1-1 0,-1 1 0,0 0 0,0-1 0,0 0 0,1 1 0,-1-1 0,0 0 0,0 0 0,1 0-1,-1 0 1,0 0 0,0 0 0,1 0 0,-1 0 0,0 0 0,0 0 0,1-1 0,-1 1 0,0-1 0,0 1-1,0-1 1,0 1 0,1-1 0,-1 1 0,0-1 0,0 0 0,1-1 0,5-5 73,1 0 1,-2 0 0,1 0-1,-1-1 1,0 0-1,-1-1 1,0 1 0,0-1-1,-1 0 1,0 0-1,-1 0 1,5-16-1,-3 3 78,-1 0 0,0 0-1,-2 0 1,0-34 0,-2 50-141,-2-28 67,1 32-87,1 0-1,0 0 0,-1 0 1,1 0-1,-1 0 0,0 1 1,0-1-1,1 0 0,-1 0 1,0 1-1,0-1 1,-1 1-1,-1-4 0,3 5-1,-1 0-1,1 0 0,0-1 0,0 1 1,-1 0-1,1 0 0,0 0 1,-1-1-1,1 1 0,0 0 1,-1 0-1,1 0 0,0 0 0,0 0 1,-1 0-1,1 0 0,-1 0 1,1 0-1,0 0 0,-1 0 1,1 0-1,0 0 0,-1 0 0,1 0 1,0 0-1,-1 0 0,1 0 1,0 0-1,-1 0 0,1 0 1,0 1-1,0-1 0,-1 0 0,-6 13-69,2 17-47,4-23 96,1 0-1,0 0 0,1 0 0,-1 0 0,3 8 0,-3-14 21,0 0 0,1 1 0,-1-1 0,0 0 0,1 0 0,-1 0-1,1 1 1,0-1 0,-1 0 0,1 0 0,0 0 0,0 0 0,-1 0 0,1 0 0,0 0 0,0 0 0,0 0-1,0-1 1,0 1 0,0 0 0,1 0 0,-1-1 0,0 1 0,0-1 0,0 1 0,1-1 0,-1 0 0,0 1-1,1-1 1,-1 0 0,0 0 0,0 0 0,1 0 0,-1 0 0,2-1 0,3 0-3,0-1 1,-1 0-1,1 0 1,-1 0-1,0-1 1,0 0-1,0 0 1,0 0-1,0-1 1,0 0-1,5-6 1,3-3 10,-1 0 1,15-24-1,-19 26 8,-4 6-7,1-1-1,-1 1 1,-1-1 0,1-1-1,-1 1 1,0 0 0,0-1-1,-1 0 1,2-8 0,-4 15-6,0 0 0,0 0 0,-1 0 1,1 0-1,0 0 0,-1 0 0,1 0 0,0 0 1,-1 0-1,1 1 0,0-1 0,-1 0 0,1 0 1,0 0-1,-1 0 0,1 0 0,0 1 0,0-1 1,-1 0-1,1 0 0,0 0 0,0 1 0,0-1 1,-1 0-1,1 0 0,0 1 0,0-1 0,0 0 1,-1 1-1,1-1 0,0 0 0,0 0 0,0 1 0,0 0 1,-11 15 8,4 0-19,2 0 0,0 1 1,0-1-1,-1 19 0,4-25 15,1 0-1,0 1 1,1-1-1,0 0 1,0 0-1,1 1 1,1-1-1,3 11 1,-5-19-4,1 0 1,-1 0-1,1 0 1,0 0-1,0 0 1,0-1-1,0 1 0,0 0 1,1-1-1,-1 1 1,0-1-1,1 1 1,-1-1-1,1 0 1,0 0-1,-1 1 1,1-1-1,0 0 0,-1-1 1,1 1-1,0 0 1,0 0-1,0-1 1,0 1-1,0-1 1,0 0-1,0 1 1,0-1-1,0 0 0,0 0 1,0 0-1,0 0 1,0-1-1,0 1 1,3-2-1,4 0 13,-1-1-1,1 0 1,-1-1 0,1 0-1,-1 0 1,11-8 0,1-3 4,1-1 0,-2 0 0,23-25 0,-31 29-14,-1 0 1,0-1-1,-1 0 0,0-1 1,-2 0-1,10-20 1,-14 20-22,-6 10-15,2 5 28,0-1 1,0 1-1,0 0 1,0 0-1,0-1 0,0 1 1,0 0-1,1 0 0,-1 0 1,0 0-1,0 0 0,1 0 1,-1 0-1,1 0 0,-2 2 1,-1 3-23,1 0-1,-1 1 1,1-1 0,0 1-1,0-1 1,1 1 0,-1 0-1,1 10 1,1-14 18,0 0 1,0 0-1,1 0 1,-1-1-1,1 1 1,-1 0-1,1 0 0,0-1 1,0 1-1,0-1 1,1 1-1,-1-1 0,1 1 1,-1-1-1,1 0 1,0 0-1,0 0 1,0 0-1,0 0 0,0 0 1,0 0-1,0-1 1,5 3-1,-2-1-2,1 0 0,0 0 0,0 0 0,0-1-1,1 0 1,8 1 0,-13-2 8,-1-1 1,0 0-1,0 0 0,0 0 0,1 0 0,-1 0 1,0 0-1,0-1 0,0 1 0,1 0 0,-1 0 1,0-1-1,0 1 0,0-1 0,0 1 1,0-1-1,0 1 0,0-1 0,0 0 0,0 0 1,0 1-1,0-1 0,0 0 0,-1 0 0,1 0 1,0 0-1,0 0 0,-1 0 0,1 0 0,-1 0 1,1 0-1,-1 0 0,1-1 0,-1 1 0,0 0 1,0 0-1,1 0 0,-1 0 0,0-1 0,0 1 1,0 0-1,0-2 0,-1-5-157,1 0-1,-1 0 1,0 0-1,0-1 1,-1 1-1,0 1 1,-1-1-1,0 0 1,0 1-1,0-1 1,-1 1-1,0 0 1,-1 0-1,1 0 1,-1 1-1,-7-7 1,10 12-77,0-1-1,0 1 1,0 0 0,-1 1 0,1-1-1,0 0 1,-1 1 0,1-1 0,0 1-1,-1 0 1,1-1 0,0 1 0,-1 0-1,1 1 1,0-1 0,-1 0 0,1 1-1,0-1 1,-1 1 0,1 0 0,0 0-1,0 0 1,-1 0 0,1 0 0,0 0-1,-2 2 1,-8 4-860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17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37 19788,'-3'6'2145,"-4"-6"-1313,1-1-384,4-2 1248,1 3-607,4-2-1177,3 2 1160,-6-7-1032,0-7-40,0-2-72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18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13 13803,'0'-13'7938,"-1"19"-7164,-13 364 1550,21-99-2047,-7-267-232,-1-1-1,1 0 1,0 0-1,-1 0 1,0 0-1,1 0 1,-4 5 0,4-7-32,0-1 0,0 0 1,0 1-1,0-1 1,0 0-1,-1 1 1,1-1-1,0 0 0,0 0 1,0 1-1,-1-1 1,1 0-1,0 0 0,0 0 1,-1 1-1,1-1 1,0 0-1,-1 0 0,1 0 1,0 0-1,-1 0 1,1 0-1,0 0 1,-1 1-1,1-1 0,0 0 1,0 0-1,-1 0 1,0 0-1,0-1 14,1 1 0,-1-1 0,0 0 0,0 1 0,0-1-1,0 0 1,1 1 0,-1-1 0,0 0 0,1 0 0,-1 0 0,0 0 0,1 1 0,-1-1 0,1-1 0,-8-15 81,1 1 0,1-1 0,0-1 1,1 1-1,1-1 0,1 1 0,1-1 1,-1-30-1,3 8-113,2 0 1,13-72-1,-12 93-6,1 1 1,1 0 0,1 1 0,0-1-1,1 1 1,10-16 0,-12 24-20,1 0 1,0 1 0,0 0 0,1 0-1,0 1 1,1 0 0,0 0 0,0 0 0,0 1-1,1 1 1,0-1 0,12-4 0,-13 6-4,-6 2 20,1 0 0,0 1 0,0-1 0,0 1 0,0 0 1,1 0-1,-1 0 0,0 0 0,0 1 0,1-1 0,-1 1 0,0 0 0,4 0 0,-6 1 23,-1 0 0,0 0 0,1 0 0,-1 0-1,0 0 1,0 0 0,0 0 0,0 0 0,0 0-1,0 0 1,0 0 0,0 0 0,0 0 0,0 0-1,-1 0 1,1 0 0,0 0 0,-1 0 0,0 2-1,1-3-6,-1 0-1,0 0 1,1 1 0,-1-1-1,1 0 1,-1 0-1,1 0 1,-1 1-1,0-1 1,1 0-1,-1 0 1,1 0-1,-1 0 1,0 0-1,1 0 1,-1 0 0,0 0-1,1-1 1,-1 1-1,1 0 1,-1 0-1,1 0 1,-1-1-1,0 1 1,-15-7 87,17 7-91,-1 0 1,0 0 0,0 0 0,0 0-1,0 0 1,0 0 0,0 0 0,0 0-1,0 0 1,0 0 0,0 0 0,0 0-1,0-1 1,1 1 0,-1 0-1,0 0 1,0 0 0,0 0 0,0 0-1,0 0 1,0 0 0,0 0 0,0 0-1,0 0 1,0 0 0,0 0-1,0 0 1,0 0 0,0-1 0,0 1-1,0 0 1,0 0 0,0 0 0,0 0-1,0 0 1,0 0 0,0 0 0,0 0-1,0 0 1,0 0 0,0 0-1,0-1 1,0 1 0,0 0 0,0 0-1,0 0 1,0 0 0,0 0 0,0 0-1,0 0 1,0 0 0,0 0-1,0 0 1,0 0 0,-1 0 0,1 0-1,0 0 1,0 0 0,0 0 0,0 0-1,0-1 1,0 1 0,0 0 0,0 0-1,0 0 1,0 0 0,0 0-1,0 0 1,-1 0 0,11-1-5,2-2-58,-2 1 36,-9 1 32,-1 0-1,1 1 0,0-1 1,0 1-1,0-1 0,0 1 1,0 0-1,0-1 1,-1 1-1,1 0 0,0 0 1,0 0-1,0-1 0,0 1 1,0 0-1,0 0 0,0 0 1,0 1-1,0-1 0,0 0 1,0 0-1,0 0 0,0 1 1,0-1-1,0 0 0,0 1 1,0-1-1,0 1 1,-1-1-1,1 1 0,0 0 1,0-1-1,0 2 0,4 1 11,0 1-1,-1-1 1,0 1-1,7 8 0,-1 0 5,-4-4-26,0-1 0,0 2 0,-1-1 0,0 0 0,7 17 0,-12-23 13,1 0-1,0 0 0,-1 0 1,0 0-1,1 0 0,-1 0 1,0 0-1,0 0 0,0 0 1,0 0-1,-1 0 0,1 0 1,0 0-1,-1 0 0,0 0 1,1 0-1,-1 0 1,0 0-1,0 0 0,0 0 1,0-1-1,0 1 0,0 0 1,-1-1-1,1 1 0,-1-1 1,1 1-1,-1-1 0,1 0 1,-1 1-1,0-1 0,0 0 1,-3 1-1,-6 3 97,0 0 0,-1-1 1,1 0-1,-1-1 0,0-1 0,0 0 0,-16 1 0,-87-2 728,91-4-685,13-2-271,11 5 110,0 0 0,0 0 1,0-1-1,-1 1 0,1 0 0,0 0 0,0 0 1,0 0-1,0-1 0,0 1 0,0 0 1,0 0-1,0 0 0,0 0 0,0-1 1,0 1-1,0 0 0,0 0 0,0 0 0,0-1 1,0 1-1,0 0 0,0 0 0,0 0 1,0 0-1,0-1 0,0 1 0,0 0 1,0 0-1,0 0 0,0-1 0,0 1 1,0 0-1,1 0 0,-1 0 0,0 0 0,0 0 1,0-1-1,0 1 0,0 0 0,1 0 1,-1 0-1,0 0 0,0 0 0,4-2-858,-1 0 0,1 0 0,0 0-1,-1 1 1,8-3 0,8-2-1073,-4 0 620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0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16796,'1'32'5577,"2"11"-3938,2 80-1921,-5-61 458,1-58 223,2-10-213,1-12 38,-2 0-35,-1 0 0,0 0 0,-2 0 0,0 0 0,-1 1 0,0-1 0,-11-33 0,10 47-67,6 17-107,10 22-79,-12-33 58,1 1 0,-1-1 0,1 1 0,0-1 1,0 0-1,0 0 0,0 1 0,0-2 0,0 1 0,0 0 0,1 0 0,-1-1 0,1 1 0,-1-1 0,1 0 0,0 1 0,-1-1 0,1-1 0,0 1 0,3 0 0,-2 0 16,1-1 0,-1-1 0,0 1 0,1-1 0,-1 1 0,0-1 0,0-1 0,1 1 0,-1 0 0,0-1 0,0 0 0,4-3 0,2-1 51,0-1-1,-1 0 1,1 0 0,-1-1 0,-1 0-1,0-1 1,0 0 0,-1-1 0,7-10-1,-12 16-29,1 1-7,-2 0 0,1 0 0,0 0 0,0 0 0,-1-1 1,0 1-1,0 0 0,0-1 0,0 1 0,0-1 0,0-5 0,-1 9-23,0 0-1,0-1 0,0 1 0,0 0 0,0 0 0,0 0 0,0 0 0,-1-1 0,1 1 0,0 0 0,0 0 0,0 0 0,0 0 0,0 0 0,0-1 0,0 1 0,0 0 0,0 0 0,0 0 0,-1 0 0,1 0 0,0 0 0,0-1 1,0 1-1,0 0 0,0 0 0,-1 0 0,1 0 0,0 0 0,0 0 0,0 0 0,0 0 0,-1 0 0,1 0 0,0 0 0,0 0 0,0 0 0,0 0 0,-1 0 0,1 0 0,-8 5-20,-4 10-23,5-2 17,2 0 0,0 1 1,0 0-1,1 0 0,1 1 0,0-1 0,1 1 0,0-1 0,2 29 0,0-40 26,0 0 0,0 0 0,1-1 0,-1 1 0,1 0 0,0 0-1,0 0 1,0 0 0,0-1 0,0 1 0,1 0 0,-1-1 0,1 1 0,-1-1-1,1 0 1,0 0 0,3 3 0,-3-3 9,1-1-1,-1 1 1,1-1-1,-1 0 1,1 0-1,-1 0 1,1 0-1,-1-1 1,1 1-1,0-1 1,-1 0-1,1 1 1,0-1-1,-1 0 1,1-1-1,0 1 1,-1 0-1,1-1 1,3 0-1,6-3 46,0-1 0,0 0 0,0 0 0,-1-1 0,0 0-1,0-1 1,0 0 0,-1-1 0,12-11 0,-3 0 105,-1 0 1,-1-1-1,22-32 1,-33 43-114,-3 4-22,1 1-1,-1-1 0,0 0 1,-1 0-1,1 0 0,-1-1 1,0 1-1,0-1 0,2-7 1,-5 13-24,1 0 1,0 0 0,0 0-1,0 0 1,0 0 0,0 0-1,0 0 1,0 0 0,0 0-1,-1 0 1,1 0 0,0 0-1,0 0 1,0 0-1,0 0 1,0 0 0,0 0-1,0 0 1,-1 0 0,1 0-1,0 0 1,0 0 0,0 0-1,0 0 1,0 0 0,0 0-1,0 0 1,0 0 0,0 0-1,-1 0 1,1 0 0,0 0-1,0 0 1,0 0-1,0-1 1,0 1 0,0 0-1,-6 15-36,-1 14 5,1-8 2,1 0-1,1 1 1,1-1 0,0 1-1,2 38 1,1-58 13,0 0 0,1 0 0,-1 0 0,0 0 0,1 0 0,0 0 0,-1-1 0,1 1 0,0 0 0,0 0-1,2 3 1,-3-5-21,1 1 0,-1-1 0,1 0 0,-1 1 0,1-1 0,0 1 0,-1-1 0,1 0 0,-1 1 0,1-1 0,0 0 0,-1 0 0,1 0 0,0 1-1,-1-1 1,1 0 0,-1 0 0,1 0 0,0 0 0,-1 0 0,1 0 0,0 0 0,0-1 0,2 0-86,0 0 1,-1 0-1,0-1 0,1 1 1,-1-1-1,0 1 0,0-1 1,0 0-1,0 0 0,0 0 1,0 0-1,0 0 0,-1-1 1,3-2-1,3-9-217,1 0-1,8-28 1,0-4-302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0.6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16027,'-15'14'1881,"5"-1"-1025,0-1-392,5-2 1144,-1-2-503,4-2-729,2-5-512,0 4-2353,0-11 2265,3-1-432,-1-2-216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1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 17692,'-3'0'265,"-1"-1"1,1 1-1,0 0 0,-1 0 1,1 0-1,0 1 0,-1-1 1,1 1-1,0 0 1,0 0-1,0 0 0,0 0 1,0 1-1,0-1 0,0 1 1,0 0-1,-4 2 1,-5 5-89,1 0 0,-16 16 1,17-12-178,11-5-39,1-7 30,0-1-1,0 1 1,0 0 0,0 0 0,0-1-1,0 1 1,0-1 0,0 0-1,3 1 1,8 1 2,-10-2 5,80 20-33,-72-17 35,-1 1-1,1 0 1,-1 1-1,0 0 1,15 10-1,-24-15 4,1 1-1,-1 0 1,0 0-1,1 0 1,-1 0 0,0 0-1,0 0 1,0 0-1,0 1 1,0-1-1,0 0 1,0 1 0,0-1-1,0 1 1,0-1-1,-1 1 1,1-1-1,-1 1 1,1-1 0,-1 1-1,0 0 1,0-1-1,1 1 1,-1 2-1,-1-2 14,0 0 0,0 0 0,0 0 0,0 0 0,0 0 0,0 0 0,0 0 0,-1-1 0,1 1 0,-1 0 0,1-1 0,-1 1 0,0-1 0,0 0 0,-3 2 0,-8 5 126,0-2 1,-1 0 0,1 0 0,-17 3 0,9-3 11,-1 0-1,0-2 1,-1-1 0,1 0 0,-30-2 0,51-1-205,1 1 1,-1-1 0,0 0-1,1 0 1,-1 0 0,0 0 0,1 0-1,-1 0 1,0 0 0,1 0 0,-1-1-1,1 1 1,-1 0 0,0 0-1,1-1 1,-1 1 0,0 0 0,1 0-1,-1-1 1,1 1 0,-1-1-1,1 1 1,-1-1 0,1 1 0,-1-1-1,1 1 1,0-1 0,-1 1-1,1-1 1,0 1 0,-1-2 0,1 1-3,0 0 1,1 0-1,-1 0 1,0-1-1,1 1 1,-1 0-1,1 0 1,-1 0 0,1 0-1,0 0 1,-1 0-1,1 0 1,0 1-1,0-1 1,-1 0 0,3-1-1,12-11-580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2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60 11418,'2'-2'414,"-1"-1"-1,0 1 1,1 0-1,-1-1 0,-1 1 1,1-1-1,0 1 0,0-1 1,-1 0-1,0 1 0,1-1 1,-1 1-1,0-1 1,0 0-1,-1-3 0,1 5-263,0 1 0,-1-1 0,1 0 0,-1 0 0,1 1 0,0-1 0,-1 0 0,1 0 0,-1 1 0,0-1 0,1 1 0,-1-1 0,1 0 0,-1 1 0,0-1 0,0 1 0,1-1 0,-1 1 0,-1-1 0,0 1-34,0-1 0,0 1 0,0-1 0,-1 1 0,1 0 0,0 0 0,0 0 0,0 0 1,-1 0-1,-2 1 0,-4 1-12,1 1 1,-1 0 0,1 0 0,0 1-1,0 0 1,1 1 0,-1-1-1,1 1 1,0 1 0,0-1-1,1 1 1,-10 11 0,5-5-125,1 1 1,0 0-1,1 1 1,0 0-1,-11 27 1,18-37 18,1-1 0,0 0 0,0 0 1,0 1-1,1-1 0,-1 1 0,1-1 0,-1 1 0,1-1 0,1 7 1,-1-10 2,0 1 0,0-1 0,1 1 0,-1 0 0,0-1 1,0 1-1,1-1 0,-1 1 0,0 0 0,1-1 0,-1 1 1,0-1-1,1 1 0,-1-1 0,1 0 0,-1 1 0,1-1 1,-1 1-1,1-1 0,-1 0 0,1 1 0,-1-1 0,2 0 1,-1 1 6,1-1 0,-1 0 1,1 0-1,-1 0 0,1 0 1,-1-1-1,1 1 0,-1 0 1,0 0-1,1-1 0,-1 1 1,1-1-1,-1 0 0,2 0 1,7-5 70,0-1 0,0 1 1,-1-1-1,0-1 1,-1 0-1,0 0 0,9-11 1,-6 4 82,1 0 0,-2-1 1,14-26-1,-19 29-44,-8 18-85,-10 21-31,7-11-9,0 1 0,2 1 0,-1-1-1,2 1 1,0-1 0,2 1 0,-1 27 0,2-43 15,0 0 1,0 1-1,0-1 1,0 1-1,0-1 1,1 0 0,-1 1-1,0-1 1,1 0-1,-1 1 1,1-1-1,-1 0 1,1 0-1,0 1 1,0-1-1,-1 0 1,1 0 0,0 0-1,0 0 1,0 0-1,0 0 1,0 0-1,0 0 1,0 0-1,1-1 1,-1 1-1,0 0 1,0-1 0,1 1-1,-1-1 1,0 1-1,1-1 1,-1 0-1,0 0 1,1 1-1,-1-1 1,1 0-1,-1 0 1,0 0 0,1-1-1,-1 1 1,1 0-1,1-1 1,4-1 52,0 0 0,0 0 0,0-1 0,0 0 0,-1-1 0,12-7 1,10-10 184,-2-2 1,0-1-1,25-29 1,-3 2 42,-55 62-277,0 0 0,1 0-1,-6 16 1,6-15-20,5-11 11,1-1-1,0 1 1,-1 0 0,1 0 0,-1 0 0,1-1-1,0 1 1,0 0 0,-1 0 0,1 0 0,0 0-1,0 0 1,0 0 0,0 0 0,0 0 0,0 0 0,0-1-1,1 2 1,-1-1 0,0-1 1,1 0-1,-1 1 1,0-1-1,1 0 0,-1 0 1,0 1-1,1-1 0,-1 0 1,1 0-1,-1 0 0,1 0 1,-1 0-1,0 0 1,1 1-1,-1-1 0,1 0 1,-1 0-1,1 0 0,-1 0 1,0 0-1,1-1 0,-1 1 1,1 0-1,0 0 1,33-14 155,-32 13-159,51-29 163,-26 15-51,41-19-1,-66 33-108,1 0-1,0 1 1,-1-1 0,1 0-1,0 1 1,-1-1 0,6 1 0,-8 0-4,1 0 0,-1 0 0,1 0 1,-1 0-1,1 1 0,-1-1 1,1 0-1,-1 0 0,1 0 1,-1 1-1,1-1 0,-1 0 1,1 1-1,-1-1 0,1 0 1,-1 1-1,0-1 0,1 1 1,-1-1-1,0 1 0,1-1 1,-1 0-1,0 1 0,1-1 1,-1 1-1,0-1 0,0 1 1,0 0-1,0-1 0,0 1 1,1-1-1,-1 1 0,0-1 1,0 1-1,0-1 0,0 1 1,0-1-1,-1 1 0,1 0 1,0-1-1,0 1 0,0-1 1,-1 1-1,-3 13 3,0-1 0,-1 0-1,-1-1 1,-9 16 0,-1 5-588,16-33 536,0 0-1,0 0 0,0 0 0,0 0 1,1 0-1,-1-1 0,0 1 1,0 0-1,0 0 0,0 0 1,0 0-1,0 0 0,0 0 1,1 0-1,-1 0 0,0 0 1,0 0-1,0 0 0,0 0 0,0 1 1,0-1-1,0 0 0,0 0 1,1 0-1,-1 0 0,0 0 1,0 0-1,0 0 0,0 0 1,0 0-1,0 0 0,0 0 1,0 0-1,0 0 0,0 1 1,1-1-1,-1 0 0,0 0 0,0 0 1,0 0-1,0 0 0,0 0 1,0 0-1,0 0 0,0 1 1,0-1-1,0 0 0,0 0 1,0 0-1,0 0 0,0 0 1,0 0-1,0 0 0,0 1 0,0-1 1,9-6-1726,27-23-345,-12 11 818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4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105 431 18148,'-8'-18'2739,"7"18"-2657,1 0 0,0-1 0,-1 1 0,1 0 0,0-1 0,-1 1 0,1 0 0,-1 0 0,1 0 0,0-1 0,-1 1 0,1 0 0,-1 0 0,1 0 0,-1 0 0,1 0 0,-1 0 0,1 0 0,0 0 0,-1 0 0,1 0 0,-1 0 0,0 0 0,-2 1 30,1 1 0,-1-1 0,0 1 0,1 0 0,-1 0 1,1 0-1,0 0 0,0 0 0,-3 4 0,1-2-31,-30 36 265,31-36-321,1-1-1,0 0 0,0 1 1,0-1-1,0 1 0,0 0 1,1 0-1,-1 0 0,0 7 1,2-11-19,0 0 0,0 1 1,0-1-1,0 0 0,0 0 1,0 0-1,0 1 1,0-1-1,0 0 0,0 0 1,0 0-1,0 1 0,0-1 1,0 0-1,0 0 0,0 0 1,1 1-1,-1-1 0,0 0 1,0 0-1,0 0 1,0 0-1,0 0 0,1 1 1,-1-1-1,0 0 0,0 0 1,0 0-1,0 0 0,1 0 1,-1 0-1,0 0 1,0 0-1,1 0 0,-1 1 1,0-1-1,0 0 0,1 0 1,11-2 117,10-7-8,-2-3-49,0 0 0,-1-2 1,0 0-1,-2-1 0,1-1 1,-2 0-1,0-1 0,21-30 0,-6 2 77,-2-2 0,33-75 0,-57 113-122,1-3 14,0 0 1,-1 0 0,0 0-1,-1-1 1,0 0 0,-1 0-1,2-19 1,-5 32-36,0 0 1,0-1-1,0 1 0,0 0 0,0 0 1,1-1-1,-1 1 0,0 0 1,0-1-1,0 1 0,0 0 1,0 0-1,0-1 0,0 1 0,-1 0 1,1 0-1,0-1 0,0 1 1,0 0-1,0 0 0,0-1 0,0 1 1,0 0-1,-1 0 0,1-1 1,0 1-1,0 0 0,0 0 0,0 0 1,-1-1-1,1 1 0,0 0 1,0 0-1,-1 0 0,1 0 1,0-1-1,0 1 0,-1 0 0,1 0 1,0 0-1,0 0 0,-1 0 1,1 0-1,0 0 0,0 0 0,-1 0 1,1 0-1,-12 9 17,-5 12 0,2 1 0,-22 38 0,-21 56 5,48-94-15,-3 4 4,1 0-1,1 1 0,1 0 0,-7 34 0,16-54-7,0 0 1,0-1-1,0 1 1,1 0-1,0 0 0,0 0 1,0 0-1,1 0 1,0 0-1,1 0 0,0-1 1,0 1-1,0 0 1,0-1-1,1 0 1,1 1-1,-1-1 0,1-1 1,0 1-1,0 0 1,0-1-1,1 0 0,6 6 1,-9-9-4,0-1-1,0 1 1,0-1 0,1 0 0,-1 0 0,0 0 0,0 0-1,0 0 1,1-1 0,-1 1 0,0-1 0,1 1 0,-1-1-1,1 0 1,-1 0 0,0 0 0,1 0 0,-1 0-1,1-1 1,-1 1 0,0-1 0,1 0 0,-1 1 0,0-1-1,0 0 1,3-2 0,6-3 14,0-1 1,0 0-1,18-17 0,-5 3 7,29-10 19,10-8 16,-58 35-4,-1 0 0,1 0 0,-1 0-1,1 0 1,-1-1 0,0 1-1,-1-1 1,1 0 0,3-7 0,-4-3 165,-8 9 92,3 6-292,1 0-1,0 0 1,-1 0-1,1 0 1,0 0-1,-1 0 1,1 0-1,0 1 0,-1-1 1,1 1-1,0-1 1,0 1-1,0-1 1,-1 1-1,1 0 1,-1 1-1,-18 9 7,-32 16 1,32-18-25,1 2 0,-22 14 0,35-22-3,1 1-1,0 0 1,1 1 0,-1-1 0,1 1 0,0 0 0,0 0 0,0 0 0,1 1 0,0 0 0,-5 10 0,7-14 2,0-1-1,1 0 1,-1 1 0,0-1-1,1 1 1,0-1 0,-1 0-1,1 1 1,0-1 0,0 1-1,-1-1 1,1 1 0,0 0-1,1-1 1,-1 1 0,0-1-1,0 1 1,1-1-1,-1 0 1,1 1 0,-1-1-1,1 1 1,-1-1 0,1 0-1,0 1 1,0-1 0,0 0-1,0 0 1,0 1 0,0-1-1,0 0 1,0 0 0,0 0-1,0 0 1,1-1 0,-1 1-1,0 0 1,1 0 0,-1-1-1,1 1 1,-1-1-1,0 1 1,1-1 0,2 1-1,4 0-5,0 0 0,0-1 0,0 0 0,0 0 0,1-1 0,-1 0 0,9-2 0,13-6 21,0-1-1,-1-1 1,47-26 0,23-8 15,-98 44-30,0 1 0,-1 0 0,1-1 0,0 1 0,0 0 0,-1-1 0,1 1 0,0 0 0,0 0 0,-1 0 0,1 0 0,0 0 0,0 0 0,0 0 0,-1 0 0,1 0 0,0 1 0,0-1 0,1 1 0,-2-1 1,1 0-1,-1 1 1,0-1 0,1 1-1,-1-1 1,0 1 0,1-1-1,-1 1 1,0-1-1,0 1 1,0-1 0,0 1-1,0 0 1,1-1 0,-1 1-1,0-1 1,0 1 0,0-1-1,0 1 1,0-1-1,-1 2 1,0 5-2,-1 0-1,-1 0 1,-4 12 0,1-4-13,3-6 14,-6 23 1,9-30 5,-1-1 0,1 1 0,0 0-1,0 0 1,-1 0 0,1 0 0,1-1 0,-1 1-1,0 0 1,0 0 0,1 0 0,-1-1 0,2 3-1,-2-3 0,1-1-1,-1 1 0,1-1 1,-1 0-1,1 1 1,-1-1-1,1 0 0,-1 1 1,1-1-1,0 0 0,-1 0 1,1 1-1,0-1 0,-1 0 1,1 0-1,0 0 1,-1 0-1,1 0 0,0 0 1,-1 0-1,1 0 0,0 0 1,-1 0-1,1-1 0,-1 1 1,1 0-1,0 0 1,-1-1-1,2 1 0,18-11 58,0-4-18,-1-1 0,0 0 0,-1-2 0,-1 0 0,-1-1 0,18-27 0,-34 48-47,0 0 0,0 0-1,1 1 1,-1-1 0,0 0-1,1 0 1,-1 0 0,1 0-1,0 0 1,0 1 0,0-1 0,0-1-1,0 1 1,0 0 0,0 0-1,1 0 1,-1-1 0,0 1-1,1 0 1,0-1 0,3 3-1,0-2-4,1-1 0,-1 1-1,1-1 1,0-1 0,-1 1 0,1-1-1,0 0 1,0 0 0,6-1-1,53-10-190,-14-3-235,72-30 0,-79 27 13,-43 17 417,-1 0 1,1-1 0,-1 1-1,0 0 1,1 0-1,-1 0 1,1 0 0,-1 0-1,1 0 1,-1 0-1,0 0 1,1 0 0,-1 0-1,1 0 1,-1 0-1,0 0 1,1 0 0,-1 1-1,1-1 1,-1 0-1,0 0 1,1 0 0,-1 0-1,1 1 1,-1-1-1,0 0 1,1 1 0,-1-1-1,0 0 1,0 0-1,1 1 1,-1-1 0,0 1-1,0-1 1,1 0-1,-1 1 1,0-1 0,0 0-1,0 1 1,0-1-1,1 1 1,-1-1 0,0 1-1,0-1 1,0 0-1,0 1 1,0-1 0,0 1-1,0-1 1,0 1-1,-1-1 1,1 0 0,0 2-1,0-1 4,0-1 0,0 1 0,0 0 0,0 0 0,0 0 0,1 0 0,-1 0 0,0 0 0,0 0 0,1 0 0,-1 0 0,1 0 0,-1-1 0,1 1 0,-1 0 0,1 0 0,-1 0 0,1-1 0,0 2 0,6 0-3,-1 1-1,1-1 0,0 0 1,-1-1-1,1 1 0,0-2 0,0 1 1,11-1-1,26 4-165,-37-2 144,-1 0 1,1 0-1,0 0 0,0 1 0,-1 0 0,0 0 0,1 0 0,-1 1 0,0 0 0,-1 0 0,1 1 0,-1-1 1,0 1-1,0 1 0,0-1 0,-1 0 0,0 1 0,0 0 0,0 0 0,-1 1 0,0-1 0,0 0 0,0 1 1,-1 0-1,0 0 0,0 0 0,0 10 0,2 6 36,-2 0 1,0 0-1,-2 0 1,0 0-1,-6 32 1,4-38 14,-1-1 1,-1 0 0,-1 0 0,0-1-1,-1 1 1,-1-1 0,0 0 0,-13 19 0,15-28 9,1-1 0,-1 1 0,-1-1 1,1 0-1,-1-1 0,-10 7 0,14-9-16,0-1-1,0 0 1,0 0-1,0 0 0,0 0 1,-1-1-1,1 1 1,0-1-1,-1 1 1,1-1-1,-3 0 1,4 0-7,0 0 1,-1 0 0,1 0-1,0-1 1,0 1-1,0-1 1,0 1 0,-1-1-1,1 1 1,0-1 0,0 1-1,0-1 1,0 0 0,0 0-1,0 0 1,1 1 0,-1-1-1,0 0 1,0 0-1,1 0 1,-1 0 0,-1-2-1,-1-4 23,0-1-1,1 1 0,0-1 0,0 0 1,0 0-1,1 1 0,0-1 0,1 0 0,1-14 1,1-7 8,7-36 0,-5 41-11,2 0 1,0 1 0,1-1 0,18-38 0,-20 53-7,1-1 0,0 1-1,0 0 1,1 0-1,0 1 1,0-1-1,1 2 1,0-1 0,1 1-1,-1 1 1,1-1-1,19-9 1,-23 14-19,7-4 11,0-1-1,21-14 1,-29 18-19,-1 0 0,0 1 0,0-2 0,0 1 0,0 0 0,-1-1 0,1 1 0,-1-1 0,0 0 0,0 0 0,0 0 0,0 0 1,1-6-1,-3 10-1,0 0 0,0 0 1,0 0-1,0 0 1,0 1-1,0-1 0,0 0 1,0 0-1,-1 0 1,1 0-1,0 0 0,0 0 1,0 0-1,0 0 1,0 0-1,0 0 0,0 0 1,0 0-1,0 0 1,0 0-1,0 0 0,0 0 1,0 0-1,-1 0 1,1 0-1,0 0 0,0 0 1,0 0-1,0 0 1,0 0-1,0 0 0,0 0 1,0 0-1,0-1 1,0 1-1,0 0 0,0 0 1,0 0-1,0 0 1,0 0-1,0 0 0,0 0 1,-1 0-1,1 0 0,0 0 1,0 0-1,0 0 1,0 0-1,0 0 0,0 0 1,0 0-1,0-1 1,0 1-1,0 0 0,0 0 1,0 0-1,0 0 1,0 0-1,0 0 0,0 0 1,0 0-1,0 0 1,0 0-1,0 0 0,0 0 1,-8 6-26,-7 10 13,13-13 13,-1 0 0,1 0 0,0 0 0,0 0-1,0 0 1,1 1 0,-1-1 0,1 1 0,0-1 0,0 1 0,0-1 0,0 1 0,1 0 0,0 0 0,-1 5-1,2-7 1,-1 0 0,1 0-1,0 0 1,0 0 0,-1 0-1,1-1 1,1 1-1,-1 0 1,0 0 0,0 0-1,1-1 1,-1 1 0,1-1-1,-1 1 1,1-1-1,-1 0 1,1 1 0,0-1-1,0 0 1,0 0 0,0 0-1,0-1 1,0 1-1,0 0 1,0-1 0,0 1-1,0-1 1,4 1 0,9 1-9,0-1 1,1 0 0,-1-1 0,0 0 0,1-1 0,24-6-1,90-29 56,-75 18 85,-41 17-34,-9 7-2,-14 17 59,1-3-91,8-19-57,0 0 0,-1 1 0,1-1 0,0 0 0,0 1 0,-1-1 1,1 0-1,0 1 0,1-1 0,-1 1 0,0-1 0,0 0 0,0 1 0,1-1 0,-1 0 0,1 1 0,-1-1 0,1 0 0,0 0 0,-1 0 0,1 1 0,0-1 1,0 0-1,0 0 0,2 2 0,-1-2 3,1 0 0,-1 0 0,1 0 1,-1-1-1,1 1 0,0 0 0,-1-1 0,1 0 1,0 0-1,0 0 0,-1 0 0,5 0 0,19-4-421,0-1 0,0-1-1,0-1 1,42-19 0,-68 26 401,0 1 1,0-1-1,0 0 1,0 0-1,0 0 1,0 0-1,1 0 1,-1 0 0,0 0-1,0 0 1,0 0-1,0 0 1,0 0-1,0 0 1,0-1-1,0 1 1,1 0-1,-1 0 1,0 0 0,0 0-1,0 0 1,0 0-1,0 0 1,0 0-1,0 0 1,0 0-1,0 0 1,1 0-1,-1 0 1,0 0 0,0-1-1,0 1 1,0 0-1,0 0 1,0 0-1,0 0 1,0 0-1,0 0 1,0 0-1,0 0 1,0-1-1,0 1 1,0 0 0,0 0-1,0 0 1,0 0-1,0 0 1,0 0-1,0 0 1,0-1-1,0 1 1,0 0-1,0 0 1,0 0 0,0 0-1,0 0 1,0 0-1,0 0 1,-1 0-1,1 0 1,0-1-1,0 1 1,0 0-1,0 0 1,0 0 0,0 0-1,0 0 1,0 0-1,-9-1-492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7:59.6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2 583 14171,'-2'-13'1216,"2"-4"-768,5-4-120,8-7 553,4-5-329,14-12-80,4-6-32,12-11-128,3-1-184,2-5-512,-1 1 384,-3 5-88,-2 10-24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0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17644,'3'4'199,"1"0"0,0 0 0,-1 0 0,1 0 1,1-1-1,-1 1 0,0-1 0,1 0 0,6 2 1,-5-1-152,1 0 0,-1 0 0,0 0 0,9 9 0,-10-6 41,0 0 1,0 1-1,0-1 0,-1 1 0,-1 0 0,1 0 0,-1 0 0,0 1 1,-1-1-1,0 0 0,-1 1 0,1 0 0,-2 0 0,1-1 1,-1 1-1,0 0 0,-3 16 0,0-6 60,-1 0-1,-1-1 1,0 1 0,-1-1-1,-1 0 1,-1-1 0,-11 20-1,13-27-186,-1-1 1,0-1-1,0 1 0,0-1 1,-1 0-1,-11 8 0,7-7-59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5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40 16772,'0'1'115,"-1"-1"-1,1 0 1,-1 1 0,1-1 0,-1 0 0,1 1 0,-1-1 0,1 1 0,-1-1 0,1 1 0,0-1 0,-1 1 0,1-1 0,-1 1 0,1 0 0,0-1 0,0 1-1,-1-1 1,1 1 0,0 0 0,0-1 0,0 1 0,0 0 0,0-1 0,0 1 0,0 0 0,0-1 0,0 1 0,0 0 0,0-1 0,0 1 0,1 1 0,-1-2-83,1 1 0,-1 0 1,1 0-1,0-1 0,-1 1 0,1 0 1,0-1-1,-1 1 0,1-1 1,0 1-1,0-1 0,-1 1 1,1-1-1,0 0 0,0 1 1,0-1-1,0 0 0,-1 0 1,1 1-1,0-1 0,0 0 1,0 0-1,0 0 0,1 0 1,12-2-131,0-1 0,-1 0-1,1-1 1,-1-1 0,0 0 0,0 0 0,16-10 0,26-11-208,-54 26 303,-1 0 1,0-1 0,1 1-1,-1 0 1,0 0 0,1 0 0,-1 0-1,1 0 1,-1 0 0,0 0-1,1 0 1,-1 0 0,1 0 0,-1 0-1,0 0 1,1 0 0,-1 0-1,0 0 1,1 0 0,-1 0 0,1 0-1,-1 0 1,0 0 0,1 1-1,-1-1 1,0 0 0,1 0 0,-1 0-1,0 1 1,1-1 0,-1 0-1,0 1 1,0-1 0,1 0-1,-1 0 1,0 1 0,0-1 0,0 0-1,1 1 1,-1-1 0,0 1-1,0 0 1,0 23-314,-15 27-222,7-34 384,1-5-33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7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36 670 12123,'-11'18'1220,"8"-13"-884,0 0 0,0 0 0,0 0 1,1 1-1,0-1 0,0 1 0,0-1 0,0 1 1,1 0-1,-1 7 0,2-13-297,0 0 0,0 1 0,0-1 0,0 0 0,0 0 0,0 1 0,0-1 0,0 0 0,0 0 0,0 0 0,0 1-1,1-1 1,-1 0 0,0 0 0,0 0 0,0 1 0,0-1 0,0 0 0,0 0 0,1 0 0,-1 0 0,0 0 0,0 1 0,0-1 0,0 0 0,0 0 0,1 0 0,-1 0 0,0 0 0,0 0 0,0 0 0,1 1 0,-1-1 0,0 0 0,0 0-1,0 0 1,1 0 0,-1 0 0,0 0 0,0 0 0,1 0 0,-1 0 0,0 0 0,0 0 0,0 0 0,1-1 0,-1 1 0,0 0 0,0 0 0,0 0 0,1 0 0,-1 0 0,0 0 0,0 0 0,0 0 0,0-1 0,1 1 0,-1 0-1,12-11 1109,35-43 1261,76-118 0,17-74-1031,-138 243-1365,59-119 515,-53 102-429,0 0 0,-1 0 0,-1-1 0,4-23 1,-10 42-93,0 1 0,1-1-1,-1 0 1,0 0 0,0 0 0,0 1 0,0-1 0,0 0 0,-1 0 0,1 1 0,-1-4 0,1 5-5,-1 0 0,1 0 1,0-1-1,0 1 0,0 0 0,-1 0 0,1 0 1,0 0-1,-1 0 0,1 0 0,0-1 0,0 1 1,-1 0-1,1 0 0,0 0 0,0 0 0,-1 0 1,1 0-1,0 0 0,-1 0 0,1 0 0,0 0 1,0 1-1,-1-1 0,1 0 0,0 0 0,0 0 1,-1 0-1,1 0 0,0 0 0,0 0 0,-1 1 1,1-1-1,0 0 0,0 0 0,0 0 0,-1 1 1,1-1-1,0 0 0,-4 5 3,-1-1 0,2 1 0,-1 0 0,1 0 1,-5 8-1,-109 251-101,93-205 112,-50 141-16,65-169-1,1 0 0,2 0 0,1 0-1,-2 54 1,7-71 0,1 0 1,3 17-1,-4-27-1,1 0 0,0-1 0,0 1 0,0-1 0,0 1 0,1-1 0,0 0 0,-1 1 0,1-1 0,0 0 0,0 0 0,1 0 1,3 4-1,-6-7 2,1 1 1,-1-1 0,1 0 0,-1 1-1,1-1 1,-1 0 0,1 1 0,-1-1-1,1 0 1,-1 0 0,1 0 0,0 0-1,-1 1 1,1-1 0,-1 0 0,1 0-1,-1 0 1,1 0 0,-1 0 0,1 0-1,0 0 1,-1-1 0,1 1 0,-1 0-1,1 0 1,-1 0 0,2-1 0,10-13 5,2-26 15,-13 37-20,15-53-159,2 0 0,3 1 0,34-63 0,44-48-306,-98 166 479,-1-1 0,1 1 0,-1-1 1,0 1-1,1-1 0,-1 0 0,1 1 0,-1-1 1,0 1-1,0-1 0,1 0 0,-1 1 1,0-1-1,0 0 0,0 1 0,0-1 0,0 0 1,1 1-1,-1-1 0,0 0 0,-1 1 0,1-1 1,0 0-1,0 1 0,0-1 0,-1 0 1,1 1-4,-1 1 1,0-1 0,1 1 0,-1-1 0,0 1 0,1 0-1,-1-1 1,1 1 0,-1 0 0,0-1 0,1 1 0,0 0-1,-1 0 1,1 0 0,0-1 0,-1 1 0,1 0-1,0 0 1,0 0 0,0 0 0,-1 1 0,-12 45-6,-1 1 1,3 1 0,-7 58 1,17-106-8,1 0 0,0 0 0,0 0 0,0 0 0,0-1 0,0 1 0,0 0 0,0 0 0,0 0 0,0 0 1,1 0-1,-1 0 0,0 0 0,1 0 0,-1 0 0,0 0 0,1-1 0,-1 1 0,1 0 0,1 1 0,-2-2 0,1 1 1,0-1-1,-1 0 0,1 1 0,0-1 1,-1 0-1,1 0 0,0 0 0,0 0 0,-1 0 1,1 0-1,0 0 0,0 0 0,-1 0 1,1 0-1,0 0 0,-1-1 0,1 1 0,0 0 1,0-1-1,6-2 5,-1 0-1,0-1 1,0 0 0,6-5-1,-11 8-3,22-19 64,-1-1-1,-1-1 0,-1 0 0,0-2 0,-2 0 0,-1-1 1,-2-1-1,0-1 0,21-53 0,-33 74-33,-2 4-18,0 0 1,0 0-1,-1 0 0,1 0 1,0-1-1,-1 1 0,0 0 0,1 0 1,-1 0-1,0-4 0,-11 18 85,-17 36-83,2 1 0,-25 72 0,48-114-22,0 0 8,0 1-1,0 0 0,1 0 0,-2 16 0,3-23 0,1 0 1,0 0 0,0 0 0,0 0 0,1 0 0,-1 0-1,0 0 1,0 0 0,0 0 0,1 0 0,-1 0 0,1 0-1,-1 0 1,0 0 0,1 0 0,0 0 0,-1-1-1,1 1 1,0 1 0,1-1 0,-1-1 0,0 1 0,0-1 0,1 1 0,-1-1 0,0 0 0,1 1 0,-1-1 0,0 0 0,1 0 0,-1 0 0,0 0 0,1 0 0,-1 0 0,0 0 0,1 0 0,-1-1 0,3 0 0,16-5 1,-1-1 0,1 0 0,35-22 0,-39 20 8,0 1 0,0 0-1,1 1 1,0 1 0,0 0 0,19-3-1,-35 9-11,1 0 0,-1 0 0,0 0 0,0 0 0,0 0 0,1 0 0,-1 0 0,0 0 0,0 1-1,0-1 1,0 0 0,1 1 0,-1-1 0,0 1 0,1 0 0,-2-1 1,1 1 1,-1-1 0,1 1-1,-1-1 1,1 1-1,-1-1 1,0 1-1,1-1 1,-1 1 0,0-1-1,0 1 1,1-1-1,-1 1 1,0 0 0,0-1-1,0 1 1,0 0-1,0-1 1,0 1-1,0-1 1,0 1 0,0 0-1,0-1 1,0 1-1,0 0 1,0-1-1,-1 2 1,1-2 1,0 0-1,0 0 1,0 0-1,0-1 1,0 1-1,0 0 1,0 0-1,0 0 1,0 0-1,0 0 1,0 0-1,-1 0 1,1 0-1,0 0 1,0 0-1,0 0 1,0 0-1,0 0 1,0-1-1,0 1 1,0 0-1,0 0 1,0 0-1,-1 0 1,1 0-1,0 0 1,0 0-1,0 0 1,0 0-1,0 0 1,0 0-1,0 0 1,0 0-1,-1 0 1,1 0-1,0 0 1,0 0 0,0 0-1,0 1 1,0-1-1,0 0 1,0 0-1,-1 0 1,0-11 28,2 8-24,-1 0-1,1 1 1,-1-1 0,1 0-1,0 0 1,0 1 0,1-1-1,-1 0 1,0 1 0,1-1-1,-1 1 1,1 0 0,0-1-1,0 1 1,0 0 0,0 0-1,0 0 1,1 0 0,-1 1-1,1-1 1,-1 1 0,1-1-1,-1 1 1,1 0 0,3-1-1,9-3-46,-1 1 0,1 1 0,26-3 0,-11 1-298,-24 5 147,0-1-1,-1-1 1,1 1-1,0-1 1,-1 0-1,0-1 1,1 1 0,-1-1-1,5-3 1,-9 5 145,1-1 0,-1 1 1,1-1-1,-1 0 0,0 1 1,0-1-1,0 0 1,0 0-1,0 0 0,0 0 1,0 0-1,-1 0 1,1 0-1,-1 0 0,1 0 1,-1 0-1,0 0 0,0 0 1,0 0-1,0-1 1,0 1-1,0 0 0,-1 0 1,1 0-1,-1 0 0,1 0 1,-1 0-1,0 0 1,-1-2-1,-16-33-651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7.6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6 15459,'-14'-6'1649,"14"7"-985,6 7-288,8 2 1272,4 1-736,7 5-832,1-2 1385,-2-2-1289,-2-5 72,-5-3-16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8.3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146 218 19180,'1'-1'45,"-1"0"1,0 0-1,0 1 0,0-1 0,0 0 1,-1 0-1,1 0 0,0 0 1,0 0-1,0 1 0,-1-1 0,1 0 1,0 0-1,-1 0 0,1 1 1,-1-1-1,1 0 0,-1 0 0,1 1 1,-1-1-1,0 0 0,1 1 0,-1-1 1,0 1-1,1-1 0,-1 1 1,0-1-1,0 1 0,1 0 0,-1-1 1,0 1-1,0 0 0,0-1 1,0 1-1,1 0 0,-1 0 0,0 0 1,0 0-1,0 0 0,0 0 0,0 0 1,0 0-1,1 0 0,-1 0 1,0 1-1,0-1 0,0 0 0,0 1 1,1-1-1,-1 0 0,0 1 1,-1 0-1,-2 1 70,-1 1 1,1 0-1,0-1 1,0 2-1,0-1 1,0 0-1,0 1 1,-5 6-1,-1 5-75,1-1-1,1 1 1,0 1-1,1 0 1,0 0-1,2 0 1,0 1-1,0-1 1,-2 25-1,7-39-28,-1 1-1,1-1 0,0 0 1,1 0-1,-1 0 1,0 1-1,0-1 0,1 0 1,-1 0-1,1 0 0,1 3 1,-1-4 2,0 0 0,-1 0 0,1-1 0,0 1 0,-1 0-1,1-1 1,0 1 0,0-1 0,0 1 0,0-1 0,0 1 0,-1-1 0,1 0 0,0 0 0,0 1 0,0-1 0,0 0 0,0 0 0,0 0-1,0 0 1,0 0 0,0 0 0,0 0 0,0 0 0,0 0 0,0-1 0,0 1 0,0 0 0,0-1 0,1 0 0,7-2 84,1-1 0,-1-1 0,0 1 0,0-1 0,-1-1-1,0 0 1,0 0 0,13-14 0,4-6 350,24-34-1,-18 21 6,-2-1 0,-2-1 0,-1-1 0,32-77 0,-53 96-219,-9 23-145,-5 15-65,-28 59-59,-41 119 1,57-121 14,20-65 18,-1 0-1,1-1 0,1 1 1,0 0-1,0 0 0,0-1 1,0 1-1,3 11 1,-2-16 1,0 1 1,0-1 0,0 0 0,0 0 0,1 0 0,-1 0 0,1 0 0,-1 0-1,1 0 1,-1 0 0,1-1 0,0 1 0,0 0 0,0-1 0,0 0 0,0 1-1,0-1 1,1 0 0,-1 0 0,0 0 0,1-1 0,-1 1 0,0 0-1,1-1 1,-1 0 0,1 1 0,4-1 0,2 0-3,1 0 1,-1-1-1,0 0 0,1-1 1,-1 0-1,10-3 0,2-2 5,0-1 0,-1-2 0,0 0-1,36-24 1,-43 24 11,1 0 1,-2-1-1,0 0 1,0-1-1,-1 0 0,0-1 1,12-19-1,-22 30-9,0 0 1,0 0-1,0 0 0,0 0 0,0 0 1,0-1-1,0 1 0,-1 0 1,1 0-1,-1-1 0,0 1 1,1-5-1,-1 7-2,0-1-1,-1 1 1,1 0 0,0 0-1,0-1 1,0 1 0,0 0 0,0 0-1,0-1 1,-1 1 0,1 0-1,0 0 1,0 0 0,0-1-1,0 1 1,-1 0 0,1 0 0,0 0-1,0 0 1,-1-1 0,1 1-1,0 0 1,0 0 0,-1 0 0,1 0-1,0 0 1,0 0 0,-1 0-1,1 0 1,0 0 0,-1 0-1,1 0 1,0 0 0,0 0 0,-1 0-1,-18 9 23,1 6-18,0 0 0,1 0 1,1 2-1,0 0 0,2 1 1,0 1-1,1 0 0,-17 32 1,29-50-6,0 0 0,1 0 0,-1 0 0,1 0 0,-1 0 0,1 0 1,0 0-1,-1 1 0,1-1 0,0 0 0,0 0 0,0 0 0,0 0 0,0 0 1,0 0-1,0 1 0,0-1 0,0 0 0,1 0 0,-1 0 0,0 0 0,1 0 1,0 2-1,0-2 0,0-1 1,0 1 0,0 0 0,0-1-1,0 1 1,0-1 0,0 0 0,1 1-1,-1-1 1,0 0 0,0 0-1,0 0 1,0 0 0,1 0 0,-1 0-1,0 0 1,0 0 0,2 0 0,9-3 3,0 0-1,-1 0 1,16-8 0,-21 9-7,70-32 14,-47 20 17,1 1 1,64-18-1,-91 30-28,0 1 0,1-1 0,-1 1 1,1-1-1,-1 1 0,1 0 0,-1 0 0,1 1 0,-1-1 0,4 1 1,-5 0-1,-1 0 0,0-1 0,0 1 0,0 0 1,0-1-1,0 1 0,0 0 0,0 0 1,0 0-1,0 0 0,-1 0 0,1 0 0,0 0 1,-1 0-1,1 0 0,0 1 0,-1-1 1,1 0-1,-1 0 0,0 0 0,1 1 0,-1-1 1,0 0-1,0 1 0,0-1 0,0 0 1,0 0-1,0 2 0,-4 25-2,3-24-3,0 0 1,0 0 0,1 1 0,-1-1 0,1 0 0,0 1-1,1 5 1,-1-9 4,1 0 0,-1-1 1,0 1-1,0 0 0,1-1 0,-1 1 0,1 0 0,-1-1 0,0 1 0,1 0 1,-1-1-1,1 1 0,-1-1 0,1 1 0,0-1 0,-1 1 0,1-1 0,1 1 1,0 0 1,-1-1 1,1 0 0,0 1 0,-1-1 0,1 0 0,0 0 0,0 0 0,-1 0 0,1 0 0,0 0-1,2-1 1,11-3-1,0 0 0,-1-1-1,1-1 1,-1-1 0,19-11-1,-21 11-79,1 0-1,0 0 1,0 2-1,0-1 0,1 2 1,23-5-1,-37 8 55,1 1-1,-1 0 1,1 0 0,-1 0-1,1-1 1,0 1-1,-1 0 1,1 0 0,-1 0-1,1 0 1,-1 0-1,1 0 1,0 0 0,-1 0-1,1 1 1,-1-1-1,1 0 1,-1 0 0,1 0-1,-1 1 1,1-1-1,-1 0 1,1 0 0,-1 1-1,1-1 1,-1 1-1,1-1 1,-1 0 0,1 1-1,-1-1 1,0 1-1,1-1 1,-1 1 0,0-1-1,0 1 1,1-1 0,-1 1-1,0-1 1,0 1-1,0-1 1,1 1 0,-1 0-1,0-1 1,0 1-1,0-1 1,0 1 0,0-1-1,0 1 1,0 0-1,0-1 1,-1 1 0,1-1-1,0 1 1,0-1-1,0 1 1,-1-1 0,1 1-1,0-1 1,0 1-1,-1-1 1,0 2 0,-1 2-88,0 0 1,0 0 0,-1-1 0,1 1-1,-1 0 1,-5 5 0,-15 7-252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71 144 16500,'-23'56'5603,"5"10"-3855,-6 67-1534,23-128-206,0 1 3,0 1 1,0 0 0,0 0-1,1-1 1,-1 1 0,2 0-1,-1 0 1,1-1-1,0 1 1,0 0 0,1-1-1,2 7 1,-3-12 3,0 1-1,0-1 1,0 0 0,0 0 0,0 0-1,0 0 1,0 0 0,0 0 0,0 0 0,0-1-1,0 1 1,1 0 0,-1-1 0,0 1-1,1-1 1,-1 1 0,0-1 0,1 0-1,-1 1 1,1-1 0,-1 0 0,0 0 0,1 0-1,-1 0 1,1 0 0,-1 0 0,1 0-1,-1-1 1,0 1 0,1-1 0,-1 1-1,0-1 1,1 1 0,-1-1 0,0 0 0,3-1-1,3-2 74,1-1 0,-1 0 1,0-1-1,11-10 0,1-4 101,-1 0 1,-2-2-1,0 0 1,-1 0 0,19-41-1,-14 21 5,-3 0 1,18-69-1,-31 98-161,0-1 1,-2 1-1,0-1 0,1-21 1,-3 34-32,0 0 0,0 0-1,0 0 1,0 0 0,0 0 0,0 0 0,0 0 0,0 1 0,-1-1 0,1 0 0,0 0 0,0 0-1,-1 0 1,1 0 0,-1 1 0,1-1 0,-1-1 0,0 2-2,1 0 1,0 0-1,-1 0 0,1 0 1,-1 0-1,1 0 0,0 0 1,-1 0-1,1 0 0,0 0 0,-1 0 1,1 0-1,0 1 0,-1-1 1,1 0-1,0 0 0,-1 0 1,1 0-1,0 1 0,-1-1 1,1 0-1,0 0 0,-1 1 1,1-1-1,0 0 0,0 0 1,-1 1-1,1-1 0,-4 5-1,0 1 0,0-1 0,1 1-1,-4 7 1,-12 33-1,1 0 0,3 1 0,1 1 0,-11 80-1,23-115 0,0 1 0,1-1 0,1 0 0,0 0 0,3 16 0,-3-27 6,0 0-1,0 0 0,1 0 0,-1 0 1,1 0-1,-1 0 0,1 0 1,0 0-1,0 0 0,0 0 0,0 0 1,0-1-1,0 1 0,1 0 1,-1-1-1,0 1 0,1-1 0,0 0 1,-1 1-1,1-1 0,0 0 1,-1 0-1,1 0 0,0 0 0,0 0 1,0 0-1,0-1 0,0 1 1,0-1-1,0 1 0,0-1 0,0 0 1,0 0-1,0 1 0,0-2 1,0 1-1,0 0 0,0 0 0,0-1 1,1 1-1,-2-1 0,3 0 0,10-3 19,-1-1 0,0 0 0,-1-1 0,0 0 0,18-12 0,56-47 120,-31 22-61,-53 41-80,0 1 0,1-1 0,-1 0 0,1 1-1,-1-1 1,1 1 0,-1 0 0,1 0 0,5-1 0,-8 2-1,0 0 1,1 0 0,-1 0 0,0 0-1,0 0 1,1 0 0,-1 0-1,0 0 1,0 0 0,0 1 0,1-1-1,-1 0 1,0 0 0,0 0 0,0 0-1,1 0 1,-1 1 0,0-1-1,0 0 1,0 0 0,0 0 0,1 0-1,-1 1 1,0-1 0,0 0 0,0 0-1,0 1 1,0-1 0,0 0 0,0 0-1,0 0 1,0 1 0,0-1-1,0 0 1,0 0 0,0 1 0,-4 18-6,-10 13 2,-9 27-16,21-53 23,0 1 0,0-1 0,1 0-1,0 1 1,0-1 0,1 0 0,0 9 0,0-14 0,1 0 1,-1 0 0,0 0 0,0 0 0,1 0 0,-1 0-1,0 0 1,1 0 0,-1 0 0,1 0 0,0 0 0,-1 0 0,1-1-1,0 1 1,-1 0 0,1 0 0,0-1 0,0 1 0,0 0-1,-1-1 1,1 1 0,0-1 0,0 1 0,0-1 0,0 1-1,0-1 1,0 0 0,0 1 0,0-1 0,0 0 0,0 0-1,0 0 1,0 0 0,1 0 0,-1 0 0,0 0 0,0 0 0,0 0-1,1-1 1,5-1 18,0 1-1,0-1 1,0 0-1,10-6 1,4-3 27,-1 0 0,-1-2 0,0-1 0,21-20 0,22-14 30,-62 47-79,0 1-1,0 0 1,1-1 0,-1 1 0,0 0-1,0 0 1,1 0 0,-1-1-1,0 1 1,0 0 0,1 0 0,-1 0-1,0-1 1,1 1 0,-1 0-1,0 0 1,1 0 0,-1 0 0,0 0-1,1 0 1,-1 0 0,0 0-1,1 0 1,-1 0 0,1 0 0,-1 0-1,0 0 1,1 0 0,-1 0-1,0 0 1,1 0 0,-1 1 0,0-1-1,0 0 1,1 0 0,-1 0-1,1 1 1,0 15-26,-13 31-36,9-37 49,2-8 11,0 3-1,0-1 0,0 1-1,0 0 1,0-1-1,1 1 1,0 6-1,0-10 4,0-1 0,0 1-1,0-1 1,0 1 0,0 0 0,1-1-1,-1 1 1,0-1 0,0 1-1,1-1 1,-1 1 0,0-1-1,1 1 1,-1-1 0,1 1 0,-1-1-1,0 1 1,1-1 0,-1 0-1,1 1 1,-1-1 0,2 1 0,-1-1-1,1 0 1,-1 1 0,0-1 0,1 0 0,-1 0 0,0 0 0,1 0-1,-1 0 1,1-1 0,-1 1 0,0 0 0,1-1 0,-1 1-1,2-2 1,19-8-8,0-1-1,-1-1 1,19-15-1,18-10-15,-47 31 17,-6 2-7,0 1 0,1 0 0,0 0 0,-1 0 0,1 1 0,1 0 0,-1 0 0,0 0 0,8 0 0,-14 2 12,1 0-1,-1 0 1,1 0 0,-1 0 0,1 0-1,-1 0 1,1 0 0,-1 0 0,1 0-1,-1 0 1,1 0 0,-1 1 0,1-1-1,-1 0 1,1 0 0,-1 1-1,0-1 1,1 0 0,-1 1 0,1-1-1,-1 0 1,0 1 0,1-1 0,-1 0-1,0 1 1,1-1 0,-1 1 0,0-1-1,1 1 1,-2 17-38,-14 15-71,-31 48-2812,46-81 2905,0 0 1,0 0-1,0 1 0,-1-1 0,1 0 1,0 0-1,0 0 0,0 0 1,0 0-1,0 0 0,0 1 0,0-1 1,0 0-1,0 0 0,0 0 1,0 0-1,0 1 0,0-1 1,-1 0-1,1 0 0,0 0 0,0 0 1,0 1-1,1-1 0,-1 0 1,0 0-1,0 0 0,0 0 1,0 1-1,0-1 0,0 0 0,0 0 1,0 0-1,0 0 0,0 0 1,0 1-1,0-1 0,0 0 1,1 0-1,-1 0 0,0 0 0,0 0 1,0 0-1,0 0 0,0 0 1,0 1-1,1-1 0,-1 0 1,0 0-1,0 0 0,0 0 0,0 0 1,1 0-1,-1 0 0,0 0 1,0 0-1,0 0 0,0 0 0,1 0 1,-1 0-1,0 0 0,11-3-759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2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 1 17724,'-11'3'577,"-46"14"1388,1 3-1,-66 33 1,117-51-1955,0 1 1,0 0 0,0 0 0,1 1 0,0-1 0,-7 8 0,10-10-14,1-1 0,0 1 0,-1-1-1,1 1 1,-1-1 0,1 1 0,0-1 0,0 1 0,-1 0 0,1-1-1,0 1 1,0-1 0,0 1 0,0 0 0,0-1 0,0 1 0,0 0-1,0-1 1,0 1 0,0-1 0,0 1 0,0 0 0,0-1 0,0 1-1,1 0 1,0 0-4,0 0-1,0 0 0,0 0 0,0 0 1,0 0-1,0 0 0,1-1 1,-1 1-1,0 0 0,0-1 1,1 1-1,-1-1 0,0 1 1,1-1-1,-1 0 0,3 1 0,20 2-100,-1-1 0,28-1 0,35 3 3,-77-3 95,0 1 0,0 0-1,-1 0 1,1 1 0,-1 0 0,1 0 0,9 6 0,-17-8 14,0-1 1,0 1 0,-1-1 0,1 1-1,0-1 1,0 1 0,0 0-1,-1-1 1,1 1 0,0 0 0,-1 0-1,1 0 1,-1-1 0,1 1 0,-1 0-1,1 0 1,-1 0 0,0 0-1,1 0 1,-1 0 0,0 0 0,0 0-1,0 0 1,0 0 0,1 0 0,-1 0-1,-1 0 1,1 0 0,0 0-1,0 0 1,0 0 0,0 0 0,-1 0-1,1 0 1,-1 0 0,1 0-1,0 0 1,-1-1 0,0 1 0,1 0-1,-1 0 1,1 0 0,-1-1 0,0 1-1,-1 1 1,-3 3 77,0 0-1,-1 0 1,0 0 0,-12 7-1,2-3 118,-1 0 1,-19 7-1,29-13-284,0-1 0,0 1 0,0-2 0,0 1 0,0-1 0,0 0 0,0-1 0,-12 0 0,19 0 76,-1 0-1,1 0 1,-1 0-1,0 0 0,1 0 1,-1 0-1,1 0 1,-1 0-1,1 0 0,-1 0 1,0 0-1,1 0 0,-1-1 1,1 1-1,-1 0 1,1 0-1,-1-1 0,1 1 1,-1 0-1,1-1 1,-1 1-1,1-1 0,0 1 1,-1 0-1,1-1 0,0 1 1,-1-1-1,1 1 1,0-1-1,-1 1 0,1-1 1,0 1-1,0-1 1,0 0-1,-1 1 0,1-1 1,0 1-1,0-1 0,0 1 1,0-1-1,0 0 1,0 0-1,5-12-290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0.3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9 13811,'7'-9'1811,"-15"13"-97,-18 14 705,6-2-1656,1 1 0,0 0 0,-19 25 0,29-30-579,0 0-1,0 0 1,1 1 0,1 0 0,0 1-1,-9 27 1,15-40-153,1 1 0,-1 0 0,1 0 0,-1-1-1,1 1 1,0 0 0,0 0 0,0 0 0,0 0 0,0-1 0,0 1-1,0 0 1,1 0 0,-1 0 0,0-1 0,1 1 0,0 0 0,-1 0-1,1-1 1,0 1 0,0 0 0,1 1 0,0-2-8,-1 0-1,1 0 1,-1 0 0,1 0 0,0 0 0,0 0-1,-1-1 1,1 1 0,0-1 0,0 1-1,0-1 1,0 1 0,0-1 0,-1 0 0,1 0-1,0 0 1,0 0 0,0 0 0,0-1-1,0 1 1,3-2 0,8-1 37,-1-1-1,1-1 1,-1 0-1,0-1 1,0 0 0,0-1-1,-1 0 1,19-17-1,-7 3 48,0 0 0,32-42 1,-53 61-106,3-5 8,1 1 0,-1-1 0,0 0-1,0 0 1,-1-1 0,0 1-1,0-1 1,-1 0 0,5-16 0,-8 24-10,0-1 1,0 1-1,0-1 1,0 1 0,0-1-1,1 1 1,-1 0-1,0-1 1,0 1 0,0-1-1,0 1 1,0-1 0,0 1-1,0-1 1,0 1-1,-1 0 1,1-1 0,0 1-1,0-1 1,0 1-1,0-1 1,-1 1 0,1 0-1,0-1 1,0 1-1,-1 0 1,1-1 0,0 1-1,0 0 1,-1-1-1,1 1 1,0 0 0,-1-1-1,1 1 1,-1 0-1,1 0 1,0 0 0,-1-1-1,1 1 1,-1 0 0,1 0-1,-1 0 1,1 0-1,0 0 1,-1 0 0,1 0-1,-1 0 1,1 0-1,-1 0 1,1 0 0,-1 0-1,0 0 1,-1 1 1,-1 0-1,1 0 1,0 0 0,0 0 0,-1 0 0,1 1-1,-4 2 1,-4 4-1,1 1 0,-1 1 0,1 0 0,1 0 0,0 0-1,0 1 1,1 0 0,1 1 0,0-1 0,0 1 0,1 1 0,1-1-1,-6 24 1,10-34-10,-1 0 0,1 0-1,0-1 1,0 1 0,0 0-1,0-1 1,0 1 0,0 0-1,0 0 1,1-1-1,-1 1 1,1 0 0,-1-1-1,1 1 1,0-1 0,-1 1-1,1 0 1,0-1 0,0 0-1,2 3 1,-1-2-60,0-1 0,0 0 0,0 0 0,0 0 0,0 0 0,1 0-1,-1 0 1,0-1 0,0 1 0,1-1 0,-1 1 0,0-1 0,1 0 0,-1 0 0,4 0 0,2-2-102,1 1 0,-1-1-1,1 0 1,-1-1 0,0 0 0,0 0 0,0 0 0,0-1 0,-1-1 0,11-7 0,22-17-441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0 15459,'-11'20'1312,"1"0"1,0 0-1,2 1 0,-9 33 0,1-3-302,-68 210 2351,82-255-3296,1 1 0,0 0-1,0-1 1,0 1 0,0 9 0,1-15-59,0 0 0,1 0 0,-1 0-1,0-1 1,0 1 0,0 0 0,1 0 0,-1 0 0,0-1 0,1 1 0,-1 0 0,1 0 0,-1-1 0,1 1 0,-1 0 0,1-1 0,-1 1 0,1 0 0,0-1 0,0 1 0,0 0-4,1-1 0,-1 0 1,0 1-1,1-1 1,-1 0-1,0 0 0,1 0 1,-1 0-1,0 0 0,1 0 1,-1 0-1,0-1 0,0 1 1,1 0-1,-1-1 0,0 1 1,2-2-1,11-5 8,0-2 1,-1 1-1,0-2 0,-1 0 1,0 0-1,12-14 1,5-4-1,-14 14-12,21-18-10,-34 30 11,0 0-1,1 1 1,-1-1 0,1 1 0,-1 0 0,1-1-1,0 1 1,0 0 0,-1 1 0,1-1 0,0 0-1,0 1 1,3-1 0,-5 2 0,1-1-1,-1 0 1,0 1-1,1-1 1,-1 0-1,1 1 1,-1 0-1,0-1 1,0 1-1,1 0 1,-1 0-1,0 0 1,0-1-1,0 1 1,0 0-1,0 1 1,0-1-1,0 0 1,0 0 0,0 0-1,0 1 1,-1-1-1,1 0 1,-1 1-1,1-1 1,-1 0-1,1 1 1,-1-1-1,0 1 1,1-1-1,-1 1 1,0 1-1,0 5 0,1-1-1,-2 0 1,1 1-1,-1-1 1,-1 9-1,-1-3 7,-1 0-1,0 0 1,-1 0 0,-1-1-1,0 1 1,0-1 0,-8 11-1,13-23-2,0 1 0,1 0 0,-1 0 0,1 0 0,-1 0 0,1 0-1,-1 0 1,1-1 0,-1 1 0,1 0 0,0 0 0,0 0 0,0 0-1,-1 0 1,1 0 0,0 1 0,0-1 0,1 1 0,-1-1 0,0-1 0,1 1 0,-1 0 0,0-1 0,1 1 0,-1-1 0,1 1 1,-1-1-1,1 1 0,-1-1 0,1 0 0,-1 1 0,1-1 0,0 0 0,-1 1 1,1-1-1,-1 0 0,1 0 0,0 1 0,-1-1 0,2 0 0,5 1 9,-1 0 0,1-1 0,0 0-1,10-2 1,-10 2-4,16-2-252,0-1-1,-1-1 0,0 0 1,0-2-1,41-16 0,-62 22 160,0-1-1,0 1 1,0-1 0,0 1 0,0-1-1,0 0 1,-1 1 0,1-1-1,0 0 1,0 1 0,-1-1-1,1 0 1,1-1 0,-2 1 62,0 1 1,0-1 0,0 1-1,0-1 1,0 1 0,0-1-1,0 1 1,-1-1 0,1 1-1,0 0 1,0-1 0,0 1-1,0-1 1,0 1 0,-1-1-1,1 1 1,0 0 0,0-1-1,-1 1 1,1 0 0,0-1 0,-1 1-1,1 0 1,0-1 0,-1 1-1,1 0 1,-1 0 0,1-1-1,0 1 1,-1 0 0,1 0-1,-1 0 1,1 0 0,-1-1-1,-16-5-660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1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18244,'0'-9'1656,"20"-7"-992,9 2-264,14 1 897,2 3-377,10 4-728,1 3-680,-5-4 544,-2-1-40,-10-4-248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2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1 16700,'-12'26'476,"1"1"1,1 0 0,1 1 0,1 0 0,2 0 0,1 1 0,1-1 0,1 1 0,2 45 0,1-71-393,0 0 1,0 0-1,1 0 1,-1 0-1,1 0 1,0 0-1,0 0 1,0 0-1,0 0 1,3 4-1,-3-6-36,0 0-1,0 0 1,-1-1-1,1 1 1,0-1-1,0 1 1,0-1-1,0 1 1,0-1-1,0 1 1,0-1-1,0 0 1,0 1-1,0-1 1,0 0-1,0 0 1,0 0-1,0 0 1,0 0-1,0 0 1,0 0-1,0 0 1,0-1-1,0 1 1,0 0-1,0 0 1,0-1 0,0 1-1,0-1 1,0 1-1,0-1 1,0 1-1,-1-1 1,2 0-1,6-5 192,0 0 0,-1 0 0,1-1 0,-1 1 0,-1-1 0,1-1 0,-1 0 0,7-12 0,36-71 783,-39 72-896,-1 0 0,-2-1 0,1 0 0,-2 0 0,4-24 0,-10 43-123,0 1-1,1-1 1,-1 1-1,0-1 1,0 1-1,0-1 1,0 1-1,0-1 1,0 1-1,0-1 1,0 1-1,0-1 1,0 1-1,0-1 1,0 1-1,0-1 1,0 1 0,-1-1-1,1 1 1,0-1-1,0 1 1,-1-1-1,1 1 1,-1-1-1,-7 8 23,-8 24 6,16-31-31,-24 81 19,22-72-20,0 0 0,0 0 0,1 0 0,1 0 0,0 0 1,0 0-1,2 13 0,-2-21-11,0 0 0,1 1 1,-1-1-1,1 1 0,-1-1 0,0 0 1,1 0-1,0 1 0,-1-1 1,1 0-1,0 0 0,0 0 1,0 0-1,0 0 0,0 0 0,0 0 1,0 0-1,0 0 0,0 0 1,0 0-1,0-1 0,0 1 1,1 0-1,-1-1 0,0 1 0,1-1 1,-1 0-1,0 1 0,1-1 1,-1 0-1,0 0 0,1 0 1,-1 0-1,1 0 0,-1 0 1,0 0-1,1 0 0,-1-1 0,0 1 1,1 0-1,-1-1 0,0 1 1,3-2-1,6-2-269,0-1 0,0-1 0,0 1 0,11-9 0,-18 11 132,43-32-2079,53-52 0,-96 83 2150,28-25-980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0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20196,'0'0'69,"1"0"1,-1 0-1,0 0 0,0 1 0,1-1 0,-1 0 0,0 1 0,0-1 0,1 0 1,-1 0-1,0 1 0,0-1 0,0 0 0,1 1 0,-1-1 0,0 1 0,0-1 1,0 0-1,0 1 0,0-1 0,0 0 0,0 1 0,0-1 0,0 1 0,0-1 1,0 0-1,0 1 0,0-1 0,0 0 0,0 1 0,0-1 0,0 1 0,0-1 1,-1 1-1,-2 26 248,1-17 155,-1 26-167,0 0 0,2 0 0,2 0 0,1-1 0,10 48 0,-11-79-298,0 1 1,0-1-1,1 1 0,0-1 1,0 0-1,0 0 1,0 0-1,1 0 1,-1-1-1,6 7 0,-6-8-5,1 0-1,0 0 0,-1 0 0,1-1 0,0 1 0,0 0 0,0-1 1,0 0-1,0 0 0,0 0 0,0 0 0,1 0 0,-1-1 0,0 1 1,4-1-1,15 1 6,-10-1-14,1 1 0,-1 0 0,0 0 1,25 7-1,-34-6 7,1-1 1,-1 0 0,0 1 0,0 0-1,0 0 1,0 0 0,0 0 0,0 0-1,0 1 1,-1-1 0,1 1 0,-1 0-1,0 0 1,0 0 0,0 0 0,0 0-1,0 0 1,-1 0 0,1 0 0,-1 1-1,2 6 1,-2-5 41,0-1-1,0 1 1,0 0-1,-1 0 1,1 0-1,-1 0 1,0 0-1,-1-1 1,1 1-1,-1 0 1,0 0 0,0 0-1,-1-1 1,1 1-1,-1-1 1,0 1-1,0-1 1,-1 1-1,1-1 1,-1 0-1,0 0 1,0-1-1,0 1 1,-1 0 0,1-1-1,-1 0 1,0 0-1,0 0 1,0 0-1,0-1 1,0 0-1,-1 1 1,1-2-1,-1 1 1,1 0-1,-1-1 1,0 0 0,0 0-1,1 0 1,-8 0-1,-5-1-67,1-1 0,0-1 0,0 0-1,0-1 1,0 0 0,0-2 0,0 0 0,1 0 0,0-2 0,0 0-1,0 0 1,-16-13 0,30 20-86,0-1 1,0 0-1,-1 0 0,1 0 0,0 0 0,0 0 1,0 0-1,0 0 0,1 0 0,-1 0 1,0 0-1,0 0 0,1-1 0,-1 1 1,1 0-1,-1 0 0,0-3 0,1 4 66,0-1-1,0 1 0,0 0 0,0-1 0,0 1 1,0 0-1,1 0 0,-1-1 0,0 1 0,0 0 1,0-1-1,0 1 0,0 0 0,1 0 0,-1-1 1,0 1-1,0 0 0,1 0 0,-1-1 0,0 1 1,0 0-1,1 0 0,-1 0 0,0-1 0,0 1 1,1 0-1,15-1-576,5 4-249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0 15699,'-50'45'4693,"-12"13"-1673,50-45-2543,-26 31 527,35-39-927,0-1 0,0 1-1,0-1 1,1 1 0,0 0 0,-1 0 0,2 0-1,-2 6 1,2-10-71,1-1 0,0 1 0,0 0 0,0-1 1,0 1-1,0 0 0,-1-1 0,1 1 0,0-1 0,0 1 0,1 0 0,-1-1 0,0 1 0,0 0 0,0-1 0,0 1 1,1-1-1,-1 1 0,0-1 0,0 1 0,1 0 0,-1-1 0,0 1 0,1-1 0,-1 1 0,1-1 0,-1 0 0,1 1 1,-1-1-1,1 1 0,0 0 0,1-1 2,-1 0-1,1 1 1,0-1 0,0 0 0,-1 0-1,1 0 1,0 0 0,-1 0 0,1 0-1,0-1 1,2 0 0,7-2 13,-1-1 1,0 0-1,9-6 1,52-32 90,-37 22 22,0 1-1,58-24 1,-89 42-126,-1 0 0,1 0 0,-1 0 0,1 0 0,-1 1 0,1-1 0,0 1 0,-1-1 0,1 1 0,0 0 1,0 0-1,-1 0 0,1 1 0,0-1 0,-1 1 0,1-1 0,-1 1 0,1 0 0,-1 0 0,1 0 0,-1 0 0,1 1 0,-1-1 0,0 1 0,4 2 0,-3 0-4,-1-1-1,0 1 0,0-1 1,0 1-1,-1 0 0,1 0 1,-1 0-1,0-1 0,0 1 1,0 1-1,0-1 0,-1 0 1,1 0-1,-1 0 0,-1 7 1,-5 40 8,4-39-7,0 1 0,1 0 0,0 20 0,1-32-5,0-1 0,0 1 0,0-1 1,0 1-1,1-1 0,-1 1 0,0-1 1,0 0-1,0 1 0,0-1 0,1 1 1,-1-1-1,0 0 0,0 1 0,1-1 1,-1 0-1,0 1 0,0-1 0,1 0 0,-1 1 1,1-1-1,-1 0 0,0 1 0,1-1 1,-1 0-1,0 0 0,1 0 0,-1 1 1,1-1-1,-1 0 0,1 0 0,-1 0 1,1 0-1,-1 0 0,0 0 0,1 0 0,-1 0 1,1 0-1,-1 0 0,1 0 0,-1 0 1,1 0-1,-1 0 0,0-1 0,1 1 1,-1 0-1,1 0 0,23-13 7,57-46-133,-57 40-106,0 1 0,0 2 0,50-25-1,-70 39 157,0 0-1,1 1 1,-1-1-1,1 1 0,-1 0 1,1 0-1,6 1 1,-10-1 51,0 2 0,0-1 1,0 0-1,0 0 1,0 0-1,0 0 1,0 1-1,0-1 1,0 0-1,0 1 0,0-1 1,-1 1-1,1-1 1,0 1-1,0-1 1,0 1-1,-1 0 0,1-1 1,0 1-1,-1 0 1,1 0-1,0-1 1,-1 1-1,1 0 0,-1 0 1,1 0-1,-1 0 1,0 0-1,1 0 1,-1 0-1,0-1 0,0 1 1,0 0-1,1 0 1,-1 0-1,0 0 1,0 0-1,-1 2 0,1 4-144,-2 0 0,1 0 0,-1 0 0,0 0 0,0 0 0,-1 0 0,1-1 0,-2 1 0,1-1 0,-1 0 0,0 0 0,0 0-1,-9 9 1,-2-5-209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3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162 155 17244,'0'-1'60,"0"1"0,0-1 1,0 1-1,0 0 0,0-1 0,0 1 1,0-1-1,0 1 0,0 0 0,0-1 1,-1 1-1,1-1 0,0 1 1,0 0-1,0-1 0,-1 1 0,1 0 1,0-1-1,0 1 0,-1 0 1,1-1-1,0 1 0,-1 0 0,1 0 1,0-1-1,-1 1 0,1 0 1,-1 0-1,1 0 0,0 0 0,-1 0 1,1-1-1,-1 1 0,1 0 0,0 0 1,-1 0-1,1 0 0,-1 0 1,1 0-1,0 0 0,-1 0 0,1 0 1,-1 0-1,1 1 0,0-1 1,-1 0-1,1 0 0,-1 0 0,-19 11 1066,10-2-815,0 1 0,1 0 0,0 0 0,1 1 0,0 0 0,-8 17 0,3-4-264,1 2 0,-9 28 0,19-47-43,-1 1 0,1 0-1,1 0 1,-1 0 0,1 13 0,0-20-3,1-1-1,0 1 1,0 0 0,0-1 0,1 1 0,-1 0 0,0-1 0,0 1 0,0 0-1,0-1 1,1 1 0,-1 0 0,0-1 0,0 1 0,1-1 0,-1 1-1,1 0 1,-1-1 0,0 1 0,1-1 0,-1 1 0,1-1 0,-1 0-1,1 1 1,0-1 0,-1 1 0,1-1 0,0 1 0,1-1 3,0-1 0,0 1 0,0 0 0,0-1 0,0 1 0,0-1 1,0 0-1,0 1 0,0-1 0,0 0 0,-1 0 0,1 0 0,0 0 0,-1-1 0,3-1 0,18-15 39,-1-1-1,-1-2 1,26-31-1,48-76 197,-87 119-221,25-37 144,26-51 0,-50 75-40,-8 22-120,-1 0 0,1 0 0,0 0 0,-1 0 0,1 0 0,0 0 1,-1 0-1,1 0 0,0 0 0,-1 0 0,1 0 0,0 0 0,0 0 0,-1 1 0,1-1 0,0 0 0,-1 0 0,1 0 0,0 0 0,0 0 0,-1 1 0,1-1 0,0 0 0,0 0 0,-1 1 0,1-1 0,0 0 0,0 0 1,0 1-1,0-1 0,-1 0 0,1 1 0,-29 36 38,7 3-23,-30 80 1,44-96-42,0 0 1,2 1 0,1-1 0,0 1 0,0 26 0,5-46 8,0 1 0,0 0 0,1 0 0,-1 0 0,1-1 0,1 1 1,-1 0-1,1-1 0,0 1 0,3 5 0,-4-8 5,1-1 0,-1 0 0,1 0-1,-1 0 1,1 0 0,0 0 0,0-1 0,0 1 0,0-1 0,0 1-1,0-1 1,0 1 0,1-1 0,-1 0 0,1 0 0,-1 0-1,0-1 1,1 1 0,0 0 0,-1-1 0,1 0 0,-1 1-1,1-1 1,4-1 0,4 0-4,-1-1-1,1 0 1,-1-1-1,0 0 1,0-1 0,0 0-1,0 0 1,-1-1-1,0 0 1,0-1 0,12-10-1,8-7 40,49-52-1,-10-5 156,-61 70-119,0 0-1,-1 0 0,0-1 1,0 0-1,-1 0 1,5-17-1,-9 12 74,-1 16-130,-1 0 1,1 0-1,0 0 1,0 0-1,0-1 1,-1 1 0,1 0-1,0 0 1,0 0-1,0 0 1,-1 0-1,1 0 1,0-1-1,0 1 1,-1 0-1,1 0 1,0 0 0,0 0-1,-1 0 1,1 0-1,0 0 1,0 0-1,-1 0 1,1 0-1,0 0 1,0 0 0,-1 0-1,1 0 1,0 0-1,0 1 1,0-1-1,-1 0 1,1 0-1,-4 2 32,0 0-1,1 1 1,-1-1-1,1 1 1,-5 5-1,-15 15 37,2 2 1,0 0-1,-17 30 0,26-37-62,1 0 1,1 1 0,1 0 0,1 1 0,-10 35 0,17-53-7,1 0 1,-1 0 0,1 0-1,-1 0 1,1 1 0,0-1-1,0 0 1,0 0-1,0 0 1,0 1 0,1-1-1,-1 0 1,1 0 0,-1 0-1,1 0 1,0 0 0,0 1-1,1 1 1,-1-3 1,0 0 0,0 0 0,0 0 0,1 0-1,-1-1 1,0 1 0,0 0 0,1-1 0,-1 1 0,0-1 0,1 1 0,-1-1 0,1 1 0,-1-1 0,1 0 0,-1 0 0,1 0 0,-1 0 0,1 0 0,1 0-1,7-2 21,0 0 0,0 0 0,0-1 0,0-1 0,-1 0-1,11-5 1,124-78 199,-29 16-144,-114 70-82,-1 1 1,1-1 0,0 0-1,-1 1 1,1 0-1,0-1 1,-1 1 0,1-1-1,0 1 1,0 0 0,-1-1-1,1 1 1,0 0 0,0 0-1,0 0 1,-1 0 0,1 0-1,0 0 1,0 0-1,0 0 1,0 0 0,-1 0-1,1 0 1,0 0 0,0 0-1,0 1 1,-1-1 0,1 0-1,0 1 1,-1-1 0,2 1-1,-1 1 0,-1-1 1,1 1-1,-1-1 0,0 1 0,0 0 0,1-1 1,-1 1-1,0 0 0,-1-1 0,1 1 1,0-1-1,0 1 0,-1 0 0,1-1 0,-1 2 1,-2 9 1,1-7-3,0 1 1,0-1 0,1 1 0,-1 10-1,2-15 2,0 0-1,0 0 1,0 0-1,0 0 1,0 0-1,1 0 1,-1-1 0,0 1-1,0 0 1,0 0-1,1 0 1,-1 0-1,1 0 1,-1-1-1,1 1 1,-1 0-1,1 0 1,-1-1 0,1 1-1,-1 0 1,1-1-1,0 1 1,-1-1-1,1 1 1,0-1-1,0 1 1,0-1-1,-1 1 1,1-1 0,0 0-1,0 1 1,0-1-1,0 0 1,0 0-1,-1 0 1,1 0-1,1 0 1,4 0-3,0 0 1,-1 0-1,0-1 1,1 0-1,-1 0 0,1-1 1,-1 0-1,9-3 1,42-25-94,-42 22 54,6-4-43,-7 4-102,0 0 0,1 1 1,-1 1-1,1 0 0,0 1 0,19-4 0,-32 8 164,-1 1 1,1 0-1,0 0 0,0-1 0,-1 1 1,1 0-1,0 0 0,0 0 0,-1 0 0,1 0 1,0 0-1,0 0 0,-1 0 0,1 1 0,0-1 1,0 0-1,-1 0 0,1 0 0,0 1 1,-1-1-1,1 1 0,0-1 0,-1 0 0,1 1 1,-1-1-1,1 1 0,0-1 0,-1 1 0,1-1 1,-1 1-1,0 0 0,1-1 0,-1 1 0,1 0 1,-1-1-1,0 1 0,0 0 0,1-1 1,-1 1-1,0 0 0,0 0 0,0-1 0,0 1 1,0 0-1,0 0 0,0-1 0,0 1 0,0 0 1,0 0-1,0-1 0,0 1 0,0 0 0,-1-1 1,1 1-1,0 0 0,-1 0 0,0 0 1,-1 6-54,-1-1 0,0 0 0,0 0 1,-7 10-1,-8 5-152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98 19692,'2'8'332,"-1"0"0,0 0 0,-1 1-1,0-1 1,0 0 0,-1 0 0,0 1 0,-2 9 0,-22 66 683,15-56-524,-12 37-18,5-17-261,-14 63 1,31-110-213,0 0 0,-1 0-1,1 0 1,0 1 0,0-1 0,0 0 0,0 0 0,0 0 0,0 1 0,0-1 0,0 0 0,1 0 0,-1 2-1,1-3-3,-1 0 1,0 0-1,0 1 0,0-1 0,1 0 0,-1 0 0,0 0 0,0 0 0,1 0 0,-1 0 0,0 1 0,0-1 0,1 0 0,-1 0 0,0 0 0,0 0 0,1 0 0,-1 0 0,0 0 0,0 0 0,1 0 0,-1 0 0,0 0 0,0 0 0,1 0 0,-1 0 0,0-1 0,0 1 0,1 0 0,-1 0 0,0 0 0,0 0 0,1 0 0,-1 0 0,0-1 0,2-1-50,0 1-1,1-1 1,-1 0-1,-1 0 1,1 0-1,0 0 1,0-1-1,-1 1 1,1 0-1,0-4 1,6-13-522,-2-1 0,0-1 0,-1 1 0,3-31 0,1-88-2719,-16-48 376,7 186 2977,0 0 1,0 0 0,0 1 0,0-1 0,0 0 0,0 0-1,0 0 1,0 0 0,0 0 0,0 0 0,0 1-1,1-1 1,-1 0 0,0 0 0,1 0 0,-1 0 0,0 1-1,1-1 1,-1 0 0,1 0 0,0 1 0,-1-1-1,1 1 1,-1-1 0,1 0 0,0 1 0,0-1 0,0 0-1,2 1 315,-1 0 0,1 0-1,-1-1 1,1 2-1,-1-1 1,0 0 0,1 0-1,4 2 1,5 1 253,17 1 649,-1-2 0,1 0 0,44-5 1,-31-1-1031,74-17 1,-89 11-1941,-21 6 243,-19 4 360,-9 5 110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4.6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56 108 15867,'29'7'2129,"11"-11"-993,2-6-472,8-7 1457,1-2-641,-3 0-632,-7 2-536,-9 6-864,-6-1 600,-15 6-272,-8 6-104</inkml:trace>
  <inkml:trace contextRef="#ctx0" brushRef="#br0" timeOffset="1">0 395 18668,'3'20'1864,"16"-12"-1071,5-4-345,15-2 904,2-4-296,10-6-584,0-5-472,1-9-752,-2-3 752,-6-17-296,-3-4-88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5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15643,'-10'22'1825,"-13"14"-889,-5 5-312,4 11 1176,3 1-615,3 4-177,4 2-80,7-6-368,3-4-136,5-8-240,5-6-112,2-12-296,5-6-248,4-11-728,1-6 2128,7-12-1080,3-6-80,8-13-32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5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75 16980,'-7'7'285,"-97"97"2847,90-87-2590,0 0 0,0 1 0,2 1 1,-15 29-1,24-43-424,0 1 1,1 0 0,0 0 0,0 0-1,1 0 1,-2 10 0,3-15-100,0 1-1,0-1 1,0 0-1,0 0 1,0 0 0,0 0-1,0 0 1,1 0-1,-1 0 1,0 1 0,1-1-1,-1 0 1,1 0-1,-1 0 1,1 0 0,-1 0-1,1-1 1,0 1-1,0 0 1,-1 0-1,1 0 1,0 0 0,0-1-1,0 1 1,0 0-1,0-1 1,0 1 0,0-1-1,0 1 1,0-1-1,0 1 1,0-1 0,0 0-1,0 0 1,0 1-1,0-1 1,1 0 0,-1 0-1,0 0 1,2-1-1,4 1 9,0-1 0,0 0-1,1 0 1,-1-1-1,0 0 1,0 0 0,-1-1-1,1 0 1,0 0 0,-1 0-1,0-1 1,0 0 0,10-8-1,6-7 48,38-43-1,-57 59-63,21-26 69,37-60 0,-23 31-97,-67 136-104,18-53 82,-22 58 1,30-72-141,0-1 0,1 1 1,0 0-1,0 0 0,0 19 1,2-30 121,0 1 0,0 0 0,0 0 0,0-1 1,0 1-1,0 0 0,0 0 0,0-1 0,1 1 0,-1 0 1,0-1-1,0 1 0,1 0 0,-1-1 0,0 1 0,1 0 1,-1-1-1,1 1 0,-1-1 0,1 1 0,-1 0 0,1-1 0,-1 1 1,1-1-1,-1 0 0,1 1 0,1 0 0,-1-1 8,0 0-1,0 0 0,1 0 1,-1 0-1,0 0 1,1 0-1,-1 0 1,0 0-1,0-1 0,1 1 1,-1-1-1,0 1 1,0 0-1,2-2 0,4-2-105,-1 0 1,1 0-1,-1-1 0,8-7 0,20-24-654</inkml:trace>
  <inkml:trace contextRef="#ctx0" brushRef="#br0" timeOffset="1">592 1 16003,'-27'30'1426,"2"-2"-377,1 1 1,1 1-1,1 1 0,-22 42 1,43-71-990,0 1 1,-1 0 0,1 0-1,0 0 1,0 0 0,0 0-1,1 0 1,-1 0 0,1 0-1,0 0 1,-1 0 0,1 0 0,1 0-1,-1 4 1,1-5-61,0 0-1,0 0 1,0-1 0,0 1 0,1 0-1,-1-1 1,0 1 0,1-1 0,-1 0-1,1 1 1,-1-1 0,1 0 0,0 0-1,-1 0 1,1 0 0,0 0 0,0 0-1,0 0 1,0-1 0,0 1-1,0-1 1,0 1 0,2-1 0,42 6-609,13 2-13,-55-8 569,0 1-1,0 1 1,0-1 0,0 0 0,0 1 0,-1 0 0,1 0 0,0 0 0,-1 1 0,6 4 0,-8-7 55,-1 1 1,1-1-1,-1 1 1,1-1-1,-1 1 1,0-1-1,1 1 0,-1 0 1,0-1-1,1 1 1,-1 0-1,0-1 1,0 1-1,1 0 1,-1-1-1,0 1 1,0 0-1,0-1 1,0 1-1,0 0 1,0 0-1,0-1 1,0 1-1,0 0 1,0-1-1,-1 1 1,1 0-1,0 0 1,0-1-1,-1 1 1,1 0-1,0-1 1,-1 1-1,1-1 0,-1 1 1,1-1-1,0 1 1,-1 0-1,0-1 1,1 0-1,-2 2 1,-26 15 355,27-17-352,-23 10 71,0-2-1,0-1 1,-27 5 0,21-5-80,7-2-57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6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18188,'-4'92'3201,"-29"161"-1,7-84-2490,25-162-688,0 1 1,1 0-1,0 0 0,1 9 1,-1-16-20,0 0 1,0 0-1,0 0 1,1 0-1,-1 0 1,0 0-1,0 0 1,0 0-1,1 0 1,-1-1-1,0 1 1,1 0-1,-1 0 1,1 0-1,-1 0 1,1-1-1,0 1 1,-1 0-1,1 0 1,0-1-1,-1 1 1,1-1-1,0 1 1,0-1-1,0 1 1,-1-1-1,1 1 1,0-1-1,0 1 1,0-1-1,0 0 1,0 0-1,0 0 1,0 1-1,0-1 1,0 0-1,0 0 1,0 0-1,0 0 1,0 0-1,-1-1 1,3 1-1,1-2 7,-1 0 0,0 1 0,1-1 0,-1-1 0,0 1 0,0 0 0,0-1 0,-1 1 0,1-1 0,0 0 0,-1 0 0,0 0 0,0 0 0,3-7 0,4-7 36,10-27 0,-9 17-18,-3 0-1,0 0 1,5-44 0,-12 54-22,0 17-6,0 0 0,0 0 0,0 0 0,0 0 0,0 0 0,0 0 0,0 0 0,0 0 0,0-1 0,0 1 0,0 0 0,0 0 0,0 0 0,0 0 0,0 0 0,0 0 1,0 0-1,0 0 0,0 0 0,0 0 0,0-1 0,0 1 0,0 0 0,0 0 0,0 0 0,0 0 0,0 0 0,-1 0 0,1 0 0,0 0 0,0 0 0,0 0 0,0 0 0,0 0 1,0 0-1,0 0 0,0 0 0,0 0 0,0 0 0,-1 0 0,1 0 0,0 0 0,0 0 0,0 0 0,0 0 0,0 0 0,0 0 0,0 0 0,0 0 0,0 0 0,-1 0 0,1 0 1,0 0-1,0 0 0,0 0 0,0 0 0,0 0 0,0 0 0,-2 2-1,1 0 0,0 0 0,0 0 0,0 0 0,0 0-1,0 0 1,1 0 0,-1 1 0,0 2 0,-1 4 2,0 1 0,1-1 0,0 1 0,1 0 0,0-1 0,3 18 0,-3-25 6,0 0 0,1 0-1,-1 0 1,1 0 0,0-1 0,0 1 0,-1 0 0,1 0 0,0-1 0,0 1 0,1 0 0,-1-1 0,0 1 0,1-1 0,-1 0 0,3 2-1,-3-2 7,1 0-1,0-1 1,0 1-1,0-1 1,0 1-1,-1-1 1,1 0-1,0 0 0,0 1 1,0-2-1,0 1 1,0 0-1,0 0 1,0 0-1,0-1 0,-1 1 1,1-1-1,0 0 1,0 1-1,2-3 1,5-1 50,0-1 0,0-1 0,0 0 0,0 0 0,-1-1 1,0 0-1,13-15 0,44-63 337,-42 52-301,-17 27-46,-3 7-21,-3 15-12,-9 31-37,7-42 24,-9 39-32,6-26-58,0 0-1,1 1 0,1-1 0,1 0 0,1 1 1,0 24-1,7-31-728,2-11-125,-6-3 856,0 1 1,-1 0-1,1-1 1,-1 1 0,1-1-1,-1 1 1,1-1-1,-1 0 1,0 1-1,1-3 1,11-20-555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6.5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20012,'0'0'1457,"6"0"-1938,3 2 826,1-2-65,4 0-400,5-2-112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6.9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 11739,'4'3'284,"-1"1"1,0 0-1,0 0 1,0 0-1,-1 1 1,1-1-1,-1 1 1,0-1-1,0 1 1,-1 0-1,1 0 1,-1-1-1,0 1 1,-1 0-1,1 0 1,-1 0-1,0 1 1,0-1-1,0 0 1,-1 0-1,0 0 1,0-1-1,0 1 1,0 0-1,-1 0 1,0 0-1,0-1 1,0 1-1,-6 7 1,-8 10 907,0-1 1,-30 29 0,24-28-205,-26 36 0,46-55-935,0 0 0,0 0 0,0 0 0,0 0 1,1 0-1,-1 1 0,1-1 0,0 0 0,0 1 0,0-1 0,0 5 0,1-7-42,0 0-1,0 1 1,1-1 0,-1 0-1,0 1 1,1-1 0,-1 0 0,1 0-1,-1 0 1,1 1 0,-1-1-1,1 0 1,0 0 0,0 0-1,-1 0 1,1 0 0,0 0-1,0 0 1,0-1 0,0 1-1,0 0 1,0 0 0,0-1 0,1 1-1,-1 0 1,0-1 0,0 0-1,0 1 1,1-1 0,-1 0-1,0 1 1,2-1 0,7 2 6,0-1 0,1 0 1,-1-1-1,0 0 0,1-1 1,-1 0-1,0 0 0,1-1 0,-1-1 1,14-4-1,-11 2-177,1 0-1,-1-1 1,0-1 0,-1 0-1,1-1 1,21-18 0,-30 23-60,-1 0 0,0 0 0,0 0 0,0-1 0,0 0 0,-1 1 0,3-6 0,-4 8 165,-1 0 0,1-1-1,-1 1 1,1 0 0,-1 0-1,0-1 1,1 1 0,-1 0 0,0-1-1,0 1 1,0 0 0,0-1-1,0 1 1,-1 0 0,1-1-1,0 1 1,0 0 0,-1 0-1,1-1 1,-1 1 0,1 0-1,-1 0 1,0 0 0,1-1-1,-1 1 1,0 0 0,0 0 0,-1-1-1,-19-13-749</inkml:trace>
  <inkml:trace contextRef="#ctx0" brushRef="#br0" timeOffset="1">1 218 15771,'1'5'1961,"14"-2"-1225,12-3-176,6 0 992,9-2-487,3-4-209,6-1-704,-1-1-360,-4-10 296,-6-2-88,-6-4-216</inkml:trace>
  <inkml:trace contextRef="#ctx0" brushRef="#br0" timeOffset="2">445 75 19300,'-8'34'1801,"1"-1"-1153,-1 0-304,7 0 768,1 0-144,7-5-560,3-5-432,4-11-840,2-6-1216,1-12 1712,-1-9-273,0-15-295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8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 0 16900,'0'6'350,"-1"-1"1,1 1-1,-1-1 1,0 1-1,0-1 0,0 0 1,-1 1-1,1-1 1,-2 0-1,1 0 1,-3 5-1,-8 21 1485,1 9-1462,3 1 1,0 1-1,3-1 1,2 1-1,1 0 1,2 1-1,2-1 1,2 0-1,12 58 1,-14-94-367,0-1 0,0 0-1,1 0 1,0 0 0,2 5 0,-4-10-6,0 0 0,1 0 0,-1 1 0,0-1-1,0 0 1,0 0 0,0 1 0,0-1 0,1 0 0,-1 0 0,0 0 0,0 1 0,0-1 0,0 0 0,1 0 0,-1 0 0,0 0 0,0 1 0,1-1 0,-1 0 0,0 0 0,0 0 0,1 0 0,-1 0 0,0 0 0,0 0 0,1 0 0,-1 0 0,0 0 0,0 0 0,1 0 0,-1 0 0,0 0 0,1 0 0,-1 0 0,0 0 0,1 0 0,0-1 2,-1-1 0,1 1 0,0 0-1,0 0 1,0-1 0,-1 1 0,1 0 0,-1-1-1,1 1 1,-1 0 0,1-1 0,-1-1 0,9-42-91,-2 0 0,-2 0 1,-1-73-1,-4 120-98,1 0 1,-1 1-1,1-1 0,0 0 1,0 0-1,0 0 1,0 0-1,0 0 0,0 0 1,1 0-1,-1-1 1,1 1-1,-1 0 0,1-1 1,0 1-1,2 1 0,-1 0-32,0-1-1,0 0 1,0 0-1,1-1 0,-1 1 1,0-1-1,1 1 1,-1-1-1,1 0 0,-1 0 1,1-1-1,0 1 1,3 0-1,2-2-145,-1 0-1,1 0 1,-1-1 0,0 0-1,0-1 1,1 1 0,-2-1 0,1-1-1,0 0 1,12-8 0,-14 8 461,-1 1 1,1-1-1,-1-1 1,0 1-1,0-1 1,-1 0-1,1 0 1,-1 0-1,0-1 1,-1 1-1,1-1 1,-1 0-1,0 0 1,2-7-1,-5 13-55,0 0-1,-1 0 1,1 0-1,0 0 1,0 0-1,0 0 1,0 0-1,-1 1 1,1-1-1,0 0 1,0 0-1,0 0 1,-1 0 0,1 0-1,0 0 1,0 0-1,0 0 1,-1 0-1,1 0 1,0 0-1,0 0 1,0 0-1,0-1 1,-1 1-1,1 0 1,0 0-1,0 0 1,0 0-1,0 0 1,-1 0-1,1 0 1,0 0-1,0-1 1,0 1-1,0 0 1,0 0-1,-1 0 1,1 0-1,0 0 1,0-1-1,0 1 1,0 0-1,0 0 1,0 0-1,0-1 1,0 1-1,0 0 1,0 0-1,0 0 1,0 0-1,0-1 1,0 1-1,0 0 1,0-1-1,-14 15 1014,3 1-670,0 1-1,1 1 0,1-1 0,0 2 1,1-1-1,1 1 0,1 1 0,1-1 0,0 1 1,-3 26-1,8-42-337,0 1 0,0 0 1,0-1-1,0 1 0,1 0 1,-1-1-1,1 1 0,0-1 0,0 1 1,3 6-1,-3-9-36,0 1 0,-1-1-1,1 0 1,0 0 0,0 0 0,0 0-1,0 0 1,0-1 0,0 1 0,0 0-1,0 0 1,0-1 0,1 1-1,-1 0 1,0-1 0,0 1 0,1-1-1,-1 0 1,0 1 0,1-1 0,-1 0-1,0 0 1,1 0 0,-1 0 0,0 0-1,1 0 1,-1 0 0,0 0 0,1-1-1,-1 1 1,3-1 0,2-2-16,1 0 0,-1 0 0,1 0 0,-1-1 0,0 0 0,0 0 0,-1-1 0,1 1 1,-1-1-1,0 0 0,0-1 0,0 1 0,4-8 0,5-8-179,-2-1 0,15-32 1,-17 33-42,16-36-353,-24 53 463,0-1 0,-1 0 0,0 0 0,1 0 0,-2 1 0,1-1 0,0 0 0,-1-9 0,0 14 108,0 0-1,0 0 1,0 0 0,0 0-1,0 0 1,-1 0 0,1-1-1,0 1 1,0 0 0,0 0-1,0 0 1,0 0 0,0 0-1,0 0 1,0 0 0,0 0-1,0 0 1,0 0 0,-1 0-1,1 0 1,0-1 0,0 1-1,0 0 1,0 0 0,0 0-1,0 0 1,0 0 0,-1 0 0,1 0-1,0 0 1,0 0 0,0 0-1,0 0 1,0 0 0,0 0-1,0 0 1,-1 0 0,1 0-1,0 0 1,0 1 0,0-1-1,0 0 1,0 0 0,0 0-1,0 0 1,0 0 0,-1 0-1,1 0 1,0 0 0,0 0-1,0 0 1,0 0 0,0 0-1,0 1 1,0-1 0,0 0-1,0 0 1,0 0 0,0 0-1,0 0 1,0 0 0,0 0-1,0 1 1,0-1 0,0 0-1,0 0 1,0 0 0,0 0-1,-6 10-138,1 4 222,0 0-1,1 0 1,1 1 0,0-1 0,1 1 0,1-1-1,0 1 1,1 0 0,1-1 0,2 18-1,-3-31-44,0 1 0,1 0 0,-1 0 0,1-1-1,-1 1 1,1 0 0,-1-1 0,1 1-1,0-1 1,0 1 0,0-1 0,0 1-1,0-1 1,0 1 0,0-1 0,1 0 0,-1 0-1,0 1 1,1-1 0,-1 0 0,1 0-1,-1-1 1,1 1 0,0 0 0,-1 0-1,3 0 1,-1-1 8,0 0-1,-1 0 1,1 0-1,0 0 1,0-1-1,0 1 1,0-1-1,0 0 1,-1 0-1,1 0 1,0 0-1,-1 0 1,1 0-1,-1-1 1,5-2-1,6-6 32,-1 0 0,1-1-1,-2-1 1,1 0 0,-2 0-1,0-1 1,0-1 0,10-19-1,-4 4-44,-2-1 0,-1-1 0,11-35 0,-16 38-27,-1 1 0,-1-1-1,2-41 1,-7 67 1,-1-1 0,0 1 0,0 0 0,0 0 0,0-1 0,-1 1 0,1 0 0,-1 0 0,1-1 0,-1 1 1,0 0-1,0 0 0,-2-3 0,3 4 0,-1 0 0,1 1 0,-1-1 0,1 1 0,-1-1 0,0 1 0,1 0 0,-1-1 0,0 1 0,1 0 0,-1-1 0,0 1 0,1 0 0,-1 0 0,0 0 0,0-1 0,0 1 0,1 0 0,-1 0 0,0 0 0,0 0 0,1 0 0,-1 1 0,0-1 0,-1 0 0,-2 2 0,1-1 0,0 1 0,-1 0 0,1 0 1,0 0-1,0 1 0,0-1 0,0 1 0,1-1 0,-1 1 1,1 0-1,0 0 0,-4 5 0,-4 10 16,1-1 0,1 2 0,0-1 0,2 1 0,0 0 0,-5 29 0,9-38-5,1 1 0,0-1 0,0 0 0,1 0 0,1 1 0,-1-1 0,2 0 0,-1 0 0,2 0 0,-1 0 0,1 0 0,1 0 0,0 0 0,6 10 0,-7-15-1,0 0 0,1 0 0,-1-1 0,1 1 0,0-1-1,1 0 1,-1 0 0,1-1 0,-1 1 0,1-1 0,0 0 0,0 0 0,1-1 0,-1 0 0,0 1 0,1-2 0,11 3-1,-13-3 2,1-1 0,-1 0 0,0 0-1,1 0 1,-1-1 0,1 1-1,-1-1 1,0 0 0,0 0-1,1-1 1,-1 1 0,0-1-1,0 0 1,-1 0 0,1 0-1,0-1 1,-1 1 0,1-1 0,-1 0-1,0 0 1,1 0 0,-2 0-1,1-1 1,2-3 0,1-3 23,-1 0 1,0 0 0,-1 0-1,0-1 1,-1 1 0,0-1-1,1-14 1,-5 40-25,0-1-1,0 1 1,2 0 0,-1-1-1,2 1 1,0-1 0,1 0-1,0 1 1,8 18 0,-10-31-8,0 1 0,0-1 0,0 1-1,0-1 1,0 0 0,1 1 0,-1-1 0,1 0 0,-1 0 0,1 0 0,0 0 0,0 0 0,0-1 0,0 1 0,0 0-1,0-1 1,1 0 0,-1 1 0,0-1 0,1 0 0,-1 0 0,1 0 0,-1-1 0,1 1 0,4 0 0,-3-1-1,0 0 0,0-1 1,0 1-1,0-1 1,0 0-1,-1 0 0,1-1 1,0 1-1,0-1 1,-1 0-1,1 0 0,-1 0 1,1 0-1,-1 0 1,0-1-1,4-3 0,0-1-1,0 0-1,0-1 0,-1 1 1,0-1-1,0-1 0,9-16 0,-26 35-18,8-5 17,1 0 0,0 0 0,1 0 0,-1 0 1,1 1-1,0-1 0,0 0 0,0 1 0,1-1 0,0 1 0,1 8 0,-1-11 0,0-1 0,1 0 0,-1 0 0,1 0 0,0 1 0,0-1-1,0 0 1,0 0 0,0 0 0,0 0 0,1-1 0,-1 1 0,1 0 0,-1 0 0,1-1 0,-1 1 0,1-1 0,0 0 0,0 1 0,0-1 0,0 0 0,0 0 0,0 0 0,0 0 0,0 0 0,0-1 0,1 1 0,-1-1 0,0 1 0,3-1 0,-1 0-57,0 0 0,0 0 0,0 0 0,0-1 1,0 1-1,0-1 0,0 0 0,0 0 0,0 0 0,-1-1 0,1 0 0,0 1 0,-1-1 1,1-1-1,-1 1 0,0 0 0,0-1 0,0 0 0,0 1 0,0-1 0,0 0 0,-1-1 0,1 1 1,-1 0-1,0-1 0,0 1 0,0-1 0,-1 0 0,1 1 0,-1-1 0,0 0 0,0 0 1,1-7-1,-1-27-334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09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11 172 20076,'3'-4'174,"1"0"0,-1 0 0,-1-1 0,1 1 0,0 0 0,-1-1-1,0 0 1,0 0 0,-1 1 0,2-7 0,1 0 159,-2 3-210,2 0 7,-1-1 0,-1 0 0,1 0 0,-1 0 0,-1 0 0,0 0 0,0-14 0,-1 23-116,0-1-1,0 1 1,0-1 0,0 1-1,0-1 1,0 1-1,0-1 1,0 1 0,0-1-1,0 1 1,0-1-1,-1 1 1,1-1 0,0 1-1,0 0 1,0-1 0,-1 1-1,1-1 1,0 1-1,-1-1 1,1 1 0,0 0-1,-1-1 1,1 1 0,-1 0-1,1-1 1,-1 1-1,-10 6 348,-7 22 128,13-17-423,0 0 0,1 0 0,1 0 0,0 0 0,1 1-1,0-1 1,0 1 0,2 0 0,-1 0 0,1-1 0,1 1 0,0 0 0,4 15 0,-5-25-65,1 0-1,0 1 1,-1-1 0,1 0 0,0 0-1,0-1 1,0 1 0,0 0 0,0 0-1,1 0 1,-1-1 0,1 1 0,-1-1-1,1 1 1,-1-1 0,1 1 0,0-1-1,-1 0 1,1 0 0,0 0 0,3 1 0,-2-1-3,0-1 0,0 0 1,-1 1-1,1-1 0,0-1 1,0 1-1,-1 0 0,1-1 1,0 1-1,-1-1 0,1 0 1,-1 0-1,1 0 1,3-3-1,5-2-6,-1-1 0,0 0 0,0-1 1,-1 0-1,0 0 0,10-13 0,5-12 58,-1 0 1,36-70-1,-59 102-48,0 1 0,0 0 0,0 0 0,0 0 0,0-1 1,0 1-1,0 0 0,0 0 0,0 0 0,0-1 0,0 1 0,1 0 0,-1 0 0,0 0 1,0-1-1,0 1 0,0 0 0,0 0 0,0 0 0,0 0 0,1-1 0,-1 1 1,0 0-1,0 0 0,0 0 0,0 0 0,1 0 0,-1 0 0,0 0 0,0 0 1,0-1-1,1 1 0,-1 0 0,0 0 0,0 0 0,0 0 0,1 0 0,-1 0 0,0 0 1,0 0-1,0 0 0,1 0 0,-1 0 0,0 0 0,0 1 0,3 10 44,-2 16-9,-1-27-37,-1 22 20,0-3-11,2 30 1,-1-46-9,0 1 0,1 0 0,0-1 0,-1 1 0,1-1 0,1 1 0,-1-1 0,0 1 0,1-1-1,0 0 1,0 1 0,0-1 0,0 0 0,3 4 0,-3-6 1,0 0-1,-1 0 1,1 0-1,0 0 1,-1-1-1,1 1 1,0 0-1,0-1 1,0 1 0,0-1-1,0 1 1,0-1-1,0 0 1,-1 0-1,1 0 1,0 0-1,0 0 1,0-1-1,0 1 1,0 0-1,0-1 1,0 1-1,0-1 1,-1 0 0,3-1-1,4-2 5,0 0 0,0-1 1,-1 0-1,8-6 0,2-4 20,0-1-1,-2-1 1,19-25-1,-12 15 16,-22 27-41,0 0 0,0 0 0,0 1 0,0-1 0,0 0 0,0 0 1,0 0-1,0 0 0,0 0 0,0 0 0,0 0 0,0 0 0,0 0 0,1 0 1,-1 0-1,0 1 0,0-1 0,0 0 0,0 0 0,0 0 0,0 0 1,0 0-1,0 0 0,0 0 0,0 0 0,1 0 0,-1 0 0,0 0 0,0 0 1,0 0-1,0 0 0,0 0 0,0 0 0,0 0 0,0 0 0,0 0 1,1 0-1,-1 0 0,0 0 0,0 0 0,0 0 0,0 0 0,0 0 0,0 0 1,0 0-1,0 0 0,0-1 0,0 1 0,1 0 0,-1 0 0,0 0 1,0 0-1,0 0 0,0 0 0,0 0 0,0 0 0,0 0 0,0 0 0,0 0 1,0-1-1,0 1 0,0 0 0,0 0 0,0 0 0,0 0 0,-1 13 12,-9 30-36,6-27-43,3-10-5,-7 32-559,6-25 508,3-12 205,1-4 132,7-16-334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8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20628,'16'24'2297,"8"-7"-1641,9-8-344,5 1 1144,3-7 105,-5 3-953,-13-15-352,-7-8-32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39.9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55 17500,'-8'18'476,"0"-1"1,2 2-1,0-1 1,1 1-1,1 0 1,-4 38-1,7-51-435,0 25-13,1-30-18,0 0 0,0 0-1,0 0 1,0 0 0,0 0 0,0 0-1,0 0 1,1 0 0,-1 0 0,0 0-1,1 0 1,-1 0 0,1-1 0,-1 1-1,1 0 1,-1 0 0,1 0 0,-1 0-1,1-1 1,0 1 0,-1 0 0,2 0 0,-1-1 8,0 0 1,0 0-1,0 0 1,0 0-1,0 0 1,0 0-1,0 0 1,0 0-1,0-1 1,0 1 0,0 0-1,0-1 1,0 1-1,0-1 1,-1 1-1,1-1 1,0 0-1,0 1 1,0-1 0,-1 0-1,1 1 1,0-1-1,-1 0 1,1 0-1,-1 1 1,2-3-1,16-26 316,-16 24-247,64-134 1716,-28 58-744,-38 80-1034,0 1 0,0-1-1,1 0 1,-1 0 0,0 1 0,1-1-1,-1 0 1,1 1 0,-1-1 0,1 0 0,-1 1-1,1-1 1,-1 1 0,1-1 0,0 1 0,-1-1-1,2 0 1,-1 1-17,-1 0 0,0 1-1,1-1 1,-1 0 0,0 1-1,1-1 1,-1 0 0,0 1-1,0-1 1,0 0 0,1 1 0,-1-1-1,0 0 1,0 1 0,0-1-1,0 1 1,0-1 0,1 0 0,-1 1-1,0-1 1,0 1 0,0-1-1,0 1 1,0 41 17,-1-33 2,1 19-26,-1-15 2,1 1 0,0-1 0,1 0 0,1 1 1,5 23-1,-6-36 1,-1 1 0,0-1 0,1 0 0,-1 1 0,1-1 0,0 0 0,-1 0 0,1 1 0,0-1 0,0 0 0,0 0 0,0 0 0,0 0 0,0 0 0,0 0 0,0 0 0,0 0 0,0 0 0,1-1 0,-1 1 0,0 0 0,3 0 0,-2-1 6,0 0 0,0 0 0,0 0 0,0 0 0,0 0 1,0 0-1,0-1 0,0 1 0,0-1 0,0 0 0,0 1 1,0-1-1,0 0 0,2-2 0,7-4 78,0-1 0,0-1-1,18-19 1,-21 20-27,13-14 86,-16 15-84,1 0-1,1 0 0,-1 1 1,1-1-1,0 2 0,1-1 1,-1 1-1,17-8 0,-24 13-57,1 0 0,0 0 0,0 0 1,-1 0-1,1 0 0,0 0 0,0 0 0,0 0 0,-1 0 0,1 0 0,0 1 1,0-1-1,-1 0 0,1 0 0,0 1 0,-1-1 0,1 1 0,0-1 0,-1 0 1,1 1-1,-1 0 0,1-1 0,-1 1 0,1-1 0,-1 1 0,1-1 0,-1 1 1,1 0-1,-1-1 0,0 1 0,1 0 0,-1 0 0,0-1 0,0 1 0,1 0 1,-1 0-1,0-1 0,0 1 0,0 1 0,3 37 42,-3-31-43,1 16-2,-1-12 8,0-1 1,1 0-1,0 0 1,1 0-1,0 0 0,6 16 1,-8-26-7,0 0 1,1 0-1,-1 0 1,1 0-1,-1 0 1,1 0-1,0 0 1,-1 0 0,1 0-1,0-1 1,-1 1-1,1 0 1,0 0-1,0-1 1,0 1-1,0 0 1,0-1-1,0 1 1,0-1-1,0 1 1,0-1-1,2 1 1,-1-1 4,0 0 0,-1 0 0,1 0 1,0 0-1,0-1 0,0 1 0,0-1 1,0 1-1,-1-1 0,1 1 0,0-1 0,2-1 1,5-4 47,1-1 1,-1 1 0,14-15 0,-16 15-21,21-21 84,-11 11-37,0 0-1,36-25 1,-52 41-83,1-1-1,-1 0 1,0 0 0,1 0-1,-1 1 1,1-1-1,-1 1 1,1-1 0,-1 1-1,1-1 1,-1 1-1,1 0 1,-1 0 0,1 0-1,-1 0 1,1 0 0,-1 0-1,4 1 1,-4-1-2,0 1 0,0 0 0,0-1 1,0 1-1,0 0 0,0 0 0,-1 0 0,1-1 0,0 1 1,0 0-1,-1 0 0,1 0 0,0 0 0,-1 1 1,1-1-1,-1 0 0,0 0 0,1 0 0,-1 1 1,2 8-12,-1 0 1,0 0 0,-1 0 0,-1 17 0,0-10 2,1-16 9,0 0 1,0 0 0,0 0-1,0 1 1,0-1 0,1 0-1,-1 0 1,0 0 0,0 1-1,1-1 1,-1 0 0,1 0-1,-1 0 1,1 0 0,-1 0-1,1 0 1,1 1-1,-2-1 1,1-1-1,-1 0 0,1 1 0,-1-1 0,1 0 0,0 0 0,-1 0 0,1 0 0,-1 0 1,1 1-1,0-1 0,-1 0 0,1 0 0,0-1 0,-1 1 0,1 0 0,-1 0 1,1 0-1,0 0 0,-1 0 0,1-1 0,-1 1 0,2-1 0,4-2-2,0-1 1,0 0-1,-1-1 0,9-7 0,-10 8 1,15-13-5,15-16-343,77-54 0,-108 85 274,1 0 1,0 0-1,1 0 1,-1 0-1,0 1 1,9-2-1,-13 2 43,1 1 0,0 0 0,-1 0-1,1 0 1,0 0 0,-1 0-1,1 0 1,0 0 0,-1 0 0,1 0-1,0 0 1,-1 0 0,1 0 0,0 0-1,-1 1 1,1-1 0,0 0-1,-1 0 1,1 1 0,-1-1 0,1 1-1,0-1 1,-1 0 0,1 1 0,-1-1-1,0 1 1,1-1 0,-1 1 0,1-1-1,-1 1 1,0-1 0,1 1-1,-1 0 1,0-1 0,1 1 0,-1 0-1,0-1 1,0 1 0,0-1 0,0 1-1,0 0 1,1 0 0,-1-1 0,0 1-1,-1 0 1,1-1 0,0 1-1,0 0 1,0-1 0,0 1 0,-1 0-1,0 2-52,1 0 0,-2-1 0,1 1-1,0-1 1,0 1 0,-1-1 0,1 0 0,-1 1-1,0-1 1,0 0 0,0 0 0,0 0-1,0 0 1,0-1 0,0 1 0,-1 0-1,1-1 1,0 0 0,-1 1 0,0-1 0,-4 1-1,-14 3-359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0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19228,'-1'10'1240,"1"-2"-1640,1-4 376,2-3 680,0 1-720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0.8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77 124 18508,'5'-11'1084,"-1"8"910,-6 32-900,-1 0 0,-12 49 0,4-28-879,-8 43-52,5-30-17,-7 80 1,21-132-4,2-14 59,5-21 129,9-52 25,-3 1 1,-3-2-1,-4 1 0,-6-118 1,0 180-351,-1-1 0,-1 1 0,-4-16 0,6 30-7,0 0 1,0-1 0,0 1-1,0 0 1,0-1 0,0 1 0,0 0-1,0 0 1,0-1 0,0 1-1,0 0 1,-1-1 0,1 1-1,0 0 1,0 0 0,0-1-1,0 1 1,0 0 0,-1 0 0,1-1-1,0 1 1,0 0 0,0 0-1,-1 0 1,1 0 0,0-1-1,0 1 1,-1 0 0,1 0 0,0 0-1,0 0 1,-1 0 0,1 0-1,0 0 1,-1-1 0,1 1-1,-6 10-27,0 17-30,2 8-24,1 70 0,3-94 73,1 1 0,1 0-1,0-1 1,0 1 0,1-1 0,0 1 0,1-1 0,1 0-1,9 18 1,-12-26 12,0 0 0,0-1 0,1 1 1,-1 0-1,1-1 0,-1 1 0,1-1 0,0 0 0,0 0 0,0 0 0,0-1 0,0 1 0,0 0 0,1-1 0,-1 0 1,6 1-1,-3-1 10,0 0 1,1-1-1,-1 0 1,0 0-1,0 0 1,0-1-1,0 0 1,0 0-1,6-3 1,3-1 22,-1-1 1,-1 0-1,1-1 1,-1-1 0,0 0-1,-1 0 1,13-12-1,-7 3 24,0-1 0,-1-1 0,-1-1 0,-1 0 0,-1-1 0,-1-1-1,-1 0 1,17-41 0,-28 61-58,-1 1 1,1-1-1,0 0 0,-1 0 0,0 1 1,1-1-1,-1 0 0,0 0 0,0 0 1,0 0-1,0-3 0,0 5-2,0 0 0,0 0-1,0 0 1,-1 0 0,1 0-1,0 0 1,0 0 0,0-1-1,0 1 1,0 0 0,0 0-1,0 0 1,0 0 0,0 0 0,0 0-1,-1 0 1,1 0 0,0 0-1,0-1 1,0 1 0,0 0-1,0 0 1,0 0 0,0 0-1,-1 0 1,1 0 0,0 0-1,0 0 1,0 0 0,0 0 0,0 0-1,0 0 1,-1 0 0,1 0-1,0 0 1,0 0 0,0 0-1,0 0 1,0 0 0,0 0-1,-1 0 1,1 1 0,0-1-1,-9 9-39,-3 13-28,2 0-1,0 1 0,1-1 1,-9 38-1,6-18-2,11-39 66,-38 138-579,35-124 253,1 1 0,1-1 0,0 1 0,1 0 0,1-1 0,3 21 0,-2-35 314,-1 0 1,1 0 0,-1 0-1,1-1 1,0 1-1,0 0 1,0-1 0,1 1-1,-1-1 1,0 1-1,4 3 1,-4-5-10,0 0 0,0 0-1,0-1 1,1 1 0,-1 0 0,0-1-1,0 1 1,1 0 0,-1-1 0,0 1-1,1-1 1,-1 0 0,0 0 0,1 1-1,-1-1 1,1 0 0,-1 0-1,0 0 1,1 0 0,-1 0 0,1-1-1,-1 1 1,2-1 0,27-10-585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68 14819,'1'-1'110,"-1"1"1,0-1-1,0 1 0,0-1 0,0 1 1,0-1-1,0 0 0,0 1 0,0-1 0,0 1 1,0-1-1,0 0 0,0 1 0,0-1 1,0 1-1,-1-1 0,1 1 0,0-1 1,0 1-1,-1-1 0,1 1 0,0-1 0,-1 1 1,1-1-1,0 1 0,-1-1 0,1 1 1,-1 0-1,1-1 0,-1 1 0,1 0 0,-1-1 1,1 1-1,-1 0 0,1 0 0,-1-1 1,1 1-1,-1 0 0,0 0 0,1 0 1,-1 0-1,1 0 0,-1 0 0,1 0 0,-1 0 1,0 0-1,1 0 0,-1 0 0,1 0 1,-1 0-1,1 0 0,-1 1 0,0-1 1,0 1-1,-3 0 193,0 0 0,0 0-1,1 1 1,-1 0 0,1 0 0,-1 0 0,-3 2 0,-1 4-166,-1 0 1,1 0-1,0 1 0,1 0 1,0 0-1,0 1 1,1 0-1,1 0 0,-1 1 1,2-1-1,-1 1 0,1 0 1,-3 15-1,7-25-119,0-1 0,0 1 1,0 0-1,-1 0 0,1 0 0,0 0 1,0 0-1,0-1 0,0 1 0,0 0 0,0 0 1,1 0-1,-1 0 0,0 0 0,0-1 1,0 1-1,1 0 0,-1 0 0,1 0 0,-1-1 1,0 1-1,1 0 0,0 0 0,-1-1 1,1 1-1,-1 0 0,1-1 0,0 1 0,-1-1 1,1 1-1,0-1 0,0 1 0,-1-1 0,1 0 1,0 1-1,0-1 0,0 0 0,-1 1 1,1-1-1,0 0 0,0 0 0,0 0 0,0 0 1,0 0-1,-1 0 0,1 0 0,0 0 1,0 0-1,1-1 0,8-1 81,0 0-1,-1 0 1,18-8 0,-6 3 1,-18 6-97,0 0 0,1 0 1,-1 1-1,1-1 1,-1 1-1,1 0 1,-1 0-1,1 0 0,-1 0 1,1 1-1,-1-1 1,0 1-1,1 0 0,-1 0 1,1 0-1,-1 0 1,0 1-1,0 0 0,0-1 1,0 1-1,0 0 1,0 0-1,-1 1 0,1-1 1,0 0-1,-1 1 1,0 0-1,4 5 0,-5-7-2,-1-1-1,0 1 1,1 0-1,-1-1 1,1 1-1,0-1 1,-1 1-1,1 0 1,-1-1-1,1 1 1,0-1-1,-1 0 1,1 1-1,0-1 1,0 0-1,-1 1 1,1-1-1,0 0 1,0 0-1,0 0 1,-1 0-1,1 1 1,0-1-1,0 0 1,0 0-1,-1-1 1,2 1-1,-1 0 4,1-1-1,-1 0 0,0 0 1,0 0-1,0 1 1,0-1-1,0 0 0,0 0 1,0 0-1,0-1 0,0 1 1,0 0-1,1-3 0,2-3 26,-1-1 1,0 0-1,4-15 0,-4 9 2,0 1 1,-1 0-1,-1 0 1,0-1-1,-1 1 1,-1 0-1,0-1 1,0 1-1,-7-25 0,2 24-11,5 14-20,1 0 0,0-1-1,0 1 1,0-1 0,0 1 0,-1 0-1,1-1 1,0 1 0,0 0-1,-1-1 1,1 1 0,0 0 0,0 0-1,-1-1 1,1 1 0,0 0-1,-1 0 1,1 0 0,-1-1 0,1 1-1,0 0 1,-1 0 0,1 0-1,0 0 1,-1 0 0,1 0 0,-1 0-1,1-1 1,0 1 0,-1 1-1,0-1 1,1 0-14,0 0 0,0 0 1,-1 1-1,1-1 0,0 0 0,0 1 0,0-1 0,-1 0 1,1 1-1,0-1 0,0 0 0,0 1 0,0-1 0,0 0 0,0 1 1,0-1-1,0 0 0,0 1 0,0-1 0,0 1 0,0-1 1,0 0-1,0 1 0,0-1 0,0 0 0,0 1 0,1-1 0,-1 0 1,0 1-1,0-1 0,0 0 0,0 1 0,1-1 0,-1 0 1,0 0-1,0 1 0,1-1 0,-1 0 0,0 0 0,1 1 0,-1-1 1,1 0-1,12 12-878,-8-11 755,-1 1 0,1-1 0,-1 0-1,1 0 1,-1 0 0,1 0 0,0-1 0,-1 0-1,1 0 1,-1 0 0,1-1 0,0 1 0,6-3-1,0 0 44,0 0-1,0-1 1,0 0-1,13-8 0,16-13-254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2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12699,'-30'86'1534,"-29"97"652,49-145-1643,1 1-1,-6 71 1,15-103-434,0 0 0,0 0 0,1 0 0,0-1 1,0 1-1,0 0 0,1-1 0,3 11 1,-4-15-89,0-1 0,-1 0 0,1 1 1,0-1-1,0 0 0,0 1 1,0-1-1,0 0 0,0 0 1,0 0-1,0 0 0,0 0 0,0 0 1,1 0-1,-1 0 0,0 0 1,1-1-1,-1 1 0,1 0 1,-1-1-1,1 1 0,-1-1 1,1 0-1,-1 1 0,1-1 0,-1 0 1,1 0-1,0 0 0,-1 0 1,1 0-1,-1-1 0,1 1 1,-1 0-1,1-1 0,-1 1 0,1-1 1,-1 1-1,1-1 0,-1 0 1,0 0-1,3-1 0,0-1 15,0 0-1,0 0 1,-1 0 0,1 0-1,-1 0 1,3-5-1,12-9 654,-15 15-462,1-1 1,0 1-1,0 1 0,0-1 1,0 1-1,7-2 1,16-8-397,-7-1 123,0-2 1,-2 0-1,1-1 0,-2-1 1,0 0-1,-1-2 0,16-21 1,-13 12 303,-1 0 1,-1-1 0,-2 0-1,20-51 1,-33 71-148,0 6-49,-1-1 0,0 1 0,0-1 0,0 0 0,-1 1-1,1-1 1,-1 0 0,1 1 0,-1-1 0,0 0 0,0-4-1,-1 7-45,1 0 0,0 0-1,0 0 1,-1 0 0,1 0-1,0 0 1,0 0 0,-1 0-1,1 0 1,0 1 0,0-1-1,-1 0 1,1 0 0,0 0-1,0 0 1,-1 0 0,1 0-1,0 0 1,0 1 0,0-1-1,0 0 1,-1 0-1,1 0 1,0 1 0,0-1-1,0 0 1,0 0 0,-1 0-1,1 1 1,0-1 0,0 0-1,0 0 1,0 1 0,0-1-1,0 0 1,0 0 0,0 1-1,-8 13 145,-5 18-120,1 1-1,2 1 1,1-1-1,1 2 1,2-1-1,2 1 1,1 0-1,2 0 1,4 58-1,-2-83-36,0 0 1,0 0-1,1 0 0,0 0 0,1-1 0,6 18 1,-9-27-10,0 0 0,1 0-1,-1 0 1,0 0 0,0-1 0,0 1 0,0 0 0,0 0 0,0 0 0,0 0 0,0-1-1,0 1 1,1 0 0,-1 0 0,0 0 0,0 0 0,0 0 0,0 0 0,1-1 0,-1 1-1,0 0 1,0 0 0,0 0 0,0 0 0,1 0 0,-1 0 0,0 0 0,0 0 0,0 0-1,1 0 1,-1 0 0,0 0 0,0 0 0,0 0 0,1 0 0,-1 0 0,0 0 0,0 0-1,0 0 1,0 0 0,1 0 0,-1 0 0,0 0 0,0 1 0,0-1 0,0 0 0,1 0-1,-1 0 1,0 0 0,0 0 0,0 0 0,0 1 0,0-1 0,1 0 0,-1 0 0,0 0-1,0 0 1,0 1 0,1-17-296,-2-2 1,-1 1 1,0 0-1,-2 0 1,0 0-1,-7-19 1,-39-78-592,28 68 1208,18 32 87,9 10 101,17 11 79,-11-3-841,72 26-633,-46-21 638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2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223 66 14931,'0'-2'138,"0"1"-1,0 0 1,0 0 0,-1 0-1,1-1 1,0 1 0,0 0-1,-1 0 1,1 0-1,0-1 1,-1 1 0,1 0-1,-1 0 1,0 0 0,1 0-1,-1 0 1,0 0-1,1 0 1,-1 0 0,0 0-1,0 0 1,-2-1-1,2 2 62,-1-1 0,0 0-1,0 0 1,0 1-1,0-1 1,0 1 0,0 0-1,0 0 1,0-1-1,0 1 1,0 0-1,-3 1 1,-2 0 134,0 1-1,0-1 1,1 1 0,-1 1 0,1-1-1,0 1 1,-8 5 0,3 0-262,0 0 0,1 1 1,0 0-1,1 1 1,0 0-1,1 1 0,0 0 1,0 0-1,1 0 1,1 1-1,0 0 0,-9 25 1,14-35-60,0 1 0,1-1 1,-1 0-1,1 1 0,-1-1 1,1 0-1,0 1 0,0-1 1,0 0-1,0 1 0,1-1 1,-1 0-1,1 1 0,-1-1 1,1 0-1,1 4 0,-1-5 3,0 0 0,0-1 0,0 1 0,0 0 0,0 0 0,0 0-1,0 0 1,0-1 0,0 1 0,0-1 0,1 1 0,-1-1 0,0 1 0,1-1 0,-1 0-1,0 1 1,1-1 0,-1 0 0,0 0 0,1 0 0,-1 0 0,0 0 0,1 0 0,-1-1 0,0 1-1,0 0 1,1-1 0,-1 1 0,2-2 0,8-2 70,0 0-1,0-2 1,-1 1-1,0-1 1,0-1 0,11-8-1,52-51 476,8-25-15,-28 29-150,-67 85-355,-19 50-1,27-59-36,0 0-22,-5 7-186,2 2 0,0-1 0,2 1 0,1 0-1,-4 25 1,9-46 141,1-1-1,0 1 1,-1-1-1,1 1 1,0 0-1,0-1 1,0 1-1,1 0 1,-1-1 0,0 1-1,1-1 1,-1 1-1,0 0 1,1-1-1,0 1 1,-1-1-1,1 1 1,0-1-1,1 2 1,-1-3 43,0 1 0,0-1 0,0 1 0,0-1 1,0 0-1,0 1 0,0-1 0,0 0 0,0 0 0,0 0 0,0 0 1,0 0-1,0 0 0,0 0 0,0 0 0,0 0 0,0-1 0,0 1 0,0 0 1,0 0-1,0-1 0,1 0 0,7-4-69,1-1 0,-1 0 1,0 0-1,10-10 0,-14 12-64,34-28-365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1 18924,'-2'5'2831,"-2"3"-2293,-49 98 3558,-15 58-3214,68-164-882,-3 8 27,0 0-1,1 0 0,0 0 0,0 10 1,1-16-26,1-1 0,0 0 1,0 1-1,0-1 1,0 0-1,0 0 1,0 1-1,1-1 0,-1 0 1,0 1-1,1-1 1,-1 0-1,0 0 1,1 1-1,0-1 0,-1 0 1,1 0-1,0 0 1,0 0-1,-1 0 1,1 0-1,0 0 0,0 0 1,0 0-1,0 0 1,0-1-1,0 1 1,0 0-1,1-1 0,-1 1 1,0-1-1,0 1 1,0-1-1,2 1 1,9 0-11,-1 0 0,1-1 0,-1 0 1,1-1-1,-1 0 0,0 0 1,18-6-1,-14 3-29,1 1 0,30-1-1,-44 4 32,0 0-1,1 0 1,-1 0-1,0 0 1,0 1-1,1-1 1,-1 1-1,0 0 1,0-1-1,1 1 1,-1 0-1,0 0 1,0 1-1,2 0 1,-3-1 2,0 0 0,0 1 0,0-1 0,0 0 0,0 0 0,-1 1-1,1-1 1,0 1 0,-1-1 0,1 1 0,-1-1 0,1 1 0,-1-1 0,0 1 0,1-1 0,-1 1 0,0-1 0,0 1 0,0-1 0,0 1 0,-1 2-1,-1 4-2,0 0 0,-1-1 0,1 1 0,-2-1 0,1 1 0,-1-1 0,0-1 0,0 1 0,-1 0 0,0-1 0,-7 8 0,0-2 11,-1 0 1,0 0 0,-1-1 0,-16 10 0,24-18-36,1 0 1,-1 0-1,0 0 0,0-1 0,0 0 0,0 0 1,0 0-1,0-1 0,0 0 0,-1 0 0,-9-1 1,14 0 9,-1 0 0,1-1 0,-1 1 1,1 0-1,0-1 0,-1 0 0,1 0 1,0 0-1,-1 0 0,1 0 0,0 0 1,0 0-1,0-1 0,0 1 0,0-1 1,0 0-1,1 1 0,-1-1 1,0 0-1,1 0 0,-1 0 0,1 0 1,0 0-1,0 0 0,0-1 0,0 1 1,0 0-1,0-1 0,0 1 0,1 0 1,0-1-1,-1-2 0,0 1 4,1-1 0,0 1 0,0 0-1,0-1 1,0 1 0,1-1 0,0 1-1,-1 0 1,2-1 0,-1 1 0,2-4-1,11-18-281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3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41 19012,'-9'14'2393,"9"-2"-1089,4-12 1408,6-2-2215,0-5-698,12-10 306,2-2-202,5-2-135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5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 1 18116,'0'0'44,"0"0"0,0 0 0,0 0 0,-1 0 0,1 0 1,0 0-1,0 0 0,0 0 0,0 0 0,0 0 0,-1 0 0,1 0 0,0 0 0,0 0 1,0 0-1,0 0 0,0 0 0,0 0 0,-1 0 0,1 0 0,0 1 0,0-1 1,0 0-1,0 0 0,0 0 0,0 0 0,0 0 0,0 0 0,0 0 0,-1 1 0,1-1 1,0 0-1,0 0 0,0 0 0,0 0 0,0 0 0,0 0 0,0 1 0,0-1 1,0 0-1,0 0 0,0 0 0,0 0 0,0 0 0,0 1 0,-2 13 751,0 20-127,2-31-361,-21 193 2580,0 6-1919,21-200-1071,0 0 0,0 1 0,1-1 0,-1 0 0,0 0 0,1 1 0,0-1 0,-1 0 0,1 0 0,2 4 0,-3-6 59,0 0 1,0 1-1,0-1 1,1 0-1,-1 0 1,0 0-1,0 1 0,0-1 1,0 0-1,1 0 1,-1 0-1,0 0 1,0 0-1,0 1 1,0-1-1,1 0 1,-1 0-1,0 0 1,0 0-1,1 0 0,-1 0 1,0 0-1,0 0 1,0 0-1,1 0 1,-1 0-1,0 0 1,0 0-1,1 0 1,-1 0-1,0 0 0,0 0 1,0 0-1,1 0 1,6-13-819,-4-5 258,-3-7-223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09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0 20148,'0'10'2065,"0"-1"-1505,-6-3-424,1-1 1416,3-3-1344,-5-9-40,0-13-248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5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13931,'4'-26'1912,"6"20"-871,0 8-377,3 12 1688,2 2-879,6 1-457,4 0-176,6-3-288,6-2-96,-1-11-176,1-1-56,-1-7-128,0-3-136,-12-3-528,-2 2-296,-13 1 712,-9 1-136,-12 6-128</inkml:trace>
  <inkml:trace contextRef="#ctx0" brushRef="#br0" timeOffset="1">87 307 18444,'-5'21'1992,"8"-8"-1063,7-7-321,10-6 1072,6-3-312,8-1-415,3-5-225,3 3-432,2 1-256,-9-1-944,-4 6-401,-18 0 1009,-8 7-200,-13 3-224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6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46 16251,'0'17'1969,"7"-5"-841,3-5-376,12-4 1105,2-3-281,6-3-376,3-4-304,3-3-888,1-3-536,1-4 512,0-1-168,0 1-232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0 19588,'-19'9'528,"1"0"-1,0 1 1,0 2-1,1-1 1,0 2-1,1 0 1,1 1-1,0 1 1,1 0-1,-14 19 1,26-32-514,1 1-1,-1-1 1,1 0 0,-1 1 0,1-1-1,0 1 1,-1 0 0,2-1 0,-3 6-1,3-8-13,0 1 0,0-1 0,0 1 0,1-1 0,-1 1 0,0-1 0,0 1 0,0-1 0,0 1 0,0-1 0,0 0 0,1 1 0,-1-1 0,0 1 0,0-1 0,1 0 0,-1 1 0,0-1 0,1 0 0,-1 1 0,0-1 0,1 0 0,0 1 0,17 3-37,0-5-8,-1-1 0,27-6 0,-33 5 36,1 1 1,0 0-1,-1 1 1,1 0-1,0 0 0,0 1 1,-1 1-1,19 3 1,-28-4 9,0 1 1,0-1 0,0 1-1,0 0 1,0-1 0,0 1-1,0 0 1,0 0 0,0 0-1,-1 0 1,1 1 0,0-1-1,-1 0 1,1 1 0,-1 0-1,1-1 1,-1 1 0,0-1-1,0 1 1,1 0 0,-1 0-1,-1 0 1,1 0 0,0 0-1,0 0 1,-1 0 0,1 3-1,-1-2 9,0 0 0,0 1 0,0-1 0,-1 0 0,0 0 0,1 1 0,-1-1 0,-1 0 0,1 0 0,0 0 0,-1 0 0,1-1 0,-1 1 0,0 0 0,0 0 0,0-1 0,-4 4 0,-4 4 30,0-1 0,-1 0-1,-1-1 1,1 0 0,-1 0-1,-1-2 1,1 1-1,-1-2 1,0 0 0,0 0-1,-1-1 1,1-1 0,-28 4-1,39-7-30,0 0-6,1 0 0,-1 1 0,1-1-1,-1 0 1,1 0 0,-1 0 0,1 0 0,-1-1-1,1 1 1,0 0 0,-1-1 0,1 1 0,-1-1-1,1 1 1,0-1 0,-1 1 0,1-1 0,0 0-1,0 0 1,-1 0 0,1 0 0,-1-1 0,0-9-3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6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100 6 19188,'0'0'34,"0"0"1,0-1-1,0 1 0,0 0 0,-1 0 1,1 0-1,0-1 0,0 1 1,0 0-1,0 0 0,0-1 0,0 1 1,0 0-1,-1 0 0,1 0 0,0-1 1,0 1-1,0 0 0,0 0 0,-1 0 1,1 0-1,0 0 0,0-1 1,0 1-1,-1 0 0,1 0 0,0 0 1,0 0-1,-1 0 0,1 0 0,0 0 1,0 0-1,-1 0 0,1 0 0,0 0 1,0 0-1,0 0 0,-1 0 1,1 0-1,0 0 0,0 0 0,-1 0 1,1 0-1,0 0 0,0 0 0,-1 1 1,1-1-1,0 0 0,0 0 1,0 0-1,0 0 0,-1 0 0,1 1 1,0-1-1,0 0 0,0 0 0,0 0 1,-1 1-1,1-1 0,0 0 0,0 0 1,0 0-1,0 1 0,0-1 1,-11 20 390,-7 34 171,2 0 0,2 0 0,-10 93 0,24-143-595,-2 10 10,0 0 0,1 0 0,1 0 1,0 0-1,1 0 0,3 19 0,-4-32 1,0 0 0,1 0 1,-1 0-1,0 0 0,1 0 1,-1 0-1,1 0 0,-1 0 1,1 0-1,-1 0 0,1 0 1,0 0-1,-1 0 0,1-1 0,0 1 1,0 0-1,0 0 0,0-1 1,0 1-1,-1 0 0,1-1 1,0 1-1,0-1 0,0 0 0,1 1 1,-1-1-1,0 0 0,0 1 1,0-1-1,0 0 0,0 0 1,0 0-1,0 0 0,0 0 1,1 0-1,-1 0 0,0-1 0,0 1 1,0 0-1,0-1 0,2 0 1,3-1 62,0-1 0,0 0 0,-1 0 0,1 0 0,-1-1 1,6-4-1,27-28 343,-2-2 1,-1-1-1,46-67 1,-56 72-238,-9 14-127,-1 0-112,0-1 0,-1 0 0,19-38 0,-66 96-2014,10-11 1625,1 5-173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7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15035,'0'17'2113,"7"8"-1089,-1-4-456,-1-2 1728,1-1-1127,3-2-985,2-3-544,2-10 336,4-5-200,2-6-192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7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217 83 15131,'-3'-1'212,"0"0"1,0 0-1,0 0 0,0 0 0,0 0 0,0 1 1,0-1-1,0 1 0,0 0 0,0 0 0,0 0 0,0 1 1,0-1-1,0 1 0,0-1 0,0 1 0,0 0 1,0 0-1,0 0 0,0 1 0,1-1 0,-1 1 1,-2 1-1,-6 4 108,0 0 1,0 1 0,1 0 0,-9 10-1,10-10-159,1 1 0,0 0 0,1 0 0,-1 0 0,2 1 0,-1 0 0,2 0-1,-1 0 1,1 1 0,-6 19 0,11-28-128,0 0 0,-1 0 1,1 0-1,0-1 0,0 1 0,0 0 1,0 0-1,0 0 0,0 0 0,1 0 0,-1-1 1,1 1-1,-1 0 0,2 2 0,-1-3-7,0 0 0,-1 0 0,1 0 0,0 0 0,0 0 0,0 0 0,0 0 0,0 0 0,0-1-1,1 1 1,-1-1 0,0 1 0,0-1 0,0 1 0,1-1 0,-1 1 0,0-1 0,0 0 0,1 0 0,-1 0 0,0 0-1,1 0 1,1 0 0,8-1 89,-1-1-1,0 0 0,1-1 0,-1 0 1,0 0-1,0-1 0,0 0 1,16-11-1,-4 2 184,-1-1 1,31-28 0,-43 34-185,0-1 1,0-1-1,-1 0 0,8-11 1,-13 16-82,0 1 0,-1 0 1,1-1-1,-1 1 1,0-1-1,-1 0 0,1 0 1,-1 0-1,0 0 0,0 0 1,-1 0-1,1-10 0,-1 14-27,0-1 1,0 1-1,-1-1 0,1 1 1,0 0-1,0 0 0,-1-1 0,1 1 1,-1 0-1,0-1 0,1 1 0,-1 0 1,0 0-1,1 0 0,-1 0 0,0 0 1,0 0-1,0 0 0,0 0 0,0 0 1,0 0-1,0 0 0,-2 0 0,0 0-7,1 0 0,-1 1 0,1-1-1,-1 1 1,1-1 0,-1 1 0,1 0 0,-1 0-1,1 0 1,0 1 0,-1-1 0,-2 1-1,-3 1-24,1 0 0,0 1 0,0 0-1,0 0 1,0 0 0,0 1-1,-10 8 1,6-2-154,0 0-1,1 1 1,0 0-1,-12 18 0,22-24-306,8-5 152,10-6-158,20-12-677,42-29 0,33-16-134,-108 61 1289,0-1 0,0 1 1,0 1-1,1-1 1,-1 1-1,1 0 0,-1 0 1,1 1-1,-1-1 1,10 2-1,-13-1 33,0 0-1,0 1 1,0-1-1,0 1 1,0 0-1,0 0 1,0 0 0,-1 0-1,1 0 1,0 0-1,-1 0 1,1 1-1,-1-1 1,1 0 0,-1 1-1,1-1 1,-1 1-1,0 0 1,0-1-1,0 1 1,0 0 0,0 0-1,0 0 1,0 0-1,-1 0 1,1 0-1,-1 0 1,1 0 0,-1 0-1,0 4 1,1 2 77,-1 1 0,0 0 0,-1-1 1,0 1-1,0-1 0,-1 1 1,-2 8-1,-25 57 659,10-26-62,19-48-685,0 0-1,0 0 1,0 0 0,1-1-1,-1 1 1,0 0 0,0 0-1,0 0 1,0 0-1,1 0 1,-1 0 0,0 0-1,0-1 1,0 1 0,1 0-1,-1 0 1,0 0-1,0 0 1,0 0 0,1 0-1,-1 0 1,0 0 0,0 0-1,0 0 1,1 0-1,-1 0 1,0 0 0,0 0-1,0 1 1,1-1 0,-1 0-1,0 0 1,0 0-1,0 0 1,1 0 0,-1 0-1,0 0 1,0 1-1,0-1 1,0 0 0,0 0-1,1 0 1,-1 0 0,0 1-1,0-1 1,0 0-1,0 0 1,0 0 0,0 1-1,0-1 1,0 0 0,0 0-1,0 0 1,0 1-1,0-1 1,0 0 0,0 0-1,0 0 1,0 1 0,0-1-1,0 0 1,0 0-1,0 0 1,0 1 0,0-1-1,0 0 1,0 0 0,0 0-1,0 1 1,16-10 72,-15 9-63,58-37 147,44-24 13,-87 52-143,1 2-1,1 0 1,-1 0-1,25-4 0,-38 10-22,0 0-1,0 1 0,0-1 1,0 1-1,0 0 0,0 0 1,7 2-1,-10-2-7,0 0-1,-1 0 1,1 1 0,0-1-1,0 0 1,-1 1-1,1-1 1,0 1 0,0-1-1,-1 1 1,1-1-1,0 1 1,-1-1 0,1 1-1,-1 0 1,1-1-1,-1 1 1,1 0-1,-1 0 1,1-1 0,-1 1-1,0 0 1,0 0-1,1-1 1,-1 1 0,0 0-1,0 0 1,0 0-1,0 0 1,0 0 0,0-1-1,0 1 1,0 0-1,0 0 1,0 0 0,0 0-1,0 0 1,-1-1-1,1 2 1,-3 6 17,-1 1 1,1-2-1,-1 1 0,-9 13 0,2-3 49,11-18-65,1 0 0,-1 0 0,0 0-1,0-1 1,1 1 0,-1 0 0,0 0 0,1 0 0,-1 0-1,0 0 1,0 0 0,1 0 0,-1 0 0,0 0 0,1 0-1,-1 0 1,0 0 0,0 0 0,1 1 0,-1-1-1,0 0 1,0 0 0,1 0 0,-1 0 0,0 0 0,0 0-1,1 1 1,-1-1 0,0 0 0,0 0 0,1 1 0,-1-1-1,0 0 1,0 0 0,0 0 0,0 1 0,0-1 0,1 0-1,-1 1 1,0-1 0,0 0 0,0 0 0,0 1-1,0-1 1,0 0 0,0 1 0,0-1 0,0 0 0,0 0-1,0 1 1,0-1 0,0 0 0,0 1 0,0-1 0,0 0-1,0 0 1,-1 1 0,1-1 0,0 0 0,0 0 0,0 1-1,0-1 1,-1 0 0,26-10 76,37-29-12,-46 28-211,0 0-1,1 2 0,0 0 1,24-10-1,-41 19 124,0 0-1,0 0 1,1 0-1,-1 0 1,0 0-1,0-1 1,1 1-1,-1 0 1,0 0-1,0 0 1,1 0-1,-1 0 1,0 0-1,0 0 1,1 0-1,-1 0 1,0 0-1,0 0 1,1 0-1,-1 0 1,0 0-1,0 0 1,1 0-1,-1 1 1,0-1-1,0 0 1,0 0-1,1 0 1,-1 0-1,0 0 1,0 0-1,0 1 1,1-1-1,-1 0 1,0 0 0,0 0-1,0 1 1,0-1-1,0 0 1,1 1-1,-4 12-634,-14 19-447,14-28 808,-14 24-1003,11-20 677,0 2-1,0-1 0,-5 14 0,10-16-116,5-6-44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8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14 385 14091,'23'-19'1830,"-23"19"-1788,0-1 0,1 1 0,-1 0 0,1 0 0,-1-1 0,0 1 0,1 0 0,-1 0 0,1 0 0,-1 0 0,1 0 0,-1-1 0,1 1 0,-1 0 0,0 0 0,1 0 0,-1 0 0,1 0 0,-1 0 0,1 1 0,-1-1 0,1 0 0,-1 0 0,0 0 0,1 0 0,-1 0 0,1 1 0,-1-1 0,0 0 0,1 0 0,-1 1 0,1-1 0,-1 0 0,0 1 1,0-1-1,1 0 0,-1 1 0,0-1 0,1 0 0,-1 1 0,0-1 0,0 1 0,0-1 0,1 0 0,-1 1 0,0-1 0,0 1 0,0-1 0,0 1 0,0-1 0,0 1 0,0-1 0,0 0 0,0 1 0,0-1 0,0 1 0,0-1 0,0 1 0,-1 11 478,-1-1-1,0 0 1,0 1 0,-1-1 0,0 0-1,-1 0 1,-8 17 0,4-11 287,-7 30 0,15-47-794,-1 0 0,1 0 0,0 1 0,0-1 0,0 0 0,0 0 0,0 1 0,0-1 0,0 0 0,0 0 0,0 1 0,0-1 1,0 0-1,0 0 0,0 1 0,0-1 0,0 0 0,0 0 0,0 1 0,0-1 0,0 0 0,0 0 0,0 1 0,0-1 0,1 0 0,-1 0 0,0 0 0,0 1 0,0-1 0,0 0 1,1 0-1,-1 0 0,0 1 0,0-1 0,0 0 0,1 0 0,-1 0 0,0 0 0,12-3 153,11-12-96,-4-2-130,-1 0-1,-1-1 0,-1-1 0,0 0 1,-2-1-1,17-29 0,56-137-840,-20 37 268,-67 149 632,3-6-2,0 0 0,0 1 0,1-1 0,0 1 0,-1 0 0,7-6 0,-19 22 130,2 1 1,-1 0 0,2 0 0,-1 0 0,2 1 0,-8 25 0,-2 1 101,11-29-164,-35 85 1087,-47 177 1,82-228-864,4-42-282,0-1 1,0 0-1,0 1 1,0-1-1,0 0 1,1 1-1,-1-1 0,0 0 1,1 1-1,-1-1 1,1 0-1,1 2 1,-2-3-7,1 1 1,-1-1-1,1 0 1,-1 1-1,1-1 1,-1 0-1,1 0 1,-1 0-1,1 1 1,-1-1-1,1 0 1,-1 0 0,1 0-1,0 0 1,-1 0-1,1 0 1,-1 0-1,1 0 1,-1 0-1,1 0 1,-1 0-1,1-1 1,-1 1-1,1 0 1,-1 0-1,1 0 1,-1-1-1,1 1 1,-1 0-1,1-1 1,0 0-1,2-1-1,-1 0 0,1 0 0,-1-1 0,0 1-1,0-1 1,0 0 0,0 0 0,0 0 0,0 0-1,-1 0 1,0 0 0,1 0 0,-1 0 0,0-1-1,1-5 1,0-7-38,2-30-1,-3 38 16,0-1-1,-1 0 1,-1 1 0,0-1-1,0 0 1,0 1-1,-1-1 1,0 1-1,-1 0 1,0 0-1,-7-14 1,10 22 22,0 0 0,0 0 0,0-1 0,0 1 1,0 0-1,0 0 0,0 0 0,0 0 0,0 0 0,0-1 0,0 1 0,0 0 0,0 0 1,0 0-1,0 0 0,-1 0 0,1 0 0,0-1 0,0 1 0,0 0 0,0 0 0,0 0 1,0 0-1,0 0 0,0 0 0,-1 0 0,1 0 0,0 0 0,0 0 0,0-1 1,0 1-1,0 0 0,-1 0 0,1 0 0,0 0 0,0 0 0,0 0 0,0 0 0,0 0 1,-1 0-1,1 0 0,0 0 0,0 0 0,0 0 0,0 0 0,0 0 0,-1 1 0,1-1 1,0 0-1,0 0 0,0 0 0,0 0 0,0 0 0,0 0 0,-1 0 0,1 0 0,0 0 1,0 0-1,0 1 0,0-1 0,0 0 0,0 0 0,0 0 0,0 0 0,0 12-20,2-9 23,0 1-1,0 0 1,1-1-1,-1 1 1,1-1-1,-1 1 1,1-1-1,0 0 1,0-1-1,1 1 1,-1 0 0,1-1-1,-1 0 1,1 1-1,0-2 1,0 1-1,0 0 1,0-1-1,7 2 1,4 1 26,1-1 0,0 0 0,30 0 0,-25-3-5,-1-1-1,0-1 1,1 0-1,-1-2 1,0 0-1,-1-2 1,1 0-1,-1-1 1,0-1 0,25-14-1,-38 18-12,0 0 1,0-1-1,0 0 1,9-9-1,-14 13-8,0-1 0,0 1-1,0-1 1,0 1 0,0-1 0,0 0 0,0 1 0,0-1 0,-1 0-1,1-3 1,0 5-1,-1-1 0,0 0 0,0 0 0,0 0 0,-1 1-1,1-1 1,0 0 0,0 0 0,0 1 0,0-1 0,-1 0 0,1 0 0,0 1-1,-1-1 1,1 0 0,-1 1 0,1-1 0,-1 0 0,1 1 0,-1-1-1,1 1 1,-1-1 0,0 1 0,1-1 0,-2 0 0,0 0 0,0 0 1,0 0-1,0 0 0,0 0 1,-1 1-1,1-1 1,0 1-1,0-1 0,-1 1 1,1 0-1,0 0 1,-1 0-1,1 0 0,0 0 1,-1 1-1,-2 0 1,-38 13 9,38-12-9,-18 7-1,1 1 0,0 1 0,1 0 0,0 2 0,0 1 0,2 0 1,0 2-1,0 0 0,-22 26 0,37-37 0,0 1 0,0-1 0,1 1 0,-1 0 0,-4 12 0,8-16 0,-1 0 0,0 0 0,1 0 0,0 0 1,-1 1-1,1-1 0,0 0 0,0 0 0,0 0 1,0 0-1,1 0 0,-1 1 0,0-1 0,1 0 1,0 0-1,-1 0 0,1 0 0,0 0 0,0 0 1,0-1-1,0 1 0,3 3 0,1-1 7,-1 0-1,1 0 1,0 0 0,0-1-1,1 0 1,-1 0 0,0 0-1,1-1 1,0 0 0,0 0-1,10 2 1,0-1-61,0 0-1,0-1 1,20-1 0,-24-1-158,-1 0 1,1-1-1,-1-1 1,18-4-1,-25 5 161,0-1 1,0 1-1,0-1 0,0 1 1,-1-1-1,1 0 0,-1 0 0,0-1 1,1 1-1,-1-1 0,0 1 1,0-1-1,-1 0 0,1 0 0,0 0 1,2-5-1,1-18-357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8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 19236,'6'0'1881,"24"-6"-1209,-1-2-352,10-1 744,6 1-864,0 0 128,-2 4-64,-7 4-408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9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258 140 15923,'-3'-2'180,"0"1"0,0-1 0,-1 1-1,1-1 1,-1 1 0,1 0 0,-1 0 0,1 1-1,-1-1 1,1 1 0,-1-1 0,0 1-1,-6 1 1,4 0 81,-1 0 0,0 1 0,0 0-1,1 0 1,-1 1 0,-10 5 0,2 1 122,0 1 0,1 0 1,1 1-1,-25 24 0,32-28-283,-24 27 276,28-31-330,0 0 0,1-1 1,-1 1-1,1 0 1,-1 0-1,1 0 0,0 0 1,0 0-1,1 0 1,-1 0-1,0 6 0,1-8-23,0 0 0,0 0-1,0 0 1,0 0 0,0 0-1,1 0 1,-1 0 0,0 0 0,0 0-1,1 0 1,-1 0 0,1-1-1,-1 1 1,1 0 0,-1 0-1,1 0 1,-1-1 0,1 1 0,0 0-1,-1-1 1,1 1 0,0-1-1,0 1 1,0 0 0,1 0 21,0 0-1,0 0 1,1-1 0,-1 1 0,0-1 0,0 0 0,0 1 0,1-1-1,-1 0 1,3 0 0,4-1 90,0-1 1,0 1-1,-1-2 1,13-3-1,-1-3 24,-1 0 1,0-1-1,-1-1 0,0-1 1,0-1-1,-1 0 0,-1-1 1,-1-1-1,0 0 0,0-1 1,-2-1-1,0 0 0,-1-1 1,19-38-1,-29 52-131,0 1 0,-1-1 0,0 0-1,0 0 1,0 1 0,0-1 0,0-5 0,-1 9-26,0 0 0,0 0 1,0 0-1,0 0 0,0 0 1,0 0-1,0-1 0,0 1 0,0 0 1,0 0-1,0 0 0,0 0 1,0 0-1,0 0 0,0-1 0,0 1 1,0 0-1,0 0 0,0 0 1,0 0-1,0 0 0,0 0 1,0 0-1,0 0 0,-1-1 0,1 1 1,0 0-1,0 0 0,0 0 1,0 0-1,0 0 0,0 0 1,0 0-1,0 0 0,0 0 0,-1 0 1,1 0-1,0 0 0,0-1 1,0 1-1,0 0 0,0 0 1,0 0-1,0 0 0,-1 0 0,1 0 1,0 0-1,0 0 0,0 0 1,0 0-1,0 0 0,0 0 0,-1 1 1,1-1-1,0 0 0,0 0 1,0 0-1,0 0 0,0 0 1,0 0-1,-13 16 7,1 6-19,1 0 1,1 0-1,1 1 0,1 0 1,1 1-1,0 0 1,2 0-1,-2 32 1,7-54 12,-1 0 0,1 1 0,0-1 0,0 0 0,0 0 0,1 0 0,-1 0 0,1 0 0,-1 0 0,1 0 0,-1 0 0,1 0 0,0-1 1,0 1-1,0 0 0,0 0 0,0-1 0,0 1 0,3 2 0,-3-3 3,1 0 0,0-1 0,-1 1 0,1 0 0,-1-1 0,1 1 0,0-1 0,-1 0 0,1 1 0,0-1 0,-1 0 0,1 0 0,0 0 0,0 0 0,-1 0 0,1-1 0,0 1 0,2-1 0,4-2 19,1 0 0,-1-1 0,0 0-1,0 0 1,0-1 0,-1 0 0,10-8 0,10-13 50,-1-1-1,-2-1 1,0-1 0,-2-2 0,-2 0 0,30-58 0,-41 64-57,-8 17-14,-6 13-3,-13 24-11,2 1-1,1 1 0,1 0 1,2 1-1,-14 53 1,26-84 4,-1 0 1,1 0-1,-1 0 0,1 0 1,0-1-1,0 1 1,0 0-1,0 0 1,0 0-1,-1 0 1,2 0-1,-1 0 0,0 0 1,0 0-1,0 0 1,0 0-1,1 0 1,-1 0-1,0 0 0,1-1 1,-1 1-1,0 0 1,1 0-1,-1 0 1,1-1-1,0 1 1,-1 0-1,1 0 0,0-1 1,-1 1-1,2 0 1,-1-1-57,0 0 1,0 0 0,0-1-1,0 1 1,1 0 0,-1-1-1,0 1 1,0-1 0,0 1-1,0-1 1,0 1 0,-1-1-1,1 0 1,0 0 0,0 1-1,0-1 1,0 0-1,-1 0 1,1 0 0,0 0-1,-1 0 1,1 0 0,-1 0-1,1 0 1,0-2 0,1-1-37,-1-1 1,1 1 0,-1-1-1,0 1 1,0-1 0,1-7 0,-1-15-371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49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10 18156,'-1'-1'99,"-1"0"0,1 0-1,0 0 1,-1 0 0,1 1 0,-1-1 0,1 0 0,-1 1-1,0-1 1,1 1 0,-1 0 0,1-1 0,-1 1 0,0 0-1,1 0 1,-1 0 0,0 0 0,1 0 0,-1 0 0,0 1-1,1-1 1,-1 0 0,1 1 0,-1-1 0,0 1 0,1 0-1,-1 0 1,1-1 0,0 1 0,-1 0 0,1 0 0,0 0-1,-3 3 1,-2 2 176,1 0-1,-1 0 1,1 0 0,0 1-1,-7 12 1,-4 13 179,2 0 1,1 0-1,1 1 1,-8 40 0,-18 140 882,24-60-1836,14-152 471,0-1 1,0 1 0,0-1-1,0 1 1,0 0-1,0-1 1,-1 1-1,1-1 1,0 1-1,0 0 1,-1-1 0,1 1-1,0-1 1,-1 1-1,1-1 1,0 1-1,-1-1 1,1 1-1,-1-1 1,1 0-1,-1 1 1,1-1 0,-2 1-1,-1-1-295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0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207 149 16988,'-2'-3'183,"0"0"1,0 0 0,0 1 0,-1-1 0,1 0-1,-1 1 1,0 0 0,1 0 0,-1 0 0,0 0 0,0 0-1,0 0 1,0 1 0,-1 0 0,1-1 0,0 1-1,-1 0 1,1 1 0,-1-1 0,1 1 0,-1-1-1,1 1 1,-1 0 0,1 0 0,-1 1 0,1-1-1,-1 1 1,1-1 0,-1 1 0,1 0 0,-6 3-1,2-1-121,0 1 0,0 0 0,0 0 0,1 0-1,-1 1 1,1 0 0,0 0 0,1 0 0,-1 1-1,1 0 1,0 0 0,1 0 0,-7 11-1,9-11-57,0-1 0,0 0-1,0 1 1,0-1-1,1 1 1,0 0-1,0-1 1,1 1 0,0 0-1,0 0 1,1 7-1,-1-11-2,0-1 0,0 1 0,1-1-1,-1 1 1,1-1 0,-1 1 0,1-1 0,0 1-1,0-1 1,-1 0 0,1 1 0,0-1-1,0 0 1,0 0 0,0 0 0,1 0-1,-1 0 1,2 2 0,-1-2-1,0-1 0,1 1 1,-1-1-1,0 1 0,0-1 0,0 0 0,0 0 1,0 0-1,1 0 0,-1 0 0,0 0 1,0-1-1,0 1 0,0-1 0,0 1 0,0-1 1,4-1-1,7-4 9,0-1 0,-1 0 0,0-1 0,0 0 1,-1-1-1,0 0 0,0-1 0,16-19 0,-3 0 155,-1-2 0,20-37 1,-37 59-88,-2 4-4,-1 0-1,0-1 0,0 1 0,0-1 1,0 0-1,-1 0 0,0 0 0,0 0 0,1-11 1,-6 19-9,1 0 0,-1 0 0,1 1 0,0-1 0,0 1 1,0-1-1,0 1 0,0 0 0,-1 3 0,-5 12-48,1 0 0,1 0 0,1 0 0,0 1 0,1 0 0,1 0 0,1 0 0,1 0 0,1 26 0,0-41-18,1 0-1,0 1 1,-1-1-1,2 0 1,-1 0-1,0 0 1,1 0-1,0 0 1,0 0-1,0 0 1,0 0-1,0-1 1,1 1-1,0-1 1,0 0-1,5 6 0,-5-7 2,0 0-1,0 0 1,1-1-1,-1 1 1,0-1-1,1 1 0,-1-1 1,1 0-1,-1 0 1,1-1-1,-1 1 0,1-1 1,0 0-1,-1 0 1,1 0-1,-1 0 1,1 0-1,0-1 0,-1 0 1,6-1-1,2-3 9,0 0-1,0 0 1,0-1-1,0 0 1,-1-1-1,0 0 1,-1-1-1,1 0 1,-2-1-1,1 1 1,-1-2-1,0 1 1,-1-1-1,0 0 1,-1-1 0,0 0-1,5-11 1,-11 22-6,0 0 0,0-1-1,0 1 1,0 0 0,0 0 0,0 0 0,1 0 0,-1 0 0,0 0 0,0 0 0,0 0 0,0 0 0,0 0 0,0 0 0,0-1 0,0 1 0,0 0 0,0 0 0,0 0 0,0 0 0,0 0 0,1 0 0,-1 0 0,0-1 0,0 1 0,0 0 0,0 0 0,0 0 0,0 0 0,0 0 0,0 0 0,0-1 0,0 1 0,0 0 0,-1 0 0,1 0 0,0 0 0,0 0 0,0 0 0,0 0 0,0-1 0,0 1 0,0 0 0,0 0 0,0 0 0,0 0 0,0 0 0,0 0 0,0 0 0,-1 0 0,1 0 0,0 0 0,0 0 0,0-1-1,0 1 1,0 0 0,0 0 0,0 0 0,-1 0 0,1 0 0,0 0 0,0 0 0,0 0 0,0 0 0,0 0 0,-9 8 40,-9 15 6,12-14-30,0 1 0,0 0 0,1 0 0,1 0 0,0 0 0,0 1 0,-4 19 0,8-29-16,0 0 0,0 0 0,0-1 1,0 1-1,0 0 0,0 0 0,0-1 1,0 1-1,0 0 0,0 0 0,0 0 0,0-1 1,1 1-1,-1 0 0,0 0 0,1-1 1,-1 1-1,0 0 0,1-1 0,-1 1 1,1 0-1,-1-1 0,1 1 0,-1-1 1,1 1-1,-1-1 0,1 1 0,0-1 0,-1 1 1,1-1-1,0 0 0,-1 1 0,1-1 1,0 0-1,0 1 0,-1-1 0,1 0 1,0 0-1,0 0 0,0 0 0,-1 0 1,1 0-1,0 0 0,0 0 0,-1 0 0,1 0 1,0 0-1,0-1 0,-1 1 0,1 0 1,1-1-1,8-2 7,-1 0 0,0 0 0,13-8 0,-11 6 2,8-3-5,-2-1 0,1 2 1,0 0 0,37-8 0,-51 14-5,1 0 1,0 1 0,0-1-1,-1 1 1,1 0-1,0 0 1,0 1 0,-1 0-1,1-1 1,0 2-1,-1-1 1,1 0 0,-1 1-1,0 0 1,1 0-1,-1 0 1,0 1 0,0-1-1,0 1 1,0 0-1,4 5 1,9 14 9,-14-18-9,0 0 0,1 0 0,-1 0 0,1 0 0,-1 0 1,8 4-1,-10-7 0,0 0 0,1-1 0,-1 1 0,0-1 0,1 1 0,-1-1 0,0 0 1,1 1-1,-1-1 0,1 0 0,-1 0 0,1 0 0,-1 0 0,1 0 0,-1 0 0,1-1 0,-1 1 1,0-1-1,1 1 0,-1 0 0,0-1 0,1 0 0,-1 1 0,0-1 0,0 0 0,1 0 0,-1 0 1,1-1-1,10-8 23,0-1 0,13-16 1,-15 15-60,24-20 1,-34 32 21,1-1 0,-1 1 0,0 0 1,0 0-1,1-1 0,-1 1 0,0 0 0,0-1 0,1 1 0,-1 0 0,0 0 1,1-1-1,-1 1 0,0 0 0,1 0 0,-1 0 0,1 0 0,-1 0 1,0-1-1,1 1 0,-1 0 0,1 0 0,-1 0 0,0 0 0,1 0 0,-1 0 1,1 0-1,-1 0 0,0 0 0,1 1 0,-1-1 0,1 0 0,-1 0 0,0 0 1,1 0-1,-1 1 0,0-1 0,1 0 0,-1 0 0,0 0 0,1 1 1,-1-1-1,0 0 0,1 1 0,-1-1 0,0 0 0,1 1 0,2 19-297,-3-17 280,0 7-185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0.2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8 18284,'1'0'67,"-1"0"0,0-1 1,0 1-1,0 0 0,0 0 0,0 0 1,0-1-1,0 1 0,0 0 0,0 0 0,0 0 1,0-1-1,0 1 0,0 0 0,0 0 1,0 0-1,0-1 0,0 1 0,0 0 1,0 0-1,0 0 0,0-1 0,0 1 0,0 0 1,0 0-1,0 0 0,0 0 0,0-1 1,-1 1-1,1 0 0,0 0 0,0 0 1,0 0-1,0-1 0,0 1 0,-1 0 0,1 0 1,0 0-1,0 0 0,0 0 0,0 0 1,-1 0-1,1 0 0,0-1 0,0 1 1,0 0-1,-1 0 0,1 0 0,0 0 0,0 0 1,-1 0-1,-17 1 1834,-20 9-217,16 0-1518,1 1 0,0 0-1,0 2 1,2 0-1,-22 19 1,39-31-171,1 0-1,0 0 1,-1 0-1,1 0 1,0 1-1,0-1 1,-1 1-1,1-1 1,0 0-1,1 1 1,-1 0 0,0-1-1,0 1 1,1-1-1,-1 1 1,1 0-1,-1 0 1,1-1-1,0 1 1,0 0 0,-1 2-1,2-3-2,0 1 0,-1-1 0,1 1 0,0-1 0,0 0 0,0 1 1,-1-1-1,1 0 0,1 0 0,-1 0 0,0 0 0,0 0 0,0 0 0,1 0 0,-1 0 0,0 0 0,1 0 0,2 0 0,8 4-30,0-1-1,1-1 0,-1 0 1,18 1-1,-29-4 39,8 1-14,17 2 2,1 1 0,-1 1 0,0 2 0,38 13 1,-62-19 10,-1-1 1,1 1 0,-1-1 0,1 1 0,-1 0 0,0 0 0,1 0 0,-1-1 0,0 1 0,1 0 0,-1 0-1,0 1 1,0-1 0,0 0 0,0 0 0,0 1 0,0-1 0,-1 0 0,1 1 0,0-1 0,-1 1 0,1-1-1,-1 1 1,1-1 0,-1 1 0,0-1 0,1 1 0,-1 1 0,-1-1 1,0 0 1,1 1-1,-1-1 1,0 0-1,0 0 1,-1 0-1,1-1 1,0 1-1,-1 0 1,1 0-1,-1-1 1,1 1-1,-1-1 1,0 1-1,0-1 0,0 0 1,1 0-1,-5 2 1,-6 4-21,-2-1 1,1 0-1,-1-1 0,0 0 0,0-1 1,0-1-1,0 0 0,-1-1 1,0 0-1,-27-1 0,31-5 141,11 4-123,-1 0 0,1 0-1,0 0 1,0-1 0,0 1 0,0 0 0,0 0-1,-1 0 1,1-1 0,0 1 0,0 0-1,0 0 1,0-1 0,0 1 0,0 0 0,0 0-1,0-1 1,0 1 0,0 0 0,0 0-1,0-1 1,0 1 0,0 0 0,0 0 0,0 0-1,0-1 1,1 1 0,-1 0 0,0 0 0,0-1-1,0 1 1,0 0 0,0 0 0,1 0-1,-1-1 1,0 1 0,0 0 0,0 0 0,0 0-1,1 0 1,-1 0 0,0-1 0,1 1-1,11-10-46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0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41 20796,'-4'-3'213,"1"-1"0,0 1-1,0 0 1,-1 0-1,0 0 1,0 0-1,0 1 1,0-1-1,0 1 1,0 0-1,0 0 1,-1 1-1,-8-3 1,6 3-5,-1 0 0,1 1 0,0-1 0,-1 1 0,1 1 0,-1 0 1,1 0-1,-9 2 0,1 2-45,-1 0 0,1 1 1,0 1-1,0 0 0,1 2 0,-1-1 1,-14 13-1,-17 20-100,43-38-64,0 0 0,1 0 1,-1 0-1,1 0 0,0 1 1,0-1-1,0 1 0,0 0 0,1-1 1,-1 1-1,1 0 0,-1 7 0,2-10-1,0 1-1,0-1 0,0 1 0,1-1 0,-1 1 1,1-1-1,-1 1 0,1-1 0,-1 0 0,1 1 0,0-1 1,0 0-1,0 1 0,0-1 0,0 0 0,0 0 1,0 0-1,0 0 0,0 0 0,0 0 0,1 0 0,-1 0 1,0 0-1,1-1 0,-1 1 0,0-1 0,3 2 1,6 1-37,1 1 1,20 3 0,-19-5 6,13 4-28,-9-3 19,-1 0-1,0 1 1,0 0-1,0 2 0,-1 0 1,18 9-1,-32-15 42,1 0 0,-1 1 0,0-1 0,1 0 0,-1 0 0,0 1 0,1-1 0,-1 0 0,0 1-1,0-1 1,0 0 0,1 1 0,-1-1 0,0 0 0,0 1 0,0-1 0,0 1 0,1-1 0,-1 0 0,0 1-1,0-1 1,0 1 0,0-1 0,0 0 0,0 1 0,0-1 0,0 1 0,0-1 0,0 0 0,-1 1 0,1-1 0,0 1-1,0-1 1,0 0 0,0 1 0,0-1 0,-1 1 0,0 0 4,0 0 1,0 0-1,0 1 0,0-1 0,-1 0 1,1 0-1,0-1 0,0 1 0,-1 0 1,1 0-1,-3 0 0,13-6 73,-1 0 1,-1-1-1,11-9 0,6-4 113,-12 10-98,-4 3 17,1 0 1,-1-1-1,-1 1 0,1-1 1,11-16-1,-17 21-94,-1 0 0,0 0 0,0 0 0,0 0 0,0 0 0,-1 0 0,1-1 0,0 1 0,-1 0 0,1 0 0,-1-1 0,0 1 0,0 0 0,0-1 0,0 1 0,0-1 0,-1 1 0,1 0 0,-1 0 0,0-1 0,1 1 0,-1 0 0,0 0 0,0 0 0,0 0 0,0 0 0,-1 0 0,1 0 0,-1 0 0,1 0 0,-3-2 0,0 0-67,0 0 0,-1 0 0,0 0 0,0 0 1,0 1-1,0 0 0,0 0 0,-1 0 0,0 0 0,1 1 0,-1 0 0,0 0 0,0 1 0,0 0 0,0 0 0,0 0 0,0 1 0,0 0 0,0 0 0,0 0 0,-1 1 0,1 0 0,0 0 0,0 0 0,1 1 0,-1 0 0,0 0 0,0 0 0,1 1 0,-11 6 0,14-7-3,0-1-1,0 0 0,0 0 0,0 0 1,0 0-1,-1 0 0,1-1 1,0 1-1,-1-1 0,1 1 0,0-1 1,-1 0-1,-2 0 0,-5-5-455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1.2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271 79 16524,'0'-5'419,"0"0"0,0 0 1,-1 0-1,1 0 0,-1 0 0,0 0 1,-1 0-1,1 0 0,-3-5 1,3 9-286,0-1 1,0 0 0,-1 1-1,1-1 1,0 1 0,-1-1-1,1 1 1,-1-1-1,0 1 1,1 0 0,-1 0-1,0 0 1,0 0 0,1 0-1,-1 0 1,0 1-1,0-1 1,0 1 0,0-1-1,0 1 1,0 0 0,0-1-1,0 1 1,0 0 0,-3 1-1,-5 0 109,-1 0 0,1 1-1,-1 1 1,1-1 0,0 2 0,0-1-1,0 2 1,-12 6 0,9-4-187,0 1-1,0 1 1,0 0 0,2 1 0,-14 13-1,23-21-55,0 0 1,0 0-1,0 0 0,1 0 0,-1 0 0,0 1 0,1-1 0,-1 1 0,1-1 0,0 1 0,0-1 1,0 1-1,-1 5 0,2-7-4,0 0-1,0-1 1,1 1 0,-1 0 0,0 0 0,0 0 0,1-1 0,-1 1 0,0 0 0,1 0 0,-1-1-1,0 1 1,1 0 0,-1-1 0,1 1 0,-1-1 0,1 1 0,1 0 0,0 1-12,0-1 1,1 1-1,-1-1 1,0 0 0,1 0-1,-1 0 1,6 1-1,26 5-172,45 3 0,29 6-49,-96-13 221,-1 0-1,0 1 1,0 0-1,0 0 1,0 1 0,19 13-1,-28-17 27,-1 0 0,1 0 1,-1 0-1,1 0 0,-1 0 0,0 0 0,0 0 0,1 0 1,-1 0-1,0 1 0,0-1 0,0 1 0,0-1 0,-1 1 0,1-1 1,0 1-1,-1-1 0,1 1 0,0 0 0,-1-1 0,0 1 1,0 0-1,1-1 0,-1 1 0,0 0 0,0-1 0,0 1 0,-1 0 1,1-1-1,0 1 0,-1 0 0,1-1 0,-1 1 0,1 0 1,-1-1-1,0 1 0,0-1 0,1 1 0,-1-1 0,0 0 0,0 1 1,-1-1-1,1 0 0,0 1 0,-3 0 0,-4 6 60,-1-1-1,0 0 1,-1-1-1,1 0 1,-15 7-1,-33 11 63,52-23-268,0 1 1,0-1-1,-1 0 0,1 0 1,0 0-1,-1-1 1,1 0-1,0 0 1,-7-1-1,11 1 116,0 0 0,0 0-1,1 0 1,-1-1 0,0 1 0,0 0 0,0-1-1,1 1 1,-1 0 0,0-1 0,0 1 0,1-1-1,-1 1 1,0-1 0,1 0 0,-1 1 0,1-1-1,-1 1 1,1-1 0,-1 0 0,1 0 0,-1 1-1,1-1 1,0 0 0,-1 0 0,1 1 0,0-1-1,0 0 1,0 0 0,-1 0 0,1 0 0,0 0-1,8-17-431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1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75 20212,'-1'2'242,"1"-1"-1,-1 0 1,0 0 0,0 1-1,1-1 1,-1 0-1,0 0 1,0 0-1,0 0 1,0 0-1,-1 0 1,1 0 0,0-1-1,0 1 1,-1 0-1,1 0 1,0-1-1,0 1 1,-1-1-1,1 1 1,-1-1 0,-2 1-1,1-1 361,8-18 59,6-26-618,-13 21-15,1 22-27,1 1 0,0-1-1,0 1 1,-1-1-1,1 0 1,-1 1 0,1-1-1,0 1 1,-1-1 0,1 1-1,-1-1 1,0 1 0,1-1-1,-1 1 1,1 0 0,-1-1-1,0 1 1,1 0 0,-1-1-1,1 1 1,-1 0 0,0 0-1,1 0 1,-1 0-1,-1-1 1,0 2-1,0-1 1,1 1-1,-1-1 0,0 1 1,1 0-1,-1-1 1,1 1-1,-1 0 0,1 0 1,-1 0-1,1 0 0,0 1 1,-1-1-1,1 0 0,0 0 1,0 1-1,0-1 0,0 1 1,0-1-1,0 1 0,-1 1 1,-18 41-5,17-38 3,-4 12-7,0 0-1,-5 25 1,11-38 8,0 0 1,0 0-1,0 0 0,1 0 0,0 1 1,0-1-1,0 0 0,0 0 0,1 0 0,0 1 1,0-1-1,0 0 0,3 6 0,-3-10 0,0 1 0,1-1 0,-1 1 0,0-1 0,0 0-1,1 1 1,-1-1 0,1 0 0,-1 0 0,1 0 0,-1 0-1,1 0 1,0-1 0,-1 1 0,1 0 0,0-1 0,0 1-1,-1-1 1,1 0 0,0 1 0,0-1 0,0 0 0,-1 0-1,5-1 1,0 1 3,-1-1 0,1 0-1,0-1 1,0 1 0,-1-1-1,9-4 1,3-3-1,0-1 0,-1 0-1,0-1 1,17-17 0,54-57 3,-50 48 8,-37 36-12,0 1 0,0 0-1,0-1 1,1 1 0,-1 0 0,0-1 0,0 1 0,1 0 0,-1 0 0,0-1 0,1 1-1,-1 0 1,0 0 0,1-1 0,-1 1 0,0 0 0,1 0 0,-1 0 0,1 0-1,-1 0 1,0 0 0,1-1 0,-1 1 0,1 0 0,-1 0 0,1 0 0,-1 11 30,-14 28 60,8-24-22,5-10-46,-3 5 33,1 0-1,1 0 0,0 0 0,-1 14 1,2-22-45,1 0 0,0 0 0,0 0 0,0 0 1,1 0-1,-1 0 0,0 0 0,1 0 1,-1-1-1,1 1 0,0 0 0,-1 0 1,1 0-1,0-1 0,0 1 0,0 0 0,0-1 1,1 1-1,-1-1 0,0 1 0,1-1 1,-1 0-1,1 1 0,-1-1 0,1 0 1,-1 0-1,1 0 0,0 0 0,0 0 0,2 0 1,2 1 9,1-1 0,0 0 0,0-1 1,0 1-1,0-1 0,0-1 0,0 1 0,0-1 1,0-1-1,0 1 0,0-1 0,0 0 1,10-5-1,10-6-3,47-28 1,-70 38-15,7-3-3,-1-2 0,0 1 0,14-15 0,-37 54-101,11-29 97,1 0 0,0-1 0,0 1 0,0 0 0,0 0 0,0 0 0,1 0 0,-1-1 0,1 1 0,0 0 0,0 0 0,0 4 0,0-6 3,0 0 0,0-1 0,1 1 0,-1 0 0,0 0 0,0-1 0,1 1 0,-1 0 0,1-1 0,-1 1 0,0-1 0,1 1 0,-1-1 0,1 1 0,-1-1 0,1 1 0,-1-1 0,1 1 0,0-1 0,-1 1 0,2-1 0,-1 1-9,0-1-1,1 0 1,-1 1-1,1-1 1,-1 0 0,1 0-1,-1 0 1,1 0 0,-1-1-1,0 1 1,1 0-1,-1-1 1,1 1 0,2-2-1,1 0-199,1-1 0,0 0 0,-1 0 0,0 0 0,0-1 0,0 0-1,0 0 1,0 0 0,-1 0 0,0-1 0,0 0 0,0 0 0,4-7-1,-1-1-265,0 0 0,-1 0-1,-1-1 1,7-22-1,-2-7-489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17460,'-4'3'2064,"3"2"-1424,2 1-248,3 3 1673,8 1-1785,-1 1-320,4-2 64,1-2-56,2-1-168</inkml:trace>
  <inkml:trace contextRef="#ctx0" brushRef="#br0" timeOffset="1">158 462 21421,'-4'36'2048,"-3"-4"-1408,3-7-288,4-2 896,0-3-679,4-5-241,0-7-160,-1-5-288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4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196 188 17484,'-9'3'404,"0"0"1,0 0-1,0 1 1,1 0-1,0 0 0,0 1 1,0 0-1,0 1 1,1 0-1,0 0 1,0 0-1,0 1 1,1 0-1,0 0 1,-8 14-1,4-6-234,1 1 0,1 0-1,0 1 1,1 0 0,1 0 0,0 0 0,-3 21-1,6-5 24,3-32-185,0 0 0,0-1 1,0 1-1,0 0 0,0-1 0,1 1 0,-1 0 0,0-1 0,0 1 0,0 0 1,1-1-1,-1 1 0,0-1 0,1 1 0,-1 0 0,0-1 0,1 1 1,-1-1-1,1 1 0,-1-1 0,1 1 0,-1-1 0,1 1 0,-1-1 0,1 0 1,-1 1-1,1-1 0,0 0 0,-1 1 0,1-1 0,0 0 0,-1 0 0,1 0 1,0 0-1,-1 1 0,1-1 0,0 0 0,-1 0 0,1 0 0,0 0 1,-1-1-1,1 1 0,0 0 0,-1 0 0,2-1 0,2 0 19,0-1 0,0 0 0,-1 0 0,1 0 0,0-1 0,-1 1 0,0-1 0,0 0 0,0 0 0,4-3 0,27-39 175,-24 31-133,16-22 167,-2-2-1,23-48 1,-36 63-136,-1 1 1,-2-2-1,0 1 0,-1-1 0,5-38 1,-12 62-99,0-32 159,0 32-157,1-1 0,-1 1 0,0-1 1,0 1-1,0-1 0,0 1 0,0-1 1,0 1-1,0-1 0,-1 1 0,1-1 0,0 0 1,0 1-1,0-1 0,0 1 0,-1 0 1,1-1-1,0 1 0,-1-1 0,1 1 1,0-1-1,-1 1 0,1-1 0,0 1 0,-1 0 1,1-1-1,-1 1 0,1 0 0,-1 0 1,1-1-1,-1 1 0,1 0 0,-1 0 0,1-1 1,-1 1-1,1 0 0,-1 0 0,1 0 1,-1 0-1,1 0 0,-1 0 0,1 0 1,-1 0-1,1 0 0,-1 0 0,0 0 0,1 0 1,-1 1-1,1-1 0,-1 0 0,-2 2-2,0 0 0,1 0 0,-1 0 0,1 0 0,0 0 0,-1 1-1,1-1 1,0 1 0,0-1 0,1 1 0,-1 0 0,-2 5 0,-14 41-5,16-42 4,-9 30-9,-11 68 1,19-83-122,1 1 0,0-1 1,2 1-1,4 31 0,-4-50 31,1 0 0,0 0-1,-1-1 1,1 1 0,1 0 0,-1-1 0,0 1-1,1-1 1,0 1 0,0-1 0,0 0-1,0 0 1,0 0 0,1 0 0,3 4-1,-4-6-37,0 0-1,1 1 1,-1-1 0,1 0-1,-1 0 1,0-1-1,1 1 1,-1 0-1,1-1 1,0 0 0,-1 1-1,1-1 1,-1 0-1,1 0 1,-1-1-1,1 1 1,0 0-1,-1-1 1,1 0 0,-1 1-1,1-1 1,-1 0-1,3-2 1,8-3-496,0-1 0,-1 0 0,1-1 0,-1 0 0,10-11 0,54-54-2242,-56 53 1294,65-71-1361,-73 77 3525,-1-1-1,11-20 0,-16 22 1485,-6 13-2043,0 0-1,0 0 1,0 0-1,0 0 1,0 0 0,0 0-1,0 0 1,0 0-1,0 0 1,0 0-1,0-1 1,0 1 0,0 0-1,0 0 1,0 0-1,0 0 1,0 0 0,0 0-1,0 0 1,0 0-1,0 0 1,0 0-1,-1 0 1,1 0 0,0 0-1,0 0 1,0-1-1,0 1 1,0 0 0,0 0-1,0 0 1,0 0-1,0 0 1,0 0-1,0 0 1,0 0 0,0 0-1,0 0 1,0 0-1,-1 0 1,1 0 0,0 0-1,0 0 1,0 0-1,0 0 1,0 0-1,0 0 1,0 0 0,0 0-1,0 0 1,0 0-1,0 0 1,0 0 0,0 0-1,-1 0 1,1 0-1,0 0 1,0 0-1,0 0 1,0 1 0,0-1-1,0 0 1,0 0-1,0 0 1,-15 15 1440,-13 21 1465,-34 59 0,49-73-2596,2 1 0,0 0 0,2 1 0,-8 30 1,16-52-315,-5 38 323,6-39-332,0 0 0,0 0 0,0 0 0,0 0 0,0 0 0,0 0 0,0 0 1,0 0-1,0 0 0,1 0 0,-1 0 0,0 0 0,1 0 0,-1 0 0,0 0 0,1 0 0,0 0 1,-1 0-1,1 0 0,-1-1 0,1 1 0,0 0 0,0 0 0,-1-1 0,1 1 0,0-1 0,0 1 1,0 0-1,0-1 0,0 0 0,0 1 0,0-1 0,0 1 0,0-1 0,1 0 0,2 0 0,0-1 0,0 1-1,0-1 1,0 0-1,-1 0 1,1-1 0,0 1-1,-1-1 1,1 0-1,-1 0 1,1 0 0,-1 0-1,0-1 1,0 1-1,0-1 1,4-5 0,8-8 3,21-30 1,-32 41-10,10-14-12,0-2 0,-1 1 1,-1-2-1,-2 1 0,0-2 0,-1 1 0,8-31 0,-17 41-150,-7 20-26,-7 21-85,11-23 214,-1 3-82,-1 1 1,2-1-1,-1 1 0,2 0 1,-1 0-1,1 0 1,1 0-1,-1 10 0,2-19 119,0 0-1,0-1 1,0 1-1,0-1 0,0 1 1,0-1-1,1 1 1,-1 0-1,0-1 0,0 1 1,1-1-1,-1 1 1,0-1-1,1 1 0,-1-1 1,0 1-1,1-1 1,-1 0-1,1 1 0,-1-1 1,1 1-1,-1-1 1,1 0-1,-1 0 0,1 1 1,-1-1-1,1 0 1,-1 0-1,1 1 1,0-1-1,-1 0 0,1 0 1,-1 0-1,1 0 1,-1 0-1,1 0 0,0 0 1,-1 0-1,1 0 1,-1 0-1,1 0 0,0-1 1,-1 1-1,1 0 1,-1 0-1,1 0 0,0-1 1,29-15-348,-26 15 331,3-4-48,2-1 4,0 1 1,0 0-1,15-5 1,-22 9 75,-1 0 0,1 1 1,-1-1-1,1 1 0,-1-1 0,1 1 0,-1 0 1,1 0-1,-1-1 0,1 1 0,-1 0 1,1 1-1,0-1 0,-1 0 0,1 0 0,-1 1 1,1-1-1,-1 1 0,1-1 0,-1 1 1,0-1-1,1 1 0,-1 0 0,0 0 0,1 0 1,-1 0-1,0 0 0,0 0 0,0 0 1,0 0-1,2 2 0,-1 3 21,1 0-1,-1-1 1,-1 1-1,1 0 1,-1 0 0,0 0-1,-1 0 1,1 0 0,-1 0-1,0 0 1,-1 8-1,-2 7 121,-10 40-1,-6 3 620,-2-1 0,-3-1 0,-43 78-1,60-129-414,12-20-112,7-18-183,50-151-135,-22 57-78,102-210 1,-139 324 157,9-15-21,19-28 0,-27 45 24,0-1 0,1 1 0,-1 1 0,1-1 0,0 0-1,0 1 1,0 0 0,1 0 0,0 1 0,6-4 0,-11 6 3,0 1 0,1-1 0,-1 0 0,0 1 0,1-1 1,-1 1-1,0-1 0,1 1 0,-1 0 0,0 0 0,1 0 0,-1-1 0,1 1 1,-1 0-1,1 1 0,-1-1 0,0 0 0,1 0 0,-1 1 0,0-1 0,1 1 1,-1-1-1,0 1 0,1-1 0,-1 1 0,0 0 0,0 0 0,0 0 1,1-1-1,-1 1 0,0 0 0,0 0 0,-1 0 0,1 1 0,0-1 0,0 0 1,0 0-1,-1 0 0,1 1 0,-1-1 0,1 0 0,-1 1 0,1-1 0,-1 1 1,0-1-1,1 2 0,0 5 0,0 0 0,-1 0 0,1-1 1,-2 1-1,1 0 0,-3 14 0,-25 70 51,11-39 3,17-51-62,-1 0-1,0 0 1,1 1 0,-1-1 0,1 0-1,0 0 1,0 1 0,0-1 0,0 0-1,0 0 1,0 1 0,1-1 0,-1 0 0,1 3-1,0-4-8,0 0 0,0 0-1,-1 0 1,1 0 0,0 0-1,0 0 1,0 0 0,0-1 0,0 1-1,0 0 1,0 0 0,0-1-1,1 1 1,-1-1 0,0 1-1,0-1 1,0 1 0,1-1-1,-1 0 1,0 0 0,1 1 0,-1-1-1,0 0 1,3 0 0,12 0-137,-6 0 15,0 0 0,0 1 0,0 0 0,-1 0 0,18 6 0,-24-6 130,0 0 1,-1 0-1,0 0 0,1 1 1,-1-1-1,0 1 0,0 0 1,1 0-1,-1 0 1,-1 0-1,1 0 0,0 0 1,0 0-1,-1 0 0,1 1 1,-1-1-1,0 1 0,0-1 1,0 1-1,0-1 1,0 1-1,-1 0 0,1 0 1,-1-1-1,1 1 0,-1 3 1,0-1 27,0 0 1,0 0 0,-1 0 0,1 0-1,-1 0 1,0 0 0,-1 0-1,1 0 1,-1-1 0,0 1 0,0 0-1,-3 4 1,0-1 44,0-1 0,-1 0 0,0 0-1,0 0 1,0-1 0,-11 9 0,7-8-109,0 0 0,0 0 1,-1-1-1,0 0 0,0-1 0,-1 0 1,1-1-1,-1 0 0,0-1 0,-13 2 1,21-5 24,1 1 0,0-1 1,-1 0-1,1 0 0,-1 0 1,1 0-1,0-1 0,-1 1 1,1-1-1,0 0 0,0 0 1,0 0-1,-1 0 0,1 0 1,-4-4-1,-10-17-210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5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7 353 16227,'-1'4'357,"0"0"-1,-1-1 0,1 1 0,1 0 0,-1 0 0,0 6 0,1-9-292,0-1 0,1 1 0,-1 0-1,0-1 1,0 1 0,0 0 0,1-1-1,-1 1 1,0 0 0,0-1 0,1 1-1,-1-1 1,1 1 0,-1 0 0,1-1-1,-1 1 1,1-1 0,-1 1-1,1-1 1,-1 1 0,1-1 0,-1 0-1,1 1 1,0-1 0,-1 0 0,1 0-1,0 1 1,-1-1 0,1 0 0,0 0-1,-1 0 1,1 0 0,0 0 0,0 0-1,-1 0 1,1 0 0,0 0-1,-1 0 1,1 0 0,0 0 0,-1 0-1,1 0 1,0-1 0,0 0 0,8-1 111,-1-1 1,0 0 0,-1 0 0,1-1 0,-1 0-1,1 0 1,-1-1 0,0 0 0,-1 0 0,1-1-1,-1 0 1,9-11 0,0-1-95,0-1 0,-2-1-1,15-27 1,-21 32-63,0 1 0,-1-1-1,0-1 1,3-17 0,-7 24-2,0 1 0,-1-1 0,0 1 0,-1-1 0,0 0-1,0 0 1,-1 1 0,0-1 0,-3-10 0,4 17-10,0 0-1,-1 0 0,0 0 0,1 0 1,-1-1-1,0 2 0,0-1 1,0 0-1,0 0 0,-1 0 1,1 0-1,0 1 0,-1-1 1,1 0-1,-1 1 0,0 0 1,1-1-1,-4-1 0,3 2-2,0 1 0,1 0 0,-1-1 0,0 1 0,1 0 0,-1 0 0,1 0 0,-1 0 0,0 0-1,1 1 1,-1-1 0,0 0 0,1 1 0,-1-1 0,1 1 0,-1 0 0,1-1 0,-1 1 0,-1 1 0,-3 3 0,0 0 0,0 0 1,0 0-1,1 1 0,-1-1 1,2 1-1,-1 1 0,-7 10 1,1 6-3,0 0 1,1 1 0,1 0 0,1 0 0,2 1 0,0 0 0,1 0 0,2 1-1,-1 35 1,4-56 0,1-1 0,-1 1 0,1 0 0,-1-1 0,1 1 0,0-1 0,1 1 0,-1-1 0,1 0-1,0 1 1,0-1 0,3 4 0,-3-6 1,-1-1-1,1 1 1,-1-1 0,1 1-1,0-1 1,0 0 0,0 0-1,0 0 1,0 0 0,0 0-1,0 0 1,0 0-1,0 0 1,0-1 0,1 1-1,-1-1 1,0 0 0,0 0-1,1 0 1,-1 0 0,0 0-1,0 0 1,0 0-1,1-1 1,-1 1 0,3-2-1,10-3 14,-1 0 0,-1-1 0,1-1 0,-1 0 0,0-1 0,-1 0-1,19-16 1,75-77 209,-18 4 69,-80 91-145,-6 10-101,-6 14-45,4-17 6,-15 46 17,7-24 22,1 1 0,1 0 1,1 0-1,-3 35 0,8-57-33,0 1 0,0-1 0,0 0 0,0 0 0,0 0 0,0 0 0,1 0 0,-1 0 0,1 0 0,-1 0 0,1 0 0,0 0 0,0 0 0,0 0 0,0 0 0,0-1 0,0 1 0,1 0 0,-1-1 0,3 3 0,-2-3 3,0 0 0,0 0-1,0 0 1,0-1-1,0 1 1,0-1 0,0 1-1,1-1 1,-1 0-1,0 0 1,0 0 0,0 0-1,1 0 1,-1-1 0,0 1-1,0-1 1,0 1-1,0-1 1,0 0 0,3-1-1,15-8 80,1-1-1,-1-1 1,-1-1-1,33-28 1,-26 20-28,35-22 1,-59 42-67,-1 1 0,0-1 0,1 0 0,-1 0 0,0 1 0,1-1 0,-1 1 0,1-1 1,-1 1-1,1-1 0,-1 1 0,1 0 0,-1 0 0,1 0 0,-1 0 0,3 0 0,-3 0-1,-1 1 0,1-1 0,-1 0 0,1 1 1,0-1-1,-1 1 0,1-1 0,-1 1 0,1-1 0,-1 1 0,0-1 0,1 1 0,-1 0 0,1-1 1,-1 1-1,0-1 0,1 1 0,-1 0 0,0-1 0,0 1 0,0 0 0,0 0 0,1-1 0,-1 2 0,0 6 16,0 0-1,-1 0 0,0 0 0,-3 15 0,0-7 4,4-13-20,-1 1 6,1 1 1,-1 0-1,1 0 0,0 0 0,0 0 0,1 4 0,0-8-5,-1 0 0,0 0 0,0 0-1,1 0 1,-1 0 0,1-1 0,-1 1-1,1 0 1,-1 0 0,1 0 0,-1-1-1,1 1 1,0 0 0,-1-1 0,1 1-1,0-1 1,0 1 0,-1 0 0,1-1-1,0 0 1,0 1 0,0-1 0,0 1 0,0-1-1,0 0 1,-1 0 0,1 0 0,0 1-1,0-1 1,0 0 0,0 0 0,0 0-1,0 0 1,0-1 0,0 1 0,0 0-1,1-1 1,14-3 20,0-2 1,-1 1-1,0-2 0,0 0 0,-1-1 1,17-12-1,-9 7-6,4-3-10,-15 8-24,1 0-1,1 1 1,0 0 0,0 1-1,0 0 1,0 1-1,23-5 1,-35 10 12,1 0 0,-1-1 0,0 1 0,1 0 0,-1 0 0,0 0 0,1 0 0,-1 0 0,1 0 0,-1 0 0,0 1 0,0-1-1,1 0 1,-1 1 0,0-1 0,1 1 0,-1-1 0,0 1 0,0 0 0,0 0 0,0-1 0,0 1 0,0 0 0,0 0 0,0 0 0,1 1 0,-1 0-5,0 0 1,-1 0-1,1 0 0,-1 0 0,0 1 1,0-1-1,0 0 0,0 0 0,0 0 1,0 0-1,0 0 0,-1 0 1,1 0-1,-1 0 0,0 2 0,-3 7-125,-1 0 0,1-1 0,-2 0-1,0 0 1,-7 9 0,9-13 95,0-1 0,0 0 0,-1-1 0,0 1 0,0-1 1,0 0-1,-9 5 0,-12-3-188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5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3 20796,'0'-2'1057,"-4"12"-2394,-2 0 2066,3 0-1090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6.5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279 74 15131,'4'-4'571,"1"0"0,-1 0 0,0 0 0,-1 0-1,1-1 1,-1 0 0,5-8 0,-7 12-467,-1 0 0,0 0 1,1 1-1,-1-1 0,0 0 0,0 0 1,0 0-1,1 0 0,-1 1 1,0-1-1,0 0 0,0 0 0,0 0 1,-1 0-1,1 0 0,0 1 0,0-1 1,0 0-1,-1 0 0,1 0 0,0 1 1,-1-1-1,0-1 0,0 1 42,0 0-1,-1 0 1,1 0 0,-1 0-1,1 1 1,-1-1 0,1 0-1,-1 1 1,0-1-1,1 1 1,-1-1 0,0 1-1,1 0 1,-1-1 0,0 1-1,-2 0 1,-10 1 99,0-1-1,0 2 1,0 0 0,0 0-1,1 1 1,-1 1 0,1 0 0,-14 7-1,11-4-237,0 1 1,0 1-1,0 0 0,1 1 1,-25 22-1,37-29-48,-1 0 0,1 0 1,0 0-1,1 1 0,-1 0 1,1-1-1,-4 8 0,5-10 25,1-1 1,0 1-1,0 0 0,0 0 0,-1-1 1,1 1-1,0 0 0,0 0 1,0-1-1,0 1 0,0 0 0,0 0 1,1 0-1,-1-1 0,0 1 0,0 0 1,0 0-1,1-1 0,0 2 0,-1-1-3,1 0 0,0 0-1,0 0 1,0 0-1,1 0 1,-1 0 0,0-1-1,0 1 1,0 0-1,0-1 1,1 1 0,-1-1-1,0 1 1,1-1-1,1 1 1,64 12-408,-46-10 399,1 1 1,-1 1-1,1 1 1,-1 1-1,36 18 1,-48-20 28,1 1-1,-1 0 1,0 1 0,0 0 0,-1 0 0,0 1 0,8 10-1,-13-16 12,-1 1 0,0 0 0,-1-1 0,1 1 0,0 0 0,-1 0-1,0 0 1,0 0 0,1 0 0,-2 0 0,1 0 0,0 0 0,-1 1 0,1-1-1,-1 0 1,0 0 0,0 1 0,0-1 0,-1 0 0,1 0 0,-1 1-1,0-1 1,0 0 0,0 0 0,0 0 0,0 0 0,-1 0 0,-3 5-1,0-1 40,-1 0 0,0-1 0,-1 0 0,1 0 0,-1-1 0,-1 1-1,1-2 1,-1 1 0,-14 6 0,-5 1 142,-46 12-1,57-19-322,-1-1 0,1-1 0,-1-1 0,1 0 0,-19 0 0,34-2 49,-1 0 1,1 0-1,-1 0 0,1 0 1,0-1-1,-1 1 0,1 0 1,0-1-1,-1 1 0,1 0 1,0-1-1,-1 0 0,1 1 1,0-1-1,0 0 1,0 1-1,-1-1 0,1 0 1,0 0-1,0 0 0,0 0 1,1 0-1,-1 0 0,0-1 1,0 1-1,0 0 0,1 0 1,-1 0-1,1-1 1,-1 1-1,1 0 0,-1-1 1,1-1-1,0-2-39,0 0-1,0 0 1,0 0 0,1 1-1,0-1 1,0 0 0,0 1 0,1-1-1,1-4 1,18-35-822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8.3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17956,'0'3'249,"1"0"0,-1 0 0,0 0 0,0 0 0,0 1 0,-1-1 0,1 0 0,-1 0 1,0 0-1,0 0 0,0-1 0,-1 4 0,-1 4 222,-55 187 3491,-10 104-2729,63-256-1083,5-45-149,0 0 0,0-1 1,0 1-1,0 0 0,0 0 1,0 0-1,0 0 0,0 0 0,0 0 1,0 0-1,0 0 0,0 0 1,0 0-1,0-1 0,0 1 1,0 0-1,0 0 0,1 0 1,-1 0-1,0 0 0,0 0 0,0 0 1,0 0-1,0 0 0,0 0 1,0 0-1,0 0 0,0 0 1,0 0-1,0 0 0,0-1 0,0 1 1,0 0-1,1 0 0,-1 0 1,0 0-1,0 0 0,0 0 1,0 0-1,0 0 0,0 0 0,0 0 1,0 0-1,0 0 0,0 0 1,1 0-1,-1 0 0,0 0 1,0 0-1,0 1 0,0-1 1,0 0-1,0 0 0,0 0 0,0 0 1,0 0-1,0 0 0,0 0 1,1 0-1,-1 0 0,0 0 1,0 0-1,0 0 0,0 0 0,0 0 1,0 0-1,0 1 0,5-10 35,3-13 10,-1 1 0,-1-2 1,5-29-1,4-71 42,-12 85-76,2-65-13,-7 130-6,2 0 0,0 0 0,2 0-1,1-1 1,10 44 0,-11-64 10,-1-1 0,1 1-1,0-1 1,1 1 0,-1-1-1,1 0 1,6 8 0,-8-11 4,1-1 1,-1 1 0,0-1-1,1 1 1,0-1-1,-1 0 1,1 0 0,-1 0-1,1 0 1,0 0-1,0 0 1,0 0-1,0-1 1,0 1 0,-1-1-1,1 1 1,0-1-1,0 0 1,0 0-1,0 0 1,0 0 0,0 0-1,0 0 1,0 0-1,4-1 1,1-2 20,0 0-1,-1 0 1,1 0-1,0-1 1,-1 0 0,0 0-1,0-1 1,0 1 0,8-10-1,6-7 133,18-25 0,-25 29-72,0 0 1,-1-1-1,-1-1 0,-1 1 0,14-36 0,-24 54-85,0 0-1,1 0 0,-1 0 0,0 0 0,0 0 0,0 0 0,0 0 0,0 0 0,0-1 0,0 1 0,0 0 0,0 0 0,0 0 0,1 0 0,-1 0 0,0-1 0,0 1 0,0 0 0,0 0 1,0 0-1,0 0 0,0-1 0,0 1 0,0 0 0,0 0 0,0 0 0,0 0 0,0 0 0,0-1 0,0 1 0,-1 0 0,1 0 0,0 0 0,0 0 0,0 0 0,0-1 0,0 1 0,0 0 1,0 0-1,0 0 0,0 0 0,-1 0 0,1 0 0,0 0 0,0 0 0,0-1 0,0 1 0,0 0 0,0 0 0,-1 0 0,1 0 0,0 0 0,-9 6 29,-8 14-35,-1 3 5,2 1 0,1 1 0,0 1 0,2 0 0,1 1 0,1 0 0,-13 54 1,23-78-4,1-1 1,0 0 0,-1 0-1,1 0 1,0 0 0,0 0 0,1 0-1,-1 0 1,0 0 0,1 0-1,0 4 1,0-5 1,-1 0-1,1-1 1,-1 1 0,1-1-1,0 1 1,-1 0 0,1-1-1,0 1 1,-1-1 0,1 1-1,0-1 1,0 0 0,0 1-1,-1-1 1,1 0 0,0 0-1,0 1 1,0-1 0,0 0-1,0 0 1,-1 0 0,1 0-1,0 0 1,0 0 0,0 0-1,0 0 1,0-1 0,-1 1-1,1 0 1,0 0 0,0-1-1,1 0 1,8-2-3,-1-2-1,0 1 1,0-1 0,0 0 0,-1 0 0,16-14-1,45-48 14,-53 51-3,157-176 128,-173 192-135,0 0 0,0 0 0,0 0 0,0 1 0,0-1 0,0 0 0,0 0 0,0 0 0,0 0 0,0 0 0,0 0 0,0 0 0,0 0 0,1 0 0,-1 0 0,0 0 0,0 0 0,0 1 0,0-1 0,0 0 0,0 0 0,0 0 0,0 0 0,0 0 0,0 0 0,0 0 0,0 0 0,1 0 0,-1 0 0,0 0 0,0 0 0,0 0 0,0 0 0,0 0 0,0 0 0,0 0 0,0 0 0,0 0 0,1 0 0,-1 0 0,0 0 0,0 0 0,0 0 0,0 0 0,0 0 0,0 0 0,-6 18-23,-12 24-32,-11 17-10,18-38 56,1 0-1,0 1 1,1 0-1,2 0 1,-6 27-1,12-47 11,1 0-1,-1 1 0,1-1 1,0 1-1,0-1 1,0 1-1,0-1 1,0 1-1,0-1 1,1 1-1,0-1 1,-1 1-1,1-1 0,0 0 1,1 3-1,-1-4 1,0 0 0,1 0-1,-1 0 1,0 0 0,1 0 0,-1-1-1,1 1 1,-1 0 0,1-1-1,-1 1 1,1-1 0,0 0-1,-1 1 1,1-1 0,-1 0 0,1 0-1,0 0 1,-1 0 0,1 0-1,0-1 1,-1 1 0,1 0-1,2-2 1,8-1 8,-1 0 0,1-1 0,-1 0 0,0-1 0,0-1 0,-1 0 0,1 0 0,12-11 0,3-4 11,42-44-1,-56 53-24,-1-1 0,-1 0 0,0 0 0,0-1-1,-2-1 1,0 0 0,11-26 0,-18 38 7,-1 1 0,0 0 0,1-1 0,-1 1 0,0 0 0,0-1 0,0 1 0,-1 0 0,1 0 0,-1-1 0,1 1 0,-1 0 0,0 0 0,1-1 0,-1 1 0,0 0 0,0 0 1,-1 0-1,1 0 0,0 1 0,-1-1 0,1 0 0,-1 0 0,0 1 0,1-1 0,-1 1 0,0-1 0,0 1 0,0 0 0,0 0 0,0 0 0,0 0 0,0 0 0,-1 0 0,-1 0 0,2 1-5,1 0 0,-1 0 0,0 0 0,1 1 0,-1-1 0,1 0 0,-1 1 0,0-1 0,1 1-1,-1-1 1,1 1 0,-1 0 0,1-1 0,0 1 0,-1 0 0,1 0 0,0 0 0,0 0 0,-1 0 0,1 0 0,0 1 0,0-1-1,-1 2 1,-24 36-26,21-30 33,-3 5-1,1 0 0,0 1-1,1 0 1,1-1 0,0 2-1,1-1 1,1 1 0,0-1 0,1 1-1,0 29 1,2-42-4,1 1 0,-1-1 0,0 0 0,1 1 0,-1-1 0,1 0 0,0 1 0,0-1 0,0 0 0,1 0 0,-1 0 0,1 0 0,0 0 0,0 0 1,0 0-1,0-1 0,0 1 0,0-1 0,1 1 0,-1-1 0,1 0 0,0 0 0,0 0 0,4 2 0,1 0-10,1-1-1,-1-1 1,1 0 0,-1 0 0,1 0-1,0-1 1,0 0 0,13-1-1,-17 0 8,12 0 4,0 0-1,0 0 0,-1-2 0,1 0 1,0-1-1,25-8 0,-41 11 3,0 0 0,-1-1 0,1 1-1,0-1 1,0 1 0,0-1 0,0 0 0,0 1-1,-1-1 1,1 0 0,0 0 0,-1 1 0,1-1-1,0 0 1,-1 0 0,1 0 0,-1 0 0,0 0-1,1 1 1,-1-1 0,1 0 0,-1 0 0,0-2-1,0 1-1,0 0-1,0 0 1,0 0-1,0 0 1,-1 0-1,1 0 0,-1 0 1,1 0-1,-1 0 1,-2-3-1,0-2-3,-1 1-1,0 0 1,0 1 0,-1-1-1,-8-8 1,11 13 6,0-1 1,0 0-1,1 1 1,-1-1-1,1 0 1,-1 0-1,1 0 1,-1 0-1,1 0 1,0 0-1,0-1 0,0 1 1,0 0-1,1 0 1,-1-1-1,1 1 1,-1-3-1,1 2-2,1 0 0,-1 0 0,1 0 0,-1 0 0,1 0 0,0 0 0,1 0 0,-1 1 0,0-1 0,1 0 0,-1 1 0,1-1 0,3-3 0,0 1-6,1-1 0,-1 0 0,12-7 0,5-6 12,-21 19-4,-1 0-1,1 0 1,0-1-1,-1 1 0,1 0 1,-1 0-1,1 0 1,-1 0-1,1 0 0,0 0 1,-1 0-1,1 0 1,-1 0-1,1 0 0,0 1 1,-1-1-1,1 0 1,-1 0-1,1 0 0,-1 1 1,1-1-1,-1 0 1,1 1-1,-1-1 0,1 0 1,-1 1-1,1-1 1,-1 1-1,0-1 0,1 1 1,16 16-25,-14-14 29,11 14-14,-9-11 0,0 0 0,0 0-1,1-1 1,0 0 0,6 5 0,-11-10 6,-1 1 1,0-1 0,1 0-1,-1 0 1,0 0 0,1 0 0,-1 0-1,0 0 1,1 0 0,-1 0-1,0 0 1,1 0 0,-1 0-1,0 0 1,1 0 0,-1 0-1,0 0 1,1-1 0,-1 1-1,0 0 1,1 0 0,-1 0-1,0 0 1,0 0 0,1-1-1,-1 1 1,0 0 0,0 0-1,1-1 1,-1 1 0,0 0-1,0 0 1,0-1 0,1 1-1,-1 0 1,0-1 0,0 1-1,0 0 1,0-1 0,0 1-1,0 0 1,0-1 0,1 1-1,-1 0 1,0-1 0,0 1-1,0 0 1,0-1 0,-1 1-1,1 0 1,0-1 0,0 1-1,0 0 1,0-1 0,-1-21-132,1 21 121,-1-3-61,0-1 0,1 1 0,-2 0 0,1 0 0,0 0-1,-3-5 1,4 9 59,0 0 0,0-1-1,-1 1 1,1-1 0,0 1 0,-1-1-1,1 1 1,0 0 0,-1-1 0,1 1-1,0 0 1,-1-1 0,1 1-1,-1 0 1,1-1 0,-1 1 0,1 0-1,-1 0 1,1 0 0,0-1 0,-1 1-1,1 0 1,-2 0 0,1 0 1,1 1 1,-1-1 0,0 0-1,0 1 1,0-1 0,1 1-1,-1-1 1,0 1 0,0-1-1,1 1 1,-1 0-1,0-1 1,1 1 0,-1 0-1,1-1 1,-1 1 0,1 0-1,-1 1 1,-6 10 80,2 0 1,0 1-1,0-1 1,1 1-1,0 0 1,-2 23-1,2-15 8,1-7-13,-7 43 145,10-52-176,-1 0-1,1-1 0,0 1 0,0 0 1,1 0-1,0 0 0,0 0 0,0-1 1,2 6-1,-3-9-22,0 0 0,1 0 0,-1 0 0,0 0 0,1-1 0,-1 1 0,1 0 0,-1 0 0,1-1 0,-1 1 1,1 0-1,-1-1 0,1 1 0,0-1 0,-1 1 0,1-1 0,0 1 0,0-1 0,-1 1 0,1-1 0,0 0 0,0 1 0,-1-1 0,1 0 1,0 0-1,0 1 0,0-1 0,0 0 0,0 0 0,-1 0 0,1 0 0,0 0 0,0 0 0,0 0 0,0-1 0,0 1 0,-1 0 0,1 0 1,0-1-1,0 1 0,0 0 0,-1-1 0,2 0 0,1-1 14,0 0 0,0 0 0,-1 0-1,0-1 1,1 1 0,-1-1 0,0 0 0,0 1 0,3-7 0,-2 3-14,-1-1-1,0 1 1,0-1 0,0 0-1,-1 1 1,0-1 0,0 0-1,-1 0 1,0 0 0,-1-8 0,-2-12-20,-8-35 0,0 5 36,8 41-23,1 0 0,1 1 1,0-1-1,3-27 1,0 47-42,0 0-1,0-1 1,1 1 0,-1-1 0,1 1 0,0-1 0,-1 0 0,2 0 0,3 3 0,-5-4-85,1-1 0,-1 1 0,1-1 0,-1 0 0,1 1 0,0-1 0,0 0 0,0-1 0,-1 1 0,1 0 0,0-1 0,0 0 0,0 1 0,0-1 0,0 0 0,0-1 0,0 1 0,0 0 0,0-1 0,0 0 1,-1 0-1,5-1 0,24-9-489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1.4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3 18716,'11'-2'1720,"-7"10"-1079,1 9-225,-4 12 680,0 4-200,-1 10-344,0 3-80,0 0-168,0-3-120,-1-7-136,0-3-128,-2-9-344,-2-4-320,-6-14-144,-6-8 664,-12-12-184,-2-5-152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68 17732,'1'-1'282,"24"-25"2488,-24 25-2592,0-1 0,0 1 1,0 0-1,0-1 0,0 1 0,-1-1 0,1 1 0,0-1 0,-1 0 0,1 1 1,-1-1-1,1 1 0,-1-1 0,0 0 0,0 1 0,0-1 0,0-3 0,0 4-91,-1 1-1,1-1 0,0 0 0,-1 1 1,1-1-1,0 1 0,-1-1 1,1 1-1,-1-1 0,1 1 0,-1 0 1,1-1-1,-1 1 0,1 0 0,-1-1 1,0 1-1,1 0 0,-1-1 0,1 1 1,-1 0-1,0 0 0,1 0 0,-1 0 1,0 0-1,1 0 0,-1 0 1,0 0-1,1 0 0,-1 0 0,-1 0 1,-19 5 782,4 1-801,1 0 1,0 2-1,0 0 1,1 1-1,0 0 1,1 1-1,0 1 1,0 0-1,1 1 1,-16 19-1,28-30-86,0 0 0,0 0 0,0 0 0,0 0 0,0 0 0,0 1 0,0-1 0,1 0 0,-1 0-1,1 1 1,-1-1 0,1 0 0,-1 1 0,1-1 0,0 0 0,-1 1 0,1-1 0,0 0 0,0 1-1,0-1 1,0 1 0,0-1 0,1 0 0,-1 1 0,0-1 0,1 0 0,-1 1 0,0-1 0,1 0-1,0 1 1,0 0 0,3 2-40,0-1 0,-1 1 0,1-1 0,1 0 0,-1 0-1,0-1 1,7 4 0,93 40-406,-71-33 372,-2 1 1,56 34-1,-86-48 90,0 1 0,0 0-1,0-1 1,0 1 0,0 0-1,0 0 1,0-1 0,0 1-1,-1 0 1,1 0 0,0 0-1,0 0 1,-1 0 0,1 0-1,-1 0 1,1 0 0,-1 1-1,1-1 1,-1 0 0,0 0 0,1 2-1,-1-1 3,-1-1-1,1 0 1,0 0 0,-1 0-1,1 0 1,-1 0-1,1 0 1,-1-1-1,0 1 1,1 0 0,-1 0-1,0 0 1,0 0-1,0-1 1,1 1 0,-1 0-1,0-1 1,-2 2-1,-5 2 6,0-1-1,0 1 1,0-1 0,-12 2-1,6-1-164,-1-1-1,0 0 1,1-1-1,-1-1 1,0 0-1,0-1 1,-29-4-1,42 4 166,0 0-1,0 0 1,0-1 0,0 0-1,0 1 1,0-1-1,0 0 1,0 0 0,1 0-1,-1 0 1,0 0 0,1 0-1,-1 0 1,1-1 0,-1 1-1,1 0 1,0-1-1,-1 1 1,1-1 0,0 0-1,0 1 1,0-1 0,0 0-1,0 0 1,1 0-1,-1 0 1,1 0 0,-1 1-1,1-1 1,-1 0 0,1 0-1,0 0 1,0 0 0,0 0-1,0 0 1,1 0-1,-1-3 1,10-28-240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9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77 130 18220,'8'6'1007,"29"14"1245,-35-19-2125,-1-1 0,0 1 0,0-1 1,1 1-1,-1-1 0,0 0 0,1 1 0,-1-1 1,1 0-1,-1 0 0,0 0 0,1 0 1,-1 0-1,0-1 0,1 1 0,-1 0 1,0 0-1,1-1 0,-1 1 0,0-1 0,0 1 1,1-1-1,-1 0 0,0 0 0,2-1 1,3-5-47,-1 0 0,-1 0 0,1 0 1,-1-1-1,0 0 0,-1 0 0,0 0 1,0 0-1,-1 0 0,0-1 0,0 1 1,-1-1-1,1-14 0,-2 22-79,0 0-1,1 0 0,-1-1 1,0 1-1,0 0 1,0 0-1,-1 0 0,1 0 1,0-1-1,0 1 0,-1 0 1,1 0-1,0 0 1,-1 0-1,1 0 0,-1 0 1,0 0-1,1 0 1,-1 0-1,-1-2 0,1 3 1,0 0 0,0-1 0,1 1 0,-1 0 0,0 0-1,0 0 1,0 0 0,0 0 0,0 0 0,1 0 0,-1 0-1,0 0 1,0 0 0,0 0 0,0 1 0,1-1 0,-1 0 0,0 0-1,0 1 1,0-1 0,0 1 0,-5 2 5,1 1 1,0 0-1,0 0 0,0 0 1,1 0-1,-5 6 1,-16 21-8,-34 56 0,50-72 0,1 0 0,1 0 0,0 1 0,1 0 0,0 1 0,-3 21 0,8-36 0,1 0 0,-1 0 1,1 0-1,0 0 1,0 0-1,0 0 0,0 1 1,0-1-1,0 0 1,1 0-1,-1 0 1,1 0-1,0 0 0,-1 0 1,1 0-1,0 0 1,0 0-1,0 0 0,0 0 1,1-1-1,-1 1 1,0 0-1,1-1 1,1 2-1,0-1 1,0-1-1,-1 1 1,1-1 0,0 0 0,0 0 0,1 0-1,-1 0 1,0-1 0,0 1 0,0-1-1,0 0 1,1 0 0,-1 0 0,0 0-1,5-1 1,4-2 0,0 0 0,0-1 0,-1 0 0,1 0 0,-1-1 0,0-1 1,0 0-1,-1 0 0,14-12 0,3-4 6,-2-1 0,26-27 0,22-43 28,-32 39 40,-35 48 3,-3 8-19,-5 19 22,-13 34 76,13-50-116,-5 19 77,3-13-55,0 1 0,1 0 0,0 0 1,0 0-1,2 0 0,-1 1 1,2 16-1,0-28-54,0 0 1,0 0-1,0 0 1,1 0-1,-1 0 1,0 0-1,1 0 0,-1 0 1,1 0-1,-1 0 1,1 0-1,-1-1 1,1 1-1,0 0 1,-1 0-1,1 0 0,0-1 1,0 1-1,0 0 1,-1-1-1,1 1 1,0-1-1,0 1 1,0-1-1,0 0 0,0 1 1,0-1-1,0 0 1,0 1-1,0-1 1,0 0-1,0 0 1,0 0-1,0 0 1,0 0-1,0 0 0,0 0 1,0-1-1,2 1 1,5-2 21,-1 0 1,0 0 0,0-1-1,10-5 1,72-41 85,-64 33-106,2 1 0,0 1 0,38-13 0,-64 26-11,0 1-1,0-1 1,1 1-1,-1-1 1,0 1-1,0 0 1,1-1-1,-1 1 1,0 0-1,0 0 1,1 0-1,-1 0 1,0 0-1,1 0 1,-1 1-1,0-1 1,0 0-1,1 1 1,-1-1-1,0 1 1,0-1-1,0 1 1,0-1-1,2 2 1,-2 0-1,0 0 0,0-1 1,-1 1-1,1-1 1,0 1-1,-1 0 1,0 0-1,1-1 1,-1 1-1,0 0 1,0 0-1,0-1 0,0 1 1,0 0-1,0 0 1,0 0-1,-1 1 1,-12 41-71,10-38-158,1 1 0,-1 0 0,2-1 0,-1 1 0,-1 14 0,11-30-2202,11-43 1054,-3 13 502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3:59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1 19436,'-8'21'1376,"0"-1"-1,-23 38 1,1-1 52,-30 92 662,53-127-1874,0 2 0,2-1 1,0 0-1,-2 40 0,7-61-209,0-1 1,0 1-1,0 0 0,0-1 0,0 1 1,0 0-1,0 0 0,0-1 0,1 1 1,-1 0-1,1-1 0,0 1 1,-1-1-1,1 1 0,0-1 0,0 1 1,0-1-1,0 0 0,1 2 1,-1-2-3,0-1 0,0 1 0,0-1 1,0 1-1,0-1 0,0 0 1,1 1-1,-1-1 0,0 0 1,0 0-1,0 0 0,0 0 0,0 0 1,1 0-1,-1 0 0,0-1 1,0 1-1,0 0 0,0-1 1,2 0-1,5-3 17,-1 0 0,1 0 0,-1-1 0,0 0 0,11-10 0,37-37 79,-2-3 0,-3-2 1,48-70-1,-83 100-58,-14 17-232,-1 10 158,0 0 0,-1 0 1,1 0-1,-1-1 0,1 1 0,-1 0 1,1 0-1,0 0 0,-1 0 0,1 1 0,-1-1 1,1 0-1,0 0 0,-1 0 0,1 0 1,-1 0-1,1 1 0,0-1 0,-1 0 1,1 0-1,-1 0 0,1 1 0,0-1 1,-1 0-1,1 1 0,0-1 0,-58 49-1881,35-29 1378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0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0 207 16211,'1'4'250,"1"-1"-1,-1 0 1,1 0-1,0 0 1,-1 0-1,1-1 1,0 1-1,1 0 1,-1-1-1,0 0 1,1 1-1,0-1 1,-1 0-1,1 0 1,0 0-1,0-1 1,0 1-1,0-1 1,0 0-1,0 1 1,1-1-1,-1-1 1,0 1-1,1 0 1,-1-1-1,0 0 1,1 0-1,-1 0 1,1 0-1,-1 0 1,0-1-1,1 1 1,-1-1-1,0 0 1,0 0-1,1 0 1,3-2-1,3-2-136,0 0 0,0 0-1,0-1 1,-1 0 0,0-1-1,0 0 1,0 0 0,-1-1-1,0 0 1,12-17 0,-6 5-172,-1 0 0,-1-1 0,18-43 0,-24 36 0,-9 20 25,-6 17 7,3 3 48,0 0 0,1 0 0,0 0 0,1 1 0,0 0 0,1 0 0,1 0 0,0 0 0,0 20 0,1-31-13,1 0 1,0 0 0,1 0 0,-1-1-1,0 1 1,0 0 0,1 0 0,-1 0-1,1-1 1,-1 1 0,1 0 0,0 0-1,0-1 1,0 1 0,0-1-1,0 1 1,0-1 0,0 1 0,1-1-1,-1 0 1,0 1 0,1-1 0,-1 0-1,1 0 1,-1 0 0,1 0-1,0 0 1,-1 0 0,1-1 0,0 1-1,0-1 1,0 1 0,-1-1 0,1 1-1,0-1 1,0 0 0,0 0 0,0 0-1,0 0 1,-1 0 0,1-1-1,3 0 1,5 0 20,0-2 0,0 1-1,0-2 1,-1 1 0,1-1-1,13-8 1,16-11 28,-1-2 1,-1-1-1,64-61 0,-101 87-56,0 0 0,1 0 0,-1 0 0,0 0-1,0 0 1,0 1 0,0-1 0,0 0 0,0 0 0,0 0 0,0 0-1,0 0 1,0 1 0,0-1 0,0 0 0,1 0 0,-1 0-1,0 0 1,0 0 0,0 0 0,0 0 0,0 0 0,0 1 0,1-1-1,-1 0 1,0 0 0,0 0 0,0 0 0,0 0 0,0 0 0,1 0-1,-1 0 1,0 0 0,0 0 0,0 0 0,0 0 0,1 0-1,-1 0 1,0 0 0,0 0 0,0 0 0,0 0 0,0 0 0,1 0-1,-1 0 1,0-1 0,0 1 0,0 0 0,0 0 0,0 0-1,1 0 1,-1 0 0,0 0 0,0 0 0,0 0 0,0-1 0,0 1-1,0 0 1,0 0 0,0 0 0,-2 11 31,-2-1-29,1 0-1,0 0 0,1 0 1,0 0-1,0 0 0,1 0 1,1 0-1,0 1 0,0-1 1,1 0-1,0 0 0,0 1 1,1-1-1,1 0 1,0 0-1,6 14 0,-5-13-7,8 18-38,-2 2-1,-1-1 1,7 46-1,-15-67 35,0 1 0,-1 0 0,0 0 0,0 0 0,-1-1 0,-1 1 0,1 0 0,-2-1 0,1 1 0,-1-1 0,-1 0 0,1 0 0,-2 0 0,1 0 1,-10 12-1,9-14 21,-1 0 1,0 0-1,-10 8 1,14-13 2,-1 0 1,1 0 0,-1 0 0,0 0 0,0 0 0,0-1-1,0 1 1,0-1 0,0 0 0,0 0 0,-1 0 0,-3 0 0,6-1-7,1 0 1,-1 0 0,0-1-1,0 1 1,0 0 0,0-1 0,0 1-1,1 0 1,-1-1 0,0 1 0,0-1-1,1 0 1,-1 1 0,0-1-1,1 1 1,-1-1 0,1 0 0,-1 0-1,1 1 1,-1-1 0,1 0-1,-1 0 1,1 1 0,0-1 0,-1 0-1,1 0 1,0 0 0,0 0-1,0 0 1,-1 0 0,1 1 0,0-1-1,0 0 1,1-1 0,-1-35 185,0 36-192,5-32 64,0 2-1,3-1 0,0 1 0,2 0 1,22-48-1,-29 73-75,-1 1 1,1 0-1,0 0 1,0 0-1,1 0 1,0 1-1,4-6 1,-6 9-101,0-1-1,0 1 1,1-1 0,-1 1 0,0 0 0,1 0-1,-1 0 1,1 0 0,-1 0 0,1 0 0,0 1-1,-1-1 1,1 1 0,0 0 0,-1 0-1,1 0 1,5 0 0,-7 1 63,1-1-1,0 0 1,-1 0 0,1 0-1,0 0 1,-1 0 0,1-1 0,0 1-1,-1 0 1,1-1 0,-1 1-1,1-1 1,0 0 0,-1 1-1,1-1 1,-1 0 0,2-1-1,10-16-481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67 19372,'2'-3'300,"0"0"0,-1 0 0,1 1 0,0-1 0,1 1 0,-1-1 0,0 1 0,1 0 1,-1 0-1,1 0 0,0 0 0,3-2 0,37-15 1588,-35 16-1615,1 0-1,-1 1 1,0 0-1,15-1 0,-21 2-256,-1 1-1,0 0 1,1 0-1,-1 0 1,1 0-1,-1 0 0,0 0 1,1 1-1,-1-1 1,0 0-1,1 1 1,-1-1-1,0 1 1,1-1-1,-1 1 1,0 0-1,0 0 0,0-1 1,1 1-1,-1 0 1,0 0-1,0 0 1,0 0-1,-1 0 1,1 0-1,0 1 1,0-1-1,0 0 1,-1 0-1,1 1 0,-1-1 1,1 0-1,-1 1 1,1-1-1,-1 0 1,0 3-1,1 3-11,-1 1-1,0 0 1,-1 0-1,0 0 1,0 0-1,-4 13 1,-18 48 2,7-26-6,10-27 0,4-9 1,-1 0 0,1 1 0,0-1-1,0 1 1,1-1 0,0 1 0,0 0 0,1 10 0,0-18-1,0 1 1,0-1-1,0 1 1,0-1-1,0 1 1,0-1-1,0 1 1,0-1-1,1 1 1,-1-1-1,0 0 1,0 1-1,0-1 1,1 1-1,-1-1 0,0 1 1,1-1-1,-1 0 1,0 1-1,1-1 1,-1 1-1,0-1 1,1 0-1,-1 0 1,1 1-1,-1-1 1,0 0-1,1 0 1,-1 1-1,1-1 1,-1 0-1,1 0 1,-1 0-1,1 0 1,1 0 0,0 0 1,-1 0 0,1-1 0,-1 1 0,1-1-1,-1 1 1,1-1 0,-1 0 0,1 0 0,-1 1 0,2-2-1,33-30 59,-36 32-58,54-61 121,60-87-1,-108 141-122,-6 15-3,-6 13-2,-5 10 19,2 1 0,0 0 0,3 1-1,0-1 1,-1 67 0,7-94 3,0 0 1,1 0-1,-1 1 0,1-1 0,0 0 1,1 0-1,-1-1 0,1 1 1,0 0-1,0 0 0,0-1 1,1 1-1,4 5 0,-5-7 2,0-1 0,1 0-1,-1 0 1,1 0-1,-1-1 1,1 1 0,0-1-1,0 1 1,0-1 0,-1 0-1,1 0 1,0 0-1,1-1 1,-1 1 0,0-1-1,0 1 1,0-1 0,0 0-1,0 0 1,0 0-1,0-1 1,1 1 0,2-2-1,5-1 36,0 0 0,1-1-1,-1-1 1,-1 0 0,1 0-1,-1-1 1,0-1-1,16-13 1,3-4 135,36-41 1,7-20 62,-65 75-230,0 0 0,-1 0 0,0-1 0,-1 1 0,0-1 1,7-23-1,-11 13 60,-1 20-80,0 1 0,-1-1 0,1 1 1,0 0-1,0-1 0,0 1 1,0-1-1,-1 1 0,1 0 0,0-1 1,0 1-1,0 0 0,-1-1 1,1 1-1,0 0 0,-1-1 1,1 1-1,0 0 0,-1 0 0,1 0 1,0-1-1,-1 1 0,1 0 1,-1 0-1,0 0 0,0 0-1,-1 0 1,1 0-1,-1 1 0,1-1 0,-1 1 1,1-1-1,0 1 0,-1 0 1,1 0-1,0-1 0,-1 1 0,1 0 1,0 0-1,0 0 0,0 0 0,0 1 1,0-1-1,0 0 0,0 0 0,-1 2 1,-6 10-114,0 0-1,1 1 1,1 0 0,0 0 0,0 0 0,2 1 0,0-1 0,0 1-1,1 0 1,1 0 0,0 19 0,2-29 54,0 0-1,0 0 1,1-1-1,0 1 1,-1 0 0,4 8-1,-3-11 40,-1-1 1,1 1-1,0-1 0,0 0 0,-1 1 0,1-1 0,0 0 0,0 0 1,0 1-1,0-1 0,1 0 0,-1 0 0,0 0 0,0 0 1,1-1-1,-1 1 0,0 0 0,1 0 0,-1-1 0,1 1 0,-1-1 1,1 1-1,-1-1 0,1 0 0,2 1 0,26-7-370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2.5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74 211 15683,'1'1'278,"-1"0"0,1 0 0,0 0 0,0 0 0,-1-1 0,1 1 0,0 0 0,0 0 0,0-1 0,0 1 0,0-1 0,0 1 0,0-1 0,0 1 0,0-1 0,0 0 0,1 1 0,-1-1 0,0 0 0,0 0 0,0 0 0,0 0 0,2 0 0,0 0 10,1-1-1,-1 0 1,1 0 0,-1 0 0,1 0-1,-1 0 1,6-4 0,1-1 16,1-1 0,-1 0 0,13-13 1,-16 13-190,0 0 1,0-1 0,-1 1 0,0-1-1,-1-1 1,0 1 0,0-1 0,-1 1 0,4-12-1,-7 17-94,0 0 0,-1 1 0,1-1 0,-1 0 0,1 1 0,-1-1 0,0 0 0,0 1 0,-1-1 0,1 0 0,0 1 0,-1-1 0,0 0 0,1 1 0,-3-5 0,2 5-10,-1 0 1,0-1 0,0 1 0,0 0-1,0 0 1,0 0 0,0 0 0,0 1-1,-1-1 1,1 1 0,-1-1 0,1 1-1,-1 0 1,1 0 0,-1 0-1,0 0 1,-5-1 0,3 1 0,0 0 0,0 0 0,0 1 0,0-1-1,-1 1 1,1 0 0,0 1 0,0-1 0,0 1 0,0 0 0,0 0 0,0 1 0,0 0 0,0-1 0,-9 6-1,8-3-6,0 1-1,0 0 1,0 0-1,0 0 1,1 0-1,0 1 1,0 0-1,0 0 1,-6 13-1,3-4-8,1 0-1,1 0 0,0 0 0,1 1 1,1 0-1,1 0 0,0 0 0,1 1 1,0 22-1,2-32 0,0-1 0,1 1-1,-1-1 1,2 0 0,-1 1 0,1-1 0,0 0-1,0 0 1,1 0 0,-1 0 0,1 0 0,1 0 0,-1-1-1,1 0 1,5 7 0,-5-9 3,-1 0 0,0-1 0,1 1-1,0-1 1,-1 1 0,1-1 0,0 0 0,0 0 0,0-1-1,1 1 1,-1-1 0,0 0 0,1 0 0,-1 0 0,0-1-1,1 0 1,-1 1 0,1-2 0,-1 1 0,0 0 0,1-1 0,-1 0-1,7-2 1,5-2 4,1-2-1,-2 0 0,1-1 0,-1 0 1,0-1-1,0-1 0,-1 0 1,-1-1-1,15-15 0,-6 4 14,-1-1 0,-1-1 0,-1-2 0,18-31 0,-33 50-14,2-2-4,0-1-1,-1 1 0,0-2 0,-1 1 0,0 0 1,5-22-1,-9 32 3,0 0 1,1-1-1,-1 1 1,0 0 0,0 0-1,0 0 1,0-1-1,0 1 1,0 0-1,0 0 1,0-1-1,0 1 1,0 0-1,0 0 1,0-1-1,0 1 1,0 0-1,0 0 1,0 0-1,0-1 1,0 1-1,0 0 1,-1 0-1,1-1 1,0 1 0,0 0-1,0 0 1,0 0-1,0 0 1,0-1-1,-1 1 1,1 0-1,0 0 1,0 0-1,-1-1 1,-6 7-17,-10 16 0,7-3 13,0 0-1,1 1 0,1 0 0,0 1 1,2 0-1,0 0 0,2 0 0,-3 35 1,6-51 7,1-1 0,1 1 0,-1 0 0,1-1 0,0 1 0,0-1 0,2 7 1,-2-9-3,-1-1 0,1 1 0,0-1 0,0 0 0,-1 0 0,1 1 0,0-1 0,0 0 0,0 0 0,1 0 0,-1 0 0,0 0 0,0 0 0,0 0 0,1-1 0,-1 1 0,1 0 0,-1-1 0,0 1 0,1-1 0,-1 1 0,1-1 0,-1 0 0,1 0 0,-1 1 0,4-1 0,1-1 1,1 0 1,-1 0 0,1-1 0,-1 0 0,1 0-1,-1 0 1,0-1 0,0 0 0,0 0 0,8-7 0,57-44 74,-60 44-63,28-25 10,-29 24-18,1 1-1,0 0 1,1 0 0,0 2-1,22-14 1,-33 22-6,-1-1 1,1 1 0,-1 0-1,0 0 1,1 0 0,-1-1-1,1 1 1,-1 0 0,1 0-1,-1 0 1,1 0 0,-1 0-1,1 0 1,-1 0 0,0 0-1,1 0 1,-1 0 0,1 0-1,-1 0 1,1 0 0,-1 0-1,1 0 1,-1 0 0,1 1-1,-1-1 1,0 0 0,1 0-1,-1 1 1,1-1 0,-1 0-1,0 0 1,1 1 0,-1-1-1,0 0 1,1 1 0,-1-1-1,0 1 1,0-1 0,1 0-1,-1 1 1,0-1 0,0 1-1,0-1 1,0 1 0,1-1-1,-1 0 1,0 1 0,0-1-1,0 2 1,-2 22 3,2-23-4,-13 53-10,9-42 14,0 1-1,1-1 1,1 1-1,0-1 1,0 1-1,2 22 1,0-35-3,0 1 0,0 0 0,0 0 0,0 0 0,1 0 0,-1 0 1,0 0-1,1-1 0,-1 1 0,0 0 0,1 0 0,-1-1 1,1 1-1,-1 0 0,1 0 0,0-1 0,-1 1 0,1-1 0,0 1 1,-1 0-1,1-1 0,0 1 0,0-1 0,0 0 0,-1 1 0,1-1 1,0 0-1,0 1 0,0-1 0,0 0 0,0 0 0,-1 0 0,1 0 1,0 0-1,0 0 0,0 0 0,0 0 0,0 0 0,0 0 0,0 0 1,-1-1-1,1 1 0,0 0 0,0-1 0,0 1 0,1-1 1,4-2 3,1 0 1,0 0 0,-1-1 0,10-7-1,56-47 56,-35 27-98,46-28 0,-79 56 26,-1 1-1,1 0 1,-1 0-1,1 1 1,0-1 0,0 1-1,-1 0 1,7-1 0,-10 2 7,1 0 0,0 0 0,-1 0 0,1 0 0,-1 0 0,1 0 0,0 0 0,-1 0 0,1 1 1,-1-1-1,1 0 0,0 0 0,-1 1 0,1-1 0,-1 0 0,1 1 0,-1-1 0,1 0 0,-1 1 1,1-1-1,-1 1 0,1 0 0,-1 0-2,1 0 0,-1 0 0,1 0 0,-1 1 1,1-1-1,-1 0 0,0 1 0,0-1 0,0 0 0,0 1 0,0-1 0,0 0 1,0 1-1,-1 1 0,-1 8-224,0-1-1,-1 0 1,-1 1 0,1-1 0,-2 0 0,0-1-1,0 1 1,0-1 0,-1 0 0,-8 9-1,0-4-255,13-14 467,1 0 0,-1 0 0,1 1 0,-1-1 0,0 0 1,1 0-1,-1 0 0,1 0 0,-1 1 0,0-1 1,1 0-1,-1 0 0,0 0 0,1-1 0,-1 1 0,0 0 1,1 0-1,-1 0 0,0 0 0,1-1 0,-1 1 1,1 0-1,-1 0 0,0-1 0,1 1 0,-1-1 1,-13-13-596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2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17644,'7'10'608,"-1"4"-592,1 7 8,8 3 56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3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169 200 17908,'0'0'110,"1"0"0,-1 1 0,0-1 0,0 0 0,1 1 0,-1-1 0,0 0 0,1 1 0,-1-1 0,0 0 0,1 0 0,-1 1 0,1-1 0,-1 0 0,0 0 0,1 0 0,-1 0 0,1 1 0,-1-1-1,1 0 1,-1 0 0,0 0 0,1 0 0,-1 0 0,1 0 0,-1 0 0,1 0 0,-1 0 0,0-1 0,1 1 0,0 0 0,12-12 1883,7-21-228,-17 25-1657,0 0 0,0 1 0,-1-1-1,0 0 1,-1-1 0,1 1 0,-1 0-1,-1 0 1,0-15 0,0 20-104,-1 0-1,1 0 1,0 1 0,-1-1-1,0 0 1,0 0 0,0 1 0,0-1-1,0 0 1,0 1 0,-1-1-1,1 1 1,-1 0 0,1-1 0,-1 1-1,0 0 1,0 0 0,0 0-1,0 0 1,-1 1 0,1-1 0,0 1-1,-1-1 1,1 1 0,-1 0-1,1-1 1,-1 1 0,0 1 0,1-1-1,-1 0 1,-4 0 0,2 1-2,0 0 1,-1 0 0,1 1-1,0 0 1,-1 0 0,1 0-1,0 0 1,0 1 0,0 0-1,0 0 1,0 1 0,0-1-1,1 1 1,-1 0 0,1 0 0,0 0-1,0 1 1,0-1 0,0 1-1,-5 7 1,1-2-2,1 1 0,0 1 0,0-1 0,1 1 0,0 1 0,1-1 0,-7 22 0,9-24-3,1-1 0,1 1 0,-1 0 0,1 0 0,1 0 1,0 0-1,1 15 0,0-21 2,-1-1 0,1 1 1,-1-1-1,1 1 0,0-1 0,0 1 0,0-1 1,0 0-1,0 0 0,1 1 0,-1-1 0,1 0 1,-1 0-1,1 0 0,0 0 0,0-1 1,0 1-1,0 0 0,0-1 0,0 0 0,0 1 1,0-1-1,1 0 0,-1 0 0,0 0 0,1 0 1,-1 0-1,1-1 0,-1 1 0,1-1 0,4 0 1,6 0 4,0 0 0,0-2 0,0 1 0,-1-2 0,1 0-1,-1 0 1,0-1 0,17-8 0,96-54 143,-95 48-100,21-12 29,-26 14 23,1 1-1,50-21 1,-76 36-97,1-1 0,-1 1 0,0 0 0,0 0 0,1 0 0,-1 0 0,0 0 0,0 0 0,1-1 0,-1 1 0,0 0 0,1 0 0,-1 0 0,0 0 0,0 0 0,1 0 0,-1 0 0,0 0 0,1 0 0,-1 1 0,0-1 0,0 0 0,1 0 0,-1 0 0,0 0 0,0 0 0,1 0 0,-1 0 0,0 1 0,0-1 0,1 0 0,-1 0 0,0 0 0,0 1 0,0-1 0,1 0 0,-1 0 0,0 1 0,0-1 0,0 0 0,0 0 0,1 1 0,-4 16 46,-15 26-36,15-38-3,-5 12 2,-1 0 21,1 0 0,0 0 1,2 1-1,0 0 0,-4 25 0,9-42-26,1 0 0,0 0 0,-1 0-1,1 0 1,0 1 0,0-1 0,0 0 0,0 0 0,0 0 0,0 0 0,0 1-1,0-1 1,0 0 0,1 0 0,-1 0 0,1 0 0,-1 0 0,0 0 0,1 0-1,0 0 1,-1 0 0,1 0 0,0 0 0,-1 0 0,1 0 0,0 0 0,0-1 0,0 1-1,1 1 1,0-2 6,1 1 0,-1-1 0,0 0 0,0 0 0,0-1 0,0 1-1,0 0 1,0-1 0,0 1 0,0-1 0,0 0 0,0 1 0,-1-1 0,1 0 0,0 0-1,3-3 1,15-10 87,37-33 0,-43 34-86,1 0 1,0 1 0,0 1 0,30-16 0,-44 26-17,-1 1 1,1 0 0,-1-1-1,1 1 1,-1 0-1,1 0 1,-1-1 0,1 1-1,-1 0 1,1 0 0,0 0-1,-1 0 1,1 0 0,-1 0-1,1 0 1,0 0-1,-1 0 1,1 0 0,-1 0-1,1 0 1,-1 0 0,1 0-1,0 1 1,-1-1 0,1 0-1,-1 0 1,1 1-1,-1-1 1,1 0 0,-1 1-1,1 0 1,0 0 0,-1 0-1,1 1 1,-1-1 0,1 0 0,-1 1-1,1-1 1,-1 1 0,0-1-1,0 0 1,0 1 0,0-1 0,0 3-1,-10 45-1,9-47 1,-4 14-5,3-13 7,1-1 0,0 1 0,0 0 1,0 0-1,0 0 0,1 0 0,-1 0 0,1 0 0,0 0 1,-1 0-1,1 1 0,1 3 0,-1-7 1,1 1 0,-1-1 0,0 1 0,0-1 0,1 0 0,-1 1 0,0-1 1,1 1-1,-1-1 0,1 0 0,-1 1 0,0-1 0,1 0 0,-1 1 0,1-1 0,-1 0 0,1 0 0,-1 0 0,1 1 0,-1-1 0,1 0 0,-1 0 1,1 0-1,-1 0 0,1 0 0,-1 0 0,1 0 0,-1 0 0,1 0 0,-1 0 0,1 0 0,-1 0 0,1 0 0,-1-1 0,1 1 0,-1 0 0,1 0 1,-1-1-1,2 1 0,20-14 34,-21 13-34,29-20-10,10-9-47,2 2 1,86-44-1,-122 69 32,-1 1 0,0 0 0,1 1 0,-1 0 0,1-1 0,11 1 0,-16 0 20,0 1 0,0 0 1,0 0-1,0 1 0,0-1 0,0 0 0,0 0 0,0 0 0,0 1 0,0-1 0,0 1 0,0-1 0,0 1 0,0-1 1,0 1-1,0-1 0,0 1 0,0 0 0,0-1 0,-1 1 0,1 0 0,0 0 0,0 0 0,-1 0 0,1 0 0,-1 0 0,1-1 1,-1 1-1,1 0 0,-1 1 0,0-1 0,1 0 0,-1 0 0,0 0 0,0 0 0,0 0 0,0 0 0,0 0 0,0 0 0,0 0 1,0 2-1,-3 8-1,1 1 0,-1-1 1,-1 0-1,0 0 1,-1-1-1,-8 16 1,-2 3-30,11-18-53,-6 15-471,9-25 533,1-1 1,0 1-1,0 0 0,-1-1 1,1 1-1,0-1 1,-1 1-1,1-1 1,0 1-1,-1-1 0,1 1 1,-1-1-1,1 1 1,-1-1-1,1 1 0,-1-1 1,1 0-1,-1 1 1,0-1-1,1 0 1,-1 0-1,1 1 0,-1-1 1,0 0-1,1 0 1,-1 0-1,-1 0 1,2 0 13,-1 0 0,1 0 0,-1 0 0,0-1 0,1 1 0,-1 0 0,1-1 0,-1 1 0,1 0 0,0-1 0,-1 1 0,1-1 0,-1 1 0,1-1 0,0 1 0,-1-1 0,1 1 1,-1-2-1,-3-17-289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3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0 17124,'-3'13'1106,"1"0"0,-2-1 0,-7 20 0,-3 10 124,8-21-832,-63 251 2564,68-264-2857,0 0 1,0 0-1,1 0 1,-1 0-1,3 11 1,-2-18-85,0 0 0,0 0 1,1 0-1,-1 0 0,0 0 0,1 1 0,-1-1 0,1 0 1,-1 0-1,1 0 0,0 0 0,-1 0 0,1 0 1,0 0-1,0-1 0,0 1 0,1 1 0,0-1-7,-1-1-1,0 1 1,1-1-1,-1 0 1,1 0-1,-1 1 1,0-1-1,1 0 1,-1 0-1,0 0 1,1-1-1,-1 1 1,1 0-1,-1 0 0,0-1 1,1 1-1,-1-1 1,0 1-1,2-2 1,10-5 21,-1 0 1,0-1 0,0-1-1,-1 0 1,0 0-1,15-18 1,1 1-1,21-21 23,99-84 55,-147 131-113,0-1 0,0 1 1,0 0-1,1-1 0,-1 1 1,0 0-1,1-1 0,-1 1 1,0 0-1,1-1 1,-1 1-1,0 0 0,1 0 1,-1 0-1,1-1 0,-1 1 1,0 0-1,1 0 0,-1 0 1,1 0-1,-1 0 0,1 0 1,-1 0-1,0 0 1,1 0-1,-1 0 0,1 0 1,-1 0-1,1 0 0,-1 0 1,1 0-1,-1 0 0,1 1 1,-4 14 16,-17 22-77,14-26 10,-6 7-374,1 1 1,0 0-1,2 1 1,0 0-1,1 0 0,-5 24 1,13-43 420,-1-1 1,1 1 0,0-1 0,0 1-1,0 0 1,0 0 0,0-1-1,-1 1 1,1 0 0,1-1-1,-1 1 1,0 0 0,0-1 0,0 1-1,0 0 1,0-1 0,0 1-1,1 0 1,-1-1 0,0 1 0,1-1-1,-1 1 1,0 0 0,1-1-1,-1 1 1,1-1 0,-1 1 0,1-1-1,-1 1 1,1-1 0,-1 0-1,1 1 1,-1-1 0,1 0 0,0 1-1,-1-1 1,2 1 0,0-1-45,0 0-1,1 0 1,-1 0 0,0 0-1,0-1 1,1 1 0,-1-1 0,0 1-1,0-1 1,2 0 0,26-12-468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4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58 15435,'4'-6'1495,"-7"7"-452,-13 12-59,-6 9 159,1 2-1,1 0 1,-29 47-1,38-54-931,2 0 0,0 1 0,1 0-1,0 1 1,2 0 0,0 0 0,-3 21-1,9-39-207,-1 4 54,1 1 1,-1 0-1,1-1 0,1 9 0,-1-13-46,0 0 0,0 0 0,0 0 0,0 0 0,1 0 0,-1 0 0,0 0 0,0-1 0,1 1 0,-1 0 1,1 0-1,-1 0 0,0 0 0,1-1 0,0 1 0,-1 0 0,1-1 0,-1 1 0,1 0 0,0-1 0,0 1 0,-1-1 0,1 1 0,0-1 0,0 1 0,0-1 0,-1 1 0,1-1 0,0 0 0,0 0 0,0 1 0,0-1 0,0 0 0,0 0 0,0 0 0,-1 0 1,3 0-1,2-1 8,0-1 1,-1 0 0,1 1 0,0-1 0,-1-1-1,1 1 1,-1-1 0,0 0 0,0 0 0,0 0-1,0 0 1,-1-1 0,1 1 0,5-8 0,4-6 50,0-1-1,11-22 1,-11 16 8,0-1-1,-2 0 0,-1-1 0,-1 0 0,-1-1 0,-1 0 1,5-53-1,-12 75-69,0-1 0,0 1 0,-1 0 0,1 0 1,-3-7-1,3 11-23,0 1 1,0-1-1,0 0 1,0 1-1,-1-1 1,1 1-1,0-1 1,0 1-1,0-1 1,-1 1-1,1-1 0,0 1 1,0-1-1,-1 1 1,1-1-1,0 1 1,-1-1-1,1 1 1,-1 0-1,1-1 1,0 1-1,-1 0 1,1-1-1,-1 1 1,1 0-1,-1-1 0,1 1 1,-1 0-1,1 0 1,-1 0-1,0 0 1,1-1-1,-1 1 1,1 0-1,-1 0 1,1 0-1,-1 0 1,0 0-1,1 0 1,-1 0-1,1 1 1,-1-1-1,1 0 0,-1 0 1,1 0-1,-1 0 1,1 1-1,-1-1 1,1 0-1,-1 1 1,1-1-1,-1 0 1,1 1-1,-1-1 1,1 1-1,0-1 1,-1 0-1,1 1 0,-1 0 1,0 1-151,-1 0 0,1 0 0,-1 0 0,1 0 0,0 1 0,0-1 0,0 0 0,0 1 0,1-1 0,-1 1-1,1-1 1,-1 1 0,1-1 0,0 4 0,0-5 96,-1 0-1,1 0 0,0 1 1,0-1-1,1 0 0,-1 0 1,0 1-1,0-1 0,1 0 1,-1 0-1,0 0 0,1 0 0,-1 1 1,1-1-1,0 0 0,-1 0 1,1 0-1,0 0 0,0 0 1,-1 0-1,1-1 0,0 1 1,0 0-1,0 0 0,0-1 1,0 1-1,0 0 0,0-1 1,0 1-1,3 0 0,13-1-825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1.8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1 167 14627,'3'-8'350,"0"-1"1,0 1-1,1 0 1,1 0-1,-1 1 0,1-1 1,1 1-1,-1 0 0,1 1 1,0-1-1,1 1 0,-1 0 1,1 0-1,1 1 0,-1 0 1,1 1-1,-1-1 0,14-4 1,-1 1 87,0 2 0,0 0 1,0 1-1,1 0 0,0 2 1,37-1-1,-49 4-376,1 0 0,-1 0-1,1 1 1,-1 1 0,0 0 0,1 0 0,-1 0 0,0 1 0,15 8 0,-21-10-56,1 1 0,-1 0 1,0 1-1,0-1 1,0 1-1,0-1 1,0 1-1,0 0 1,-1 0-1,1 0 1,-1 0-1,0 1 1,0-1-1,0 0 1,-1 1-1,1 0 0,-1-1 1,0 1-1,0 0 1,0 0-1,0-1 1,-1 1-1,1 0 1,-1 0-1,0 7 1,-2-1 38,1 0 1,-1 0 0,-1 0-1,0-1 1,0 1 0,-1-1-1,0 0 1,-6 11 0,7-14-90,-1 0 1,0-1-1,0 1 1,0-1-1,-1 0 1,1 0-1,-1-1 1,-1 1-1,1-1 1,0 0-1,-1 0 1,-12 5-1,3-5-767,15-4 795,-1 0 0,1 0 1,0 0-1,-1 0 0,1-1 0,0 1 1,-1 0-1,1 0 0,0 0 0,-1 0 0,1 0 1,0-1-1,-1 1 0,1 0 0,0 0 1,0 0-1,-1-1 0,1 1 0,0 0 1,0-1-1,-1 1 0,1 0 0,0 0 0,0-1 1,0 1-1,0 0 0,0-1 0,-1 1 1,1 0-1,0-1 0,0 1 0,0 0 1,0-1-1,0 1 0,0 0 0,0-1 0,0 1 1,0-1-1,0 1 0,0-1 0,3-10-457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5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251 24 18668,'9'-20'1724,"-9"20"-1702,0 0 0,0 0 0,0 0 0,0 0 0,0 0 0,0 0 0,0 0 0,0 0 0,-1 0 0,1 0 0,0 0 0,0 0 0,0 0 0,0 0 0,0 0 0,0 0 0,0 0 0,0 0 0,0 0 0,0 0 0,0-1 0,-1 1 0,1 0 0,0 0-1,0 0 1,0 0 0,0 0 0,0 0 0,0 0 0,0 0 0,0 0 0,0 0 0,0-1 0,0 1 0,0 0 0,0 0 0,0 0 0,0 0 0,0 0 0,0 0 0,0 0 0,0 0 0,0 0 0,0-1 0,0 1 0,0 0 0,0 0 0,0 0 0,0 0 0,0 0 0,0 0-1,1 0 1,-10 7 376,-29 43 1117,2 2 0,-49 92-1,85-143-1509,-16 25 204,2 2 0,1-1 0,1 2 0,1 0 0,-12 55 0,23-81-190,-1 1 0,1-1 0,0 1 0,0-1 1,0 1-1,0-1 0,1 0 0,0 5 1,0-7-23,-1 0 1,0-1 0,1 1 0,-1 0-1,0 0 1,1-1 0,-1 1 0,1 0-1,-1-1 1,1 1 0,0-1 0,-1 1-1,1 0 1,-1-1 0,1 0-1,0 1 1,0-1 0,-1 1 0,1-1-1,0 0 1,0 1 0,-1-1 0,1 0-1,0 0 1,0 0 0,0 0 0,-1 1-1,1-1 1,0 0 0,0-1 0,0 1-1,0 0 1,-1 0 0,1 0 0,0 0-1,0-1 1,0 1 0,-1 0 0,2-1-1,4-2-35,-1 1-1,1-1 1,-1-1-1,0 1 1,0-1 0,0 1-1,0-1 1,-1-1-1,8-8 1,34-51-269,-36 49 233,6-7-47,-8 10 8,0 0 0,0 0 0,6-16-1,-23 50 58,1 1-1,1 0 1,-5 27-1,11-39 64,-1 0 1,1 0-1,1 1 1,2 18-1,-2-25 4,1 0-1,0 0 1,1 0 0,-1 0-1,1 0 1,0 0 0,0 0-1,0 0 1,1 0 0,0-1-1,4 6 1,-5-8 4,1 0 0,-1 1-1,1-1 1,-1 0 0,1-1 0,0 1-1,0 0 1,0-1 0,0 1 0,0-1-1,0 0 1,0 0 0,0-1 0,1 1-1,-1 0 1,0-1 0,1 0 0,-1 0 0,0 0-1,0 0 1,1 0 0,-1-1 0,0 0-1,0 1 1,1-1 0,-1 0 0,6-3-1,1-1 27,0 0-1,-1 0 1,0-1-1,0 0 1,0 0-1,0-1 1,9-10-1,-4 2 38,-1 0-1,0-2 1,19-33-1,-26 40-65,-1-1 0,0 0 0,0 1 0,-1-1 0,-1-1 0,0 1 0,0-1 0,1-13 0,-4 24-10,0-1-1,0 1 1,0-1 0,0 1-1,0-1 1,0 1 0,0-1 0,0 1-1,-1-1 1,1 1 0,0-1-1,-1 1 1,1-1 0,-1 1 0,0 0-1,0-1 1,1 1 0,-1 0-1,0 0 1,0-1 0,0 1-1,-1-1 1,0 1-2,1 1 0,-1-1 0,1 1 0,-1-1 0,1 1 0,-1 0 0,1-1 0,-1 1 0,1 0 0,-1 0 0,0 0 0,1 0 0,-1 1 0,1-1 0,-1 0 0,1 1 0,-3 0 0,-3 2 0,-1 0 1,1 0-1,-1 1 1,1 0-1,0 1 1,-9 7 0,6-3 1,0 0 1,1 0 0,0 1 0,0 0-1,1 0 1,0 1 0,1 0 0,1 0 0,0 1-1,0 0 1,-4 13 0,9-23-2,0 0 0,1-1 0,-1 1 0,1 0 0,0 0 0,-1 0 0,1 0-1,0-1 1,0 1 0,0 0 0,0 0 0,0 0 0,1 0 0,-1-1 0,1 1 0,-1 0 0,1 0 0,-1-1 0,1 1 0,0 0 0,0-1 0,0 1 0,0-1 0,0 1-1,0-1 1,1 1 0,-1-1 0,0 0 0,1 1 0,-1-1 0,1 0 0,-1 0 0,1 0 0,-1 0 0,1-1 0,0 1 0,-1 0 0,1-1 0,0 1 0,2 0 0,7 1 1,-1 0 0,1-1 0,0 0 0,0 0 0,0-2 0,-1 1 0,15-3 0,79-20 12,-48 10 18,-20 6-10,-19 5 44,-1-1 0,1-1 0,-1-1 1,0 0-1,23-11 0,-38 16-55,-1-1 1,1 1-1,-1 0 1,1 0-1,-1-1 1,1 1-1,-1-1 0,1 1 1,-1 0-1,0-1 1,1 1-1,-1-1 1,1 1-1,-1-1 0,0 0 1,1 1-1,-1-1 1,0 1-1,0-1 1,0 1-1,1-1 0,-1 0 1,0 1-1,0-1 1,0 1-1,0-1 0,0 0 1,0 1-1,0-1 1,0 0-1,0 1 1,0-1-1,-1 1 0,1-1 1,0 0-1,0 1 1,0-1-1,-1 1 1,1-1-1,0 1 0,-1-1 1,0 0-1,-24-23 374,12 12-241,4 2-39,0-1 0,-13-20 0,20 28-98,0-1 1,0 1 0,0-1 0,1 0-1,-1 1 1,1-1 0,0 0 0,0 0-1,1 0 1,-1 0 0,1 0 0,-1 0-1,1 0 1,1-4 0,-1 8-8,0-1 0,0 0-1,1 0 1,-1 1 0,0-1 0,1 0-1,-1 1 1,0-1 0,1 1 0,-1-1-1,1 1 1,-1-1 0,1 0 0,-1 1 0,1 0-1,-1-1 1,1 1 0,-1-1 0,1 1-1,0 0 1,-1-1 0,1 1 0,0 0-1,-1 0 1,1-1 0,0 1 0,0 0 0,-1 0-1,1 0 1,0 0 0,-1 0 0,1 0-1,1 0 1,26 5-20,-24-3 16,39 9-6,49 6 1,-72-15 13,0 0 1,0-1 0,1-2 0,35-4 0,-23-4 3,-32 9-9,1-1 1,0 0 0,-1 0 0,1 0-1,-1 0 1,1 0 0,-1 0-1,0 0 1,1 0 0,-1-1 0,0 1-1,0 0 1,0-1 0,0 1 0,0-1-1,1-1 1,-2 3-1,0-1-1,0 1 1,0 0-1,0-1 1,0 1-1,0-1 1,0 1-1,0 0 1,0-1-1,0 1 1,0 0-1,0-1 1,0 1-1,0 0 1,0-1-1,0 1 1,0 0 0,0-1-1,-1 1 1,1 0-1,0-1 1,0 1-1,0 0 1,-1-1-1,1 1 1,0 0-1,0 0 1,-1-1-1,1 1 1,0 0-1,0 0 1,-1 0-1,1-1 1,0 1 0,-1 0-1,1 0 1,0 0-1,-1 0 1,1 0-1,0 0 1,-1-1-1,1 1 1,-1 0-1,1 0 1,0 0-1,-1 0 1,1 0-1,0 1 1,-1-1-1,-19 1-31,9 2 24,0 1 0,0 0 0,1 1 0,-1 0 0,1 0 0,0 1-1,1 1 1,-1-1 0,1 1 0,1 1 0,-1 0 0,1 0 0,1 1 0,-1 0-1,1 0 1,1 0 0,0 1 0,-6 13 0,11-20 9,-1 0 0,1-1 0,0 1 0,0 0 0,0 1 0,1-1 0,-1 0 0,1 0 0,-1 0 1,1 4-1,1-5 1,-1-1 0,0 1 0,1-1 0,-1 0 0,1 1 0,-1-1 1,1 1-1,0-1 0,-1 0 0,1 0 0,0 0 0,0 1 1,0-1-1,0 0 0,0 0 0,0 0 0,0 0 0,0 0 1,1-1-1,-1 1 0,0 0 0,0 0 0,1-1 0,-1 1 0,3 0 1,4 1 3,1 0 1,0-1 0,-1 0-1,1 0 1,0-1 0,-1 0-1,1 0 1,0-1 0,-1 0-1,1-1 1,8-2 0,18-7 8,44-18 1,-55 19 9,20-9-1,-21 9-9,-1 1 0,1 0 0,36-7 0,-58 16-13,0 0 0,-1-1 0,1 1 0,0 0 1,0 0-1,-1 0 0,1 0 0,0 0 0,0 0 0,-1 0 1,1 0-1,0 0 0,0 0 0,0 0 0,-1 0 1,1 0-1,0 1 0,-1-1 0,1 0 0,0 1 0,0-1 1,-1 0-1,1 1 0,-1-1 0,1 1 0,0-1 0,-1 1 1,1-1-1,-1 1 0,1 0 0,-1-1 0,1 1 1,-1-1-1,0 1 0,1 0 0,-1 0 0,0-1 0,1 1 1,-1 0-1,0-1 0,0 1 0,0 0 0,0 0 1,0 0-1,0-1 0,0 1 0,0 1 0,-1 5 12,0 0-1,-1 0 1,1 0-1,-6 10 1,1 1 12,6-16-24,-1-1 0,1 0-1,0 1 1,-1-1 0,1 1 0,0-1 0,0 1 0,0-1 0,0 1 0,0-1 0,0 1 0,0-1 0,0 1 0,1-1-1,-1 1 1,1-1 0,-1 0 0,1 1 0,-1-1 0,1 0 0,1 3 0,0-3-12,-1 0 1,1-1 0,-1 1-1,0 0 1,1-1-1,-1 1 1,1-1-1,0 1 1,-1-1 0,1 0-1,-1 0 1,1 0-1,-1 0 1,1 0-1,0 0 1,-1 0 0,1 0-1,-1 0 1,1-1-1,2 0 1,4-2-292,1 0 1,-1 0-1,0 0 1,13-9-1,-17 10 61,0-1-1,0 1 0,0-1 0,-1 0 0,1 0 0,-1-1 1,0 1-1,0-1 0,0 1 0,4-7 0,-5-6-444,-8 0-184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5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19268,'15'5'1616,"12"-2"-1135,4-1-369,7 4 424,0 0-40,-2-5-136,0-1-120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6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315 152 12499,'5'-12'662,"-1"0"0,0 0 0,-1-1 0,0 1 0,1-14-1,-3 23-432,-1 0 0,0-1 0,0 1 0,-1 0 0,1 0-1,-1-1 1,1 1 0,-1 0 0,0 0 0,-3-6 0,3 7-94,0 1 1,0-1 0,0 0-1,-1 1 1,1-1 0,-1 1 0,1 0-1,-1-1 1,0 1 0,1 0-1,-1 0 1,0 0 0,0 0-1,0 0 1,1 1 0,-1-1 0,0 0-1,-4 0 1,-2 1 22,0-1 0,0 1-1,0 0 1,0 1 0,0 0 0,0 1-1,0-1 1,0 1 0,0 1 0,1-1 0,-1 2-1,1-1 1,0 1 0,0 0 0,0 0-1,-6 6 1,-8 5-24,2 1 0,0 1 0,-29 35 0,40-43-125,3-4-17,0 0-1,1 0 0,-1 0 0,1 1 1,0-1-1,1 1 0,0 0 1,0 0-1,0 1 0,-3 11 0,6-17 6,0-1 0,0 0 0,0 1 0,0-1 0,0 0 0,0 0 0,0 1 0,0-1 0,0 0-1,1 0 1,-1 1 0,0-1 0,0 0 0,0 0 0,0 1 0,1-1 0,-1 0 0,0 0 0,0 0 0,0 0 0,1 1-1,-1-1 1,0 0 0,1 0 0,-1 0 0,0 0 0,0 0 0,1 0 0,-1 0 0,0 1 0,0-1 0,1 0 0,-1 0-1,0 0 1,1 0 0,-1-1 0,15 1-57,-10-1 44,10 1 3,0 1 1,0 0 0,0 2 0,0-1 0,0 2 0,0 0 0,-1 0 0,0 2 0,0 0 0,18 10 0,-22-10 26,1 0 0,-1 1 0,0 0 0,0 1 0,-1 0 0,0 1 0,-1 0 0,0 0 0,0 1 0,-1 0 0,0 0 0,-1 1 1,6 13-1,-10-19 21,0 0 1,0 0-1,-1 1 1,0-1-1,0 1 1,0-1-1,-1 0 1,0 1-1,0-1 1,0 1 0,-1-1-1,0 1 1,0-1-1,0 0 1,0 1-1,-1-1 1,-2 5-1,0-3 58,1-1 0,-1 0 0,0 1 0,0-2 0,-1 1 0,0 0 0,0-1 0,0 0 0,-1 0 0,0-1 0,-11 8 0,10-8-64,1-1 0,-1 0 1,0 0-1,0 0 0,0-1 1,-1 0-1,1 0 0,0-1 1,-1 0-1,1 0 0,-13-1 1,14 0-127,1-1 0,0 0 0,-1 0 0,1-1-1,-1 1 1,1-1 0,0 0 0,0 0 0,0-1 0,0 0 0,1 1 0,-1-2 0,0 1 0,1 0 0,0-1 0,-6-7 0,6 7-27,1 0 1,1-1-1,-1 1 1,1 0-1,0-1 1,0 0-1,0 1 1,0-1-1,1 0 1,0 0-1,0 0 1,0 0-1,0 0 1,1 0-1,0 0 0,0 0 1,1 0-1,0-6 1,9-24-697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8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18156,'-26'67'4391,"0"22"-3455,5 1 0,3 1-1,-5 102 1,25-163-733,4-17-62,-6-13-135,0 0-1,1 0 0,-1 0 0,0 0 0,1 0 0,-1 1 1,0-1-1,1 0 0,-1 0 0,1 0 0,-1 0 0,0 0 0,1 0 1,-1 0-1,0 0 0,1 0 0,-1-1 0,1 1 0,-1 0 1,0 0-1,1 0 0,-1 0 0,0 0 0,1-1 0,-1 1 1,0 0-1,0 0 0,1-1 0,-1 1 0,0 0 0,1 0 0,-1-1 1,0 1-1,4-4 10,-1 0 0,0 0 0,0-1 0,-1 1 0,1-1 0,-1 1 1,0-1-1,0 0 0,2-8 0,10-53 53,-10 41-45,-1 12-13,9-66 55,-11 71-62,-1 0 1,1 0 0,-2 0 0,1 0 0,-1 0 0,-1 0 0,-3-12 0,4 43-78,4 20-11,-1-34 70,-1 0 1,1 0-1,1 0 0,0 0 0,0-1 0,1 1 1,-1-1-1,2 0 0,5 8 0,-8-13 15,0-1-1,0 0 1,0 1-1,0-1 1,0 0-1,0 0 1,1 0-1,-1-1 1,1 1-1,0-1 1,-1 1-1,1-1 0,0 0 1,0 0-1,0 0 1,-1 0-1,1-1 1,0 1-1,0-1 1,0 1-1,0-1 1,0 0-1,0 0 1,0-1-1,0 1 1,0-1-1,0 1 1,0-1-1,0 0 1,5-2-1,4-3 20,-1 0 1,0-1-1,-1 1 0,1-2 1,-1 0-1,-1 0 1,1-1-1,-1 0 0,12-17 1,-12 15 6,-1-1 0,0-1 0,-1 1 0,0-1 0,-1 0 0,0-1 0,-1 0 0,3-15 0,-8 27-24,1 1 1,-1 0-1,0-1 0,0 1 0,0 0 1,0-1-1,0 1 0,0 0 0,0 0 1,0-1-1,0 1 0,-1-3 0,0 4-1,1 0-1,0-1 0,0 1 1,-1 0-1,1-1 1,0 1-1,0 0 0,-1 0 1,1-1-1,0 1 1,-1 0-1,1 0 1,0-1-1,-1 1 0,1 0 1,0 0-1,-1 0 1,1 0-1,-1 0 0,1-1 1,0 1-1,-1 0 1,1 0-1,-1 0 0,1 0 1,0 0-1,-1 0 1,-1 1-3,0 0 0,0-1 1,0 1-1,0 0 0,0 0 1,0 0-1,0 0 1,1 0-1,-1 1 0,0-1 1,1 0-1,-1 1 0,1-1 1,-3 4-1,-5 8-5,1 0 1,0 1-1,1 0 0,1 1 1,-10 28-1,7-10 10,-9 58-1,18-90 0,-2 12 2,1 1 0,0-1 0,2 27 0,-1-38-1,0 0 0,1 0 0,-1 0 0,1 0 0,-1 1 0,1-1 1,0 0-1,0 0 0,0 0 0,0 0 0,0-1 0,1 1 0,-1 0 0,2 2 0,-2-4 2,1 1 0,-1 0 0,0 0 1,1-1-1,-1 1 0,0-1 0,1 1 0,-1-1 1,1 0-1,-1 0 0,1 1 0,-1-1 0,0 0 1,1 0-1,-1-1 0,1 1 0,-1 0 0,1 0 1,-1-1-1,1 1 0,-1 0 0,0-1 0,1 0 1,0 0-1,8-4 30,-1 0-1,1-1 1,-2 0 0,1 0 0,-1-1 0,0 0-1,10-10 1,4-9 81,20-28-1,-13 13 49,-2-2-1,22-45 1,-48 87-162,0-1-1,-1 1 1,1-1 0,0 1-1,-1-1 1,1 1 0,-1-1-1,0 1 1,1-1 0,-1 1-1,0-1 1,0 0 0,0 1-1,0-1 1,-1-2 0,1 4-2,0 0 0,0-1-1,0 1 1,0 0 0,0 0 0,-1 0 0,1 0 0,0 0-1,0 0 1,0 0 0,0 0 0,-1 0 0,1 0 0,0 0 0,0 0-1,0-1 1,-1 1 0,1 0 0,0 0 0,0 0 0,0 1 0,-1-1-1,1 0 1,0 0 0,0 0 0,0 0 0,0 0 0,-1 0 0,1 0-1,0 0 1,0 0 0,0 0 0,0 0 0,-1 0 0,1 1 0,0-1-1,-12 13-13,-2 9 1,2 1 1,0 0 0,1 1-1,2 0 1,0 1-1,-5 28 1,11-45 13,2 0 0,-1 0 0,1 1 0,1-1 0,0 0 0,0 0-1,2 13 1,-2-19-1,1 1 0,-1-1 0,1 0-1,0 0 1,0 1 0,0-1 0,0 0-1,0 0 1,0 0 0,1 0 0,-1 0 0,1 0-1,0-1 1,-1 1 0,1 0 0,0-1-1,0 1 1,0-1 0,0 0 0,0 0-1,0 0 1,0 0 0,0 0 0,1 0-1,-1 0 1,0-1 0,1 1 0,-1-1 0,0 1-1,3-1 1,6 0-1,0 0-1,-1-1 1,1 0-1,-1-1 1,1 0-1,-1-1 1,0 0-1,0 0 1,0-1-1,13-8 1,-9 5 8,-1-1-1,0 0 1,0-1 0,0-1-1,-1 0 1,15-17 0,-22 21-6,-1 0 0,-1 1 0,1-1 0,-1 0 0,0-1 0,0 1 0,0-1 0,-1 1 0,0-1 0,1-11 0,-1 2 10,0 0 0,-2 1 1,-2-27-1,2 37-12,-1 0-1,0 1 1,0-1 0,0 1 0,-1-1 0,0 1 0,-2-5-1,4 8 2,-1 1 0,1-1-1,0 0 1,-1 1 0,1-1-1,-1 0 1,1 1 0,-1-1-1,1 1 1,-1-1 0,1 0-1,-1 1 1,0-1-1,1 1 1,-1 0 0,0-1-1,1 1 1,-1 0 0,0-1-1,1 1 1,-1 0 0,0 0-1,0-1 1,0 1-1,1 0 1,-1 0 0,0 0-1,0 0 1,1 0 0,-1 0-1,0 0 1,0 1 0,0-1-1,1 0 1,-1 0 0,0 1-1,0-1 1,1 0-1,-1 1 1,0-1 0,1 0-1,-1 1 1,0-1 0,1 1-1,-1-1 1,1 1 0,-1 0-1,1-1 1,-1 1 0,1 0-1,-1 0 1,-9 12-6,1 1 1,0 0-1,1 0 1,1 1 0,0 0-1,1 1 1,1-1-1,0 1 1,1 0-1,1 0 1,-2 29-1,4-38 6,2 1-1,-1-1 1,1 1-1,0-1 0,0 1 1,1-1-1,0 1 1,5 11-1,-6-17 1,0 0-1,0 0 1,-1 0 0,1 0-1,1 0 1,-1 0 0,0-1-1,0 1 1,1 0 0,-1-1-1,1 1 1,-1-1 0,1 1-1,0-1 1,0 0 0,-1 0-1,1 0 1,0 0 0,0 0-1,0 0 1,0 0 0,0-1-1,0 1 1,0-1 0,1 0-1,-1 1 1,0-1 0,0 0-1,0 0 1,0 0 0,0 0-1,1-1 1,-1 1 0,0-1-1,3 0 1,-1-1 1,-1 0 0,1 0 1,0-1-1,0 1 0,-1-1 0,0 1 1,1-1-1,-1-1 0,0 1 0,0 0 0,-1-1 1,1 1-1,-1-1 0,4-6 0,2-7 23,12-36 0,-16 44-13,4-16 18,-1 1-1,7-41 1,-14 65-30,0-1 0,0 1-1,1 0 1,-1 0 0,0-1 0,0 1 0,0 0 0,0-1 0,0 1 0,0 0 0,0 0 0,0-1 0,0 1-1,0 0 1,0 0 0,0-1 0,0 1 0,0 0 0,0-1 0,-1 1 0,1 0 0,0 0 0,0-1 0,0 1-1,0 0 1,0 0 0,-1-1 0,1 1 0,0 0 0,0 0 0,0 0 0,-1-1 0,1 1 0,0 0 0,0 0-1,-1 0 1,1 0 0,0-1 0,-12 7-34,-10 14-10,19-15 45,0 1 0,0-1 0,0 1 0,1 0 0,0 0 0,0 0 0,0 0 0,1 1 0,0-1 0,0 0 0,0 1 0,1-1 0,0 8 0,-3 26 13,1-23-13,0 0-1,0 1 1,3 24-1,-1-38-1,0-1 0,0 1 0,1 0-1,-1 0 1,1-1 0,0 1 0,0 0 0,1-1 0,-1 1 0,1-1-1,-1 0 1,1 1 0,0-1 0,1 0 0,-1 0 0,0 0-1,1 0 1,0-1 0,-1 1 0,1-1 0,0 1 0,5 1-1,-6-3 5,0 0-1,1-1 1,0 1 0,-1-1-1,1 0 1,-1 1-1,1-1 1,-1-1-1,1 1 1,-1 0-1,1-1 1,-1 1 0,1-1-1,-1 1 1,1-1-1,-1 0 1,1 0-1,-1-1 1,0 1-1,0 0 1,0-1-1,0 1 1,3-3 0,4-4-3,0 0 1,-1 0 0,13-17-1,-1-3 14,-2 0 0,0-1 0,-2 0 0,-2-2 0,0 0 0,-2 0 0,11-48 0,-23 68-24,-6 13-16,-10 14-33,15-14 54,-21 20-65,16-18 49,1 1 1,0 0 0,0 0 0,0 1 0,1 0-1,0-1 1,-6 13 0,9-16 17,1 1 0,-1-1 1,1 1-1,0-1 0,0 1 0,0-1 0,0 1 0,0 0 1,1-1-1,-1 1 0,1-1 0,0 1 0,-1-1 0,1 0 1,2 4-1,22 38 19,-12-24-32,47 102-37,-60-121 54,1 0 0,0 1 0,-1-1 0,1 0 1,0 0-1,0 0 0,0 0 0,0 0 0,0 0 1,0 0-1,0-1 0,0 1 0,0 0 0,0 0 0,0-1 1,0 1-1,3 0 0,-3-1 1,0 0 1,0 0-1,0 0 0,-1 0 0,1 0 1,0 0-1,0 0 0,0-1 1,0 1-1,-1 0 0,1-1 0,0 1 1,0-1-1,0 1 0,-1-1 1,1 1-1,0-1 0,-1 1 0,1-1 1,0 0-1,4-5 6,-1 0 0,0-1 1,0 1-1,-1-1 0,3-7 1,-2 6-13,7-14 40,-2 0-1,12-41 1,-19 55-24,0 0-1,-1 0 0,0 0 1,0 0-1,-1 0 1,0 0-1,0 0 1,-1 0-1,0 0 1,-1 0-1,0 0 1,-3-10-1,4 16-8,0-1 1,0 1-1,-1 0 1,1-1-1,-1 1 0,1 0 1,-1 0-1,0 0 0,0 1 1,1-1-1,-1 0 0,0 1 1,-1-1-1,1 1 1,0-1-1,0 1 0,-1 0 1,1 0-1,-1 0 0,1 0 1,-4 0-1,3 2-6,8 3-10,8 3-8,11-2 57,0 0 0,0-2 0,1-1 0,-1-1 1,39-4-1,-45 3-23,25-3 45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9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227 417 20244,'0'-2'141,"0"0"0,0 0 0,0-1 0,0 1 0,-1 0 0,1 0 0,-1 0 0,1 0 0,-1 0 0,0 0 0,0 0 0,0 0 0,0 0 0,0 1 0,0-1 0,0 0 0,0 1 0,-1-1 0,1 0 0,-1 1 0,1 0 0,-1-1 0,0 1 0,0 0 0,1 0 0,-1 0 0,0 0 0,0 0 0,0 0 0,-3 0 0,1 0 19,0 0 0,-1 1 0,1-1 0,0 1 0,0 1 0,0-1 0,0 0-1,0 1 1,0 0 0,0 0 0,0 0 0,0 0 0,0 1 0,-7 3 0,2 1-127,0 0 1,0 1 0,1 0-1,0 0 1,0 0-1,0 1 1,1 1 0,1-1-1,-1 1 1,1 0-1,1 1 1,0-1 0,0 1-1,1 0 1,0 1-1,1-1 1,0 0 0,0 1-1,-1 19 1,4-28-35,0 0-1,-1 1 1,1-1 0,1 0-1,-1 1 1,0-1 0,0 0-1,1 1 1,0-1 0,-1 0-1,1 0 1,0 0 0,0 1 0,0-1-1,0 0 1,0 0 0,1 0-1,-1-1 1,2 3 0,-1-3 0,0 0 0,0 0 1,-1 0-1,1 0 0,0 0 1,0-1-1,0 1 0,0 0 1,0-1-1,0 0 0,0 1 1,0-1-1,-1 0 0,1 0 1,0 0-1,0-1 1,0 1-1,0 0 0,0-1 1,0 1-1,0-1 0,3-1 1,11-5-2,-1 0 0,0-1 1,-1 0-1,0-1 1,-1-1-1,17-15 1,67-73 93,-84 83-74,2-1 6,0 0 1,-2 0-1,0-2 0,-1 0 1,10-19-1,-22 37-24,0 0 0,0 0 1,0 0-1,-1 0 0,1 0 1,0 0-1,0 0 0,0 0 0,0 0 1,0 0-1,0 0 0,0 0 0,-1 0 1,1 0-1,0 0 0,0 0 0,0 0 1,0 0-1,0 0 0,0 0 0,0 0 1,0 0-1,-1 0 0,1 0 0,0 0 1,0 0-1,0 0 0,0 0 1,0 0-1,0 0 0,0-1 0,0 1 1,0 0-1,0 0 0,0 0 0,-1 0 1,1 0-1,0 0 0,0 0 0,0 0 1,0-1-1,0 1 0,0 0 0,0 0 1,0 0-1,0 0 0,0 0 1,0 0-1,0 0 0,0-1 0,0 1 1,0 0-1,0 0 0,0 0 0,0 0 1,0 0-1,0 0 0,1 0 0,-1 0 1,0-1-1,0 1 0,0 0 0,0 0 1,0 0-1,-9 6 3,-3 8-4,0 0 1,1 0-1,1 1 0,-15 29 0,9-11-2,-17 50 1,28-69 2,1 0 0,0 0 1,2 1-1,-3 19 0,5-31 2,0 0 1,0 0-1,0 0 0,0-1 1,1 1-1,-1 0 0,1 0 1,0 0-1,0 0 0,0-1 1,0 1-1,3 5 0,-3-7 2,0 0-1,1 0 1,-1 0-1,0 0 1,1 0-1,-1 0 1,0 0-1,1 0 1,0 0-1,-1-1 1,1 1-1,-1 0 1,1-1-1,0 0 1,-1 1-1,1-1 1,0 0-1,-1 0 0,1 0 1,0 0-1,-1 0 1,1 0-1,0 0 1,2-1-1,4-1 13,0-1-1,0 0 0,0 0 1,0 0-1,-1-1 0,1 0 1,-1-1-1,0 1 0,10-10 0,0-1 47,-1 0 0,23-28 0,-25 24-19,0 0 0,-2 0 0,0-2 1,-1 0-1,-1 0 0,-1 0 0,0-2 0,8-36 0,-17 58-43,0-1 0,0 1-1,0 0 1,0 0 0,0-1 0,0 1-1,0 0 1,0 0 0,0-1 0,-1 1-1,1 0 1,-1-2 0,-4 1-34,-4 10 6,2 5 19,0 0 0,1 1 1,1 0-1,0 1 0,1-1 0,-3 21 1,1-12-13,3-9 17,-9 41 12,12-52-7,-1 0 0,1-1 0,0 1 0,0-1 0,0 1 0,0 0 0,0-1 0,1 1 0,-1-1 0,1 1 0,-1-1 0,1 1 0,0-1 0,0 1 0,0-1-1,3 4 1,-3-5-1,0 0 0,0 0-1,1-1 1,-1 1 0,0 0-1,1-1 1,-1 1-1,0-1 1,1 1 0,-1-1-1,0 0 1,1 0 0,-1 0-1,1 1 1,-1-1 0,1-1-1,-1 1 1,0 0-1,1 0 1,-1 0 0,1-1-1,-1 1 1,0-1 0,1 1-1,-1-1 1,0 1-1,0-1 1,1 0 0,0-1-1,7-4 6,0 0 0,14-13-1,-18 15-3,24-24 26,0-1 0,-3-2 0,0-1 0,24-40 0,-101 166-130,28-49 47,22-45 57,1 1 0,0-1 0,-1 1 0,1 0 0,-1-1 0,1 1 0,0-1 0,0 1 0,-1 0 0,1 0 0,0-1 0,0 1 0,0 0 0,0-1 0,0 1 0,0 0 0,0-1 0,0 1 0,0 0 0,0 0 0,0-1 0,0 1 0,0 0 0,0-1 0,1 2 0,0-1 1,-1-1 1,1 0-1,0 0 0,-1 1 0,1-1 0,0 0 1,0 0-1,-1 0 0,1 0 0,0 0 0,-1 0 1,1 0-1,0 0 0,-1 0 0,1 0 0,0 0 1,0 0-1,-1 0 0,1-1 0,0 1 0,2-1-4,-1 0-1,0 0 0,0 1 0,0-1 1,0-1-1,0 1 0,0 0 0,0 0 1,0-1-1,0 1 0,-1-1 0,1 0 1,0 1-1,2-5 0,15-49 17,-10 34-42,-7 16-34,-3 7-45,-1 4 87,0 0 0,0 0 0,0 0 0,1 0-1,-1 10 1,2-16 19,0 0 0,0 0 1,0 0-1,0 0 0,0 1 0,0-1 0,0 0 0,0 0 1,1 0-1,-1 0 0,0 0 0,0 0 0,0 0 0,0 0 1,0 1-1,0-1 0,0 0 0,0 0 0,0 0 0,0 0 1,0 0-1,0 0 0,1 0 0,-1 0 0,0 0 0,0 0 1,0 0-1,0 0 0,0 0 0,0 0 0,0 0 0,1 0 1,-1 1-1,0-1 0,0 0 0,0 0 0,0 0 0,0-1 1,0 1-1,0 0 0,1 0 0,-1 0 0,0 0 0,0 0 1,0 0-1,0 0 0,0 0 0,0 0 0,0 0 0,1 0 0,8-5-12,9-9 14,-4 1-6,-1-1-1,-1 0 0,0-1 0,12-19 0,32-68 69,-6-7-17,-44 93-33,-1-1 1,0 1-1,-1-1 1,4-33-1,-11 32-1,3 18-13,0 0 1,-1 0-1,1 0 0,0-1 1,0 1-1,0 0 0,-1 0 1,1 0-1,0 0 0,0 0 1,-1 0-1,1 0 0,0-1 1,0 1-1,-1 0 0,1 0 1,0 0-1,0 0 1,-1 0-1,1 0 0,0 0 1,-1 0-1,1 0 0,0 1 1,0-1-1,-1 0 0,1 0 1,0 0-1,0 0 0,0 0 1,-1 0-1,1 0 0,-1 1 1,-1 1-4,-1 0 1,0 1 0,1-1 0,0 1 0,-1 0-1,1-1 1,-2 6 0,-20 34-3,2 2 0,1 1 0,3 1 0,2 0 0,-16 72 0,-24 246 58,48-276-21,3-23 96,-21 95-1,25-157-111,0 1-1,0-1 1,0 0-1,-1 0 1,1 0-1,-4 6 1,5-9-13,-1 0-1,1 1 1,0-1 0,0 0-1,0 0 1,-1 0-1,1 1 1,0-1 0,0 0-1,0 0 1,-1 0 0,1 1-1,0-1 1,0 0 0,-1 0-1,1 0 1,0 0-1,-1 0 1,1 0 0,0 0-1,0 0 1,-1 0 0,1 0-1,0 0 1,-1 0 0,1 0-1,0 0 1,0 0-1,-1 0 1,1 0 0,-1-1 0,0 1-1,1-1 1,-1 0 0,0 1-1,1-1 1,-1 0 0,1 0-1,-1 0 1,1 0 0,0 0 0,-1 1-1,1-1 1,0 0 0,0 0-1,-1-1 1,-2-20-1,1 1 0,1-1-1,1 0 1,1 1 0,1-1 0,6-31-1,-1 11-32,2 0 0,2 1 0,1 0 0,22-47 0,-27 71-179,2 1 1,0 0-1,1 0 1,0 0-1,2 2 0,-1-1 1,2 1-1,0 1 1,1 0-1,0 1 1,0 1-1,21-13 1,-19 16-203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09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1 19380,'-102'233'7316,"71"-154"-6826,11-30-245,3 0 0,1 1 0,-12 76 0,27-122-233,0 4 9,0 0 0,1 0-1,0 13 1,0-20-17,0 0-1,0 1 1,0-1-1,0 0 0,0 0 1,0 1-1,1-1 1,-1 0-1,1 0 1,-1 0-1,1 1 1,-1-1-1,1 0 0,-1 0 1,1 0-1,0 0 1,0 0-1,0 0 1,0 0-1,-1 0 1,1 0-1,0-1 0,0 1 1,1 0-1,-1-1 1,0 1-1,0 0 1,0-1-1,0 0 1,1 1-1,0 0 0,2-1 3,0-1 0,0 1 0,-1 0 0,1-1-1,0 0 1,0 1 0,-1-2 0,1 1 0,-1 0-1,1-1 1,-1 1 0,0-1 0,1 0-1,2-3 1,8-5 16,21-22 0,-33 31-21,51-55-58,-3-3-1,-2-1 0,76-127 1,-116 174-4,-3 6-132,0-1 1,0 0-1,-1 0 1,0-1-1,0 1 1,-1-1-1,0 0 1,3-14-1,-6 22 173,0 1 0,0-1 1,0 1-1,-1-1 0,1 1 0,0-1 0,0 1 0,0-1 1,-1 1-1,1-1 0,0 1 0,-1-1 0,1 1 1,0 0-1,-1-1 0,1 1 0,0-1 0,-1 1 1,1 0-1,-1-1 0,1 1 0,-1 0 0,1 0 0,-1-1 1,1 1-1,-1 0 0,1 0 0,-1 0 0,1 0 1,-1-1-1,1 1 0,-1 0 0,1 0 0,-1 0 1,0 0-1,1 0 0,-1 0 0,1 1 0,-1-1 0,1 0 1,-2 0-1,-15 2-510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10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19036,'0'38'2233,"0"-3"-1521,6-7-256,2-2 1056,5-7-1056,0-6-1528,3-12 1104,1-4-184,0-7-360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10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256 100 15291,'0'0'70,"1"-1"-1,-1 1 0,1-1 1,-1 1-1,1-1 0,-1 0 1,1 1-1,-1-1 0,0 0 1,1 1-1,-1-1 1,0 0-1,1 0 0,-1 1 1,0-1-1,0 0 0,0 0 1,0 0-1,0 1 0,0-1 1,0 0-1,0 0 0,0 1 1,0-1-1,0 0 0,0 0 1,-1 0-1,1 1 1,0-1-1,-1 0 0,1 1 1,0-1-1,-1 0 0,1 1 1,-1-1-1,1 0 0,-1 1 1,1-1-1,-1 1 0,0-1 1,1 1-1,-1-1 0,1 1 1,-1-1-1,0 1 1,0 0-1,1-1 0,-1 1 1,0 0-1,0 0 0,1 0 1,-1-1-1,0 1 0,-1 0 1,-3-1 224,0 1 0,0-1 0,1 1 0,-1 0 0,0 1 0,0-1 0,0 1 1,-7 2-1,-2 1-68,1 2 1,0 0-1,0 1 1,1 0-1,0 1 0,0 0 1,-19 18-1,24-20-177,0 1 0,0 0 0,1 0 0,0 0-1,1 1 1,0 0 0,0 1 0,0-1-1,1 1 1,0-1 0,1 1 0,-4 16 0,7-23-37,-1-1 0,1 0 0,0 0 0,0 0 0,0 0 0,0 0 1,0 1-1,0-1 0,0 0 0,0 0 0,0 0 0,1 0 0,-1 0 1,0 0-1,1 0 0,-1 1 0,1-1 0,-1 0 0,1 0 0,-1 0 1,1-1-1,0 1 0,-1 0 0,1 0 0,0 0 0,0 0 1,0-1-1,0 1 0,0 0 0,0-1 0,0 1 0,0-1 0,0 1 1,0-1-1,0 1 0,0-1 0,0 0 0,0 0 0,0 1 0,1-1 1,-1 0-1,0 0 0,0 0 0,2 0 0,5-1 40,1 0-1,-1 0 1,0 0 0,0-1-1,9-3 1,8-4 29,-1-1 0,0-1 0,0-1 0,-1-1 0,25-19 0,101-88 265,-137 110-331,18-19 30,10-9 60,-39 38-104,-1 0 0,0 0-1,0 0 1,0 0 0,0 0-1,0 0 1,0 0 0,0 0 0,0 0-1,1 0 1,-1 0 0,0 0-1,0 0 1,0 0 0,0 0 0,0 0-1,0 0 1,0 0 0,0 0-1,1 0 1,-1 0 0,0 0 0,0 0-1,0 0 1,0 0 0,0 0-1,0 0 1,0 1 0,0-1 0,0 0-1,0 0 1,0 0 0,0 0-1,1 0 1,-1 0 0,0 0 0,0 0-1,0 0 1,0 0 0,0 1-1,0-1 1,0 0 0,0 0 0,0 0-1,0 0 1,0 0 0,0 0-1,0 0 1,0 0 0,0 1 0,0-1-1,0 0 1,0 0 0,0 0-1,0 0 1,0 0 0,0 0 0,-1 0-1,1 0 1,0 0 0,0 1-1,0-1 1,0 0 0,0 0 0,-2 9 2,-7 18 5,-15 28 0,13-32 9,2-1-1,-9 32 1,17-53-13,1 0-1,0 0 1,-1 0 0,1 0-1,0-1 1,0 1 0,0 0-1,0 0 1,0 0-1,0 0 1,0 0 0,0 0-1,0 0 1,0 0-1,1 0 1,-1 0 0,0 0-1,1 0 1,-1 0-1,0 0 1,1 1 0,0-2-2,0 1 1,-1-1 0,1 0-1,0 0 1,0 1-1,-1-1 1,1 0 0,0 0-1,-1 0 1,1 0-1,0 0 1,0 0 0,-1 0-1,1 0 1,0 0-1,0 0 1,-1 0 0,1 0-1,0-1 1,-1 1 0,2 0-1,7-4 17,-1 0-1,0-1 1,12-8-1,-12 8-2,200-128 81,-174 117-131,-34 16 33,1 0 0,0-1-1,-1 1 1,1 0-1,-1 0 1,1 0 0,0 0-1,-1 0 1,1 0-1,-1 0 1,1 0-1,0 0 1,-1 0 0,1 0-1,-1 0 1,1 1-1,-1-1 1,1 0 0,0 0-1,0 1 1,-1 0-1,1-1 1,-1 1 0,0 0 0,0 0 0,0-1-1,0 1 1,0 0 0,0-1 0,0 1-1,0 0 1,0 0 0,0-1 0,0 1-1,0 0 1,0 0 0,0-1 0,-1 1-1,1 0 1,0-1 0,-1 1 0,1-1 0,-1 2-1,-10 18 5,-2-1 0,-25 32-1,22-31 106,-24 40 0,40-59-98,-1-1 0,1 1-1,-1 0 1,1-1 0,0 1-1,-1 0 1,1 0 0,0-1-1,0 1 1,0 0 0,-1 0-1,1-1 1,0 1 0,0 0-1,0 0 1,0-1 0,0 1 0,0 0-1,1 1 1,-1-2-4,0 1 0,1-1 0,-1 0 0,0 0 0,1 1 0,-1-1-1,1 0 1,-1 0 0,0 0 0,1 1 0,-1-1 0,1 0 0,-1 0 0,0 0 0,1 0 0,-1 0 0,1 0 0,-1 0 0,1 0 0,-1 0 0,1 0 0,-1 0-1,1 0 1,31-11 157,-31 11-159,116-61 223,-80 40-243,74-31 0,-110 51 13,0 1 1,0 0 0,0-1-1,0 1 1,1 0 0,-1-1-1,0 1 1,0 0 0,0 0-1,0 0 1,0 0-1,0 0 1,0 0 0,1 0-1,0 1 1,-2-1 1,0 0 0,1 0-1,-1 1 1,0-1 0,0 0 0,1 1 0,-1-1-1,0 0 1,0 1 0,0-1 0,0 0 0,0 1-1,0-1 1,1 0 0,-1 1 0,0-1 0,0 0 0,0 1-1,0-1 1,0 0 0,0 1 0,0-1 0,0 1-1,-1-1 1,1 0 0,0 1 0,0-1 0,0 0-1,0 1 1,-1-1 0,-21 38-43,10-19 61,12-18-16,-1-1-1,1 0 0,0 1 0,0-1 0,0 0 1,0 1-1,0-1 0,0 1 0,-1-1 0,1 0 1,0 1-1,0-1 0,0 1 0,0-1 0,0 0 0,1 1 1,-1-1-1,0 1 0,0-1 0,0 0 0,0 1 1,0-1-1,0 0 0,1 1 0,-1-1 0,0 0 0,0 1 1,0-1-1,1 0 0,-1 1 0,0-1 0,1 0 1,-1 1-1,0-1 0,1 0 0,-1 0 0,0 0 0,1 1 1,-1-1-1,0 0 0,1 0 0,-1 0 0,1 0 1,-1 0-1,0 0 0,1 1 0,-1-1 0,1 0 0,-1 0 1,0 0-1,1-1 0,-1 1 0,1 0 0,-1 0 1,0 0-1,1 0 0,-1 0 0,1 0 0,26-8 5,28-16 5,-37 15-44,-1 2 1,1-1-1,1 2 1,-1 1-1,21-4 0,-38 9 29,0 0 0,-1-1 0,1 1 0,0 0 0,0 0-1,0 0 1,0 0 0,0 0 0,-1 0 0,1 0 0,0 0 0,0 1-1,0-1 1,-1 0 0,1 0 0,0 1 0,0-1 0,0 0-1,-1 1 1,1-1 0,0 1 0,-1-1 0,1 1 0,0-1-1,-1 1 1,1 0 0,0 1-3,-1-1 0,0 0 0,1 0 1,-1 0-1,0 0 0,0 0 0,0 1 0,0-1 0,0 0 0,0 0 0,-1 0 0,1 0 1,0 1-1,0-1 0,-1 0 0,0 1 0,-2 5-76,0-1 0,0 1 0,-1-1 0,-7 9 0,-53 54-2810,63-66 2374,6-1-180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1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18260,'0'0'52,"0"0"0,1 0 0,-1 0 1,0 0-1,1 0 0,-1 0 0,1 0 0,-1 0 0,0 0 1,1 0-1,-1 0 0,1 0 0,-1 0 0,0 1 0,1-1 1,-1 0-1,0 0 0,1 0 0,-1 1 0,0-1 0,1 0 1,-1 0-1,0 1 0,0-1 0,1 0 0,-1 0 0,0 1 1,0-1-1,0 0 0,1 1 0,-1-1 0,0 0 0,0 1 1,-4 14 794,-19 17 225,21-30-858,-7 9 204,-103 138 3075,101-128-3058,11-20-417,0-1 1,0 1-1,0 0 0,0-1 0,0 1 0,0-1 0,0 1 0,0-1 0,0 1 1,0 0-1,0-1 0,0 1 0,0-1 0,0 1 0,0-1 0,1 1 0,-1-1 1,0 1-1,0-1 0,1 1 0,-1 0 0,2 0 2,0 0-1,0-1 0,-1 1 1,1-1-1,0 1 1,0-1-1,0 0 1,0 1-1,0-1 1,0 0-1,-1 0 1,1 0-1,0 0 1,0-1-1,0 1 0,0-1 1,0 1-1,2-2 1,13-2-8,1-2 1,-1 0 0,0-1-1,26-15 1,64-46-48,-76 47 1,18-14-43,-30 20-16,0 1-1,25-12 1,-44 26 91,0-1 0,0 1 1,0 0-1,0 0 0,0 0 0,0 0 0,0 0 0,0 0 0,0 0 1,0 0-1,1 0 0,-1 0 0,0 0 0,0 0 0,0 0 1,0-1-1,0 1 0,0 0 0,0 0 0,1 0 0,-1 0 1,0 0-1,0 0 0,0 0 0,0 0 0,0 0 0,0 0 0,0 1 1,1-1-1,-1 0 0,0 0 0,0 0 0,0 0 0,0 0 1,0 0-1,0 0 0,0 0 0,1 0 0,-1 0 0,0 0 1,0 0-1,0 0 0,0 0 0,0 1 0,0-1 0,0 0 0,0 0 1,0 0-1,0 0 0,0 0 0,0 0 0,0 0 0,0 1 1,0-1-1,0 0 0,0 0 0,0 0 0,-3 11-60,-9 12-6,-5 4 45,7-13 58,1 1 1,0 1-1,0 0 0,2 0 1,-8 23-1,14-38-33,1-1 0,0 1 0,0-1 0,-1 1 0,1-1 0,0 1 0,0-1 0,0 1-1,0-1 1,0 1 0,0-1 0,0 1 0,0 0 0,0-1 0,0 1 0,0-1 0,0 1 0,0-1 0,0 1 0,1-1 0,-1 1 0,0-1 0,0 1 0,1-1-1,-1 1 1,0-1 0,1 1 0,-1-1 0,0 0 0,1 1 0,-1-1 0,0 0 0,1 1 0,0-1 0,0 1 6,1-1 0,-1 0 0,0 0 1,1 0-1,-1 0 0,1-1 0,-1 1 0,0 0 0,1-1 1,-1 1-1,0 0 0,3-2 0,41-25 139,-44 27-147,69-54-46,-45 33-9,53-32-1,-77 52 48,1 0 1,-1 0-1,1 0 0,-1 0 0,1 1 0,-1-1 1,1 1-1,0-1 0,-1 1 0,1-1 1,0 1-1,-1 0 0,1 0 0,0 0 0,2 0 1,-4 0 4,0 0 1,0 0-1,1 1 1,-1-1-1,0 0 1,0 0-1,1 0 1,-1 1-1,0-1 1,0 0-1,0 0 1,0 1-1,1-1 1,-1 0-1,0 0 1,0 1-1,0-1 1,0 0-1,0 1 1,0-1-1,0 0 1,0 0-1,0 1 1,0-1-1,0 0 1,0 1-1,0-1 1,0 1-1,-5 16-12,-37 55 9,24-42-63,-18 42 0,32-58-481,9-10-342,16-12 158,0-4 308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11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84 19180,'-1'2'398,"0"1"-1,0-1 1,0 0-1,0 0 1,-1 0 0,1 0-1,-5 4 1610,17-16-1052,-7 5-832,11-8 65,-2 0 1,1-1 0,16-24 0,-30 37-187,1 1-1,-1 0 1,0-1-1,1 1 1,-1 0 0,0-1-1,0 1 1,1-1 0,-1 1-1,0 0 1,0-1 0,0 1-1,1-1 1,-1 1 0,0-1-1,0 1 1,0 0 0,0-1-1,0 1 1,0-1 0,0 1-1,0-1 1,0 1 0,0-1-1,-9 3 27,-14 12-16,-33 28-8,1 3-1,-64 67 1,119-112-4,-1 1 0,0 0 0,0-1 0,1 1 1,-1 0-1,1 0 0,-1-1 0,1 1 0,-1 0 0,1 0 1,-1 0-1,1 0 0,0-1 0,-1 1 0,1 0 0,0 0 0,0 0 1,0 0-1,-1 2 0,2-3 0,-1 1 0,1-1 0,-1 0 0,0 1 0,1-1 1,-1 0-1,1 1 0,-1-1 0,1 0 0,-1 0 0,1 0 0,-1 1 0,1-1 0,-1 0 0,1 0 1,-1 0-1,1 0 0,-1 0 0,1 0 0,-1 0 0,1 0 0,-1 0 0,1 0 0,0 0 1,41-9 0,145-67-2,-33 11 7,-146 61 11,1 2 0,-1-1 0,1 1 0,0 1 0,-1-1 0,13 1 0,-21 1-11,1 0 1,0 0 0,-1 0 0,1 0 0,0 0 0,0 0 0,-1 1 0,1-1-1,0 0 1,-1 0 0,1 1 0,0-1 0,-1 0 0,1 1 0,0-1 0,-1 1-1,1-1 1,-1 0 0,1 1 0,-1 0 0,1-1 0,-1 1 0,1-1 0,-1 1 0,1 0-1,-1-1 1,0 1 0,1 0 0,-1-1 0,0 1 0,0 0 0,0-1 0,1 1-1,-1 0 1,0 0 0,0-1 0,0 1 0,0 0 0,0-1 0,-1 2 0,-8 28 183,9-28-177,-18 35 246,11-22-87,0 0-1,0 1 1,-7 31 0,13-46-158,1 1 1,-1-1-1,1 1 1,0-1 0,0 1-1,0-1 1,0 0-1,0 1 1,0-1 0,0 1-1,0-1 1,0 1 0,1-1-1,-1 0 1,0 1-1,1-1 1,0 1 0,-1-1-1,1 0 1,0 0-1,-1 1 1,1-1 0,2 2-1,-1-2-1,-1 0 0,1 0-1,0-1 1,0 1 0,0 0-1,0-1 1,-1 1 0,1-1 0,0 0-1,0 0 1,0 1 0,0-1-1,0-1 1,0 1 0,3 0-1,9-3 20,0-1-1,0 0 0,23-11 0,-29 12-29,79-42 23,-66 32-67,1 1 1,0 2-1,33-12 0,-91 65 26,18-22 54,8-11-64,1 0 1,1 0 0,0 0-1,0 1 1,1 1 0,0-1-1,-6 17 1,12-26-11,-1 0-48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2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 17724,'-5'60'2560,"3"-44"-1908,1 0-1,0 0 0,3 24 0,-2-39-631,0 0 0,0-1 0,0 1 0,0 0 0,0-1 0,0 1 1,0-1-1,0 1 0,0 0 0,0-1 0,1 1 0,-1-1 0,0 1 0,1-1 0,-1 1 0,0-1 0,1 1 0,-1-1 1,0 1-1,1-1 0,-1 1 0,1-1 0,0 1 0,0-1-6,-1 0 0,1 0 0,-1 0 0,1 0 0,-1-1 0,1 1 0,-1 0 0,1 0 0,-1-1 0,0 1 0,1 0 0,-1 0 0,1-1 0,-1 1 0,0 0 0,1-1 0,-1 1 0,0-1 0,1 1 0,0-1 0,13-29 393,-10 16-77,-2 1 0,0-1 0,1-26 1,-3 34-162,0 0 0,-1 1 0,1-1 1,-1 0-1,0 0 0,-1 0 0,1 1 0,-1-1 1,0 1-1,-1-1 0,-5-9 0,11 16-266,-1 1-1,1-1 1,-1 0-1,1 0 0,0 0 1,-1 0-1,1 0 1,0-1-1,0 1 1,-1-1-1,1 0 1,4 0-1,47 2-1083,-51-2 1196,24 0-511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12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331 104 15547,'2'-2'385,"4"-7"227,0 0 0,-1-1 1,8-16-1,-12 24-496,-1 0 1,1 0-1,-1-1 0,1 1 0,-1 0 1,0 0-1,0 0 0,1 0 0,-2 0 1,1-1-1,0-2 0,-1 4 1,1 0 1,-1 0-1,1 0 1,-1 0-1,1 0 0,-1 0 1,1 0-1,-1 1 0,0-1 1,0 0-1,1 0 0,-1 0 1,0 1-1,0-1 1,0 0-1,0 1 0,0-1 1,0 1-1,0-1 0,0 1 1,0 0-1,0-1 0,-1 1 1,-2-1-24,1 1 0,0 0 1,0 0-1,-1 0 0,1 0 0,0 0 0,0 1 1,-1-1-1,1 1 0,0 0 0,0 0 0,0 0 1,0 1-1,0-1 0,0 1 0,0-1 1,1 1-1,-1 0 0,1 0 0,-1 0 0,-2 3 1,-4 5-39,0 0 0,0 0-1,-13 21 1,3 1 10,2 0 0,1 1 0,1 1 1,2 1-1,1 0 0,-6 36 0,8-21 106,2 0 0,3 0 0,1 95 0,5-120-139,0 1 0,2-1-1,2 0 1,0 0 0,12 35-1,-16-84 11,-12-27-8,-2-1-1,-37-95 1,46 137-35,-13-29 8,16 36-10,0 0 1,-1 1-1,1-1 0,-1 1 1,0 0-1,0-1 0,1 1 1,-1 0-1,-1 0 0,1 0 1,-4-2-1,6 4 1,0 0 0,0 0 1,0 0-1,0 0 0,0 0 0,0 0 1,-1 0-1,1 0 0,0 0 0,0 0 1,0 0-1,0 0 0,0 1 0,-1-1 1,1 0-1,0 0 0,0 0 0,0 0 1,0 0-1,0 0 0,0 0 0,0 0 1,0 0-1,-1 0 0,1 1 0,0-1 1,0 0-1,0 0 0,0 0 0,0 0 0,0 0 1,0 0-1,0 1 0,0-1 0,0 0 1,0 0-1,0 0 0,0 0 0,0 0 1,0 1-1,0-1 0,0 0 0,0 0 1,0 0-1,0 0 0,0 0 0,0 0 1,0 1-1,0-1 0,0 0 0,0 0 1,0 0-1,0 0 0,1 0 0,-1 0 1,0 0-1,0 1 0,0-1 0,0 0 1,0 0-1,0 0 0,0 0 0,0 0 0,1 0 1,4 11-19,-2-9 15,0 1 0,0-1-1,0 0 1,0 0 0,1 0 0,-1 0-1,1 0 1,-1-1 0,1 0 0,-1 0 0,1 0-1,0 0 1,0 0 0,-1-1 0,6 1-1,7-1-1,1 0-1,19-4 0,-26 3 10,110-21-487,-75 13-513,47-5 0,-68 12 595,-7-3-163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13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97 15883,'-8'24'1180,"1"1"-1,2-1 0,0 1 1,1 0-1,-1 48 1,5-71-1142,0-1 1,0 1 0,0-1 0,1 1 0,-1-1 0,0 1-1,1-1 1,-1 1 0,0-1 0,1 1 0,0-1 0,-1 0-1,1 1 1,0-1 0,0 0 0,0 1 0,-1-1 0,2 0-1,-1 0 1,0 0 0,0 0 0,0 0 0,0 0 0,1 0-1,1 1 1,-1-2-16,0 1-1,1-1 0,-1 0 0,0 0 0,0 0 1,0 0-1,0 0 0,1-1 0,-1 1 1,0-1-1,0 1 0,0-1 0,0 0 1,0 0-1,0 0 0,0 0 0,0 0 1,2-3-1,10-6-2,-1 0 0,-1-1 1,0-1-1,-1 0 0,0-1 0,17-25 0,-4-1 65,23-50 0,-39 72-50,-3 9-2,-1 0 0,0 0 0,-1 0 0,0-1 0,3-16 0,-7 30-9,-1 0 0,1-1 0,-1 1-1,0-1 1,-4 6 0,-6 15 10,-39 121 266,43-120-171,2 0 0,1 1 0,-3 47 1,8-72-115,0 0 0,0 0 0,0 0 0,0-1 0,0 1 0,0 0 0,1 0 0,-1 0 0,1 0 0,-1-1 0,1 1 0,0 0 0,0 0 0,-1-1 0,1 1 0,0-1 0,2 2 0,-2-2-22,0 0 1,0 0-1,0-1 0,0 1 0,0-1 0,0 1 0,0-1 0,1 1 0,-1-1 0,0 0 1,0 1-1,1-1 0,-1 0 0,0 0 0,0 0 0,1 0 0,-1 0 0,0 0 0,2-1 0,3 0-143,0-1 0,0 0-1,0-1 1,0 0-1,0 1 1,0-2-1,9-6 1,3-5 38,-1 0 0,-1-1 0,0-1 0,-1-1 0,-1 0 0,-1 0-1,0-1 1,16-36 0,4-13-397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14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43 14483,'-21'29'1942,"3"2"0,0 1 0,-23 61-1,-25 105 838,60-179-2586,1-2 12,0-1 0,1 1 1,0-1-1,-1 34 0,5-48-188,0-1 0,0 0 0,0 0 0,0 0 0,0 0 0,0 1 0,0-1 0,0 0 0,1 0 0,-1 0 0,0 0 0,1 1 0,-1-1 0,1 0-1,-1 0 1,1 0 0,0 0 0,-1 0 0,1 0 0,0-1 0,0 1 0,0 0 0,0 0 0,0 0 0,1 0 0,0 0-1,0-1-1,0 0 1,-1 0 0,1 1 0,0-1-1,0 0 1,0 0 0,-1-1 0,1 1-1,0 0 1,0-1 0,-1 1 0,1-1-1,3-1 1,5-3 26,1-1 1,-1 0-1,16-13 0,62-59 122,-6 6-112,-81 70-52,1 0-1,0 1 1,0-1 0,0 1-1,1 0 1,-1-1 0,0 1 0,0 0-1,1 1 1,-1-1 0,1 0-1,-1 1 1,3-1 0,-4 1 0,1 0 0,-1 1-1,0-1 1,-1 0 0,1 1 0,0-1 0,0 1 0,0 0 0,0-1 0,0 1-1,0 0 1,-1-1 0,1 1 0,0 0 0,-1 0 0,1 0 0,0 0 0,-1-1 0,1 1-1,-1 0 1,1 0 0,-1 0 0,0 0 0,1 0 0,-1 0 0,0 0 0,0 0-1,0 1 1,0-1 0,0 0 0,0 0 0,0 1 0,1 16 0,-1-1 0,-1 0 0,-1 0 0,-4 20 0,-3 33 10,9-70-9,0 0 0,0 0 0,0 1 0,-1-1 0,1 0 0,0 1 0,0-1 0,0 0 0,0 0 0,0 1 0,0-1 0,0 0 0,0 1 0,0-1 0,0 0 0,0 1 0,0-1 0,0 0 0,0 0 0,0 1 0,0-1 0,0 0 0,1 1 0,-1-1 0,0 0 0,0 0 0,0 1 0,0-1 0,1 0 0,-1 0 0,0 1 0,0-1 0,0 0 0,1 0 0,-1 0 0,0 0 0,0 1 0,1-1 0,-1 0 0,0 0 0,0 0 0,1 0 0,-1 0 0,12-11-22,7-21-104,-7 9-223,-2 1 0,-1-2 0,12-45 0,-22 75 272,0-1 1,1 1-1,0-1 1,0 1 0,0-1-1,1 1 1,2 7 0,-3-11 76,0-1 0,0 0 0,1 1 0,-1-1 0,0 0 0,1 1 1,-1-1-1,1 0 0,0 1 0,0-1 0,-1 0 0,1 0 0,0 0 0,0 0 1,0 0-1,0 0 0,0 0 0,0 0 0,0 0 0,0 0 0,1 0 0,-1-1 1,0 1-1,1 0 0,-1-1 0,0 1 0,1-1 0,-1 0 0,0 1 0,1-1 1,-1 0-1,1 0 0,-1 0 0,0 0 0,1 0 0,-1 0 0,3-1 0,3-1 18,-1 0-1,1-1 1,-1 0-1,0 0 1,0-1-1,0 0 1,-1 0-1,1 0 0,8-9 1,43-51 113,-51 57-117,25-33 33,-2-1 0,-1-2 0,-2 0 1,28-68-1,-50 104-63,-1-1 0,0 1 1,-1-1-1,1 0 0,-1 0 1,-1 1-1,1-1 0,-1 0 0,-1-1 1,0-8-1,0 16 13,0 1-1,0 0 1,0-1-1,0 1 1,0 0 0,0-1-1,0 1 1,0 0-1,0-1 1,0 1 0,0-1-1,0 1 1,0 0-1,-1-1 1,1 1-1,0 0 1,0 0 0,0-1-1,-1 1 1,1 0-1,0-1 1,0 1-1,-1 0 1,1 0 0,0-1-1,0 1 1,-1 0-1,1 0 1,0 0 0,-1 0-1,1-1 1,0 1-1,-1 0 1,1 0-1,0 0 1,-1 0 0,1 0-1,-1 0 1,1 0-1,0 0 1,-1 0 0,1 0-1,0 0 1,-1 0-1,1 0 1,0 0-1,-1 0 1,1 1 0,0-1-1,-1 0 1,1 0-1,0 0 1,-1 1-1,-15 15-85,5 3 94,1 1 0,1-1-1,1 2 1,0-1 0,-7 38-1,7-15 135,-6 83 0,13-101-77,1 1 0,2 0 0,5 34 1,-4-47-51,0-1 0,0 1 0,1-1 0,1 0 0,0 0 0,0 0 0,1 0 0,12 15 1,-11-21-27,-10-18 5,-10-18 7,-20-35 3,2 6-3,-40-108 0,70 164 3,0 0 1,0 1-1,0-1 0,1 0 0,-1 1 0,1-1 1,0 0-1,-1 0 0,2-4 0,-1 7-1,0-1 0,1 0 1,-1 0-1,1 0 0,-1 1 0,1-1 0,-1 0 0,1 0 0,-1 1 0,1-1 0,0 1 0,-1-1 1,1 0-1,0 1 0,0-1 0,-1 1 0,1 0 0,0-1 0,0 1 0,0 0 0,0-1 0,0 1 0,-1 0 1,1 0-1,0 0 0,0 0 0,0-1 0,0 1 0,0 1 0,1-1 0,16 0-38,1 1 1,23 5-1,10 0-1218,-50-5 1093,0-1 1,0 0 0,0 0 0,0 0-1,0 0 1,0-1 0,0 1-1,0 0 1,0-1 0,3-1 0,-5 2 140,1 0 0,-1-1 1,0 1-1,0-1 1,1 1-1,-1 0 0,0-1 1,0 1-1,0-1 1,1 1-1,-1-1 0,0 1 1,0-1-1,0 1 1,0-1-1,0 1 0,0-1 1,0 1-1,0-1 1,0 1-1,0-1 0,0 1 1,0-1-1,0 1 1,-1-1-1,1 1 0,0-1 1,0 1-1,0-1 1,-1 1-1,1 0 0,0-1 1,-1 1-1,1-1 1,0 1-1,-1 0 0,1-1 1,-1 1-1,1 0 1,0-1-1,-1 1 0,-18-18-721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14.6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17068,'23'-4'1976,"12"4"-1360,14-4-248,8 2 1401,8 2-1929,-2-1 488,4 4-248,-2 2-96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1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20812,'1'6'1433,"-5"14"-1249,-3 6-120,-3 8 560,-1 5-416,4 4-560,-1 3-264,1 0 512,1-7-80,6-8-72</inkml:trace>
  <inkml:trace contextRef="#ctx0" brushRef="#br0" timeOffset="1">4 673 20932,'-1'7'1489,"0"-6"-1801,-1-1 768,5 2-160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3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213 303 10514,'-1'0'134,"0"-1"0,0 0-1,0 1 1,0-1-1,1 1 1,-1-1 0,0 1-1,0 0 1,0-1 0,0 1-1,0 0 1,0 0-1,0 0 1,0-1 0,0 1-1,0 0 1,0 0 0,0 0-1,0 1 1,-1-1-1,0 1 12,1 0-1,0 0 0,-1 1 0,1-1 1,0 0-1,0 0 0,0 1 0,0-1 1,0 1-1,1-1 0,-2 4 0,-5 14 92,0 0 0,2 1 0,0 0 0,2 0 0,0 0 0,0 26 0,0-17-175,-68 602-542,20 151 495,44-589-14,0-36-11,2 539-149,36-127 93,-31-1 50,-5-449 6,-8 438-40,17-429 49,5 0-1,35 169 1,-25-215-7,32 88-1,-34-125-59,1 0 0,3-1 0,36 56 0,-49-88-1,0-1 1,1 0-1,0 0 0,1-1 0,0 0 0,1-1 1,21 15-1,-29-22 47,0 0 0,0 0 0,0 0 0,0-1-1,1 1 1,-1-1 0,0 0 0,1 0 0,-1 0 0,1 0 0,0-1 0,-1 1 0,1-1 0,-1 0-1,1 0 1,0-1 0,-1 1 0,1-1 0,-1 1 0,1-1 0,-1 0 0,1-1 0,-1 1 0,0 0-1,0-1 1,1 0 0,-1 0 0,0 0 0,-1 0 0,1 0 0,0-1 0,-1 1 0,1-1 0,-1 0 0,3-3-1,0-2 8,1 0 0,-2 0-1,1-1 1,-1 1-1,0-1 1,4-18 0,9-60 26,-14 67-3,61-417 528,13-84 105,176-707 189,-74 263-723,-50-6-46,-119 891-53,-3 23-7,38-364 25,-39 321-11,-5-1 1,-14-118 0,8 181-14,-1 0 1,-3 0-1,-1 1 1,-2 0-1,-1 1 0,-2 0 1,-1 1-1,-2 1 1,-32-46-1,36 61-38,-1 1 0,-1 1 0,0 0-1,-1 1 1,-1 1 0,0 0 0,-25-14 0,27 20-21,0 0 1,-1 2-1,0 0 1,-1 1-1,1 0 1,-1 2 0,0 0-1,0 1 1,-37-2-1,-24 6-126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38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799 35 12675,'-40'-10'836,"0"1"1,-76-5 0,91 13-552,0 1 1,0 2 0,0 0-1,1 2 1,-48 12-1,46-7-235,1 0 0,1 1 1,0 2-1,0 0 0,1 2 0,1 0 0,0 1 0,1 2 0,0 0 0,-18 22 0,24-23-20,1 1 0,1 0 0,1 1 0,0 1 0,1 0 0,1 0 0,1 1 0,1 1 0,1-1 0,0 1 0,2 0 0,-5 37-1,8-30-33,1 1-1,2-1 0,1 0 0,1 0 0,1 0 0,1-1 0,2 1 0,1-1 0,1-1 1,1 1-1,15 27 0,-1-10-8,2 0 1,2-2-1,2 0 1,2-3 0,46 47-1,-50-60-1,0-1-1,2-1 1,0-2-1,2-1 1,0-1 0,1-2-1,1-1 1,43 14-1,-15-11 6,1-3 1,1-2-1,128 12 0,324-6 25,2-38 14,97-47-13,-507 44-15,-2-4 0,0-5 0,164-69-1,-226 78 1,0-2 0,-2-2 0,-1-2 0,0-2 0,51-46 0,-83 66 11,-2 1 0,1-1-1,-1-1 1,0 1-1,-1-1 1,0 0-1,-1-1 1,1 1-1,-2-1 1,0 0-1,0-1 1,3-13 0,-5 16 11,-1 1 1,-1 0-1,0-1 0,0 1 1,0-1-1,-1 1 1,0-1-1,0 1 1,-1 0-1,0 0 1,0-1-1,-1 1 1,0 1-1,0-1 1,-1 0-1,0 1 1,0 0-1,-8-10 1,-5-4 56,-2 1 1,0 2 0,-1-1 0,-1 2 0,-27-17 0,-120-59 197,4 17-213,-2 7-1,-188-49 0,218 80-108,-2 6 0,-183-16-1,216 39-181,0 4 0,0 5 0,-186 27 0,150-1 44,-151 49 0,61 1-64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48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1 12483,'-4'70'1032,"0"1"-752,-4 0-144,3 0 288,-1-2-40,0-3-200,0-3-136,2-6-1624,0-4 1448,0-8-192,1-4-104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49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0 12051,'1'90'957,"-17"157"-6252,1-141 6033,13-97-404,-17 99 5731,-9 200-1,30-286-5095,-1-19-863,0 0 0,-1 1 0,1-1 0,-1 0 0,0 1 0,0-1 0,0 0 0,0 1 0,-1-1 0,1 0 0,-1 0 0,-1 5 0,2-8-130,-1 0 0,1 0 1,0 0-1,-1 0 0,1 0 0,-1 1 0,1-1 1,0 0-1,-1 0 0,1 0 0,-1 0 1,1 0-1,0 0 0,-1 0 0,1 0 0,-1 0 1,1 0-1,0-1 0,-1 1 0,1 0 1,0 0-1,-1 0 0,1 0 0,0-1 0,-1 1 1,1 0-1,0 0 0,-1-1 0,1 1 0,0 0 1,-1 0-1,1-1 0,0 1 0,0 0 1,-1-1-1,1 1 0,0 0 0,0-1 0,0 1 1,0 0-1,-1-1 0,0-15-297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49.9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4 17860,'0'-1'96,"1"1"0,0 0 0,-1-1 0,1 1 0,0 0 0,0-1 0,-1 1 0,1 0 0,0 0 0,0 0 0,0-1 0,-1 1 0,1 0 0,0 0 0,0 0 0,0 0 0,-1 0 0,1 1 0,0-1 0,0 0 0,-1 0 0,1 1 0,0-1 0,0 0 0,1 1 0,-2 0-13,1 0 1,0 0-1,-1 0 0,1 0 1,-1 0-1,0 0 0,1 0 1,-1 0-1,0 0 1,0 0-1,1 0 0,-1 1 1,0-1-1,0 0 1,0 0-1,-1 1 0,0 8 335,-1 0 0,0 0-1,-4 11 1,6-20-382,-69 184 1974,5-15-1396,51-127-278,-17 88-1,28-122-284,1 0 0,0 1 1,1-1-1,0 0 0,0 1 0,4 16 1,-4-24-41,1 0 0,-1 0 1,1 0-1,0 0 1,0 0-1,0 0 1,0 0-1,0-1 1,0 1-1,0 0 1,1-1-1,-1 1 0,1-1 1,-1 1-1,1-1 1,0 0-1,-1 1 1,1-1-1,0 0 1,0 0-1,0 0 1,0-1-1,0 1 0,0 0 1,0-1-1,0 1 1,0-1-1,0 0 1,0 1-1,0-1 1,0 0-1,1 0 1,-1-1-1,0 1 0,3-1 1,16-3-210,-1-1 1,0-1-1,0-1 0,0-1 1,-1 0-1,0-1 1,-1-1-1,0-1 0,0-1 1,17-15-1,-34 26 159,1 0 0,-1 0 0,1 0 0,-1 0 0,0-1-1,0 1 1,1 0 0,-1-1 0,0 1 0,0 0 0,0-1 0,-1 0 0,1 1 0,0-1 0,0 1-1,-1-1 1,1 0 0,-1 1 0,0-1 0,1 0 0,-1 0 0,0 1 0,0-1 0,0 0-1,0 0 1,0 1 0,-1-4 0,-11-19-641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2.6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69 14643,'1'-1'171,"-1"0"1,0-1-1,0 1 0,-1 0 0,1 0 0,0-1 1,0 1-1,-1 0 0,1 0 0,-1-1 1,1 1-1,-1 0 0,1 0 0,-1 0 0,0 0 1,1 0-1,-1 0 0,0 0 0,0 0 1,0 0-1,0 0 0,0 1 0,0-1 0,-1-1 1,0 1 102,-1 0 1,1 1 0,-1-1-1,1 0 1,-1 1-1,1-1 1,-1 1 0,1 0-1,-1 0 1,1 0 0,-5 1-1,0 0-18,1 0 0,-1 1 0,1 0 0,0 0 0,0 0 0,-1 1 0,1 0 0,-10 7 0,13-8-243,0 1 0,1-1 0,-1 1 0,1 0 0,0 0 0,0 0 0,0 0 0,0 0 0,0 0 0,0 1 0,1-1 0,0 1 0,0-1 0,0 1 0,0-1 0,0 1 0,1 0 0,0-1 0,-1 1 1,2 4-1,-1-6-10,0 0 0,1 0 0,-1 0 0,1 0 0,0 1 0,-1-2 0,1 1 0,0 0 0,0 0 0,1 0 0,-1 0 0,0 0 0,0-1 0,1 1 0,-1-1 1,1 1-1,0-1 0,-1 1 0,1-1 0,0 0 0,0 0 0,0 0 0,-1 0 0,1 0 0,0 0 0,1-1 0,-1 1 0,0-1 0,0 1 0,0-1 0,0 0 0,0 0 1,0 0-1,1 0 0,2 0 0,1-1 43,1 0 1,0-1 0,-1 0 0,1 0 0,-1 0-1,0-1 1,1 1 0,-1-2 0,-1 1 0,1-1-1,0 1 1,-1-2 0,0 1 0,0-1-1,5-5 1,-6 6 15,-1 0 1,0 0-1,0 0 0,0-1 0,-1 1 0,1-1 1,-1 1-1,0-1 0,1-7 0,-2 9-16,0 0-1,-1 0 1,0 0-1,0 0 0,0 0 1,0 0-1,0 0 1,0 0-1,-1 0 1,1 0-1,-1-1 1,0 2-1,0-1 0,0 0 1,-1 0-1,-1-3 1,3 5-42,-1 0 1,1 0-1,-1-1 1,0 1-1,0 0 1,1 0-1,-1 0 0,0 0 1,0 0-1,0 0 1,0 0-1,0 0 1,0 0-1,0 1 1,-1-1-1,1 0 1,0 1-1,0-1 0,-1 1 1,1-1-1,0 1 1,-1 0-1,1-1 1,0 1-1,-1 0 1,1 0-1,0 0 1,-1 0-1,1 0 0,-1 0 1,1 0-1,0 1 1,-1-1-1,1 0 1,0 1-1,0-1 1,-1 1-1,1 0 1,0-1-1,0 1 0,0 0 1,-1 0-1,1-1 1,0 1-1,0 0 1,0 0-1,1 0 1,-2 2-1,1-2-36,0 0 0,0 0 0,0 1 0,0-1 1,0 1-1,0-1 0,0 1 0,1-1 0,-1 1 0,1-1 0,-1 1 0,1 0 0,0-1 1,-1 1-1,1 0 0,0-1 0,0 1 0,0 0 0,0-1 0,1 1 0,-1-1 0,0 1 0,1 0 1,-1-1-1,1 1 0,-1-1 0,1 1 0,0-1 0,0 1 0,-1-1 0,1 1 0,0-1 1,0 0-1,1 1 0,-1-1 0,0 0 0,0 0 0,1 0 0,1 1 0,0 0-4,1-1 1,-1 1-1,1-1 0,-1 0 1,0-1-1,1 1 0,0 0 0,-1-1 1,8 0-1,17 0-330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0.4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 20588,'8'3'1721,"8"-3"-1273,3-4-184,8 0 528,4-2-512,7 2-976,2 1 752,0-4-288,7-1-104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0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 18356,'-29'27'2815,"17"-17"-2272,1 1-1,1 0 0,0 0 0,-9 14 0,-19 37-114,3 1-1,-31 78 0,64-136-402,-1 0 14,1 1-1,0-1 1,0 1 0,1 0 0,-2 7-1,3-13-35,0 0 0,0 0 0,0 1 0,0-1 0,0 0 0,0 0 0,0 0 0,0 0 0,1 1 0,-1-1 0,0 0 0,0 0 0,0 0 0,0 0 0,0 0-1,0 1 1,1-1 0,-1 0 0,0 0 0,0 0 0,0 0 0,0 0 0,0 0 0,1 0 0,-1 0 0,0 0 0,0 0 0,0 0 0,0 1 0,1-1 0,-1 0-1,0 0 1,0 0 0,0 0 0,1 0 0,-1-1 0,0 1 0,0 0 0,0 0 0,0 0 0,1 0 0,-1 0 0,0 0 0,0 0 0,0 0 0,0 0 0,0 0 0,1 0-1,-1 0 1,0-1 0,0 1 0,0 0 0,0 0 0,12-8 61,81-86-64,-68 67-23,0 1-1,57-44 0,-81 69 23,0 0-1,0 0 1,1 0-1,-1 0 1,1 0-1,-1 0 1,1 1-1,-1-1 1,1 0-1,-1 1 1,1-1-1,-1 1 1,1 0-1,0 0 1,-1-1-1,1 1 1,0 0-1,-1 0 1,1 0-1,2 1 0,-3 0 2,0 0-1,0 0 1,0 0-1,0 0 0,0 0 1,-1 0-1,1 0 0,0 0 1,-1 1-1,1-1 0,0 0 1,-1 0-1,0 1 0,1-1 1,-1 0-1,0 1 1,1-1-1,-1 1 0,0-1 1,0 0-1,0 1 0,0-1 1,-1 0-1,1 3 0,-4 27-5,-1 0 0,-12 44-1,-6 28-6,25-67 33,-1-24-5,-1-12-15,0 0 0,0 0 0,0 0 1,-1 0-1,1 0 0,0 0 0,0 0 1,0 0-1,0 0 0,0-1 0,0 1 0,0 0 1,0 0-1,0 0 0,0 0 0,0 1 1,0-1-1,0 0 0,0 0 0,0 0 1,0 0-1,-1 0 0,1 0 0,0 0 1,0 0-1,0 0 0,0 0 0,0 0 0,0 0 1,0 0-1,0 0 0,0 0 0,0 0 1,0 0-1,0 0 0,0 0 0,0 0 1,0 0-1,0 0 0,0 0 0,0 0 1,0 0-1,0 0 0,0 0 0,0 1 1,0-1-1,0 0 0,0 0 0,0 0 0,0 0 1,0 0-1,0 0 0,-24-28-20,0 1-1,-52-43 1,-65-39-123,120 93 132,-6-1 67,28 17 9,13 7 12,16 6 10,1-1 1,0-2 0,48 10-1,-36-10-96,177 49-4296,-180-48 3486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27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291 308 10058,'-145'24'1993,"124"-22"-1143,0-1-1,0-1 1,0-1 0,1-1-1,-22-4 1,92 16 2706,88 8-2483,563-27 58,-521 1-1062,821-61 249,70-106 475,-1035 168-781,55-13 30,99-9 0,-183 28-36,0 0 0,0 1 0,-1 0 0,1 0 0,0 0 1,-1 1-1,1 0 0,0 1 0,-1-1 0,8 4 0,-13-5-3,-1 0 1,1 0-1,-1 1 0,1-1 1,-1 0-1,1 0 1,-1 1-1,1-1 0,-1 1 1,0-1-1,1 0 0,-1 1 1,0-1-1,1 1 1,-1-1-1,0 0 0,0 1 1,1-1-1,-1 1 0,0-1 1,0 1-1,0-1 1,0 1-1,1-1 0,-1 1 1,0 0-1,0-1 0,0 1 1,0-1-1,0 1 1,0-1-1,0 1 0,-1-1 1,1 1-1,0-1 0,0 1 1,0-1-1,-1 1 1,1-1-1,0 1 0,0-1 1,-1 1-1,1-1 1,0 0-1,-1 1 0,1-1 1,0 0-1,-1 1 0,0 0 1,1-1-42,-1 0 0,1 1 0,-1-1 0,1 1-1,0-1 1,-1 0 0,1 1 0,-1-1 0,0 0 0,1 0 0,-1 1 0,1-1 0,-1 0 0,1 0 0,-1 0 0,1 0 0,-1 0-1,0 0 1,1 0 0,-1 0 0,1 0 0,-1 0 0,0 0 0,1 0 0,-1 0 0,1 0 0,-1-1 0,1 1 0,-1 0 0,1 0 0,-1-1-1,1 1 1,-1 0 0,1-1 0,-1 1 0,1 0 0,-1-1 0,1 1 0,-1-1 0,1 1 0,0-1 0,-1 1 0,1-1 0,0 0 0,-11-35-653,5 9 255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58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56 12259,'-9'3'417,"1"0"0,-1 1 0,1 0 0,0 0 1,0 1-1,0 0 0,1 1 0,-1 0 0,1 0 0,1 0 1,-1 1-1,1 0 0,0 0 0,-9 15 0,12-16-246,0 1-1,0-1 0,0 0 0,1 1 0,-1 0 0,2-1 0,-1 1 0,1 0 0,0 0 1,0 0-1,1 0 0,0 0 0,0 0 0,1 0 0,0 0 0,0 0 0,0 0 0,1-1 0,0 1 1,5 9-1,-7-14-135,1-1-1,0 1 1,1 0 0,-1 0 0,0-1 0,0 1-1,1-1 1,-1 1 0,1-1 0,-1 1 0,1-1 0,0 0-1,0 0 1,-1 0 0,1 0 0,0 0 0,0 0-1,3 0 1,-3 0-26,-1-1-1,0 0 0,1 0 0,-1 0 1,0 0-1,0 0 0,1-1 1,-1 1-1,0 0 0,0 0 0,1-1 1,-1 1-1,0-1 0,0 1 0,0-1 1,1 0-1,-1 1 0,0-1 1,0 0-1,0 0 0,0 0 0,-1 1 1,1-1-1,0 0 0,0 0 1,0-1-1,-1 1 0,1 0 0,0 0 1,-1 0-1,1 0 0,-1-2 1,3-4-2,-1-1 1,0 0-1,0 0 0,-1 0 1,0 0-1,-1 0 1,0 0-1,0 0 1,-1 0-1,0 0 1,0 0-1,0 0 1,-5-11-1,3 8 1,-1 1 0,0 0-1,-1 0 1,0 0 0,0 1-1,-1-1 1,-1 1 0,1 0-1,-12-10 1,15 16-6,0 0 0,0 0 0,0 0 1,-1 1-1,0-1 0,1 1 0,-1 0 0,0 0 0,0 0 0,0 1 0,0-1 1,0 1-1,0 0 0,-1 0 0,1 0 0,0 1 0,-1 0 0,1 0 1,0 0-1,-1 0 0,-4 1 0,4 1 3,-1 0-1,1 0 1,0 0-1,0 0 1,0 1-1,1 0 1,-1 0-1,1 0 1,-1 1-1,1 0 1,0-1-1,0 2 1,1-1-1,-1 0 1,1 1-1,-4 5 1,3-2 6,0 0 0,1 0 0,0 0 0,0 0 0,1 0 1,0 0-1,0 1 0,1-1 0,0 1 0,0-1 0,2 17 0,-1-22-5,0 0 0,0-1 0,1 1 0,-1 0 0,1-1 0,-1 1 0,1-1 0,0 1 0,0-1 0,0 1 0,0-1 0,1 1 0,-1-1 0,1 0 0,-1 0 0,1 0 0,0 0 0,0 0 0,0 0 0,0 0 0,0 0 0,0-1 0,1 1 0,-1-1 0,0 0 0,1 0 0,-1 0 0,1 0 0,0 0 0,-1 0 0,1-1 0,-1 1 0,1-1 0,0 0 0,0 0 0,-1 0 0,1 0 0,0 0 0,-1 0 0,5-2 0,2 0 3,1 0 0,-1-1 1,0-1-1,0 1 0,0-2 0,0 1 1,0-1-1,-1 0 0,0-1 1,0 0-1,-1 0 0,10-11 0,-9 9 9,-1 0 0,1-1 0,-2 1 0,1-2 0,-2 1 0,1-1 0,-1 0-1,0 0 1,-1 0 0,5-19 0,-8 26-15,-1 0-1,0 0 0,1 0 1,-1 1-1,0-1 1,0 0-1,0 0 0,-1 0 1,1 0-1,-1 0 0,0 0 1,1 0-1,-1 1 1,-1-1-1,1 0 0,-2-2 1,2 4 0,1 0 0,-1 0 0,0 0 0,0 0 0,0 0 0,-1 1 0,1-1 1,0 0-1,0 1 0,0-1 0,-1 1 0,1-1 0,0 1 0,0-1 0,-1 1 0,1 0 0,0 0 0,-1 0 0,1 0 0,0 0 1,-1 0-1,1 0 0,0 0 0,-1 0 0,1 1 0,0-1 0,0 0 0,-1 1 0,1-1 0,0 1 0,0-1 0,0 1 1,-1 0-1,1 0 0,0 0 0,-1 1 0,-7 4 12,1 1 0,-1 1 1,2-1-1,-1 1 0,1 1 0,0-1 1,1 1-1,-10 18 0,8-13 1,1 2 1,1-1-1,0 1 0,-8 33 1,13-43-9,0 0 0,0 1 0,1-1 0,0 1 0,0-1 0,0 1 1,2 7-1,-1-13-7,-1 1 0,0-1-1,0 0 1,1 0 0,-1 0 0,1 1 0,-1-1 0,1 0 0,-1 0 0,1 0-1,0 0 1,0 0 0,-1 0 0,1 0 0,0 0 0,0 0 0,0-1 0,0 1 0,0 0-1,0 0 1,0-1 0,0 1 0,0-1 0,1 1 0,-1-1 0,0 1 0,0-1-1,0 0 1,1 0 0,-1 1 0,0-1 0,0 0 0,1 0 0,-1 0 0,0-1 0,0 1-1,0 0 1,1 0 0,-1 0 0,0-1 0,0 1 0,0-1 0,2 0 0,4-2 2,-1-1 0,1 1 0,-1-2 0,0 1 0,0 0 0,0-1 0,0 0 0,-1-1 1,0 1-1,0-1 0,-1 0 0,1 0 0,4-11 0,0 1-2,0-1 1,-2 0-1,0-1 1,6-25-1,-9 29-8,-2-1-1,3-19 0,-5 30 6,0 0 0,0 0-1,0 1 1,0-1 0,-1 0 0,1 0-1,-1 1 1,0-1 0,0 0 0,0 1-1,-1-1 1,0 1 0,-3-7 0,4 9 0,1 0 1,-1 0 0,0 1 0,0-1 0,0 0 0,0 0-1,0 1 1,0-1 0,0 1 0,0-1 0,0 1 0,0-1-1,0 1 1,0-1 0,-1 1 0,1 0 0,0 0 0,0 0-1,0 0 1,0 0 0,-1 0 0,1 0 0,0 0 0,0 0-1,0 0 1,0 0 0,0 1 0,-1-1 0,1 1 0,0-1-1,0 1 1,0-1 0,0 1 0,0-1 0,0 1 0,-1 1 0,-3 2-3,0 0 1,0 0 0,1 1 0,-9 9 0,1 3 3,1 1 0,0 0 1,2 0-1,0 1 0,0 1 0,2-1 0,1 1 1,0 0-1,2 1 0,0-1 0,-2 43 1,6-60-1,0-1 1,0 1 0,0-1-1,0 1 1,0-1 0,1 1 0,-1-1-1,1 1 1,-1-1 0,1 1-1,0-1 1,0 1 0,1-1 0,-1 0-1,0 0 1,1 0 0,-1 1-1,1-1 1,-1-1 0,1 1 0,0 0-1,3 2 1,-3-3 1,0-1 1,0 1-1,1 0 1,-1-1-1,1 1 1,-1-1-1,1 0 1,-1 0-1,0 0 1,1 0-1,-1 0 1,1-1-1,-1 1 1,0-1-1,1 1 1,-1-1-1,0 0 1,1 0-1,-1 0 1,0 0-1,0-1 1,0 1-1,3-2 1,4-5 8,0 1 1,0-1 0,0-1-1,-1 0 1,-1 0-1,1 0 1,-2-1 0,1 0-1,-1 0 1,7-18 0,-6 13 10,-1-1 1,-1 0 0,0 0-1,-1-1 1,-1 1 0,3-34-1,-7 44-10,1 1 0,-1-1 0,0 0 0,0 1 0,0-1 0,-5-9 0,6 14-11,0 0 1,0 0-1,0 1 1,-1-1-1,1 0 1,0 0-1,-1 1 1,1-1-1,-1 0 1,1 1-1,-1-1 1,1 0-1,-1 1 1,1-1-1,-1 1 1,0-1-1,1 1 1,-1-1-1,0 1 1,1-1 0,-1 1-1,0 0 1,1-1-1,-1 1 1,0 0-1,0 0 1,0-1-1,1 1 1,-1 0-1,0 0 1,0 0-1,0 0 1,0 0-1,1 0 1,-1 0-1,0 1 1,0-1-1,0 0 1,1 0-1,-1 1 1,0-1-1,0 0 1,1 1-1,-1-1 1,0 0-1,1 1 1,-1-1-1,0 1 1,1 0-1,-1-1 1,1 1-1,-1-1 1,1 1-1,-1 0 1,0 1-1,-3 3 4,0 1 0,0 0 0,1 0 0,0 1 0,0-1 0,1 1 0,-1-1 0,1 1 0,1 0 0,-2 8 0,2-6-132,-1 1 0,2-1 0,-1 1 0,1-1 1,1 1-1,0-1 0,2 12 0,-3-20 142,1 0-1,-1 0 0,0 0 1,0 0-1,0 0 1,1 0-1,-1 0 0,0 0 1,1-1-1,-1 1 1,1 0-1,-1 0 1,1 0-1,0-1 0,-1 1 1,1 0-1,-1-1 1,1 1-1,0 0 1,0-1-1,0 1 0,-1-1 1,1 1-1,0-1 1,0 0-1,0 1 1,0-1-1,0 0 0,0 1 1,-1-1-1,1 0 1,0 0-1,0 0 0,0 0 1,0 0-1,0 0 1,0 0-1,1-1 1,2 0-24,0-1 0,0 1 0,0-1 0,-1 0 0,1 0 0,-1-1 0,1 1 0,4-5 0,25-27-89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48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0 14491,'3'19'1136,"-3"5"-840,-5 8-144,2 4 409,2 2-161,1 4-136,1 0-96,2-2-256,2-5-136,-3 0-184,3-8 352,-4-1-104,2-5-57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48.4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1 13315,'-4'50'1304,"-2"-3"-840,2-4-208,1-4 520,1-3-239,5-6-369,3-3-168,2-3-360,1-1-65,0 2-71,-1 0-88,1 7-1336,-5 1 1520,-4 4-96,-1 5-81</inkml:trace>
  <inkml:trace contextRef="#ctx0" brushRef="#br0" timeOffset="1">21 907 10178,'-3'63'1216,"-1"-5"-727,1-2-233,2-3 1256,1-1-984,1-5-376,-1-2-80,1-5-176,1-2-104,-2-2-1176,0 0 1200,-6-2-152,-1 2-112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17.6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0 175 15051,'2'1'276,"0"-1"1,0 1-1,0-1 0,1 0 0,-1 0 0,0 0 1,0 0-1,0-1 0,0 1 0,0 0 0,0-1 0,0 1 1,0-1-1,3-1 0,27-15 1202,-27 12-1178,0 0-1,-1 0 0,1-1 0,-1 1 0,0-1 0,0 0 0,-1 0 0,0-1 0,4-10 0,-5 14-141,-1-1 0,0 1 0,0 0 0,0-1 0,0 1 0,0-1 0,-1 1 0,0-1-1,0 0 1,0 1 0,0-1 0,0 1 0,-1-1 0,1 1 0,-1-1 0,0 1 0,0-1-1,0 1 1,-1 0 0,-1-4 0,2 6-124,1 0 0,-1 1 0,1-1 0,-1 0 1,1 1-1,-1-1 0,1 1 0,-1-1 0,0 1 0,1-1 0,-1 1 0,0-1 0,1 1 0,-1-1 0,0 1 1,0 0-1,1 0 0,-1-1 0,0 1 0,0 0 0,1 0 0,-1 0 0,0 0 0,0 0 0,0 0 0,1 0 1,-2 0-1,0 1-3,1-1 0,0 1 0,-1 0 0,1 0 0,0 0 0,0 0 0,0 0 0,0 0 0,0 0 0,0 0 0,0 0 0,0 0 0,-1 3 0,-1 1-1,0 2-1,0-1 0,0 0 0,1 0 0,-2 9 0,2-6-38,1-1-1,0 1 0,1 0 0,0-1 0,2 15 0,-2-21 4,1 0 0,-1 1 0,1-1 1,0 0-1,-1 0 0,1 1 0,0-1 0,1 0 0,-1 0 0,3 3 0,-3-4 5,0 0 0,-1 0 0,1 0-1,0-1 1,0 1 0,1 0 0,-1-1-1,0 1 1,0-1 0,0 1-1,0-1 1,0 0 0,1 1 0,-1-1-1,0 0 1,0 0 0,1 0 0,-1 0-1,0 0 1,0 0 0,3-1-1,-2 0 6,1 0 1,0 0-1,-1 0 0,0 0 0,1-1 0,-1 0 0,0 1 0,0-1 0,0 0 0,0 0 0,0 0 0,0 0 1,-1 0-1,1-1 0,-1 1 0,1 0 0,-1-1 0,0 1 0,2-4 0,-2 2 7,1 1 0,-1-1 0,0 1 0,0-1 0,0 1 0,-1-1 0,1 1 0,-1-1 0,0 0 0,0 1 0,0-1 0,0 0 0,-2-6 0,2 9-17,0 1 0,-1-1-1,1 0 1,0 1-1,-1-1 1,1 1 0,-1-1-1,1 1 1,0 0-1,-1-1 1,1 1 0,-1-1-1,0 1 1,1 0-1,-1-1 1,1 1-1,-1 0 1,1 0 0,-1-1-1,0 1 1,1 0-1,-1 0 1,0 0 0,1 0-1,-1 0 1,0 0-1,1 0 1,-1 0 0,1 0-1,-1 0 1,0 0-1,1 0 1,-1 0-1,0 1 1,1-1 0,-1 0-1,1 1 1,-1-1-1,1 0 1,-1 1 0,0-1-1,0 1 1,-1 0-94,0 0 0,0 1 0,0 0 0,0-1 0,0 1 0,0 0 0,0 0 0,1 0 0,-3 3 1,2-1 18,0 1 1,0 0-1,0 0 1,1 0 0,-1 0-1,0 8 1,6 4-280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18.5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61 14139,'-2'5'403,"1"0"0,0 0 1,0 0-1,1 0 0,0 0 0,0 0 0,0 1 0,2 8 1,-2-13-310,0 1 0,1-1 0,-1 0 0,1 1 0,-1-1 0,1 0 0,-1 0 1,1 1-1,0-1 0,0 0 0,0 0 0,-1 0 0,1 0 0,0 0 1,0 0-1,1 0 0,-1 0 0,0-1 0,0 1 0,0 0 0,0-1 0,1 1 1,-1-1-1,0 1 0,1-1 0,-1 1 0,0-1 0,1 0 0,-1 0 0,1 0 1,-1 0-1,0 0 0,1 0 0,-1 0 0,0 0 0,1 0 0,1-1 1,-1 0 21,0 1 0,-1-1 1,1 0-1,0 0 1,0 0-1,-1 0 1,1 0-1,-1 0 1,1 0-1,-1 0 0,1-1 1,-1 1-1,0-1 1,1 1-1,-1-1 1,0 1-1,0-1 1,0 0-1,0 1 0,-1-1 1,1 0-1,0 0 1,0-3-1,0 2 26,0 0 1,-1 0-1,1 0 0,-1 0 0,0-1 0,0 1 1,0 0-1,0 0 0,-1 0 0,1 0 0,-1 0 1,1 0-1,-1 0 0,-2-4 0,3 7-129,0-1-1,0 1 0,-1-1 0,1 1 1,0-1-1,0 1 0,0 0 0,-1-1 1,1 1-1,0-1 0,0 1 0,-1 0 1,1-1-1,0 1 0,-1 0 1,1 0-1,0-1 0,-1 1 0,1 0 1,-1-1-1,1 1 0,0 0 0,-1 0 1,1 0-1,-1 0 0,1 0 0,-1-1 1,1 1-1,-1 0 0,1 0 1,0 0-1,-1 0 0,1 0 0,-1 0 1,1 0-1,-1 0 0,1 1 0,-1-1 1,1 0-1,-1 0 0,1 0 0,0 0 1,-1 1-1,1-1 0,-1 0 0,1 0 1,0 1-1,-1-1 0,1 0 1,0 1-1,-1-1 0,1 0 0,0 1 1,-1-1-1,1 0 0,0 1 0,0-1 1,-1 1-1,0 1-5,0 0 1,0 0-1,0 1 1,0-1-1,0 0 1,0 0-1,1 0 0,-1 1 1,1-1-1,-1 3 1,1-2-8,0 0 1,1 0-1,-1 0 1,1 0-1,0 0 0,0 0 1,2 5-1,-2-7 4,-1 0-1,0-1 1,1 1-1,-1-1 1,0 1-1,1-1 1,-1 1-1,1-1 1,-1 1-1,1-1 1,-1 0-1,1 1 1,-1-1-1,1 0 0,-1 1 1,1-1-1,0 0 1,-1 0-1,1 1 1,0-1-1,-1 0 1,1 0-1,-1 0 1,1 0-1,0 0 1,-1 0-1,1 0 1,0 0-1,-1 0 1,1 0-1,0 0 1,-1-1-1,1 1 1,-1 0-1,1 0 1,0-1-1,-1 1 0,1 0 1,-1-1-1,1 1 1,-1 0-1,1-1 1,-1 1-1,2-2 1,1-2 56,1 0 0,-1 0 0,1-1 0,-1 0 1,-1 0-1,1 0 0,-1 0 0,1 0 0,-1 0 0,-1 0 1,1-1-1,-1 1 0,0-1 0,0 1 0,-1-1 0,0 0 1,0-5-1,0 10-47,0 0 1,0 0-1,0 1 1,0-1 0,0 0-1,0 0 1,-1 0-1,1 0 1,0 0 0,-1 1-1,1-1 1,0 0-1,-1 0 1,1 1-1,-1-1 1,0-1 0,1 2-12,0 0 0,-1 0 0,1 0 0,0 0 0,-1 0 0,1 0 0,0 0 0,-1 0 0,1 0 1,0 0-1,-1 0 0,1 0 0,0 0 0,-1 0 0,1 0 0,0 0 0,-1 0 0,1 0 0,0 0 1,-1 0-1,1 0 0,0 0 0,0 1 0,-1-1 0,1 0 0,0 0 0,-1 1 0,-1 1-49,0 0 0,-1 0-1,1 1 1,0-1-1,0 1 1,1-1 0,-3 5-1,-2 5-537,1-1 0,0 1-1,-5 24 1,9-30 399,0-1 1,0 1-1,0-1 1,1 1-1,0 0 1,0-1-1,0 1 1,1 0-1,0-1 1,3 11-1,4-2-682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5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2433 14219,'-13'4'647,"-5"1"1770,17-9-1247,8-8-438,31-39 628,46-84 0,-23 33-637,138-197-168,274-312 0,121-44-1007,-310 377 168,17 24-193,-292 247 434,-3 2-9,0 0 1,1 1-1,-1 0 0,1 0 1,0 1-1,8-4 1,-15 7 38,0 0 0,1 0 0,-1 0 0,0 0 1,0 0-1,0-1 0,0 1 0,0 0 0,1 0 0,-1 0 0,0 0 1,0 0-1,0 0 0,0 0 0,1 0 0,-1 0 0,0 0 1,0 0-1,0 0 0,0 0 0,1 0 0,-1 0 0,0 0 0,0 0 1,0 0-1,1 0 0,-1 0 0,0 0 0,0 0 0,0 0 1,0 0-1,1 0 0,-1 0 0,0 0 0,0 1 0,0-1 1,0 0-1,0 0 0,1 0 0,-1 0 0,0 0 0,0 0 0,0 1 1,0-1-1,0 0 0,0 0 0,0 0 0,0 0 0,0 1 1,-5 10-429,-18 14 130,-21 7 26,-15 6-97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6.3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61 15811,'13'-13'960,"26"-21"508,-36 33-1336,-1-1-1,0 1 0,1-1 0,-1 1 0,1 0 0,-1 0 1,1 0-1,0 0 0,-1 0 0,1 1 0,0-1 0,0 1 1,-1-1-1,6 1 0,-6 1-57,-1-1 0,1 1 0,-1-1 0,0 1 0,1-1 0,-1 1 0,0 0 0,1 0 0,-1 0 0,0 0 0,0 0-1,0 0 1,1 0 0,-1 0 0,-1 0 0,1 0 0,0 0 0,0 1 0,0-1 0,0 0 0,-1 1 0,1-1 0,-1 1 0,1-1 0,-1 1 0,1 1 0,0 5 133,0 1 0,0-1 0,-1 15 0,-1 6-85,-2 0 1,-1 0 0,-2 0-1,-15 50 1,-53 109 435,36-98-462,37-89-96,1 1 0,-1-1 0,1 0 1,-1 0-1,1 1 0,0-1 1,-1 0-1,1 0 0,0 1 0,0-1 1,0 0-1,0 1 0,0-1 1,0 2-1,1-2 0,-1-1 1,0 0-1,1 0 0,-1 1 1,0-1-1,0 0 1,1 0-1,-1 0 0,0 0 1,1 1-1,-1-1 0,1 0 1,-1 0-1,0 0 1,1 0-1,-1 0 0,0 0 1,1 0-1,-1 0 0,1 0 1,-1 0-1,0 0 0,1 0 1,-1 0-1,0 0 1,1-1-1,-1 1 0,0 0 1,1 0-1,-1 0 0,1-1 1,38-25 36,-29 19-24,332-205-22,-261 165 21,-7-1 9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3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63 239 19204,'-22'30'1638,"17"-23"-1387,-1 0-1,1 0 0,1 1 1,0-1-1,0 1 0,0 0 1,-4 15-1,8-23-237,-1 1 0,1-1 1,0 1-1,0-1 0,0 1 0,0-1 1,0 1-1,0-1 0,0 1 1,0-1-1,0 1 0,1-1 0,-1 1 1,0-1-1,0 1 0,0-1 0,0 1 1,1-1-1,-1 1 0,0-1 0,1 0 1,-1 1-1,0-1 0,1 1 1,-1-1-1,0 0 0,1 1 0,-1-1 1,1 0-1,-1 0 0,1 1 0,-1-1 1,0 0-1,1 0 0,-1 1 0,1-1 1,-1 0-1,1 0 0,-1 0 0,1 0 1,0 0-1,-1 0 0,1 0 1,-1 0-1,1 0 0,-1 0 0,1 0 1,-1 0-1,1 0 0,0-1 0,27-8 26,-15 2 2,-1-1 1,1-1 0,-1 0 0,-1 0 0,0-1-1,0-1 1,-1 0 0,-1 0 0,1-1 0,-2-1-1,8-12 1,-8 10 109,0-1-1,0 0 0,-2 0 1,0 0-1,-1-1 1,-1 1-1,0-1 1,-1 0-1,1-21 0,-4 37-125,0-1 0,0 1-1,0-1 1,1 1 0,-1-1-1,-1 1 1,1-1-1,0 1 1,0-1 0,-1 1-1,1-1 1,-1 1 0,1-1-1,-1 1 1,1 0-1,-1-1 1,0 1 0,-1-2-1,1 3-13,1 0 0,-1 0-1,0 0 1,1-1 0,-1 1 0,0 0-1,1 0 1,-1 1 0,0-1-1,1 0 1,-1 0 0,0 0 0,1 0-1,-1 1 1,0-1 0,1 0 0,-1 0-1,1 1 1,-1-1 0,0 1-1,1-1 1,-1 0 0,1 1 0,-1-1-1,1 1 1,-1 0 0,-5 6 21,0 0-1,0 0 1,0 1 0,-4 9 0,-3 7-31,1 0 1,1 1-1,1 0 1,2 1-1,0 0 1,2 0-1,-6 54 1,12-75-7,0 0-1,0 0 1,0 1 0,0-1 0,1 0 0,0 0 0,0 0 0,1 0 0,-1 0 0,1 0 0,3 6 0,-3-9 1,-1 0 0,1 1 0,0-1 1,0 0-1,0 0 0,0 0 1,0-1-1,0 1 0,1 0 0,-1-1 1,1 0-1,-1 1 0,1-1 0,-1 0 1,1 0-1,0-1 0,-1 1 1,1 0-1,0-1 0,0 0 0,-1 1 1,5-1-1,1-1-3,0 0-1,0 0 1,0-1 0,0 0 0,0 0 0,0-1-1,0 0 1,-1 0 0,0-1 0,1 0-1,-1 0 1,-1 0 0,11-10 0,-2 2 19,-1-1 0,0-1 0,-1 0 0,18-27 0,-21 25 42,-2 1 1,9-20-1,-16 33-47,-24 65 204,21-57-211,1 1 1,-1-1 0,1 1-1,0-1 1,1 1 0,0-1-1,0 1 1,1 11-1,-1-17 0,1 0 0,-1 0 0,0 0 0,0 0 0,1 0-1,-1-1 1,1 1 0,-1 0 0,0 0 0,1 0 0,0-1-1,-1 1 1,1 0 0,-1-1 0,1 1 0,0-1 0,-1 1-1,1 0 1,0-1 0,0 0 0,0 1 0,-1-1 0,1 1-1,0-1 1,1 1 0,0-1-1,0 0 0,0 0-1,0 0 1,0 0 0,1 0 0,-1-1 0,0 1-1,0-1 1,0 1 0,3-2 0,3-2-3,0 1 0,0-2 1,-1 1-1,9-8 0,2-2 15,-2-2 0,0 0-1,22-30 1,-38 46-11,0 0 0,0 0 0,0 0 0,0 0 0,0 0 0,0 1 0,0-1 0,0 0 0,0 0 0,0 0 1,0 0-1,0 0 0,0 0 0,0 0 0,0 0 0,0 0 0,0 0 0,0 0 0,0 0 0,0 0 0,0 0 0,1 0 0,-1 0 0,0 0 0,0 0 0,0 0 0,0 0 0,0 1 0,0-1 0,0 0 0,0 0 0,0 0 0,0 0 0,0 0 1,0 0-1,0 0 0,0 0 0,0 0 0,0 0 0,0 0 0,0 0 0,0 0 0,1 0 0,-1 0 0,0 0 0,0 0 0,0 0 0,0 0 0,0 0 0,0 0 0,0 0 0,0 0 0,0 0 0,0 0 0,0 0 0,0 0 0,0-1 1,-1 11-1,-3 11 1,0-3-22,-7 36 72,11-50-93,-1 0-1,1 0 1,0 0-1,0 0 1,0 0-1,1 0 1,-1 0-1,1 0 1,0 0-1,2 5 1,-3-9 9,0 1 0,1-1 0,-1 1 0,0-1 0,1 1 0,-1-1 0,0 1 0,1-1 0,-1 0 0,1 1 0,-1-1 0,1 0 0,-1 1 0,1-1 0,-1 0 0,1 1 0,-1-1 0,1 0 0,0 0 0,-1 0 0,1 0 0,-1 1 0,1-1 0,0 0 0,-1 0 0,1 0 0,-1 0 0,1 0 0,0-1 0,0 1 0,18-8-231,-1-5-70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7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18196,'2'7'272,"0"0"1,0 1 0,-1-1-1,-1 1 1,1-1-1,-1 1 1,0-1-1,-3 14 1,1 14 449,2 13-82,1 0 0,16 90-1,-17-135-611,1-1 0,-1 0 0,1 0 0,-1 0 0,1 1 0,0-1 0,0 0 0,0 0 0,0 0 0,0 0 0,1-1 0,-1 1 0,0 0 0,1 0 0,3 2 0,-4-3-8,0-1 0,0 1-1,0-1 1,0 0 0,0 0 0,0 0-1,0 1 1,0-1 0,0 0 0,0 0-1,0 0 1,0 0 0,0-1-1,0 1 1,0 0 0,0 0 0,0-1-1,0 1 1,0 0 0,0-1 0,0 1-1,0-1 1,1 0 0,4-4 57,0 0 1,0-1-1,-1 1 1,0-1-1,0 0 1,0 0-1,4-9 1,35-64 645,41-103 0,-51 104-398,-19 50-170,-15 28-151,0 0 1,0 0 0,0-1-1,1 1 1,-1 0 0,0 0-1,0 0 1,0-1 0,0 1-1,0 0 1,1 0 0,-1 0-1,0-1 1,0 1 0,0 0-1,0 0 1,1 0 0,-1 0-1,0-1 1,0 1-1,1 0 1,-1 0 0,0 0-1,0 0 1,1 0 0,-1 0-1,0 0 1,0 0 0,1 0-1,-1 0 1,0 0 0,0 0-1,1 0 1,-1 0 0,0 0-1,0 0 1,1 0 0,-1 0-1,0 0 1,0 0 0,1 0-1,-1 1 1,5 12 88,-2 17-21,-4 209 49,4-209-108,-3-29-12,0-1 0,0 0-1,0 1 1,0-1 0,0 0 0,0 1-1,0-1 1,0 0 0,0 1-1,0-1 1,1 0 0,-1 1 0,0-1-1,0 0 1,0 1 0,1-1-1,-1 0 1,0 0 0,0 1-1,1-1 1,-1 0 0,0 0 0,1 1-1,-1-1 1,0 0 0,1 0-1,-1 0 1,0 0 0,1 0 0,-1 0-1,0 1 1,1-1 0,-1 0-1,1 0 1,-1 0 0,0 0-1,1 0 1,-1 0 0,0 0 0,1 0-1,-1-1 1,0 1 0,1 0-1,-1 0 1,0 0 0,1 0 0,-1 0-1,0-1 1,1 1 0,-1 0-1,0 0 1,1 0 0,-1-1-1,0 1 1,0 0 0,1-1 0,-1 1-1,0 0 1,0 0 0,0-1-1,1 1 1,-1-1 0,7-8 8,0 1 0,0-1 0,-1-1 0,-1 1 0,1-1 0,3-11 1,7-12 19,-2 7-11,3-7 18,1 0 1,37-48 0,-54 79-36,0 1 0,-1 0-1,1 0 1,0 0 0,0 0 0,0 1-1,0-1 1,0 0 0,0 0 0,0 0-1,0 1 1,0-1 0,0 0 0,0 1-1,0-1 1,0 1 0,1-1 0,-1 1-1,0 0 1,0 0 0,2-1 0,-2 2-1,0-1 1,0 1 0,-1-1-1,1 1 1,0-1 0,0 1 0,-1 0-1,1-1 1,-1 1 0,1 0-1,-1 0 1,1 0 0,-1-1 0,1 1-1,-1 0 1,0 0 0,1 0-1,-1 0 1,0-1 0,0 1 0,0 2-1,2 9 10,-1 1 0,-1-1-1,-1 14 1,1-19-1,-4 43 24,1-31-19,2 0 0,1 26 0,0-45-14,0 0 0,0 0-1,0 1 1,0-1 0,0 0 0,0 1 0,0-1-1,0 0 1,0 0 0,0 1 0,0-1 0,0 0 0,0 0-1,0 1 1,0-1 0,1 0 0,-1 1 0,0-1-1,0 0 1,0 0 0,0 0 0,1 1 0,-1-1 0,0 0-1,0 0 1,0 0 0,1 1 0,-1-1 0,0 0-1,0 0 1,1 0 0,-1 0 0,0 0 0,0 1 0,1-1-1,-1 0 1,0 0 0,1 0 0,-1 0 0,0 0-1,0 0 1,1 0 0,13-9-27,8-19-103,-20 24 154,7-10-329,1-1 0,0 1 0,21-22 1,-30 35 310,5-4 14,-6 5-25,0 0 1,0 1-1,-1-1 0,1 0 1,0 0-1,0 0 0,0 0 1,0 0-1,0 0 0,0 0 1,0 0-1,0 0 0,0 0 1,0 0-1,0 0 0,0 1 0,0-1 1,0 0-1,0 0 0,0 0 1,0 0-1,0 0 0,0 0 1,0 0-1,0 0 0,0 0 1,0 0-1,0 0 0,1 0 1,-1 1-1,0-1 0,0 0 0,0 0 1,0 0-1,0 0 0,0 0 1,0 0-1,0 0 0,0 0 1,0 0-1,0 0 0,0 0 1,0 0-1,0 0 0,0 0 1,1 0-1,-1 0 0,0 0 0,0 0 1,0 0-1,0 0 0,0 0 1,0 0-1,0 0 0,0 0 1,0 0-1,0 0 0,0 0 1,1 0-1,-5 9-292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7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16844,'-9'6'359,"0"0"1,1 1 0,0-1 0,0 2 0,0-1 0,1 1 0,1 0 0,-1 0-1,1 1 1,0 0 0,1 0 0,0 1 0,-4 12 0,3-7-180,0 1 0,2 0 0,0 0 1,1 0-1,0 0 0,1 0 0,1 30 1,1-44-156,0 0 0,0 0 0,0 1 0,0-1 0,1 0 0,-1 0 0,1 0 0,0 0 0,-1 0 0,1 0 0,0 0 0,0 0 0,0-1 0,0 1-1,1 0 1,1 2 0,-3-4-9,1 1-1,0-1 0,-1 0 0,1 1 0,-1-1 1,1 0-1,0 0 0,-1 1 0,1-1 0,0 0 1,-1 0-1,1 0 0,0 0 0,-1 0 0,1 0 1,0 0-1,-1 0 0,1 0 0,-1 0 0,2-1 1,0 1 5,-1-1 0,1 0 0,0 0 1,-1 0-1,1 0 0,-1 0 0,1 0 1,-1 0-1,0 0 0,2-2 0,5-7 95,-1 0 0,0 0 0,0 0 0,-1-1 0,-1 0 0,8-20-1,16-72 564,-26 93-610,-1 4-24,0 0 0,-1-1 1,0 1-1,0 0 1,0-1-1,-1 0 0,0 1 1,0-1-1,0 1 1,-3-13-1,3 19-42,0 0 0,-1-1 1,1 1-1,0 0 0,0-1 0,0 1 1,0 0-1,-1-1 0,1 1 0,0 0 1,0 0-1,0-1 0,-1 1 0,1 0 1,0 0-1,-1-1 0,1 1 0,0 0 1,0 0-1,-1 0 0,1 0 0,0-1 1,-1 1-1,1 0 0,-1 0 0,1 0 1,0 0-1,-1 0 0,1 0 0,0 0 1,-1 0-1,1 0 0,0 0 0,-1 0 1,1 0-1,-1 0 0,1 0 0,0 0 1,-1 0-1,1 1 0,0-1 0,-1 0 1,1 0-1,0 0 0,0 0 0,-1 1 1,1-1-1,0 0 0,-1 0 0,1 1 1,0-1-1,0 0 0,0 1 0,-1-1 0,1 0 1,0 1-1,0-1 0,0 1 0,-15 22 58,7-2-53,1 0 1,1 0-1,1 0 0,1 1 1,1 0-1,0-1 0,2 1 0,2 30 1,-1-49-7,0 1 0,1 0-1,-1-1 1,1 1 0,0-1 0,0 1 0,0-1 0,0 0 0,1 0 0,0 1 0,-1-1 0,1 0-1,3 3 1,-4-5-17,0 0 0,0 0-1,1 0 1,-1 0-1,0-1 1,0 1 0,1 0-1,-1-1 1,1 1 0,-1-1-1,0 0 1,1 1-1,-1-1 1,1 0 0,-1 0-1,1 0 1,-1 0 0,1 0-1,-1 0 1,1 0-1,-1 0 1,1-1 0,-1 1-1,0 0 1,1-1 0,-1 0-1,1 1 1,-1-1-1,0 0 1,0 1 0,1-1-1,-1 0 1,1-1 0,7-6-111,0 1-1,-1-1 1,0-1 0,-1 1 0,0-1 0,0-1 0,-1 1 0,10-20 0,3-10-172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8.4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372 41 17692,'2'-9'951,"-1"6"-698,-1 0 0,1 1-1,-1-1 1,1 0 0,-1 0 0,0 0 0,0 1 0,0-1-1,-1-4 1,1 7-189,-1 0 1,1 0-1,0 0 0,-1 0 0,1 0 1,0 0-1,0 0 0,-1 0 0,1 0 1,0 0-1,-1 0 0,1 0 0,0 0 1,-1 1-1,1-1 0,0 0 0,0 0 1,-1 0-1,1 0 0,0 0 0,0 1 1,-1-1-1,1 0 0,0 0 0,0 0 0,-1 1 1,1-1-1,0 0 0,0 0 0,0 1 1,0-1-1,-1 0 0,1 0 0,0 1 1,0-1-1,0 0 0,0 1 0,0-1 1,0 1-1,-10 15 525,9-14-451,-73 134 900,39-69-953,-2-2 0,-65 87 1,98-147-100,1-1 1,-1 0 0,0 0 0,0 0 0,-1 0 0,1-1 0,-8 5 0,11-7-9,0-1 0,-1 0 0,1 1 0,0-1 0,0 1 0,0-1 0,-1 0 0,1 0 0,0 0 0,0 0 0,-1 0 0,1 0 0,0 0 0,0 0 0,-1 0 0,1-1 0,0 1 0,0-1 0,0 1 0,0 0 0,-1-1 0,1 0 0,0 1 0,0-1 0,0 0 0,0 1 1,0-1-1,0 0 0,1 0 0,-1 0 0,0 0 0,0 0 0,1 0 0,-1 0 0,0 0 0,1 0 0,-1 0 0,0-2 0,-4-8-241,1 0 0,0-1-1,1 1 1,0-1 0,1 1 0,0-1 0,0-15-1,0-7-639,5-44-1,6 11-2,-8 62 885,1-1 1,0 0 0,0 1 0,0-1 0,0 1 0,1 0-1,0 0 1,0 0 0,4-6 0,-6 10 52,0 0 0,1 0-1,-1 0 1,0 1 0,0-1 0,0 0 0,1 0 0,-1 1-1,0-1 1,1 1 0,-1-1 0,0 1 0,1 0-1,-1-1 1,0 1 0,1 0 0,-1 0 0,1 0 0,-1 0-1,1 0 1,-1 0 0,0 1 0,1-1 0,-1 0 0,1 1-1,-1-1 1,0 1 0,1 0 0,-1-1 0,2 2 0,5 3 211,0 0 1,-1 0 0,12 12 0,-11-10-43,22 18 215,-3-1-215,0-1 0,2-1 1,1-2-1,57 30 0,-85-48-259,1-1 1,-1 0-1,1 0 1,0 0-1,-1 0 1,1 0-1,0 0 1,-1-1-1,1 1 1,0-1-1,0 0 1,-1 0-1,1 0 1,0 0-1,0 0 1,0-1 0,-1 1-1,1-1 1,5-2-1,4-7-287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8.8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19540,'3'0'1905,"0"9"-1233,-3 2-336,3 3 1152,0 4-616,3 2-496,-2 1-280,3 1-744,2-2-424,1-7 104,0-5 656,3-8-280,1-7-233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9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10 111 14595,'10'-15'1942,"-11"15"-1914,1 0 1,0 1 0,0-1-1,0 0 1,0 0 0,0 0-1,0 0 1,0 0-1,0 0 1,0 0 0,0 0-1,0 0 1,0 0 0,0 0-1,0 0 1,0 1 0,0-1-1,0 0 1,0 0 0,0 0-1,0 0 1,0 0-1,0 0 1,0 0 0,0 0-1,0 0 1,0 0 0,0 1-1,0-1 1,0 0 0,0 0-1,0 0 1,0 0 0,0 0-1,0 0 1,0 0-1,0 0 1,1 0 0,-1 0-1,0 0 1,0 0 0,0 0-1,0 0 1,0 0 0,0 0-1,0 0 1,0 1 0,0-1-1,0 0 1,0 0-1,0 0 1,1 0 0,-1 0-1,0 0 1,0 0 0,0 0-1,0 0 1,0 0 0,0 0-1,0 0 1,0 0 0,0 0-1,0-1 1,1 1 0,-1 0-1,0 0 1,-7 33 2858,2-14-2364,1 3 203,-1 37 1,5-53-668,0-1-1,0 1 1,0-1-1,1 1 1,-1-1 0,2 1-1,-1-1 1,0 0 0,1 1-1,0-1 1,0 0 0,5 7-1,-6-11-40,0 0 0,-1 0 0,1 0-1,0 0 1,0 0 0,0 0 0,0-1-1,0 1 1,0 0 0,0-1 0,0 1 0,0-1-1,1 1 1,-1-1 0,0 0 0,0 1 0,0-1-1,0 0 1,1 0 0,-1 0 0,2 0 0,0 0 11,0-1-1,0 0 1,-1 1 0,1-1 0,0 0 0,0 0 0,-1-1 0,6-2 0,1-3 56,1 0-1,-1-1 1,11-12-1,-20 20-82,50-57 449,-33 36-244,1 1 0,28-25 1,-28 36-101,-18 9-101,1 0 0,-1 0 1,1 0-1,-1 0 0,1 0 1,-1 0-1,1 0 0,-1 0 1,1 0-1,-1 0 0,1 0 1,-1 0-1,1 1 0,-1-1 1,1 0-1,-1 0 0,0 1 1,1-1-1,-1 0 0,1 1 1,-1-1-1,1 1 0,0 1 10,0 1-1,1-1 1,-1 1-1,0 0 1,-1-1-1,1 1 1,0 0-1,-1 0 0,0-1 1,1 5-1,0 33 48,-2-28-49,2-1 0,-1 1 0,5 20 0,-4-31-10,-1 0 0,0 0-1,0 0 1,1 0 0,-1 0 0,0 0 0,1 0-1,-1-1 1,1 1 0,-1 0 0,1 0-1,0-1 1,-1 1 0,1 0 0,0-1 0,-1 1-1,1-1 1,0 1 0,0-1 0,-1 1 0,1-1-1,0 1 1,0-1 0,1 1 0,0-1 3,0 0 0,0 0 1,0 0-1,0 0 0,0 0 1,0 0-1,0 0 0,0-1 1,0 1-1,4-2 1,3-2 17,0 0 1,0-1 0,13-8 0,30-25 97,61-58-1,-5 5-33,-106 89-89,26-16-4,-28 18 4,1 0 0,-1-1 0,1 1 0,0-1 0,-1 1 0,1 0 0,-1 0 0,1-1-1,0 1 1,0 0 0,-1 0 0,1 0 0,0 0 0,-1 0 0,1 0 0,0 0 0,-1 0 0,1 0 0,0 0 0,0 0 0,-1 0 0,1 1 0,0-1 0,-1 0 0,1 0 0,-1 1 0,1-1 0,0 0-1,-1 1 1,1-1 0,-1 1 0,1-1 0,-1 1 0,1-1 0,-1 1 0,1-1 0,-1 1 0,1 0 0,-1-1 0,1 2 0,1 8-1,0 0 0,-1 0 0,0 0 0,0 0 0,-1 1 0,-1-1 0,-2 17 0,2-12 2,0 31-1,1-45-5,0 0 1,0-1-1,0 1 0,0 0 0,0 0 0,0-1 1,0 1-1,1 0 0,-1-1 0,0 1 1,0-1-1,1 1 0,-1 0 0,0-1 0,1 1 1,-1-1-1,0 1 0,1-1 0,-1 1 1,1-1-1,-1 1 0,2 0 0,-2-1-26,1 0-1,-1 0 1,1 0 0,-1 0-1,1 0 1,0 0-1,-1 0 1,1 0 0,-1 0-1,1 0 1,-1 0-1,1-1 1,-1 1 0,1 0-1,-1 0 1,1-1-1,-1 1 1,1 0 0,-1-1-1,1 1 1,2-3-126,-1 1 0,1 0 1,-1 0-1,0-1 0,0 1 1,0-1-1,2-4 0,12-38-551,-10 16 181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4:59.6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 19996,'-1'-2'2337,"8"4"-2385,6 1 728,5 4-720,5-1 232,7 1-424,5 0-104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0.0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89 404 17908,'-5'11'696,"0"-1"0,-1-1 0,0 1 0,-13 15 0,14-18-357,-1-1 0,1 1 0,1 0 0,-1 0 0,1 1 0,0-1 1,1 1-1,0 0 0,-3 12 0,5-19-320,1 0 0,0-1 0,-1 1 0,1-1 0,0 1 0,0 0 0,0-1 0,0 1 0,0 0 0,0-1 1,0 1-1,0 0 0,0-1 0,0 1 0,0 0 0,0-1 0,0 1 0,0 0 0,1-1 0,-1 1 0,0 0 0,0-1 0,1 1 1,-1-1-1,0 1 0,1-1 0,-1 1 0,1-1 0,-1 1 0,1-1 0,-1 1 0,1-1 0,-1 1 0,1-1 0,-1 0 1,1 1-1,0-1 0,-1 0 0,1 0 0,-1 1 0,1-1 0,0 0 0,-1 0 0,1 0 0,0 0 0,-1 0 0,1 0 1,0 0-1,-1 0 0,1 0 0,1 0 0,3-1 10,-1-1 1,1 1-1,-1-1 1,1 0 0,-1 0-1,7-4 1,1-3-20,0-1 0,0 1 0,-1-2 0,-1 0 0,1 0 0,10-17-1,46-77 38,-40 46-18,-10 20 14,-25 59-32,0 0 0,2 1-1,0 0 1,1 0 0,1 0 0,1 0 0,1 1 0,2 39 0,0-56-3,0 0 0,1-1-1,0 1 1,0 0 0,0-1-1,0 1 1,1-1 0,0 0 0,0 1-1,0-1 1,0 0 0,5 6-1,-5-8 0,-1-1-1,1 1 1,0-1 0,-1 0-1,1 1 1,0-1-1,0 0 1,0 0-1,0 0 1,0-1-1,0 1 1,0 0-1,1-1 1,-1 1-1,0-1 1,0 0-1,0 0 1,1 0-1,-1 0 1,0 0-1,0 0 1,1 0 0,-1-1-1,0 1 1,0-1-1,0 0 1,0 0-1,4-1 1,4-4 15,1 0 0,-1 0 0,0-1 0,0 0 0,-1-1 0,0 0 0,-1 0 0,13-16 0,2-5 52,30-52 0,-27 38-40,-2-2-1,-3-1 0,-1-1 1,-2-1-1,14-63 0,-28 80-15,-4 31-18,0 0 1,1-1-1,-1 1 1,0 0-1,0-1 1,0 1-1,0 0 0,0-1 1,0 1-1,0 0 1,-1-1-1,1 1 1,0 0-1,0-1 1,0 1-1,0 0 1,0-1-1,0 1 1,-1 0-1,1 0 0,0-1 1,0 1-1,0 0 1,-1 0-1,1-1 1,0 1-1,0 0 1,-1 0-1,1-1 1,0 1-1,0 0 1,-1 0-1,1 0 0,0 0 1,-1 0-1,1 0 1,0-1-1,-1 1 1,1 0-1,-1 0 1,-11 8 12,3 3-6,1 0 1,0 1-1,0 0 0,2 0 1,-7 14-1,-23 72 50,29-75-43,1-1 0,-4 28-1,9-43-9,0-1 0,1 1 0,0 0 0,0 0 0,0 0 0,1-1 0,0 1 0,0 0-1,1-1 1,0 1 0,0-1 0,3 8 0,-3-11-2,0-1-1,0 1 1,0 0-1,0-1 1,0 0-1,1 1 1,-1-1 0,1 0-1,0 0 1,-1-1-1,1 1 1,0 0-1,0-1 1,0 0-1,0 1 1,0-1-1,1-1 1,-1 1 0,0 0-1,0-1 1,1 1-1,-1-1 1,0 0-1,0 0 1,1-1-1,-1 1 1,0 0-1,6-3 1,4 0-2,-1-1 1,1 0-1,-1-1 0,0 0 1,20-13-1,-6 3 6,-1-2 0,-1 0 0,0-2 1,-1-1-1,-1 0 0,-1-2 0,18-24 0,-37 43-1,-1 1 0,1 0-1,-1 0 1,0-1 0,0 1 0,0 0-1,0-1 1,0 1 0,0-1-1,0-3 1,-1 6-3,0-1 0,0 1-1,0 0 1,0-1 0,0 1-1,0-1 1,0 1 0,0 0 0,-1-1-1,1 1 1,0-1 0,0 1 0,0 0-1,0-1 1,-1 1 0,1 0-1,0-1 1,0 1 0,-1 0 0,1-1-1,0 1 1,-1 0 0,0-1 0,1 1 0,-1 0 1,0-1-1,0 1 1,0 0-1,0 0 1,0 0 0,0 0-1,0 0 1,0 0-1,0 0 1,0 0-1,0 0 1,1 0 0,-3 1-1,-5 2 8,0 0 0,0 1 0,0-1 0,0 2 0,1-1 0,0 1-1,0 0 1,0 1 0,0 0 0,1 0 0,-8 10 0,3-3 1,0 1 0,1 0 1,1 1-1,-14 29 0,20-37-29,0 0-1,1 1 1,0-1-1,0 1 1,1-1 0,0 1-1,0-1 1,1 1-1,0 0 1,1 8 0,-1-13-23,1 1 0,0 0 0,-1-1 0,1 1 0,1-1 0,-1 1 0,1-1 0,-1 0 1,1 1-1,0-1 0,0 0 0,0 0 0,0-1 0,1 1 0,-1 0 0,1-1 0,0 1 0,0-1 1,0 0-1,0 0 0,0 0 0,6 2 0,-3-2 6,0 0 0,1-1 0,-1 0 1,1 0-1,-1-1 0,1 0 0,0 0 0,-1 0 0,1-1 0,-1 0 0,1-1 0,9-2 1,44-19-286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0.7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234 95 16203,'1'-5'350,"1"-1"0,-1 1 0,0-1-1,0 1 1,0-1 0,-1 1-1,0-1 1,0 1 0,-1-8-1,0 11-253,1 1-1,0-1 0,-1 0 0,1 1 0,-1-1 1,0 1-1,1-1 0,-1 1 0,0 0 0,0-1 1,0 1-1,0 0 0,0 0 0,0-1 0,0 1 1,-1 0-1,1 0 0,0 0 0,-1 0 0,1 0 1,-1 1-1,1-1 0,-1 0 0,1 1 0,-1-1 1,1 1-1,-1-1 0,1 1 0,-1 0 0,0 0 1,1 0-1,-1 0 0,0 0 0,1 0 0,-3 1 1,-2 0 52,1 0 1,-1 1-1,1-1 1,-1 1-1,1 1 1,0-1-1,0 1 1,0 0-1,1 0 1,-1 0-1,-7 8 1,-1 0-45,2 2 1,-18 21 0,16-16-94,1 0-1,-17 34 1,26-46-19,0 0 0,0 0 0,1 0 0,0 1 0,0 0 1,1-1-1,0 1 0,0 0 0,0-1 0,1 1 0,0 0 0,2 11 0,-1-15-1,0 0 0,0-1-1,0 1 1,0-1-1,1 1 1,-1-1 0,1 0-1,0 0 1,-1 1 0,1-1-1,0 0 1,0 0-1,0-1 1,1 1 0,-1 0-1,0-1 1,1 0-1,-1 1 1,5 1 0,5 1-21,-1 0 1,1-1 0,13 2 0,-19-3 20,60 8-73,-44-8 53,0 2 0,-1 0 0,1 1 0,-1 1 0,21 9 0,-41-14 33,1 0-1,0 0 1,0-1-1,-1 1 1,1 1-1,-1-1 1,1 0 0,-1 0-1,1 1 1,-1-1-1,0 1 1,0-1-1,1 1 1,-1-1 0,0 1-1,0 0 1,-1-1-1,1 1 1,0 0-1,-1 0 1,1 0 0,-1 0-1,1-1 1,-1 1-1,0 0 1,0 0-1,0 0 1,0 0 0,0 0-1,0 0 1,0 0-1,-1 0 1,1 0-1,-1 0 1,0-1 0,1 1-1,-1 0 1,0 0-1,-1 1 1,-4 7 23,0 0 1,0-1-1,-1 0 1,0 0-1,-13 11 1,-74 66 278,81-75-276,-1-1 0,0-1 0,0 0 0,-1-1 1,-24 9-1,38-16-46,0-1-1,-1 1 1,1-1 0,0 1 0,0-1-1,0 0 1,-1 1 0,1-1 0,0 0 0,-1 0-1,1 0 1,0 0 0,0 0 0,-1 0-1,1-1 1,0 1 0,-1 0 0,1-1-1,0 1 1,0-1 0,-2 0 0,2 0-27,1 0-1,-1 0 1,0 1 0,1-1 0,-1 0-1,1 0 1,0 0 0,-1 0 0,1 0-1,0 0 1,-1 0 0,1-1 0,0 1-1,0 0 1,0 0 0,0 0 0,0 0 0,0 0-1,1-2 1,1-5-208,0 0 0,0 0 0,1 1 0,0-1 0,6-10 1,61-95-828,-26 42 300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1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12843,'23'-31'1813,"-10"22"-615,-13 9-1154,0 0 0,0 0-1,1 0 1,-1 0 0,0 0 0,0 0 0,1 0 0,-1 0-1,0 0 1,0 1 0,0-1 0,1 0 0,-1 0 0,0 0-1,0 0 1,0 1 0,1-1 0,-1 0 0,0 0 0,0 0-1,0 0 1,0 1 0,0-1 0,0 0 0,1 0 0,-1 1-1,0-1 1,0 0 0,0 0 0,0 0 0,0 1 0,0-1-1,-1 25 2269,-28 146 1924,-16 138-1906,42-267-2131,2 0 1,1 1 0,8 48-1,-8-88-171,1 0 0,0-1-1,-1 1 1,1 0-1,0 0 1,0-1 0,1 1-1,-1-1 1,4 6 0,-5-8-22,0 0 0,0 0 0,0 0 0,1 1 0,-1-1 1,0 0-1,0 0 0,1 0 0,-1 0 0,0 0 0,0 0 1,1 1-1,-1-1 0,0 0 0,0 0 0,1 0 1,-1 0-1,0 0 0,0 0 0,1 0 0,-1 0 0,0 0 1,1 0-1,-1 0 0,0 0 0,0 0 0,1 0 0,-1 0 1,0-1-1,0 1 0,1 0 0,-1 0 0,0 0 1,1 0-1,8-17 168,-1-12-56,-2 1 0,0-1 0,1-29-1,0-90 4,-7 139-119,-1-13-18,-1 17 12,-1 9-3,2 0 2,-1-1 0,1 1 0,0 0 0,0-1 0,1 1 0,-1 0 0,1 0 0,0 7 0,3 36-35,-3-44 37,0-1 1,0 0 0,0 1 0,0-1 0,1 1 0,0-1 0,-1 0 0,1 1 0,0-1 0,0 0 0,0 1-1,0-1 1,0 0 0,1 0 0,-1 0 0,1 0 0,-1 0 0,1 0 0,2 1 0,-2-2-1,0 0 0,0 0 0,0 0 0,0 0 0,0-1 0,0 1 0,0-1 0,1 1 0,-1-1 0,0 0 0,0 0 0,1 0 0,-1 0 0,0 0 0,0-1 0,0 1-1,1-1 1,-1 1 0,0-1 0,2-1 0,4-1-4,0-1-1,0 0 1,0-1-1,-1 0 1,0 0-1,0 0 1,0-1 0,11-13-1,43-59-13,-48 60 21,-2 2 10,1 1-1,-1-1 0,13-26 1,-62 126 60,33-71-62,-1 2 8,0 0 0,1 0 0,1 1 0,0-1 0,1 1-1,1 0 1,-1 23 0,3-37-12,0 0 0,0-1-1,0 1 1,1-1 0,-1 1 0,0-1-1,0 1 1,1-1 0,-1 0 0,1 1-1,-1-1 1,1 1 0,0-1 0,0 0 0,0 0-1,-1 1 1,1-1 0,0 0 0,0 0-1,1 0 1,-1 0 0,0 0 0,0 0-1,0 0 1,1 0 0,-1-1 0,0 1 0,1 0-1,-1-1 1,1 1 0,-1-1 0,0 1-1,1-1 1,-1 0 0,1 0 0,0 0-1,-1 0 1,1 0 0,-1 0 0,1 0 0,1-1-1,3 0 5,0 0-1,0-1 1,0 0-1,0 0 1,0-1-1,-1 1 0,1-1 1,8-6-1,5-6 5,-1-1-1,0-1 1,-1-1-1,0 0 1,-2-1-1,14-21 1,0-6 27,35-77 0,-94 178-3,18-30-43,-2 6 9,0 1 0,2 1-1,-11 48 1,22-80-3,1 1-1,-1 0 1,1 0 0,0 0-1,-1 0 1,1 0 0,0 0-1,0 0 1,0 0-1,1 0 1,-1 0 0,0 0-1,1 0 1,-1 0 0,1 0-1,0 0 1,0 0 0,0 0-1,0-1 1,0 1-1,0 0 1,0-1 0,0 1-1,1 0 1,2 1 0,-1-1 1,0-1 1,0 0-1,0 0 1,0 0 0,0 0-1,0 0 1,1-1-1,-1 1 1,0-1-1,1 0 1,-1 0 0,0-1-1,1 1 1,4-2-1,0 1 14,-1-1 0,0 0 0,0 0 0,0-1-1,0 1 1,0-2 0,-1 1 0,1-1 0,-1 0 0,0 0-1,8-8 1,-11 9-227,0 0 1,0 0-1,0 0 0,-1 0 0,1-1 1,-1 1-1,0-1 0,0 0 0,0 0 1,0 0-1,-1 0 0,0 0 0,0 0 1,0 0-1,0 0 0,0 0 0,-1-1 0,0 1 1,0 0-1,-1-9 0,1 12-543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2.0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1 402 15187,'15'-17'6090,"24"-16"-2763,-7 5-2005,7-11-895,-2-2 1,-2-1 0,-2-1 0,36-63 0,-63 97-379,-2-1 1,1 0 0,4-14-1,-13 25 127,-2 6-134,-22 34 23,3 2 0,1 1 0,2 1 0,-29 87 0,50-129-72,0 0-1,1-1 1,-1 1-1,1-1 1,-1 1-1,1 0 1,0 0-1,0-1 1,0 1-1,1 4 1,-1-6-14,0-1 1,0 0-1,0 1 1,1-1-1,-1 1 1,0-1-1,0 0 1,0 1-1,1-1 1,-1 0-1,0 1 1,1-1-1,-1 0 1,0 0-1,1 1 1,-1-1-1,0 0 0,1 0 1,-1 1-1,0-1 1,1 0-1,-1 0 1,1 0-1,0 0 1,0 0-75,1 0 1,-1 0-1,0 0 0,0 0 1,1 0-1,-1-1 0,0 1 1,0-1-1,1 1 0,-1-1 1,0 1-1,1-2 0,5-2-356,0-1 0,0 0 0,-1-1 0,11-11 0,-14 14 291,10-12-624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1-28T07:39:4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 11186,'0'0'24,"0"0"0,0 0 0,0 0 0,0 0 0,1 0 0,-1 0 0,0 0 0,0 0 0,0 0 0,0 0 0,0 0 0,0 0 0,0 0 0,0 0 0,0 0-1,1 0 1,-1 0 0,0 0 0,0 0 0,0 0 0,0 0 0,0 0 0,0 0 0,0 0 0,0 0 0,0 0 0,0 0 0,0 1 0,0-1 0,0 0 0,1 0-1,-1 0 1,0 0 0,0 0 0,0 0 0,0 0 0,0 0 0,0 0 0,0 0 0,0 1 0,0-1 0,0 0 0,0 0 0,0 0 0,0 0 0,0 0 0,0 0 0,0 0-1,0 0 1,0 0 0,0 1 0,0-1 0,0 0 0,-1 0 0,1 0 0,0 0 0,0 0 0,0 0 0,0 0 0,0 0 0,0 0 0,0 0 0,0 0 0,0 0 0,0 1-1,15 2 564,19 0-268,87 1 198,-48-2-356,100 15 0,-46 4 207,184 8 0,289-51-242,-351 6-104,882 0-22,-831 17 0,351-12 1,-75 1 3,0 22 9,-541-11-6,798 15 610,-355-55-2372,-454 35 1380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3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19548,'5'-1'371,"1"0"-1,-1 0 1,0 0-1,1 1 0,-1 0 1,1 0-1,-1 1 1,1-1-1,6 3 1,-11-3-305,1 0 0,-1 1 1,0-1-1,0 1 0,0 0 1,0-1-1,0 1 0,0 0 0,0 0 1,0-1-1,0 1 0,0 0 1,0 0-1,0 0 0,-1 0 0,1 0 1,1 3-1,-2-2-27,1 0 0,-1 0 1,1-1-1,-1 1 0,0 0 0,0 0 0,0 0 1,0 0-1,0 0 0,-1 0 0,1 0 1,-1 0-1,1 0 0,-1 0 0,-1 2 0,-4 9 118,-1 0 0,0 0 0,-16 22-1,12-20 46,-16 29-1,24-39-159,1 0 0,0 0 1,0 0-1,0 1 0,1-1 0,-1 0 0,1 1 1,0 0-1,1 9 0,0-12-30,0-1 0,1 0 0,-1 0-1,1 1 1,0-1 0,-1 0 0,1 0 0,0 0 0,1 0 0,-1 0 0,0 0 0,0 0-1,1 0 1,-1-1 0,1 1 0,0-1 0,-1 1 0,1-1 0,0 1 0,0-1-1,0 0 1,0 0 0,0 0 0,0 0 0,0 0 0,3 0 0,6 2-88,0 0 0,0-1 0,0 0 1,0-1-1,0 0 0,0-1 0,1-1 1,-1 0-1,0 0 0,0-1 0,0 0 1,0-1-1,0 0 0,-1-1 0,16-7 0,-4-5-1019,-21 15 1060,-1 1 0,1-1 0,0 0 0,-1 0 0,1 0 0,-1 0 0,1 0 0,-1 0 0,1 0 0,-1 0 1,0 0-1,0 0 0,1 0 0,-1 0 0,0 0 0,0 0 0,0 0 0,0-1 0,0 1 0,0 0 0,0 0 1,-1 0-1,1-1 0,-7-11-596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0 128 18444,'0'1'204,"0"0"1,0 0-1,0 0 1,0 0-1,0-1 1,0 1-1,0 0 1,1 0-1,-1 0 1,0 0-1,0-1 0,1 1 1,-1 0-1,0 0 1,1 0-1,-1-1 1,1 1-1,-1 0 1,1-1-1,-1 1 1,1 0-1,-1-1 0,1 1 1,0-1-1,-1 1 1,2 0-1,-1-1-90,0 0-1,1 1 1,-1-1-1,0 0 1,1 0-1,-1 0 0,0 0 1,1 0-1,-1-1 1,0 1-1,0 0 1,1 0-1,-1-1 1,0 1-1,2-2 1,3-1-35,1 0 0,-1-1 1,0 0-1,0 0 1,6-6-1,-4 1 40,0 0 0,0 0 1,0-1-1,-1 0 0,-1 0 0,0 0 0,0-1 0,-1 0 0,4-13 0,-8 24-116,-1 0 0,0 0 0,0 0 0,0 0 0,0 0 0,0-1 0,0 1 0,0 0 0,0 0 0,0 0 0,0 0 0,0 0 0,0 0 0,0 0 0,1 0 0,-1-1 0,0 1 0,0 0 0,0 0 0,0 0 0,0 0 0,0 0 0,0 0 0,0-1 0,0 1 0,0 0 0,0 0-1,0 0 1,-1 0 0,1 0 0,0 0 0,0 0 0,0 0 0,0-1 0,0 1 0,0 0 0,0 0 0,0 0 0,0 0 0,0 0 0,0 0 0,0 0 0,0 0 0,-1 0 0,1 0 0,0-1 0,0 1 0,0 0 0,0 0 0,0 0 0,0 0 0,0 0 0,-1 0 0,1 0 0,0 0 0,0 0 0,0 0 0,0 0 0,0 0 0,0 0 0,0 0 0,-1 0 0,1 0 0,0 0 0,0 0-1,-8 5 72,-1 3-39,0 1-1,1 0 1,-1 1 0,2 0 0,-11 15 0,-28 60-28,45-83-9,-3 7 5,-1 1-1,1 0 0,0 1 0,-2 13 0,5-23-1,1 0-1,-1 1 0,1-1 0,0 0 0,0 1 1,-1-1-1,1 0 0,0 1 0,0-1 1,0 0-1,1 1 0,-1-1 0,0 0 0,0 0 1,1 1-1,-1-1 0,1 0 0,-1 0 0,1 0 1,0 1-1,-1-1 0,1 0 0,0 0 1,0 0-1,-1 0 0,1 0 0,0 0 0,0 0 1,0-1-1,0 1 0,1 0 0,-1 0 0,0-1 1,0 1-1,0-1 0,0 1 0,1-1 1,-1 1-1,0-1 0,1 0 0,-1 0 0,0 0 1,0 1-1,1-1 0,-1-1 0,0 1 0,2 0 1,8-1 3,0 0 1,0-1-1,-1-1 0,1 1 1,17-9-1,53-26 28,-51 22-38,62-31 111,-92 46-93,1 0 1,-1-1-1,0 1 0,0 0 1,0 0-1,0-1 1,0 1-1,0 0 0,0 0 1,0-1-1,0 1 0,0 0 1,0 0-1,0-1 1,0 1-1,0 0 0,-1 0 1,1-1-1,0 1 0,0 0 1,0 0-1,0-1 1,0 1-1,-1 0 0,1 0 1,0 0-1,0 0 0,0-1 1,0 1-1,-1 0 0,1 0 1,0 0-1,0 0 1,-1-1-1,1 1 0,0 0 1,0 0-1,-1 0 0,1 0 1,0 0-1,-1 0 1,-16-11 264,11 8-130,2 0-83,0 0 1,1-1-1,-1 1 0,1-1 0,0 0 0,0 0 0,0 0 1,-2-6-1,4 8-56,-1 0 0,1 0 0,0 0 1,0 0-1,1 0 0,-1-1 0,0 1 0,1 0 1,-1-1-1,1 1 0,0-1 0,0 1 0,0 0 1,0-1-1,0 1 0,0 0 0,1-1 0,0-3 1,0 5-42,0 1 0,-1-1 1,1 0-1,0 1 1,0-1-1,-1 1 0,1-1 1,0 0-1,0 1 0,0 0 1,0-1-1,0 1 0,0 0 1,0-1-1,0 1 0,0 0 1,0 0-1,1 0 1,25-2-1026,-9 1 690,4-6 7,-1-5-110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4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222 578 18500,'0'-8'472,"-2"0"0,1 0 0,-1 1-1,0-1 1,0 1 0,-1-1 0,-6-11 0,9 18-397,-1 0-1,0 0 1,0-1 0,0 1-1,0 0 1,0 0-1,0 0 1,0 0 0,0 0-1,0 0 1,0 0 0,-1 1-1,1-1 1,0 0 0,-1 1-1,1-1 1,0 1 0,-1-1-1,-1 1 1,1 0 10,0 0 0,0 0 0,0 1 0,0-1 0,0 1 1,0-1-1,0 1 0,0 0 0,0 0 0,0 0 0,0 0 0,0 0 0,1 0 1,-1 1-1,1-1 0,-1 1 0,-2 2 0,-13 15-17,1 1 0,1 1-1,1 0 1,0 1 0,2 1 0,1 0-1,0 0 1,2 1 0,-7 29 0,14-47-68,1-1 1,0 1-1,0-1 0,1 1 1,0-1-1,0 8 1,0-13-1,0 1 0,0 0 0,0 0 1,1-1-1,-1 1 0,0 0 0,0 0 0,1-1 1,-1 1-1,0 0 0,1-1 0,-1 1 0,1 0 0,-1-1 1,1 1-1,-1-1 0,1 1 0,-1-1 0,1 1 0,1 0 1,-1-1 0,0 1 0,0-1 0,0 0-1,0 0 1,0 0 0,1 0 0,-1 0 0,0 0 0,0 0 0,0-1 0,0 1 0,0 0 0,0-1 0,1 1 0,-1-1 0,0 1 0,0-1 0,1 0 0,4-3 3,0-1 0,0 1 0,-1-1 1,1 0-1,-1 0 0,-1-1 0,1 1 0,-1-1 1,4-7-1,33-64 95,-29 54-57,2-4 34,-1-1 1,-2 0-1,0 0 1,7-34-1,-32 123 176,4-23-227,2 0 0,-7 76 0,15-112-23,0 0-1,0-1 1,0 1-1,0 0 1,0 0-1,0-1 1,0 1-1,1 0 1,-1-1-1,0 1 1,1 0-1,0-1 1,-1 1-1,1-1 1,0 1-1,0-1 1,0 1-1,0-1 1,0 0 0,0 1-1,0-1 1,1 0-1,1 2 1,-2-3-2,1 0 1,-1 0 0,1 1 0,0-1-1,-1 0 1,1-1 0,0 1-1,-1 0 1,1 0 0,0-1 0,-1 1-1,1-1 1,-1 1 0,1-1 0,-1 0-1,1 1 1,-1-1 0,1 0-1,-1 0 1,0 0 0,0 0 0,1 0-1,-1-1 1,2-1 0,13-14 4,0-1 1,-1-1 0,-1 0 0,18-34-1,37-89 12,-57 105-14,-9 29-5,-9 25-6,-9 26 40,2 1 0,3 0 0,-10 75 0,20-117-24,-1-1-1,1 1 0,0-1 0,0 0 0,0 1 0,0-1 0,0 1 0,0-1 0,1 1 0,-1-1 1,0 0-1,1 1 0,-1-1 0,1 0 0,-1 1 0,1-1 0,0 0 0,-1 0 0,1 1 0,0-1 1,1 1-1,-1-2 0,0 1 0,0-1 1,0 0-1,0 0 0,0 0 1,0 1-1,0-1 0,0 0 1,0 0-1,0 0 0,0-1 1,0 1-1,0 0 0,0 0 1,0 0-1,0-1 0,0 1 1,0-1-1,0 1 0,0-1 1,1 0-1,7-5 40,0 0 0,0-1 0,14-15-1,-21 21-45,73-80 123,111-155 0,-99 114-192,-170 232 76,65-84 13,2 0 0,1 1 0,-21 54 0,10-22 28,18-42-27,1 0 0,0 0 0,1 1 0,1 0 0,-4 27 0,8-44-21,1 0 0,0 0-1,0 0 1,-1 0-1,1 0 1,0 0 0,0-1-1,0 1 1,0 0-1,1 0 1,-1 0 0,0 0-1,0 0 1,0 0 0,1 0-1,-1 0 1,0-1-1,1 1 1,-1 0 0,1 0-1,-1 0 1,1-1-1,-1 1 1,1 0 0,0-1-1,-1 1 1,1 0 0,0-1-1,0 1 1,0 0-1,1-1 0,0 0 1,0 1-1,0-1 0,0 0 0,0 0 0,0-1 0,0 1 0,-1 0 0,1-1 0,0 1 1,0-1-1,0 1 0,3-3 0,5-2 6,0 0 0,-1-1 0,1 0 0,8-9 0,18-19 64,-2-3 0,35-48 0,-22 26 11,-5 8-12,234-298 139,-264 333-199,-6 9-7,0-1 1,-1 0-1,1 0 1,-2-1 0,8-17-1,-12 26-2,0 0 0,0 0 0,0 0 0,0 1 0,-1-1 0,1 0 0,0 0 0,0 0 0,0 0 0,0 0 0,0 0 0,-1 0 0,1 0 0,0 0 0,0 0 0,0 0 0,0 0 0,-1 0 0,1 0 0,0-1 0,0 1 0,0 0 0,0 0 0,0 0 0,0 0 0,-1 0 0,1 0 0,0 0 0,0 0 0,0 0 0,0 0 0,0-1 0,0 1 0,0 0 0,0 0 0,-1 0 0,1 0 0,0 0 0,0 0 0,0-1 0,0 1 0,0 0 0,0 0 0,0 0 0,0 0 0,0 0 0,0-1 0,0 1 0,0 0 0,0 0 0,0 0 0,0 0 0,0-1 0,-10 11 0,-6 10-13,2 1 0,0 0 0,1 1 0,1 0 0,-12 32-1,-4 16-7,-36 143 0,4 80-12,30-137 70,26-132-30,-1 1 10,-8 26 0,12-45-7,-1 0 1,-1-1 0,1 1 0,-1-1 0,0 0 0,0 0-1,0 0 1,-1 0 0,1-1 0,-6 6 0,9-10-9,-1 1-1,1-1 1,-1 0 0,1 1-1,0-1 1,-1 0 0,1 1 0,-1-1-1,1 0 1,-1 0 0,1 1 0,-1-1-1,1 0 1,-1 0 0,1 0-1,-1 0 1,1 0 0,-1 0 0,1 0-1,-1 0 1,1 0 0,-1 0 0,0 0-1,1 0 1,-1 0 0,1 0-1,-1 0 1,1 0 0,-1-1 0,0 1-1,0-1 3,0 0-1,0 0 1,0 0 0,0 0-1,0-1 1,1 1-1,-1 0 1,0 0-1,1-1 1,-1 1-1,0-2 1,-7-39 80,6 6-77,2-1 1,1 1 0,3 0-1,0 0 1,3 0 0,1 1-1,1-1 1,2 2 0,1 0-1,18-34 1,-25 57-24,1-1 0,0 2 0,1-1 0,0 1 0,1 0 1,0 0-1,0 1 0,11-9 0,-11 11-261,1 1 0,0 1-1,0-1 1,1 1 0,-1 1 0,1 0-1,0 0 1,0 1 0,20-4 0,35-6-820,-30 3 361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4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0 18468,'-8'9'827,"1"0"-1,0 1 1,0 0 0,0 0-1,-8 21 1,-20 57 962,33-81-1683,-14 38 273,3 0 1,2 1-1,-11 85 0,22-124-328,0 0 0,0 0 0,0 0 0,0 1 0,1-1 0,3 11 0,-3-17-36,-1 0-1,0 0 1,1 0-1,-1-1 1,0 1-1,1 0 1,-1 0 0,1-1-1,-1 1 1,1 0-1,0-1 1,-1 1 0,1 0-1,-1-1 1,1 1-1,0-1 1,0 1-1,-1-1 1,1 1 0,0-1-1,0 0 1,0 1-1,1-1 1,0 0 5,0 0 0,0 0 0,0-1 0,-1 1 0,1-1 0,0 1 0,0-1-1,0 0 1,-1 0 0,1 0 0,-1 0 0,1 0 0,-1 0 0,1 0 0,-1-1 0,3-1 0,43-46 179,-1-2-1,-2-2 1,67-110 0,-107 157-142,8-13-1726,-12 15 628,-6 8 470,-8 6-7,-1 3-168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4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15155,'-3'36'2153,"3"1"-1225,1-3-264,4-1 1248,3-4-719,4-5-137,2-11-464,3-7-528,5-10-896,-1-9-144,5-12 704,1-5-200,3-7-257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17 18516,'1'0'49,"-1"0"0,0 0 0,0-1 0,0 1 0,0 0 0,0 0 0,0 0 0,0 0 0,0-1 1,0 1-1,0 0 0,0 0 0,0 0 0,0-1 0,0 1 0,0 0 0,0 0 0,0 0 0,0-1 0,0 1 0,0 0 0,0 0 0,0 0 0,0 0 0,0-1 0,0 1 0,-1 0 1,1 0-1,0 0 0,0 0 0,0-1 0,0 1 0,0 0 0,-1 0 0,1 0 0,0 0 0,0 0 0,0 0 0,0 0 0,0 0 0,-1-1 0,1 1 0,0 0 0,-1 0 1,-13-1 770,-15 6 330,16-1-835,1 1-1,-1 0 1,1 1 0,0 0-1,0 1 1,1 0-1,-11 9 1,15-10-250,0 0 0,0 0 1,1 1-1,0 0 0,0 0 0,0 0 0,1 1 1,0 0-1,1 0 0,-8 17 0,12-25-61,-1 1 0,1-1-1,0 1 1,-1 0-1,1-1 1,0 1 0,0 0-1,-1-1 1,1 1 0,0 0-1,0-1 1,0 1 0,0 0-1,0 0 1,0-1 0,0 1-1,0 0 1,0-1 0,0 1-1,1 0 1,-1-1 0,0 1-1,0 0 1,0-1 0,1 1-1,-1 0 1,1-1 0,-1 1-1,0-1 1,1 1 0,-1-1-1,1 1 1,-1-1 0,1 1-1,-1-1 1,1 1 0,0-1-1,-1 0 1,1 1 0,-1-1-1,1 0 1,0 0-1,-1 1 1,1-1 0,0 0-1,-1 0 1,1 0 0,0 0-1,-1 0 1,1 0 0,0 0-1,1 0 1,3 0 4,0-1 0,0 0-1,-1 0 1,1 0 0,0-1 0,6-2-1,25-13 5,-1-2 0,37-27 0,-37 23 77,71-35 0,-104 57-77,0 0 1,1 0-1,-1 0 1,0 0 0,1 1-1,-1-1 1,1 1-1,-1-1 1,1 1-1,-1 0 1,1 0 0,2 0-1,-4 1-4,-1-1 0,1 0 0,0 1 0,0-1-1,-1 1 1,1-1 0,-1 1 0,1 0 0,0-1 0,-1 1-1,1-1 1,-1 1 0,1 0 0,-1 0 0,0-1 0,1 1-1,-1 0 1,0 0 0,1-1 0,-1 1 0,0 0 0,0 0-1,0 0 1,0-1 0,0 1 0,0 0 0,0 0 0,0 0-1,0 0 1,0-1 0,0 1 0,0 0 0,-1 0 0,1 0-1,0-1 1,-1 3 0,-7 26 164,5-22-135,0 0 0,1 1 0,0-1-1,1 1 1,-1-1 0,1 1 0,1 0 0,0 0 0,0-1 0,1 9 0,0-15-31,-1 0 0,0 0 0,1 0 0,-1 0 0,1 0 0,0-1 0,-1 1 0,1 0 0,-1-1 0,1 1 0,0 0 0,0-1 0,-1 1 0,1-1 0,0 1 0,0-1 0,0 1 0,0-1 0,0 1 0,0-1 0,-1 0 0,1 0 0,0 0 0,0 1 0,0-1 0,0 0 0,0 0 0,0 0 0,0 0 0,2-1 0,28-6 72,-3-5-83,-1-2 0,45-28 0,-49 27-92,0 2 1,1 0 0,45-17-1,-68 30 93,0-1-1,-1 1 1,1 0-1,0-1 1,0 1-1,-1 0 1,1 0-1,0 0 0,0 0 1,0 0-1,-1 0 1,1 0-1,0 0 1,0 0-1,-1 0 0,1 0 1,0 0-1,0 1 1,0-1-1,-1 0 1,2 1-1,-2 0 7,1-1 0,-1 1 0,0-1 0,0 1 0,1-1 0,-1 1 0,0 0-1,0-1 1,0 1 0,0-1 0,0 1 0,0-1 0,0 1 0,0 0 0,0-1 0,0 1 0,0-1 0,0 1 0,-1 0 0,1-1-1,0 2 1,-20 34 253,16-30-202,2-3-38,-1 1 61,1 1-1,-1-1 1,1 1-1,-3 9 1,5-14-64,-1 1 0,1 0 0,0-1 1,0 1-1,0 0 0,0-1 0,0 1 0,0 0 0,0-1 1,0 1-1,0 0 0,0 0 0,0-1 0,0 1 0,1-1 1,-1 1-1,0 0 0,0-1 0,1 1 0,-1 0 0,0-1 0,1 1 1,-1-1-1,1 1 0,-1-1 0,1 1 0,-1-1 0,1 1 1,-1-1-1,1 1 0,-1-1 0,1 0 0,-1 1 0,1-1 1,0 0-1,-1 0 0,1 1 0,0-1 0,-1 0 0,1 0 0,0 0 1,-1 0-1,1 0 0,1 0 0,5 0 36,1 0-1,-1 0 1,0-1 0,0 0-1,1-1 1,-1 1-1,13-7 1,50-23 70,-61 27-101,159-75-178,-163 76 144,-3 2 7,0 0-1,-1 0 1,1 0 0,0 1 0,0-1-1,0 0 1,0 1 0,0-1-1,0 1 1,1 0 0,-1-1-1,3 1 1,-4 1 5,-1-1 0,0 1 1,1 0-1,-1-1 0,0 1 0,0-1 0,0 1 1,0 0-1,1-1 0,-1 1 0,0 0 0,0-1 0,0 1 1,0 0-1,0-1 0,-1 1 0,1 0 0,0-1 1,0 1-1,0-1 0,0 1 0,-1 0 0,1-1 0,0 1 1,-1-1-1,1 1 0,-9 20-16,-4 4-35,8-18-71,1 0-1,0 0 0,1 0 1,0 1-1,0 0 0,0 0 1,1 0-1,0 0 0,1 0 1,-1 9-1,2-16 80,0-1 1,0 1-1,0-1 0,0 0 1,1 1-1,-1-1 0,0 1 1,0-1-1,0 1 0,0-1 1,1 1-1,-1-1 0,0 0 1,0 1-1,1-1 0,-1 0 1,0 1-1,1-1 0,-1 0 1,1 1-1,-1-1 0,0 0 1,1 0-1,-1 1 0,1-1 0,-1 0 1,0 0-1,1 0 0,-1 0 1,1 1-1,-1-1 0,1 0 1,-1 0-1,1 0 0,-1 0 1,1 0-1,-1 0 0,1 0 1,-1 0-1,0-1 0,1 1 1,0 0-1,22-8-486,1-7-216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5.6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 36 16876,'-37'-32'4233,"37"32"-4167,0-1 0,0 1 0,0 0 1,0 0-1,-1 0 0,1-1 0,0 1 1,0 0-1,-1 0 0,1 0 0,0 0 1,0-1-1,-1 1 0,1 0 0,0 0 1,0 0-1,-1 0 0,1 0 1,0 0-1,0 0 0,-1 0 0,1 0 1,0 0-1,-1 0 0,1 0 0,0 0 1,0 0-1,-1 0 0,1 0 0,0 0 1,0 1-1,-1-1 0,1 0 1,-1 0-1,-7 11 1139,-6 18-167,12-24-730,-2 5 45,0 1 1,0 0-1,1 0 0,-2 13 0,4-22-319,1 0-1,0 0 0,-1 0 1,1 0-1,0 0 1,0 0-1,0 0 0,1 0 1,-1 0-1,0 0 0,1 0 1,-1 0-1,1-1 0,-1 1 1,1 0-1,0 0 0,0 0 1,0-1-1,0 1 1,0 0-1,0-1 0,1 1 1,-1-1-1,0 0 0,1 1 1,-1-1-1,1 0 0,0 0 1,-1 0-1,1 0 0,0 0 1,0 0-1,2 1 0,4-1-10,1 0 0,-1 0 0,1 0 0,0-1-1,-1 0 1,1-1 0,-1 0 0,1 0-1,-1-1 1,17-5 0,-3-1-45,-1 0 0,39-22 0,109-75-448,-207 156 319,34-46 166,1-1-1,0 1 0,0 0 1,1-1-1,-4 11 0,6-15-10,-1 1-1,1 0 0,0 0 1,0-1-1,-1 1 0,1 0 0,0-1 1,0 1-1,0 0 0,0 0 1,0-1-1,0 1 0,0 0 0,0 0 1,0-1-1,0 1 0,1 0 1,-1 0-1,0-1 0,0 1 0,1 0 1,-1-1-1,0 1 0,1 0 1,-1-1-1,1 1 0,-1-1 0,1 1 1,-1-1-1,1 1 0,-1-1 0,1 1 1,0-1-1,-1 1 0,1-1 1,0 0-1,-1 1 0,1-1 0,0 0 1,-1 1-1,1-1 0,0 0 1,0 0-1,-1 0 0,1 0 0,0 0 1,0 0-1,-1 0 0,1 0 1,0 0-1,0 0 0,0-1 0,8 1-19,-1-1 0,0-1 0,0 0-1,0 0 1,0 0 0,0-1 0,-1 0-1,9-5 1,58-38-513,-52 31 101,27-15-1,-49 30 415,1-1 0,-1 1 0,0 0 1,1 0-1,-1-1 0,0 1 0,1 0 0,-1 0 0,1 0 0,-1-1 0,0 1 0,1 0 1,-1 0-1,1 0 0,-1 0 0,1 0 0,-1 0 0,0 0 0,1 0 0,-1 0 0,1 0 1,-1 0-1,1 0 0,-1 0 0,1 1 0,-1-1 0,0 0 0,1 0 0,0 1 0,-3 11-123,-16 22 174,16-30-51,-4 6-24,1-1-120,-1 1 0,1-1-1,0 1 1,1 0 0,-6 22-1,10-32 134,0 0 0,0 1-1,0-1 1,0 0 0,0 1 0,0-1-1,0 0 1,0 1 0,0-1-1,0 1 1,0-1 0,0 0 0,0 1-1,0-1 1,0 0 0,0 1 0,0-1-1,0 0 1,0 1 0,1-1-1,-1 0 1,0 1 0,0-1 0,0 0-1,1 1 1,-1-1 0,0 0 0,0 0-1,1 1 1,-1-1 0,0 0-1,1 0 1,-1 1 0,0-1 0,1 0-1,-1 0 1,1 0 0,16-1-408,3-6-37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06.21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108 113 19228,'-11'11'1734,"-12"10"4140,47-33-5051,-17 7-734,5-5-6,0 0 1,18-20-1,-28 28-85,0-1 0,0 1 1,0 0-1,-1-1 0,1 1 0,0-1 0,-1 0 0,0 0 0,0 1 0,0-1 0,0 0 1,0 0-1,0 0 0,-1 0 0,0 0 0,1 0 0,-1 0 0,0 0 0,0 0 0,-1 0 1,0-3-1,1 5 0,0 0 1,-1 0 0,1 1-1,-1-1 1,1 0 0,-1 0-1,1 1 1,-1-1 0,1 0-1,-1 1 1,0-1 0,1 0-1,-1 1 1,0-1 0,0 1-1,1 0 1,-1-1 0,0 1-1,0-1 1,0 1 0,0 0 0,1 0-1,-1-1 1,0 1 0,0 0-1,0 0 1,0 0 0,0 0-1,0 0 1,0 0 0,1 0-1,-1 1 1,0-1 0,0 0-1,0 0 1,0 1 0,0-1-1,-1 1 1,-5 2-3,-1 0 1,1 1 0,-10 6-1,11-6-8,-3 2 6,1 0 0,0 1-1,0 0 1,0 1 0,1 0 0,0 0-1,0 0 1,1 1 0,0 0-1,1 0 1,0 0 0,0 1 0,-3 10-1,7-18 5,0 1 1,0-1-1,0 0 0,1 0 0,-1 0 0,1 0 0,0 1 0,-1-1 1,1 0-1,0 0 0,0 1 0,0-1 0,1 0 0,-1 0 1,0 1-1,1-1 0,0 0 0,-1 0 0,1 0 0,2 4 0,-1-4-3,0 0-1,0 0 1,0 0-1,0-1 1,0 1 0,0-1-1,0 1 1,1-1-1,-1 0 1,0 0-1,1 0 1,-1 0-1,1 0 1,-1-1-1,1 1 1,-1-1-1,6 1 1,4-1-47,0 0 0,0 0 1,0-1-1,0-1 0,0 0 1,0-1-1,0 0 0,-1-1 0,1 0 1,19-10-1,7-7-246,58-43-1,-63 41 150,-18 16 209,-15 7-56,0 0 0,0 0-1,0 0 1,1 0 0,-1 0-1,0 0 1,0 0-1,0 0 1,0 0 0,1 0-1,-1 0 1,0 0 0,0 0-1,0 1 1,0-1-1,0 0 1,1 0 0,-1 0-1,0 0 1,0 0-1,0 1 1,0-1 0,0 0-1,0 0 1,0 0 0,0 0-1,0 0 1,0 1-1,0-1 1,1 0 0,-1 0-1,0 0 1,0 1 0,0-1-1,0 0 1,0 0-1,0 0 1,-1 0 0,1 1-1,0-1 1,0 0 0,-10 29 376,4-15-238,5-9-75,0 0 0,0 0-1,0 0 1,0 0 0,1 0 0,0 7 0,0-10-51,0-1 1,1 1-1,-1 0 1,0-1-1,1 1 1,-1-1 0,1 0-1,-1 1 1,1-1-1,0 1 1,0-1-1,-1 0 1,1 1-1,0-1 1,0 0-1,0 0 1,1 0-1,-1 0 1,0 0-1,0 0 1,0 0-1,1 0 1,-1-1-1,0 1 1,3 0-1,3 1 11,1 0 0,-1-1 0,1 0 0,-1 0-1,1-1 1,0 0 0,-1 0 0,1-1 0,-1 0 0,10-2-1,14-5-82,30-12 0,-54 18 43,98-42-329,-103 43 332,0 0 1,0 1-1,0-1 0,1 1 0,-1-1 0,0 1 0,0 0 0,1 0 0,3 0 1,0 6-8,-9 7 56,-43 92 371,33-70-1108,1-13 370,11-20 115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3.5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33 17596,'7'-24'1127,"-1"15"-683,-6 9-437,0 0 1,0 1-1,1-1 1,-1 0 0,0 0-1,0 0 1,1 0-1,-1 1 1,0-1-1,0 0 1,0 0 0,1 1-1,-1-1 1,0 0-1,0 0 1,0 1-1,0-1 1,0 0 0,0 0-1,1 1 1,-1-1-1,0 0 1,0 1-1,0-1 1,0 0 0,0 1-1,0-1 1,0 0-1,0 0 1,0 1-1,0-1 1,0 0 0,-1 1-1,-2 88 924,19 350 107,-3-76-662,-11-298-329,-4 409 152,-2-434-461,-1 0-1,-19 73 0,23-109 160,-1 2 55,0 0 0,0 0 1,0 0-1,-5 8 1,7-13 48,-1 0 1,1-1 0,-1 1 0,1 0 0,-1 0 0,0 0 0,1-1 0,-1 1 0,0 0-1,0-1 1,1 1 0,-1 0 0,0-1 0,0 1 0,0-1 0,0 1 0,0-1-1,0 0 1,0 1 0,0-1 0,0 0 0,0 0 0,0 1 0,0-1 0,0 0-1,0 0 1,0 0 0,0 0 0,0-1 0,0 1 0,0 0 0,0 0 0,0 0-1,0-1 1,0 1 0,0-1 0,-2-1-26,1 1 0,-1-1 0,1 0-1,0 0 1,0 0 0,0-1 0,-4-3 0,-16-29-254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3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16 13563,'-4'20'767,"1"-1"0,1 1 0,0-1 0,3 39 0,17 78 1042,-15-119-1616,24 115 894,-23-120-979,0 0 1,0 0 0,1-1 0,0 1 0,1-1-1,1 0 1,0 0 0,11 12 0,-16-21-74,0 1 0,0-1 0,1 0 1,-1 0-1,1 0 0,-1 0 0,1-1 0,0 1 0,0-1 0,0 1 1,0-1-1,0 0 0,0 0 0,0 0 0,0-1 0,0 1 0,5-1 0,-4 0 12,1 0-1,-1-1 1,1 0-1,-1 0 0,1 0 1,-1-1-1,1 1 1,-1-1-1,0 0 0,7-5 1,5-5 84,0 0-1,-1-2 1,-1 1-1,19-24 1,-32 36-123,93-112-222,138-216-1,-215 301-53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5.1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259 87 16187,'-3'-4'148,"1"2"-1,-1-1 1,0 0-1,0 0 1,0 1-1,0 0 1,0-1-1,0 1 0,-1 0 1,1 1-1,-1-1 1,0 1-1,1-1 1,-1 1-1,0 0 1,0 0-1,1 1 0,-1-1 1,0 1-1,0 0 1,0 0-1,0 0 1,-5 1-1,3 1-36,0-1 1,0 1-1,-1 0 0,1 1 1,0-1-1,1 1 0,-1 0 1,1 1-1,-1-1 0,1 1 1,0 0-1,0 1 0,-5 5 1,0 1-17,2 0 1,-1 0-1,1 1 0,1-1 1,0 2-1,1-1 1,0 1-1,1 0 1,1 0-1,0 1 1,0-1-1,1 1 1,1 0-1,-1 17 1,3-30-86,0 0 1,0 0 0,0 0-1,0 0 1,0-1-1,0 1 1,0 0 0,0 0-1,0 0 1,0 0-1,1 0 1,-1 0 0,0 0-1,1 0 1,-1 0-1,0-1 1,1 1 0,-1 0-1,1 0 1,0 0-1,-1-1 1,1 1 0,0 0-1,-1-1 1,2 2-1,-1-2-1,0 0-1,0 0 0,0 0 1,0 0-1,1 0 0,-1 0 1,0 0-1,0-1 0,0 1 0,0 0 1,0-1-1,0 1 0,0-1 1,0 1-1,0-1 0,0 1 1,0-1-1,0 0 0,6-4 22,-1 0-1,0-1 0,-1 1 1,10-13-1,-2-1 93,-1-1 0,0 0 1,-2-1-1,-1-1 0,0 1 0,-2-1 1,0-1-1,4-28 0,-10 38 104,-3 18-6,-4 22-43,6-6-146,0-1 0,5 29 1,-4-40-35,1 0 1,0 0 0,0 1-1,1-1 1,0-1-1,1 1 1,7 12 0,-10-19 2,0 0 0,1 0 0,-1 0 0,1 0 0,-1-1 0,1 1 0,0 0 0,-1-1 0,1 1 0,0-1 0,0 0 0,0 0 0,0 0 1,0 0-1,1 0 0,-1 0 0,0 0 0,5 0 0,-4-1 1,0 0 0,0 0 0,0-1 0,1 1 0,-1-1 0,0 1 1,0-1-1,0 0 0,0 0 0,0-1 0,0 1 0,3-3 0,5-3 5,0-1 0,-1-1 0,0 0 1,0 0-1,10-14 0,8-11 159,40-65 0,-68 97-150,1 1-1,0-1 0,0 1 0,0-1 1,0 1-1,0 0 0,0-1 1,0 1-1,1 0 0,-1 0 0,0 0 1,1 0-1,2-2 0,-4 3-9,1 0 1,-1 0-1,0 0 0,1 0 1,-1 0-1,0 0 0,0 0 0,1 0 1,-1 0-1,0 1 0,0-1 0,1 0 1,-1 0-1,0 0 0,0 0 1,1 0-1,-1 0 0,0 1 0,0-1 1,0 0-1,1 0 0,-1 0 1,0 1-1,0-1 0,0 0 0,0 0 1,0 0-1,1 1 0,-1-1 0,3 17 98,-2 11 15,-1-20-109,-1-1 1,1 1-1,1 0 1,0-1-1,0 1 1,0-1-1,1 1 1,0-1-1,5 12 1,-6-19-9,-1 1 0,0-1 0,1 0 0,-1 0-1,1 1 1,-1-1 0,1 0 0,-1 0 0,0 0 0,1 0 0,-1 1 0,1-1 0,-1 0-1,1 0 1,-1 0 0,1 0 0,-1 0 0,1 0 0,-1 0 0,1 0 0,-1-1 0,1 1 0,-1 0-1,1 0 1,-1 0 0,0 0 0,1-1 0,-1 1 0,1 0 0,-1 0 0,1-1 0,-1 1 0,0 0-1,1-1 1,-1 1 0,0 0 0,1-1 0,-1 1 0,0 0 0,1-1 0,13-17-1,-13 17 0,71-111 48,-71 111-45,0-1 0,0 0 0,0 1 0,1-1 0,-1 1 1,0 0-1,1-1 0,-1 1 0,1 0 0,0 0 0,-1 0 0,1 0 0,0 0 0,0 0 0,3-1 0,-5 2-1,1 0-1,-1 0 1,1 0 0,-1 0-1,1 0 1,-1 0 0,1 1-1,-1-1 1,1 0 0,-1 0-1,1 0 1,-1 0 0,1 1-1,-1-1 1,1 0 0,-1 0 0,1 1-1,-1-1 1,0 0 0,1 1-1,-1-1 1,1 1 0,0 1 1,0-1 0,-1 0 1,1 1-1,0-1 0,-1 1 1,1-1-1,-1 1 0,0 0 1,1-1-1,-1 4 0,0 63 101,-1-51-77,1-1 1,0 1-1,5 30 1,-5-46-26,0-1 1,1 1 0,-1 0 0,0 0-1,1 0 1,-1 0 0,0 0 0,1 0-1,-1-1 1,1 1 0,-1 0 0,1 0-1,0-1 1,-1 1 0,1 0 0,0-1-1,-1 1 1,1 0 0,0-1 0,0 1-1,-1-1 1,1 0 0,0 1 0,0-1-1,0 1 1,0-1 0,0 0 0,0 0-1,0 0 1,-1 1 0,1-1 0,0 0-1,0 0 1,0 0 0,0-1 0,0 1 0,0 0-1,0 0 1,0 0 0,0-1 0,0 1-1,0 0 1,-1-1 0,1 1 0,1-2-1,5-1 13,0-1-1,-1 0 1,0 0-1,9-8 0,7-8 23,-1-2 0,26-34 0,-31 34-25,2 2 1,0 0-1,31-26 0,-48 45-12,-1 1 0,0-1 0,1 1 0,-1-1 0,0 1 0,1 0 0,-1-1 0,0 1-1,1 0 1,-1-1 0,1 1 0,-1 0 0,1-1 0,-1 1 0,1 0 0,-1 0-1,1 0 1,-1-1 0,1 1 0,-1 0 0,1 0 0,-1 0 0,1 0 0,0 0 0,-1 0-1,1 0 1,-1 0 0,1 0 0,-1 1 0,1-1 0,-1 0 0,1 0 0,-1 0 0,1 1-1,-1-1 1,1 0 0,-1 0 0,1 1 0,-1-1 0,0 0 0,1 1 0,-1-1-1,1 1 1,-1-1 0,0 0 0,1 1 0,-1-1 0,0 1 0,0-1 0,1 1 0,-1-1-1,0 1 1,0-1 0,0 1 0,0-1 0,1 1 0,-1-1 0,0 1 0,0-1 0,0 1-1,0 0 1,0-1 0,-1 1 0,-1 40 2,2-36-2,-8 46 7,-3 34-123,11-85 96,-1 1 1,1 0-1,0-1 1,0 1-1,0-1 1,0 1-1,0 0 1,0-1 0,0 1-1,0 0 1,0-1-1,1 1 1,-1-1-1,0 1 1,0-1-1,0 1 1,1 0-1,-1-1 1,0 1-1,1-1 1,-1 1 0,0-1-1,1 1 1,0 0-1,-1-1-38,1 0 0,0-1-1,-1 1 1,1 0 0,-1 0 0,1 0-1,-1 0 1,1-1 0,-1 1 0,1 0-1,-1 0 1,1-1 0,-1 1 0,1 0-1,-1-1 1,1 1 0,-1-1-1,1 1 1,0-1 0,20-28-2448,16-54 924,-34 76 1416,20-51-910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4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18124,'6'3'1496,"8"-2"-1120,6-1-168,11 0 472,3 0-439,5 2-778,-4-2-23,0 0 416,-1 4-192,-5 0-144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6.0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45 240 13603,'5'-4'903,"0"-1"1,0 0-1,0 0 1,-1 0-1,1 0 1,-1-1-1,-1 0 1,4-7-1,-5 10-710,0-1-1,0 0 0,-1 0 0,0 0 0,1 1 0,-1-2 0,-1 1 0,1 0 0,-1 0 0,1 0 1,-1 0-1,0 0 0,-1 0 0,0-7 0,1 10-177,0 1 0,0-1 0,0 1 0,-1 0 0,1-1 0,0 1 0,0-1 0,0 1 0,0 0 0,0-1 0,-1 1 0,1 0 0,0-1 0,0 1 0,-1 0 0,1-1 0,0 1 0,0 0 0,-1 0 0,1-1 0,0 1 0,-1 0 0,1 0 0,0-1 0,-1 1 0,1 0 0,0 0 0,-1 0 0,1 0 0,-1 0 0,1 0 0,0 0 0,-1 0 0,0-1 0,-12 11 248,-7 20-63,9-9-105,2 1 0,-14 43-1,20-52-94,0 0-1,0 0 0,1 1 1,1-1-1,0 0 1,2 24-1,-1-36 0,0 0-1,0 0 1,1 0 0,-1 0-1,0 0 1,0 0-1,0-1 1,1 1 0,-1 0-1,0 0 1,1 0-1,-1 0 1,1 0 0,-1 0-1,1 0 1,-1-1-1,1 1 1,0 0 0,-1 0-1,1-1 1,0 1-1,0 0 1,1 0 0,-1-1 0,0 0 0,0 0 0,0 0 0,0 0 0,0 0 0,1 0 0,-1 0 0,0 0 0,0-1 0,0 1 0,0 0 0,0-1 0,0 1 0,0-1 0,0 1 0,0-1 0,1-1 0,6-4 5,0-1 0,0 0 0,10-13 0,-13 14 7,14-16 33,-7 7 5,1 1 0,1 0 0,0 0-1,0 2 1,2 0 0,18-12 0,-32 23-43,-1 0 1,1 0 0,-1 1 0,1-1 0,-1 0-1,1 1 1,-1-1 0,1 1 0,-1 0 0,1 0-1,-1-1 1,1 1 0,0 0 0,-1 0 0,1 1-1,-1-1 1,1 0 0,0 0 0,-1 1 0,1-1-1,-1 1 1,1-1 0,-1 1 0,2 1-1,-1-1-1,-1 0-1,0 0 0,0 1 1,0-1-1,-1 0 0,1 0 1,0 1-1,0-1 0,-1 1 0,1-1 1,-1 1-1,1-1 0,-1 1 1,0-1-1,1 1 0,-1-1 0,0 1 1,0-1-1,0 1 0,0-1 1,-1 1-1,1 0 0,0-1 0,0 1 1,-2 1-1,2-2 0,0 0-1,0-1 1,0 1-1,0-1 1,-1 1-1,1 0 1,0-1-1,0 1 1,-1-1-1,1 1 1,0-1 0,-1 1-1,1-1 1,-1 1-1,1-1 1,-1 1-1,1-1 1,0 1-1,-1-1 1,0 0-1,1 1 1,-1-1 0,1 0-1,-1 1 1,1-1-1,-1 0 1,0 0-1,0 0 1,1 0 0,-1 0 0,1 0 1,-1-1-1,1 1 0,-1 0 0,1-1 0,-1 1 1,1 0-1,-1-1 0,1 1 0,0-1 1,-1 1-1,1 0 0,0-1 0,0 1 0,-1-1 1,1 1-1,0-1 0,0 1 0,0-1 1,-1 1-1,1-1 0,0 0 0,0 1 0,0-1 1,0 1-1,0-1 0,0 1 0,0-1 1,0 1-1,0-1 0,0 0 0,1 1 1,-1-1-1,3-13 20,0 1 1,1 0 0,0 0-1,1 0 1,1 1-1,13-24 1,8-16 165,-28 52-179,1-1 0,0 1-1,0-1 1,-1 1 0,1-1-1,0 0 1,-1 1 0,1 0-1,0-1 1,-1 1-1,1-1 1,-1 1 0,1-1-1,-1 1 1,1 0 0,-1-1-1,1 1 1,-1 0 0,1 0-1,-1-1 1,0 1-1,1 0 1,-1 0 0,1 0-1,-1 0 1,0 0 0,-5 1 5,14 8 29,-7-8-46,-1-1 0,1 1 1,-1-1-1,1 1 1,0-1-1,-1 0 0,1 1 1,0-1-1,-1 0 1,1 1-1,0-1 0,-1 0 1,1 0-1,0 1 1,0-1-1,-1 0 0,1 0 1,0 0-1,0 0 1,0 0-1,-1 0 0,1 0 1,0-1-1,0 1 1,-1 0-1,1 0 1,0 0-1,0-1 0,-1 1 1,1 0-1,0-1 1,-1 1-1,1-1 0,-1 1 1,1-1-1,0 1 1,-1-1-1,1 1 0,-1-1 1,1 0-1,-1 1 1,0-1-1,1 1 0,0-2 1,2-6 2,1 0 0,-1 1-1,4-16 1,5-12-25,-4 71-18,-5-12 39,1 1 1,1-1 0,1-1 0,1 1 0,1-1 0,1 0-1,12 21 1,-8-32-37,-8-12-98,-5-9-191,-6-12-859,0 1-1,-2-1 1,0 2 0,-19-33 0,7 20 51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6.4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93 16099,'6'-25'1889,"-6"3"-1129,0 2-328,-3 3 1216,0 8-999,2 9-217,-8 2-48,1 12-408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6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20220,'-4'13'348,"0"0"-1,0 0 1,2 1-1,-1 0 1,2 0-1,0-1 1,0 1-1,3 24 1,4 10 77,13 52 1,36 96-159,-18-73-64,-35-116-181,-1-2 54,0 1 0,1-1-1,0 0 1,5 10 0,-7-14-61,0-1 0,0 0 0,1 1 0,-1-1 0,1 1 0,-1-1 0,0 1 0,1-1 0,-1 0 0,1 1 0,-1-1 0,1 0 0,-1 1 0,1-1 0,-1 0 0,1 0 0,-1 0 0,1 1 0,-1-1 0,1 0 0,-1 0 1,2 0-1,-1 0 9,0 0 0,0-1 0,0 1 1,-1-1-1,1 1 0,0-1 0,0 1 1,0-1-1,0 1 0,0-1 0,-1 0 1,1 0-1,0 1 0,-1-1 0,1 0 1,0 0-1,0-1 0,14-22 179,-2-2-1,0 0 0,-2 0 1,12-39-1,-20 55-176,8-23-19,6-13-552,17-81 1,-34 110-662,0 17 1188,-1 0 0,1 0 1,0 0-1,-1 0 0,1 0 0,0 0 0,-1 0 0,1 0 0,0 0 0,-1 0 0,1 0 1,0 0-1,-1 0 0,1 0 0,0 0 0,-1 0 0,1 0 0,0 0 0,-1 0 0,1 1 1,0-1-1,0 0 0,-1 0 0,1 0 0,0 1 0,0-1 0,-1 0 0,1 0 0,0 1 1,0-1-1,0 0 0,-1 0 0,1 1 0,0-1 0,0 0 0,0 1 0,0-1 0,-12 16-563</inkml:trace>
  <inkml:trace contextRef="#ctx0" brushRef="#br0" timeOffset="1">218 511 14035,'9'11'1336,"2"-3"-904,2-4-152,6-4 241,4-2-281,1-3 64,2-2-48,1-6-304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7.4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59 340 13499,'6'-11'2422,"-10"12"-154,-12 17 571,10-9-2515,0 0-1,1 0 0,0 1 1,0-1-1,1 1 0,0 0 1,1 1-1,-3 12 0,6-23-311,0 1-1,0 0 0,0-1 0,0 1 0,0-1 0,0 1 1,-1-1-1,1 1 0,0-1 0,1 1 0,-1 0 0,0-1 0,0 1 1,0-1-1,0 1 0,0-1 0,0 1 0,1-1 0,-1 1 1,0-1-1,1 1 0,-1-1 0,0 1 0,1-1 0,-1 1 0,0-1 1,1 0-1,-1 1 0,1-1 0,-1 0 0,0 1 0,2-1 1,-1 0 2,0 0 1,1 0 0,-1 0 0,0 0 0,1 0-1,-1 0 1,0-1 0,0 1 0,0-1 0,1 1-1,-1-1 1,0 1 0,2-2 0,33-25 155,-19 8-80,0-1 0,-1-1 1,-2 0-1,0-1 0,18-37 0,-39 76 10,0 0 0,2 0 0,0 1 0,1 0 0,0 0 1,2 0-1,-1 31 0,3-46-80,0-1 0,0 0 1,0 1-1,0-1 1,1 0-1,-1 0 1,1 1-1,-1-1 1,1 0-1,0 0 1,0 0-1,0 1 1,0-1-1,1 0 0,1 2 1,-2-3-9,0-1 0,0 1 0,0 0 0,0 0 0,0-1 0,0 1 0,1-1 1,-1 1-1,0-1 0,0 1 0,1-1 0,-1 0 0,0 1 0,0-1 0,1 0 0,-1 0 0,0 0 0,1 0 0,-1 0 0,0-1 1,1 1-1,-1 0 0,0-1 0,1 1 0,-1 0 0,0-1 0,2 0 0,4-3 13,1-1 0,-1 1-1,0-1 1,0 0 0,-1-1 0,0 0 0,0 0-1,0 0 1,7-10 0,5-10 26,17-31 1,-34 55-50,50-108-79,-55 127 20,1 0-1,-1 31 1,3-47 60,1 0 1,0 0-1,0 1 0,0-1 1,0 0-1,0 0 0,0 0 1,0 1-1,1-1 0,-1 0 1,0 0-1,1 0 1,-1 1-1,1-1 0,0 1 1,-1-2-1,1 1 0,-1-1 0,0 0 0,1 0 0,-1 1 0,1-1 0,-1 0 1,0 0-1,1 0 0,-1 0 0,1 0 0,-1 0 0,1 0 0,-1 0 0,0 0 1,1 0-1,-1 0 0,1 0 0,-1 0 0,1 0 0,-1 0 0,0 0 0,1 0 0,-1 0 1,1-1-1,-1 1 0,1-1 0,4-2 23,0 0 0,0-1 0,0 0 0,6-7 0,-10 10-25,89-92 130,-89 92-133,0-1 1,1 1-1,-1 0 0,1 0 1,-1-1-1,1 1 0,0 0 1,-1 0-1,1 1 0,0-1 1,0 0-1,-1 1 0,4-2 1,-4 2 0,0 1 0,-1-1 0,1 0 1,0 0-1,-1 0 0,1 1 0,0-1 1,-1 0-1,1 1 0,0-1 0,-1 0 0,1 1 1,-1-1-1,1 1 0,0-1 0,-1 1 0,0-1 1,1 1-1,-1-1 0,1 1 0,-1 0 1,0-1-1,1 1 0,-1 0 0,0-1 0,1 1 1,-1 0-1,0-1 0,0 1 0,0 0 1,0 0-1,0-1 0,0 1 0,0 0 0,0 0 1,0 1-1,0 22-3,0-19 8,0 0-1,0 0 1,0 0-1,0 0 1,1 0 0,0-1-1,0 1 1,0 0-1,4 8 1,-4-12 1,-1 0-1,1 0 1,0-1 0,0 1 0,0 0 0,0 0 0,0 0-1,0-1 1,0 1 0,0 0 0,0-1 0,0 1-1,0-1 1,0 0 0,0 1 0,0-1 0,0 0 0,1 1-1,-1-1 1,0 0 0,0 0 0,0 0 0,0 0-1,1 0 1,-1 0 0,0-1 0,0 1 0,0 0 0,0-1-1,1 1 1,-1 0 0,0-1 0,0 0 0,0 1-1,0-1 1,1 0 0,5-3 21,-1 0-1,1-1 0,-1 1 1,7-8-1,2-4 22,-1 0 0,0 0 1,-2-1-1,20-34 0,29-77 40,-59 134-97,-3 8-3,-2 3 0,0-3 2,0-1 0,1 1 0,0 0 0,1-1 0,1 1 0,0 0 0,3 17 0,-3-30 5,0 0-1,0 0 1,1 0 0,-1 1 0,0-1-1,1 0 1,-1 0 0,1 0 0,-1 0-1,1 0 1,0 0 0,0 0 0,-1 0-1,1 0 1,0 0 0,1 1 0,-1-2-19,-1 0 1,1 0 0,-1 0-1,1 1 1,-1-1 0,1 0-1,0 0 1,-1 0 0,1 0 0,-1 0-1,1 0 1,-1 0 0,1-1-1,-1 1 1,1 0 0,-1 0 0,1 0-1,-1 0 1,1-1 0,-1 1-1,1 0 1,-1-1 0,1 1-1,-1 0 1,1-1 0,1-1-137,1-1-1,-1 1 1,0-1 0,0 0-1,0 0 1,0 0 0,-1 0-1,1 0 1,1-4 0,0-6 119,0 0 0,-1 0 0,0 0 0,-1 0 1,0 0-1,-1 0 0,-3-17 0,3 29 37,-3-54-453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7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14907,'-2'5'2249,"1"5"-1313,1 1-400,4 2 2425,9 1-2329,1-1-432,8 0-928,1-4 1160,7-6-568,0-3-96,0-3-184</inkml:trace>
  <inkml:trace contextRef="#ctx0" brushRef="#br0" timeOffset="1">274 56 17436,'-2'6'434,"0"-1"-1,0 0 1,-1 0 0,0 1 0,0-2 0,0 1 0,-1 0 0,-8 7-1,-4 8 848,-1 3-14,-17 25 254,31-44-1447,1 0-1,-1 1 1,1-1-1,0 1 1,1 0-1,-1-1 1,1 1-1,-2 8 1,3-12-81,0-1 0,0 0 0,0 1-1,1-1 1,-1 0 0,0 1 0,0-1 0,0 0 0,0 1 0,0-1 0,0 0 0,1 1 0,-1-1-1,0 0 1,0 0 0,1 1 0,-1-1 0,0 0 0,0 0 0,1 1 0,-1-1 0,0 0 0,1 0-1,-1 0 1,0 1 0,1-1 0,-1 0 0,0 0 0,1 0 0,-1 0 0,0 0 0,1 0 0,-1 0-1,0 0 1,1 0 0,-1 0 0,0 0 0,1 0 0,-1 0 0,0 0 0,1 0 0,-1 0-1,1 0 1,-1 0 0,0 0 0,1-1 0,18-5-310,-17 5 273,38-16-576,-13 5 198,37-11 1,-57 21 388,1 0 0,-1 0 1,1 1-1,-1 0 1,1 1-1,-1-1 1,1 2-1,-1-1 0,1 1 1,8 2-1,-14-3 46,0 0-1,-1 1 0,1-1 1,0 1-1,-1 0 0,1 0 1,-1-1-1,1 1 0,-1 0 1,1 0-1,-1 1 0,1-1 1,-1 0-1,0 0 0,0 1 1,0-1-1,0 0 0,0 1 1,0-1-1,0 1 0,0 0 1,0-1-1,-1 1 0,1 0 1,-1-1-1,1 1 0,-1 0 1,0-1-1,0 1 0,1 0 1,-1 0-1,-1 0 0,1-1 1,0 1-1,0 0 0,0 0 1,-1-1-1,1 1 0,-2 1 1,0 6 69,-2-1 0,1 1 0,-1-1-1,0 0 1,-1 0 0,-6 8 0,2-4-23,0 0 1,0 0-1,-1-1 0,-1 0 0,0-1 0,0 0 0,-1-1 0,-25 15 0,35-24-150,0 1 0,1 0-1,-1 0 1,0-1 0,0 1-1,0-1 1,0 1-1,1-1 1,-1 0 0,0 0-1,0 0 1,0 0 0,0 0-1,0 0 1,-2-1-1,2 1 32,1-1 0,0 0-1,0 1 1,0-1-1,0 0 1,0 0-1,0 0 1,0 0 0,0 0-1,0 0 1,0 0-1,1 0 1,-1 0-1,0 0 1,1 0 0,-1 0-1,1-1 1,-1 1-1,1 0 1,0 0-1,-1-1 1,1 1 0,0 0-1,0-2 1,0-33-516,6-6-185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8.5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102 286 15531,'0'1'82,"0"-1"-1,0 0 1,0 1-1,0-1 1,0 0-1,0 0 0,0 1 1,0-1-1,0 0 1,0 1-1,0-1 1,0 0-1,0 0 0,0 1 1,0-1-1,0 0 1,0 1-1,0-1 1,0 0-1,-1 0 0,1 1 1,0-1-1,0 0 1,0 0-1,0 1 1,-1-1-1,1 0 1,0 0-1,0 1 0,0-1 1,-1 0-1,1 0 1,-1 0-1,-10 9 54,9-7 202,-6 5 120,-1 1 0,1 0 0,0 0-1,1 1 1,0 0 0,-7 12 0,11-16-414,0 0 1,0 0 0,0 1-1,1-1 1,0 1-1,0-1 1,1 1-1,-1 0 1,1 0-1,1 0 1,-1-1-1,1 1 1,0 11-1,0-16-33,1 0 0,-1 1 0,0-1 0,0 1 0,1-1-1,-1 0 1,1 1 0,-1-1 0,1 0 0,-1 0-1,1 1 1,0-1 0,0 0 0,0 0 0,-1 0-1,1 0 1,0 0 0,0 0 0,1 0 0,-1 0-1,0 0 1,0-1 0,0 1 0,1 0 0,-1-1 0,0 1-1,0-1 1,1 1 0,-1-1 0,0 0 0,1 1-1,-1-1 1,1 0 0,-1 0 0,0 0 0,1 0-1,-1 0 1,1 0 0,-1-1 0,0 1 0,3-1-1,3-1 47,0 0-1,0-1 0,-1 0 0,1 0 0,-1-1 0,11-7 0,3-5 91,-1-1 0,-1 0 0,0-1 1,-1-1-1,-1-1 0,22-36 0,-18 23-4,-2-1 1,-1-1-1,19-61 0,-32 84-103,0 0 0,-1 0-1,-1-1 1,2-23 0,-4 35-36,0-1 1,0 1-1,0 0 1,0 0-1,0 0 1,0 0-1,0 0 1,-1 0-1,1 0 1,0 0-1,-1 0 1,1 0-1,-1 0 1,0-1-1,0 2-1,1-1-1,0 1 0,-1 0 1,1 0-1,0-1 0,-1 1 1,1 0-1,-1 0 0,1 0 1,0 0-1,-1-1 0,1 1 1,-1 0-1,1 0 0,0 0 1,-1 0-1,1 0 0,-1 0 1,1 0-1,-1 0 1,1 0-1,0 0 0,-1 1 1,0-1-1,-1 1 2,0 0 1,0 0 0,0 0-1,0 0 1,0 1-1,0-1 1,1 1-1,-1-1 1,0 1 0,-1 2-1,-8 11 27,1 0 0,1 1 1,0 0-1,1 1 0,0 0 0,2 0 0,0 1 1,1 0-1,0-1 0,2 2 0,0-1 0,1 0 1,1 21-1,1-37-25,0 1 0,0-1 0,0 0 0,1 1 0,-1-1 0,1 0 1,-1 1-1,1-1 0,0 0 0,0 0 0,0 0 0,0 0 0,0 0 0,1 0 0,-1 0 0,1 0 1,-1 0-1,1-1 0,0 1 0,-1 0 0,1-1 0,0 0 0,0 1 0,0-1 0,0 0 0,0 0 1,1 0-1,-1 0 0,0 0 0,0-1 0,1 1 0,-1-1 0,0 0 0,1 1 0,-1-1 0,0 0 1,4-1-1,5 1 6,-1-1 1,0-1 0,0 0 0,0-1 0,0 0-1,0 0 1,13-7 0,-3 0 12,-1 0 0,-1-1 0,1-1 0,-2-1 0,0 0 0,0-1 0,16-19 0,-24 17 14,-9 16-35,0 0 0,0-1-1,0 1 1,0 0 0,0-1 0,0 1 0,0 0-1,0-1 1,0 1 0,0 0 0,0-1 0,0 1-1,0 0 1,0-1 0,0 1 0,0 0 0,0-1-1,-1 1 1,1 0 0,0-1 0,0 1-1,0 0 1,0 0 0,-1-1 0,1 1 0,-1-1 1,0 1 1,0 0 0,0 0 0,0 0 0,0 0 0,0 0-1,0 0 1,0 0 0,0 0 0,0 0 0,0 0-1,0 1 1,0-1 0,1 0 0,-1 1 0,0-1 0,0 1-1,0-1 1,0 1 0,0-1 0,1 1 0,-1-1-1,0 1 1,1 0 0,-2 1 0,-2 1 8,0 1 0,1-1 0,0 1 0,0 0 0,0 0 0,0 0 1,0 1-1,1-1 0,-4 10 0,6-13-12,-1 0 1,1 0 0,0 1-1,0-1 1,0 0-1,0 0 1,0 0-1,0 1 1,0-1-1,0 0 1,0 0 0,0 0-1,1 1 1,-1-1-1,0 0 1,1 0-1,-1 0 1,2 2-1,-1-2-1,1 1 1,-1-1-1,1 0 0,-1 0 0,1 0 0,-1 0 0,1 0 0,-1 0 0,1 0 0,0-1 0,0 1 0,-1 0 0,1-1 0,0 1 0,0-1 0,2 0 0,8 1 3,1 0-1,-1-1 0,1 0 0,-1-1 1,1 0-1,-1-1 0,0-1 1,0 0-1,0-1 0,0 0 0,0 0 1,-1-1-1,19-12 0,-29 17 19,0-1-1,0 0 0,0 0 1,0 1-1,0-1 1,0 0-1,0 0 0,0 0 1,0 0-1,-1 0 0,1 0 1,0 0-1,-1 0 1,1-1-1,-1 1 0,1 0 1,-1 0-1,1 0 0,-1-1 1,0 1-1,0 0 0,0 0 1,1-1-1,-1 1 1,0 0-1,-1-1 0,1 1 1,0 0-1,0 0 0,-1-2 1,-2-3 91,1 0-1,-1 0 1,-1 1 0,1-1 0,-6-6 0,6 9-66,0-1 1,1 1 0,-1-1 0,1 1-1,0-1 1,0 0 0,0 0 0,0 0-1,1 0 1,-2-9 0,2 12-48,1 1 0,1-1-1,-1 0 1,0 0 0,0 0 0,0 0 0,0 1 0,0-1 0,1 0 0,-1 0-1,0 1 1,1-1 0,-1 0 0,1 0 0,-1 1 0,1-1 0,-1 0 0,1 1-1,-1-1 1,1 1 0,0-1 0,-1 0 0,1 1 0,0 0 0,-1-1 0,1 1 0,0-1-1,0 1 1,-1 0 0,1-1 0,2 1 0,28-1-578,-21 2 147,-2-1-288,0 1 417,1-1 0,-1 0 0,1 0 1,0-1-1,-1 0 0,0-1 1,1 0-1,15-5 0,12-14-509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9.1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82 17580,'0'-2'168,"-1"1"0,1-1 0,-1 0 0,0 0 1,0 1-1,0-1 0,0 0 0,0 1 0,0-1 1,0 1-1,0-1 0,-1 1 0,1 0 0,0 0 0,-1-1 1,1 1-1,-3-1 0,3 2-54,0-1-1,-1 1 1,1 0 0,-1-1-1,1 1 1,-1 0 0,1 0-1,-1 0 1,1 0 0,-1 0-1,1 0 1,-1 0 0,1 1-1,-1-1 1,1 1 0,0-1-1,-2 1 1,-2 2 17,0 0 0,0 0 1,0 1-1,0-1 0,1 1 0,0 0 0,-1 0 1,2 0-1,-7 8 0,1 3-119,0 1 0,1 0 0,1 0-1,0 0 1,2 1 0,-1 0 0,2 0-1,0 1 1,1-1 0,1 1 0,1-1 0,1 23-1,0-36-3,0 1-1,1-1 0,-1 0 0,1 0 0,0 0 1,0 0-1,1 0 0,-1-1 0,1 1 0,0 0 1,0-1-1,0 1 0,4 4 0,-5-6 4,1-1-1,-1 0 0,1 0 0,-1 0 1,1 0-1,-1 0 0,1 0 0,-1-1 0,1 1 1,0 0-1,0-1 0,-1 1 0,1-1 1,0 0-1,0 0 0,0 1 0,-1-1 1,1 0-1,0-1 0,0 1 0,0 0 1,-1 0-1,1-1 0,0 1 0,0-1 1,-1 1-1,1-1 0,0 0 0,-1 0 1,1 0-1,-1 0 0,2-1 0,6-5 68,0 1 1,-1-2-1,0 1 0,0-1 0,-1 0 0,0-1 0,-1 0 1,1 0-1,-2 0 0,7-14 0,-2 2 86,-1 0 0,-1 0 0,-1-1-1,4-24 1,-10 40-138,3-16 181,3-35 1,-6 53-195,-1 0 1,0-1-1,0 1 0,0-1 1,-1 1-1,0-1 1,0 1-1,0 0 0,0-1 1,0 1-1,-1 0 1,0 0-1,0 0 0,-4-7 1,5 10-39,0 0 0,1 0 0,-1 1 0,0-1 0,1 0 0,-1 1 0,0-1 0,0 0 0,0 1 0,1-1 0,-1 1 0,0-1 0,0 1 0,0 0 0,0-1 0,0 1 0,0 0 0,0 0 0,0 0 0,0 0 0,0 0 0,0 0 0,0 0 0,-2 0 0,2 1-55,0-1-1,-1 1 0,1 0 0,-1 0 0,1-1 0,0 1 0,0 0 0,-1 1 0,1-1 0,0 0 0,0 0 0,0 0 1,-1 3-1,-2 2-127,1 0-1,1 0 1,-1 0 0,1 0 0,0 0 0,-2 9 0,3 11-350,4 0-175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39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16868,'-1'4'1445,"-27"79"584,-2-2-333,19-43-1301,2 1 0,1 0 0,1 1 0,3-1 0,0 44 0,4-79-354,1 0 0,-1 1 1,1-1-1,-1 0 0,1 1 0,0-1 1,1 0-1,-1 0 0,4 6 0,-5-9-26,1-1-1,0 1 1,-1 0-1,1 0 1,0 0-1,0 0 0,0-1 1,0 1-1,0 0 1,0-1-1,0 1 0,0-1 1,0 1-1,0-1 1,0 1-1,0-1 0,1 0 1,-1 0-1,0 0 1,0 1-1,0-1 1,0 0-1,0 0 0,1 0 1,-1-1-1,0 1 1,0 0-1,0 0 0,0-1 1,0 1-1,1-1 1,-1 1-1,0-1 0,0 1 1,0-1-1,0 1 1,1-3-1,34-21 355,-1-1 0,-1-2 0,33-34 0,-34 30-135,22-17 62,37-35-800,-81 65-440,-11 18 932,0 0 1,0-1-1,0 1 0,0 0 1,0-1-1,0 1 0,0 0 1,0 0-1,0-1 0,0 1 1,0 0-1,0-1 0,0 1 1,0 0-1,0 0 0,-1-1 1,1 1-1,0 0 0,0 0 1,0-1-1,0 1 0,-1 0 1,1 0-1,0-1 0,0 1 0,0 0 1,-1 0-1,1 0 0,0 0 1,0-1-1,-1 1 0,1 0 1,0 0-1,0 0 0,-1 0 1,1 0-1,0 0 0,-1 0 1,1 0-1,0 0 0,0 0 1,-1 0-1,1 0 0,0 0 1,-1 0-1,1 0 0,0 0 1,0 0-1,-1 0 0,1 0 1,0 0-1,-1 0 0,1 0 1,0 1-1,-15 2-483</inkml:trace>
  <inkml:trace contextRef="#ctx0" brushRef="#br0" timeOffset="1">234 416 15835,'12'26'1657,"1"-4"-1193,5-7-288,3-3 640,5-6-704,0-5 848,-1-8-896,4-6-64,1-7-64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40.0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64 16836,'-10'7'890,"1"0"0,-18 17 0,25-22-751,0 0-1,0 0 1,0 0-1,0 1 1,1-1-1,-1 0 1,1 1-1,0-1 1,-1 1-1,1 0 1,0-1-1,1 1 1,-1 0-1,0-1 1,1 1 0,-1 0-1,1 0 1,0 5-1,1-7-97,-1 0 0,0 0 1,1 0-1,-1-1 0,1 1 0,-1 0 0,1 0 0,-1-1 0,1 1 1,0 0-1,-1-1 0,1 1 0,0 0 0,0-1 0,-1 1 0,1-1 1,0 0-1,0 1 0,0-1 0,0 1 0,0-1 0,-1 0 0,1 0 1,0 0-1,0 1 0,0-1 0,0 0 0,0 0 0,0 0 0,0 0 1,0-1-1,0 1 0,0 0 0,0 0 0,-1 0 0,3-1 1,36-12 517,38-27 233,-60 29-634,1 1 1,1 1-1,0 0 1,26-7-1,-44 16-152,0-1 1,1 1-1,-1-1 0,0 1 0,1 0 1,-1 0-1,0 0 0,1-1 0,-1 1 1,0 1-1,1-1 0,-1 0 0,0 0 1,1 0-1,-1 1 0,0-1 0,1 0 1,-1 1-1,0 0 0,0-1 0,1 1 0,-1-1 1,2 3-1,-2-1 2,0 0 1,1 1 0,-1-1-1,0 0 1,-1 1-1,1-1 1,0 1-1,-1-1 1,1 1-1,-1 0 1,0 3-1,0-5-2,0 1-1,0-1 0,0 1 1,1-1-1,-1 1 1,0-1-1,1 1 1,-1-1-1,1 1 0,-1-1 1,1 1-1,0-1 1,-1 0-1,1 0 0,0 1 1,0-1-1,0 0 1,0 0-1,0 0 0,0 0 1,1 0-1,1 2 1,-1-3 2,1 1 0,-1-1 0,0 1 0,1-1 0,-1 0 0,0 0 0,1 0-1,-1 0 1,0 0 0,1-1 0,-1 1 0,0-1 0,1 1 0,2-3 0,13-4 27,0-1 0,-1-1 0,29-20 0,-32 19-22,1 1 0,-1 1 0,1 0 0,0 1 0,27-9 0,-40 16-13,0-1 0,0 1 0,0-1 1,0 1-1,0 0 0,0-1 1,0 1-1,0 0 0,0 1 0,0-1 1,0 0-1,0 1 0,0-1 0,0 1 1,0-1-1,0 1 0,0 0 1,-1 0-1,1 0 0,0 0 0,0 0 1,-1 0-1,1 0 0,-1 1 0,1-1 1,-1 1-1,1-1 0,-1 1 1,0-1-1,0 1 0,0 0 0,2 3 1,11 13-4,-12-16 0,1 0-1,-1 0 1,1 0-1,-1 0 0,1-1 1,0 1-1,0-1 1,-1 0-1,1 0 1,0 0-1,0 0 0,0-1 1,0 1-1,1-1 1,-1 0-1,0 1 0,0-1 1,0-1-1,0 1 1,0 0-1,0-1 1,0 0-1,3 0 0,8-3-482,0-1 0,-1 0 1,21-11-1,-27 13 202,-1 0 1,0-1 0,0 0 0,0 0-1,-1-1 1,1 0 0,5-6 0,-8 5-533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4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65 18124,'26'-4'1600,"4"-2"-1208,10-1-560,5-2 720,12 1-400,3-5-80,2-4-168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5.1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47 477 14971,'2'1'185,"0"-1"-1,0 1 0,-1-1 1,1 0-1,0 0 1,0 0-1,0 0 0,0 0 1,-1 0-1,1 0 1,0-1-1,0 1 0,-1-1 1,1 1-1,0-1 1,0 0-1,-1 0 0,1 0 1,-1 0-1,1 0 1,-1 0-1,1 0 0,-1 0 1,0 0-1,1-1 1,-1 1-1,1-3 0,5-3 474,-1 0 0,0-1 0,8-16 0,-12 20-447,0 0 0,0-1 0,-1 0-1,1 1 1,-1-1 0,0 0 0,0 0-1,0-8 1,-1 12-186,0 0 1,0 0-1,0 0 0,0 0 1,0 0-1,-1 0 0,1 0 1,0 1-1,0-1 0,-1 0 0,1 0 1,0 0-1,-1 0 0,1 0 1,-1 0-1,1 1 0,-1-1 1,0 0-1,1 0 0,-1 1 0,0-1 1,1 0-1,-1 1 0,0-1 1,0 1-1,0-1 0,1 1 1,-1-1-1,0 1 0,0 0 0,0-1 1,0 1-1,0 0 0,0 0 1,0 0-1,0 0 0,0 0 1,0 0-1,0 0 0,0 0 0,0 0 1,0 0-1,1 0 0,-1 0 1,0 1-1,0-1 0,0 0 1,0 1-1,-1 0 0,-4 2 2,1-1 0,0 1 0,0 0-1,0 0 1,0 0 0,0 1 0,1 0-1,-1 0 1,1 0 0,0 0 0,1 1-1,-1-1 1,1 1 0,-4 7 0,1-2-31,1 1 0,0-1 0,1 1 0,0 0 0,0 0 0,-2 16 0,6-25 1,-1 0 1,1-1-1,0 1 1,0 0-1,-1 0 1,1-1-1,1 1 0,-1 0 1,0 0-1,0-1 1,1 1-1,-1 0 1,1-1-1,-1 1 1,1 0-1,0-1 1,-1 1-1,1-1 1,2 3-1,-2-3 0,0 0-1,1 0 0,-1 0 1,0 0-1,1-1 0,-1 1 1,1 0-1,-1-1 0,1 0 0,-1 1 1,1-1-1,-1 0 0,1 0 1,0 1-1,-1-1 0,1-1 1,2 1-1,7-2-17,1-1 0,-1 0 0,0 0 0,19-10 1,-21 9 14,23-10-36,-20 8 26,0 0-1,1 1 1,0 0-1,0 1 1,0 1-1,1 0 1,20-2 0,-33 5 12,1 0 0,0 0 0,0 1 0,0-1 0,0 0 0,-1 1 0,1-1 0,0 1 1,0-1-1,-1 1 0,1 0 0,-1 0 0,1 0 0,0 0 0,-1 0 0,1 0 1,-1 0-1,0 1 0,0-1 0,1 0 0,-1 1 0,0-1 0,0 1 0,0 0 1,0-1-1,1 3 0,7 11 5,-8-14 0,0 0 1,0 0 0,0-1 0,0 1 0,0 0 0,0-1 0,0 1 0,0 0 0,0-1 0,0 1 0,0-1 0,0 0 0,0 1 0,0-1 0,1 0 0,-1 0 0,0 0 0,0 0-1,0 0 1,0 0 0,1 0 0,-1 0 0,0 0 0,0 0 0,0-1 0,0 1 0,3-1 0,34-18 72,-21 9-46,-10 7-24,0 0 1,0 0 0,0 1 0,0 0-1,0 0 1,14-1 0,-19 3-8,0 0 0,0 0 0,1 1 0,-1-1 0,0 0 0,0 1 0,0-1 0,0 1 0,0 0 0,0 0 0,0 0 1,0 0-1,0 0 0,0 0 0,-1 0 0,1 1 0,0-1 0,-1 1 0,1-1 0,-1 1 0,1 0 0,-1-1 0,0 1 0,0 0 0,0 0 0,0 0 0,1 3 0,5 14 12,-7-17-180,1 1-1,0 0 0,0 0 0,0 0 0,1 0 0,-1 0 0,0-1 1,4 5-1,-4-7 127,-1 1 0,0-1 0,1 0 0,-1 0 0,0 1 0,1-1 0,-1 0 0,1 0 0,-1 0 0,0 0 0,1 0 0,-1 1 0,1-1 0,-1 0 0,0 0 0,1 0 0,-1 0 0,1 0 0,-1 0 0,1-1 0,-1 1 0,0 0 0,1 0 0,-1 0 0,1-1 0,15-14-1153,-4-2 340,0 0 0,-2-1 0,0-1-1,11-29 1,21-84-2248,-28 83 1906,50-182-932,-91 328 8824,4 22-3529,19-95-2893,1 1 0,2 0 0,0 0 0,2 0 0,1-1 0,0 1 0,12 44 0,-13-65-266,0-1-4,0 0 1,-1 0 0,1 0 0,1 0-1,-1 0 1,0 0 0,1-1 0,-1 1-1,1 0 1,0-1 0,0 1 0,3 2-1,-5-5 0,0 0 0,0 0 0,1 0 0,-1 0 0,0 0 0,0 0 0,0 0 0,1 0-1,-1 1 1,0-2 0,0 1 0,0 0 0,1 0 0,-1 0 0,0 0 0,0 0 0,0 0 0,0 0-1,1 0 1,-1 0 0,0 0 0,0 0 0,0 0 0,0 0 0,1 0 0,-1-1 0,0 1 0,0 0-1,0 0 1,0 0 0,0 0 0,0 0 0,0-1 0,1 1 0,-1 0 0,0 0 0,0 0 0,0 0-1,0-1 1,0 1 0,0 0 0,0 0 0,0 0 0,0-1 0,0 1 0,0 0 0,0 0 0,0 0-1,0-1 1,0 1 0,0 0 0,0 0 0,0-14 16,0 12-13,-7-104 254,7 105-253,0 1 1,0 0-1,0-1 1,1 1-1,-1 0 1,0-1-1,0 1 0,0 0 1,0 0-1,1-1 1,-1 1-1,0 0 1,0 0-1,1-1 0,-1 1 1,0 0-1,0 0 1,1 0-1,-1 0 1,0-1-1,1 1 0,-1 0 1,0 0-1,1 0 1,-1 0-1,0 0 1,1 0-1,-1 0 0,0 0 1,1 0-1,-1 0 1,0 0-1,1 0 1,-1 0-1,0 0 1,1 0-1,-1 0 0,0 0 1,1 0-1,-1 1 1,0-1-1,0 0 1,1 0-1,-1 0 0,1 1 1,19 7 52,-16-6-23,10 3-19,0-1 1,0 0-1,0-1 1,1-1-1,0-1 1,-1 0-1,1 0 1,0-2-1,-1 0 1,1 0-1,-1-2 1,1 0-1,-1 0 1,0-1-1,25-11 1,-10-4 103,-28 18-106,1 0-1,-1 0 0,0 0 1,0 0-1,0 0 1,0 0-1,0-1 1,0 1-1,-1 0 1,1-1-1,0 1 1,-1 0-1,1-1 1,0 1-1,-1-1 0,0 1 1,1-1-1,-1-2 1,0 3-7,0 1-1,0 0 1,0-1 0,0 1 0,0-1-1,0 1 1,0-1 0,0 1-1,-1 0 1,1-1 0,0 1 0,0-1-1,0 1 1,-1 0 0,1-1 0,0 1-1,0 0 1,-1-1 0,1 1-1,0 0 1,-1-1 0,1 1 0,0 0-1,-1 0 1,1-1 0,0 1 0,-1 0-1,1 0 1,-1 0 0,1-1 0,-1 1-1,-16 3 130,-15 15 79,21-10-145,1 1 1,0 1-1,-9 11 1,16-18-49,1 0 0,-1 0 0,1 1 0,-1-1 0,1 1 0,0-1 0,1 1-1,-1 0 1,1 0 0,-1 0 0,1 0 0,0 0 0,1 0 0,-1 5 0,1-8-13,0-1 0,0 1 0,0 0 0,1 0 0,-1-1 0,0 1 0,1 0 0,-1-1 0,0 1 0,1 0 0,-1-1 0,1 1 0,-1-1 0,1 1 0,-1-1 0,1 1 0,-1-1 0,1 1 0,0-1 0,-1 1-1,1-1 1,-1 0 0,1 1 0,0-1 0,0 0 0,-1 0 0,1 1 0,0-1 0,0 0 0,-1 0 0,1 0 0,0 0 0,0 0 0,1 0 0,25-3 123,-11-2-80,0-1 0,0 0 1,-1-1-1,27-16 1,-29 15-36,0 0 0,1 1 1,0 1-1,0 0 1,0 1-1,16-4 1,-29 9-16,0 0 0,0 0 0,0 0 0,0 0 0,0 0 0,-1 0 0,1 0 0,0 0 0,0 0 0,0 0 0,0 0 0,0 0 0,0 1 0,-1-1 0,1 0 0,0 0 0,0 1 0,0-1 0,-1 1 0,1-1 0,0 1 0,0-1 0,-1 1 0,1 0 0,0-1 0,-1 1 0,2 1 0,5 23 36,-7-22-32,0-1-1,0 0 1,1 1 0,-1-1 0,1 0-1,0 0 1,0 0 0,2 4-1,-3-5-2,1-1-1,0 1 1,-1-1-1,1 1 0,0-1 1,-1 1-1,1-1 0,0 0 1,0 0-1,0 1 1,-1-1-1,1 0 0,0 0 1,0 0-1,0 0 1,-1 0-1,1 0 0,0 0 1,0 0-1,0 0 0,0 0 1,-1 0-1,1 0 1,0-1-1,0 1 0,0 0 1,-1-1-1,1 1 1,0-1-1,0 0 0,22-12-39,-20 11-32,0 0-1,1 0 1,-1 0-1,0 0 1,1 0 0,0 1-1,-1-1 1,1 1-1,0 0 1,-1 0 0,1 0-1,7 0 1,-10 1 19,0 1 1,-1-1-1,1 0 1,0 0-1,-1 1 1,1-1-1,0 0 1,-1 1-1,1-1 1,0 1-1,-1-1 1,1 1-1,-1-1 1,1 1-1,-1-1 1,1 1-1,-1-1 1,1 1-1,-1 0 0,0-1 1,1 1-1,-1 0 1,0-1-1,1 1 1,-1 0-1,0-1 1,0 1-1,0 0 1,0 0-1,0-1 1,0 1-1,0 1 1,-3 24-662,-1-11 189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5:41.6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152 166 12523,'2'-1'314,"-1"0"1,1 0-1,-1 0 1,1 0-1,-1-1 1,0 1-1,1 0 1,-1-1-1,0 1 1,0-1-1,0 1 1,0-1-1,0 1 1,0-4-1,-1 5-219,1 0 0,-1-1-1,0 1 1,0 0 0,0-1-1,0 1 1,0 0 0,0-1-1,-1 1 1,1 0 0,0-1 0,0 1-1,0 0 1,0-1 0,0 1-1,0 0 1,-1-1 0,1 1-1,0 0 1,0 0 0,0-1-1,-1 1 1,1 0 0,0 0-1,0-1 1,-1 1 0,1 0 0,-1 0-1,-18-3 2078,8 5-1945,1 1-1,-1 0 1,1 0 0,0 1 0,0 0-1,0 1 1,1 0 0,0 1 0,0 0-1,0 0 1,0 1 0,-12 13-1,20-19-226,0 0-1,0 0 0,0 0 0,0 0 1,1 0-1,-1 1 0,0-1 0,1 0 1,-1 0-1,0 1 0,0 1 0,1-2 0,0-1 1,0 0-1,0 1 0,0-1 0,0 1 0,1-1 0,-1 0 0,0 1 0,0-1 0,0 0 1,0 1-1,0-1 0,0 1 0,1-1 0,-1 0 0,0 1 0,0-1 0,0 0 0,1 1 0,-1-1 1,0 0-1,1 0 0,-1 1 0,0-1 0,0 0 0,1 1 0,1-1-2,0 1-1,1 0 0,-1-1 1,0 0-1,0 1 0,0-1 1,0 0-1,1 0 1,-1 0-1,0 0 0,0-1 1,0 1-1,3-1 0,18-6 5,-1-2-1,0 0 0,-1-1 1,36-23-1,-12 7 26,-29 16-18,-9 6-4,-1 0 0,1 0 0,0 1 0,0 0 0,0 0 0,11-2 0,-17 5-2,-1 0 0,1 0-1,0 0 1,-1 0 0,1 0-1,0 0 1,0 0 0,-1 0-1,1 0 1,0 0 0,-1 0 0,1 0-1,0 1 1,-1-1 0,1 0-1,-1 1 1,1-1 0,0 0-1,-1 1 1,1-1 0,-1 1-1,1-1 1,-1 1 0,1-1-1,-1 1 1,1-1 0,-1 1-1,0-1 1,1 1 0,-1 0-1,0-1 1,1 2 0,3 27 57,-4-27-50,0 1 0,0-1 1,1 1-1,-1 0 0,0-1 0,1 1 1,0-1-1,0 1 0,-1-1 0,3 3 0,-2-4-4,0 0 0,0 0 0,1 0 0,-1 0 0,0-1 0,0 1 0,1 0 0,-1-1 0,1 1 0,-1-1 0,0 1 0,1-1 0,-1 0 0,1 0 0,-1 0 0,1 0 0,-1 0 0,1 0 0,-1 0 0,1 0 0,-1 0 0,0-1 0,3 0 0,37-15 33,-34 13-28,39-20 23,35-15-2,-73 34-41,1 1 1,0 1 0,0-1-1,1 2 1,-1-1-1,0 1 1,11 0-1,-18 1 5,1 1 0,-1-1 0,0 0 0,1 1 0,-1 0-1,1-1 1,-1 1 0,0 0 0,1 0 0,-1 0-1,0 1 1,0-1 0,0 0 0,0 1 0,0 0 0,0-1-1,0 1 1,-1 0 0,1 0 0,-1 0 0,1 0-1,1 4 1,16 16-84,-17-20 85,0-1-1,1 0 0,-1 0 0,0 0 0,0 0 1,1 0-1,-1-1 0,0 1 0,1-1 1,-1 1-1,1-1 0,-1 0 0,0 0 0,1 0 1,-1 0-1,1-1 0,-1 1 0,4-2 1,42-13-114,-21 3-148,47-30 0,-52 28-88,0 1 1,45-19-1,-66 32 327,0-1 0,1 1 1,-1-1-1,0 1 0,1-1 0,-1 1 1,1 0-1,-1 0 0,1 0 1,-1 0-1,0 0 0,1 0 0,-1 0 1,1 0-1,-1 1 0,1-1 1,-1 0-1,0 1 0,1-1 0,1 2 1,-1-1 14,-1 0 0,0 1 0,0-1 0,0 0 0,0 1 0,-1-1 1,1 1-1,0-1 0,0 1 0,-1-1 0,1 1 0,-1 0 0,0-1 0,1 1 0,-1-1 1,0 1-1,0 3 0,0-5 22,0 1 0,0 0 1,0 0-1,0 0 0,0 0 1,0 0-1,0 0 0,0-1 1,0 1-1,1 0 0,-1 0 1,0 0-1,1 0 0,-1-1 0,0 1 1,1 0-1,-1 0 0,1-1 1,-1 1-1,1 0 0,0-1 1,-1 1-1,1 0 0,0-1 1,-1 1-1,1-1 0,0 1 0,0-1 1,-1 0-1,3 1 0,-2-1 23,-1 0-1,1 0 0,0-1 0,0 1 1,0 0-1,0-1 0,0 1 1,0 0-1,0-1 0,0 1 0,-1-1 1,1 0-1,0 1 0,0-1 0,-1 0 1,1 1-1,0-1 0,-1 0 1,1 0-1,-1 0 0,1 1 0,-1-1 1,1 0-1,-1 0 0,1 0 0,-1-1 1,8-21 136,-1-5 27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8:37:21.0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821 178 9402,'-18'-65'1664,"2"4"-502,15 58-1118,0 0 0,0 1 1,0-1-1,0 0 0,0 1 0,-1-1 1,1 0-1,-1 1 0,0 0 0,0-1 1,0 1-1,0 0 0,0 0 0,0 0 1,-1 0-1,1 1 0,-1-1 0,1 1 1,-1-1-1,1 1 0,-1 0 0,0 0 1,0 0-1,0 0 0,0 0 0,1 1 0,-1 0 1,0-1-1,0 1 0,-6 0 0,-5 2 6,0 1 0,1 0-1,-1 1 1,1 1 0,-18 8-1,-5 0-78,-26 8 28,26-11-15,0 2 1,1 2-1,1 1 0,-48 29 0,36-13 41,-67 59-1,98-76 15,0 1 0,1 0 0,1 1 0,0 0 0,1 1 0,1 0-1,-15 33 1,23-43-26,0 1-1,1 0 0,0 0 0,0 1 0,1-1 1,0 0-1,0 1 0,1-1 0,0 0 0,0 1 1,3 11-1,0-7 0,0-1 1,1 0-1,0 0 1,1 0-1,1 0 0,11 18 1,8 4 30,1-1 0,1-2 0,49 43 1,-69-67-31,13 13 0,1-2 0,1-1-1,1-1 1,39 22 0,-47-30-24,1-1 0,0-1 0,0-1 1,0 0-1,1-1 0,0 0 1,0-2-1,29 2 0,-16-5 0,-1-1 1,1-1-1,-1-2 0,0 0 0,0-3 1,-1 0-1,0-1 0,0-2 1,44-24-1,-55 25 13,1 0 0,-1-2 0,0 0 0,-2 0 0,1-2 0,-1 0 0,-1-1 0,-1 0 0,0-1 0,-1-1 0,0 0 0,-2 0 0,0-1 0,14-36 0,-20 44 2,-1-1 1,-1 0-1,0 0 1,0 0-1,-1 0 1,0 0-1,-1-1 1,0 1-1,-1 0 1,-1 0-1,1 0 1,-6-17-1,2 15 17,0 0 0,-1 0 0,-1 1 1,0-1-1,0 1 0,-1 1 0,-1 0 0,0 0 0,-15-14 0,-203-162 838,222 183-844,-4-3-2,0 1 1,0 0 0,-1 0-1,1 1 1,-2 0 0,1 1-1,0 0 1,-1 0 0,-12-1-1,14 4-86,1 0 0,-1 1-1,1 0 1,-1 0 0,1 1 0,-1 0-1,1 1 1,-1 0 0,1 0-1,0 0 1,0 1 0,-14 8-1,-91 58-349,108-65 398,-71 48-260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6.1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25 17972,'-1'11'719,"0"0"-1,-1-1 1,0 1-1,-5 13 1,-3 16 808,6-19-832,1 1 0,0 33 0,3-49-626,0 0 0,0 0 0,1 0 0,0 0 0,0-1 0,0 1 0,1 0 0,0 0 0,0-1 0,1 1 0,-1-1 0,1 0 0,0 0 0,5 6 0,-5-8-37,0-1-1,0 1 1,0-1-1,0 0 1,0 0-1,0 0 0,1-1 1,-1 1-1,1-1 1,-1 0-1,1 0 1,-1 0-1,1 0 1,0-1-1,-1 1 1,1-1-1,0 0 1,-1 0-1,1 0 0,0-1 1,-1 1-1,1-1 1,0 0-1,-1 0 1,1 0-1,5-3 1,1-1 41,1 0 1,-1 0 0,0-1-1,0 0 1,0-1 0,-1 0 0,11-11-1,-14 12-18,0 0-1,-1-1 1,0 0 0,0 0-1,0 0 1,-1 0-1,0-1 1,0 1-1,-1-1 1,0 0 0,0 0-1,-1-1 1,2-16-1,-4 25-48,1-1 0,-1 0 0,0 0 0,0 0 0,0 0 0,0 0 0,0 1 0,0-1 0,0 0 0,0 0 0,-1 0 0,1 0 0,0 1 0,0-1 0,-1 0 0,1 0 0,-1 0 0,1 1 0,0-1-1,-1 0 1,1 1 0,-1-1 0,0 0 0,1 1 0,-1-1 0,1 1 0,-1-1 0,0 1 0,-1-2 0,1 2-4,0 0 1,0 1-1,0-1 1,0 0-1,0 0 1,0 0-1,1 0 0,-1 1 1,0-1-1,0 0 1,0 1-1,0-1 1,1 1-1,-1-1 0,0 1 1,0 0-1,1-1 1,-1 1-1,0-1 1,1 1-1,-1 0 1,1 0-1,-1-1 0,1 1 1,-1 0-1,1 0 1,-1 1-1,-1 2-8,0 0 0,0 0 1,1 0-1,-1 0 0,1 0 0,0 0 0,1 1 0,-1-1 0,1 0 0,-1 0 1,1 1-1,0-1 0,1 0 0,-1 1 0,1-1 0,0 0 0,0 0 1,0 0-1,1 0 0,-1 0 0,1 0 0,0 0 0,0 0 0,1-1 0,-1 1 1,1-1-1,-1 1 0,1-1 0,0 0 0,0 0 0,1 0 0,-1-1 1,1 1-1,-1-1 0,1 0 0,0 0 0,0 0 0,0 0 0,0-1 0,0 1 1,0-1-1,0 0 0,0 0 0,7 0 0,-1-1 2,0-1 0,0 0-1,0 0 1,0-1 0,0 0 0,-1-1 0,1 0-1,-1 0 1,0-1 0,0-1 0,0 1 0,11-9-1,-13 9 4,-1 0-1,0-1 0,0 0 0,0 0 0,-1 0 1,0-1-1,0 0 0,0 0 0,-1 0 0,1-1 1,-2 0-1,1 1 0,-1-1 0,0 0 0,0-1 1,2-10-1,-5 17 1,0 1 0,1-1 0,-1 0 0,0 0 0,0 0 0,0 0 0,0 0 0,0 0 0,0 0-1,0 0 1,0 1 0,0-1 0,0 0 0,-1 0 0,1 0 0,0 0 0,-1 0 0,1 1 0,0-1 0,-1 0 0,1 0 0,-1 0 0,0 0 0,0 1-2,0-1 1,1 1-1,-1 0 0,0 0 0,0-1 0,0 1 0,1 0 1,-1 0-1,0 0 0,0 0 0,0 0 0,0 0 1,1 0-1,-1 1 0,0-1 0,0 0 0,0 0 1,1 1-1,-2 0 0,-3 1-11,0 0-1,1 1 1,0 0 0,-1-1-1,1 2 1,-5 4-1,4-3 5,1 0-1,0-1 0,0 2 0,0-1 1,0 0-1,1 1 0,0 0 0,0 0 0,1 0 1,-1 0-1,1 0 0,1 0 0,-3 11 1,5-16 9,-1 1 0,0-1 0,0 1 0,0-1 0,1 1 0,-1-1 0,1 0 0,-1 1 0,1-1 0,0 0 1,-1 0-1,1 1 0,0-1 0,0 0 0,0 0 0,0 0 0,0 0 0,0 0 0,0 0 0,0 0 0,0 0 0,1-1 0,-1 1 1,0 0-1,1-1 0,-1 1 0,0-1 0,1 1 0,-1-1 0,0 1 0,1-1 0,-1 0 0,1 0 0,-1 0 0,2 0 0,9 1-12,1-1-1,-1 0 0,15-3 1,-15 2-18,212-25-509,-224 26 544,1 0 1,0 0-1,-1 0 1,1 0-1,-1 0 1,1 0-1,0 0 1,-1-1-1,1 1 1,0 0-1,-1 0 1,1-1-1,-1 1 1,1 0-1,-1-1 1,1 1-1,0 0 1,-1-1-1,0 1 1,1-1-1,-1 1 1,1-1-1,-1 1 1,1-1-1,-1 1 1,0-1-1,0 0 1,1 1-1,-1-1 1,0 1-1,0-1 1,1 0-1,-1 1 1,0-1-1,0 0 1,0 1-1,0-1 1,0 0-1,0 1 1,0-1-1,0 1 1,0-1-1,-1 0 1,1 1-1,0-1 1,0 0-1,-1 1 1,1-2-1,-3-4 86,-1 0 0,1 1 0,-1-1 0,-5-6 0,-2-3 51,11 14-126,-40-73 629,35 64-570,0 0 0,1-1 0,0 0 0,1 0 0,-2-14 0,5 25-82,0-1-1,0 1 1,0 0 0,0-1 0,0 1 0,0-1 0,0 1 0,0 0 0,0-1 0,0 1 0,0-1 0,0 1 0,0 0 0,0-1 0,0 1 0,0 0-1,1-1 1,-1 1 0,0 0 0,0-1 0,0 1 0,1 0 0,-1-1 0,0 1 0,0 0 0,1-1 0,-1 1 0,0 0 0,1 0 0,-1 0 0,0-1-1,1 1 1,-1 0 0,0 0 0,1 0 0,-1 0 0,0-1 0,1 1 0,-1 0 0,1 0 0,-1 0 0,0 0 0,1 0 0,-1 0 0,1 0 0,-1 0-1,1 0 1,22 7-827,-13-4 391,4 0 222,0-1 1,0 0 0,1-1 0,-1-1 0,23-3 0,12-3-344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6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1 18532,'-2'1'221,"-1"0"0,0 1 0,1 0 0,-1 0 0,1-1 0,-1 1 0,1 1 0,0-1 0,0 0 0,0 0 0,0 1 0,1-1 0,-1 1 1,0 0-1,1-1 0,0 1 0,0 0 0,-2 6 0,-1 5 566,0 1 1,-1 22 0,3-24-620,0 1 0,1 0 1,1 0-1,1 0 0,0 0 0,5 26 1,-5-35-160,1-1 0,-1 1 0,1-1 0,0 0 0,0 0 1,0 0-1,0 0 0,1 0 0,0 0 0,-1-1 0,1 1 1,1-1-1,-1 0 0,0 1 0,1-2 0,0 1 0,-1 0 1,1-1-1,0 0 0,1 0 0,-1 0 0,0 0 0,0 0 1,8 1-1,2-1-41,-1-1 1,1 0 0,0-1-1,22-3 1,28 1-140,-62 2 168,0 0 1,0 0 0,0 0-1,-1 0 1,1 0 0,0 1 0,0-1-1,0 1 1,-1-1 0,1 1-1,0-1 1,0 1 0,-1 0-1,1 0 1,-1 0 0,1 0 0,-1 0-1,1 0 1,-1 0 0,1 1-1,-1-1 1,0 0 0,0 1-1,0-1 1,0 1 0,0-1 0,0 1-1,0 0 1,0-1 0,-1 1-1,1 0 1,-1 0 0,1-1 0,-1 1-1,0 0 1,1 0 0,-1 0-1,0-1 1,0 1 0,-1 0-1,1 0 1,0 0 0,-1 1 0,0 4 52,-1 0 0,-1 0 0,1-1 1,-1 1-1,0-1 0,0 0 1,-1 0-1,1 0 0,-2 0 0,-6 7 1,1-3 117,0 0 1,-1-1-1,0 0 0,-1-1 1,-22 12-1,29-17-156,0 0-1,0-1 0,0 0 0,-1 0 1,1 0-1,-1-1 0,0 0 0,1 0 0,-1 0 1,0-1-1,0 0 0,1 0 0,-1 0 1,0-1-1,1 0 0,-12-3 0,15 4-26,0-1 0,0 0 0,0 0 0,1-1 0,-1 1 0,0 0 0,0 0 0,1-1 0,-1 1 0,1-1 0,-1 0 0,1 1 0,0-1 0,-1 0 0,1 0 0,0 0 0,0 0 0,0 0 0,1 0 0,-1 0 0,0 0 0,1 0 0,0 0 0,-1-1 0,1-2 0,0-3-9,0 0 0,1 1 0,0-1 0,0 0 0,0 1 0,4-8 0,9-29-311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7.0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13 15795,'-1'-12'4478,"0"12"-4385,1 0-1,0 0 1,-1 0-1,1 0 0,0 0 1,-1 1-1,1-1 1,0 0-1,-1 0 0,1 0 1,0 0-1,0 1 0,-1-1 1,1 0-1,0 0 1,0 1-1,-1-1 0,1 0 1,0 0-1,0 1 1,-1-1-1,1 0 0,0 1 1,0-1-1,0 0 1,0 1-1,0-1 0,0 0 1,0 1-1,-1-1 0,1 0 1,0 1-1,0-1 1,0 0-1,0 1 0,1 0 1,-37 158 3804,5 83-3093,30-236-751,-1 14-22,-4 50 65,6-66-112,0 0 1,0 0-1,1 0 1,-1 0 0,1 0-1,0-1 1,0 1-1,0 0 1,0 0-1,1-1 1,-1 1 0,1-1-1,4 7 1,-5-9-39,0 0 0,0-1 0,0 1 0,0 0 0,0 0 0,0-1 1,0 1-1,0 0 0,0-1 0,0 1 0,0-1 0,0 0 0,1 1 0,-1-1 1,0 0-1,0 0 0,0 1 0,1-1 0,-1 0 0,0 0 0,0-1 0,1 1 1,-1 0-1,0 0 0,0 0 0,0-1 0,0 1 0,1-1 0,-1 1 0,0-1 1,0 1-1,0-1 0,0 0 0,0 1 0,0-1 0,0 0 0,1-1 0,3-3-147,0 0 0,0 0 0,0-1 0,-1 1 0,6-9 0,9-18-401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3 150 15307,'-1'1'153,"1"0"-1,0 0 0,-1 0 0,1 0 0,0 0 1,-1 1-1,1-1 0,0 0 0,0 0 1,0 0-1,0 0 0,0 1 0,0-1 1,1 0-1,-1 0 0,0 0 0,1 0 1,-1 0-1,0 0 0,1 0 0,-1 0 0,1 0 1,0 0-1,1 2 0,-1-2-7,0-1 0,0 1 0,1 0 0,-1-1 0,0 1 0,1-1 0,-1 1 0,1-1 0,-1 0 0,0 0 0,1 0 0,-1 0 0,1 0 0,-1 0 0,1 0 0,2-1 0,2 0 99,0 0 0,-1-1 0,1 0 1,0 0-1,0 0 0,-1-1 0,1 0 1,7-5-1,-6 1-57,0 1 1,0-1 0,-1-1 0,0 1-1,0-1 1,7-12 0,-11 17-148,0-1 1,-1 1 0,1 0 0,-1-1 0,0 1 0,0-1-1,0 1 1,0-1 0,0 1 0,-1-1 0,0 0-1,1 1 1,-1-1 0,-1 0 0,1 1 0,-1-1 0,1 1-1,-1-1 1,0 1 0,-2-5 0,3 7-32,0 0 1,-1 0 0,0 0-1,1 0 1,-1 0-1,0 0 1,0 0-1,1 0 1,-1 0-1,0 1 1,0-1 0,0 0-1,0 0 1,0 1-1,0-1 1,0 1-1,0-1 1,0 1-1,-1-1 1,1 1 0,0 0-1,-2-1 1,1 1 1,0 0 0,-1 0 1,1 1-1,0-1 0,0 0 0,0 1 1,0 0-1,0-1 0,0 1 1,0 0-1,-4 2 0,0 1 7,1 0 0,-1 1-1,1 0 1,0 0-1,0 0 1,-8 10 0,7-5-18,0 0 1,1 0 0,0 0 0,1 1 0,0 0 0,-3 15 0,6-20-9,-1 1 0,1-1 1,0 1-1,1 0 0,0-1 1,0 1-1,0 0 0,1-1 1,0 1-1,0 0 1,1-1-1,2 7 0,-3-10 7,0-1-1,0 0 1,0 0-1,0 0 1,0 0-1,1-1 1,-1 1-1,1 0 1,-1 0-1,1-1 1,0 1-1,0-1 1,0 0-1,-1 1 1,1-1-1,0 0 1,1 0-1,-1 0 1,4 1-1,-2-2-1,0 1-1,0-1 0,0 0 0,-1 0 0,1 0 0,0 0 0,0-1 1,0 1-1,0-1 0,6-2 0,5-3-7,-1-1 0,1 0 0,-1-1 0,19-14 1,80-69 55,-112 90-45,-1 1 0,1-1 0,-1 1-1,1 0 1,-1-1 0,1 1 0,-1 0 0,1-1 0,-1 1-1,1 0 1,0 0 0,-1 0 0,1 0 0,0 0 0,-1 0 0,1 0-1,-1 0 1,2 0 0,3 7-7,-7 20-8,1-23 13,-2 12 0,2-8 5,-1 0 0,1 0 1,0 1-1,0-1 1,1 0-1,1 1 0,-1-1 1,3 10-1,-3-17 2,0 0 1,1 0-1,-1 0 0,1 0 0,-1 0 0,1-1 1,0 1-1,-1 0 0,1 0 0,0 0 0,-1-1 1,1 1-1,0 0 0,0-1 0,0 1 0,0 0 0,0-1 1,0 1-1,0-1 0,0 0 0,0 1 0,0-1 1,0 0-1,0 1 0,0-1 0,0 0 0,0 0 1,0 0-1,0 0 0,0 0 0,0 0 0,0 0 0,0-1 1,0 1-1,2-1 0,2 0 17,0-1-1,0 0 1,0 0-1,-1 0 1,1 0-1,4-4 1,1-1-82,-1 0 0,0 0 0,-1 0 0,1-1 0,-1-1 0,-1 1 0,0-1 0,0-1 1,0 1-1,-2-1 0,7-12 0,-12 21 14,0 0 1,1 0 0,-1 0-1,0 0 1,1 0-1,-1 0 1,0 0-1,0 0 1,0 0-1,0 0 1,0 0 0,0 0-1,0 0 1,0 0-1,0 0 1,-1 0-1,1 0 1,0 0-1,-1 0 1,1 0-1,-1 0 1,1 0 0,-1 0-1,1 0 1,-1 1-1,0-1 1,1 0-1,-1 0 1,0 1-1,0-1 1,1 0 0,-1 1-1,0-1 1,0 1-1,0-1 1,0 1-1,0-1 1,-1 0-1,-12-6-479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8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18492,'3'0'1792,"-5"1"-1344,2 1-208,2 2 841,3 2-1001,4-1-520,-3-2 392,-5 2-136,-1 0-96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8.9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0 19236,'-54'160'4004,"45"-127"-3788,2 0 1,-6 63-1,12-87-188,1-1 1,0 1-1,0-1 0,1 1 0,2 9 1,-2-17-26,-1 1 1,0-1 0,1 1 0,-1-1 0,1 1-1,-1-1 1,1 0 0,0 1 0,-1-1 0,1 0 0,0 0-1,0 1 1,0-1 0,0 0 0,0 0 0,0 0-1,0 0 1,1 0 0,-1-1 0,0 1 0,0 0 0,1 0-1,-1-1 1,1 1 0,-1-1 0,0 1 0,1-1-1,-1 0 1,1 1 0,-1-1 0,1 0 0,-1 0 0,1 0-1,-1 0 1,1 0 0,1-1 0,5-2 5,1 0 1,-1 0 0,-1 0-1,1-1 1,0-1-1,-1 1 1,0-1 0,0 0-1,8-8 1,-10 7-11,1 1 1,0 0 0,0 1-1,1-1 1,-1 1 0,1 1-1,0-1 1,0 1 0,0 0-1,0 1 1,13-4 0,-19 6 0,1 0-1,-1 1 1,0-1 0,0 0 0,0 0 0,1 0-1,-1 1 1,0-1 0,0 1 0,0-1-1,0 1 1,0-1 0,0 1 0,0 0 0,0-1-1,0 1 1,0 0 0,0 0 0,0 0 0,0-1-1,-1 1 1,1 0 0,0 0 0,-1 0-1,1 0 1,0 1 0,-1-1 0,1 0 0,-1 0-1,0 0 1,1 0 0,-1 1 0,0-1-1,0 0 1,0 1 0,1 6 4,0 0 1,-1-1-1,0 1 0,-2 9 0,0-3 79,0 0 0,-2 0 0,0 0 0,0-1 0,-1 1 0,-1-1 0,-13 22 0,14-27 33,0 0 1,0-1-1,0 0 0,-1 0 0,0 0 1,-1 0-1,1-1 0,-1 0 0,-1-1 0,1 0 1,-1 0-1,0 0 0,-12 5 0,18-10-95,0 1 0,-1 0 0,1-1 1,0 1-1,-1-1 0,1 0 0,-1 1 0,1-1 0,0 0 0,-5-1 0,5 0-77,1 1 0,0 0 0,0-1 1,0 1-1,0 0 0,0-1 0,1 0 0,-1 1 1,0-1-1,0 1 0,0-1 0,0 0 0,1 0 1,-1 1-1,0-1 0,1 0 0,-1 0 0,0-1 1,0 0-3,0 0 0,1-1 1,0 1-1,-1 0 1,1 0-1,0 0 1,0-1-1,0 1 1,0 0-1,0 0 1,1 0-1,-1-1 0,1 1 1,-1 0-1,1 0 1,0 0-1,0 0 1,0 0-1,0 0 1,0 0-1,0 0 0,2-1 1,13-18-415,6-5-7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15683,'-1'3'279,"1"-1"0,-1 0-1,0 1 1,1-1-1,-1 0 1,0 1 0,0-1-1,-1 0 1,1 0-1,-2 3 1,-3 4 300,-4 10 494,2 0 0,-13 39 0,14-27-972,0-1 0,2 1 0,2 0 0,0 1 0,4 57 0,0-75-115,1-1 0,0 0 0,5 15 1,-6-24-28,0 0 0,0-1 0,0 1-1,1-1 1,0 1 0,0-1 0,0 0 0,0 0 0,0 0 0,0 0 0,1 0 0,-1-1 0,1 1 0,0 0 0,5 2-1,-8-4 6,1-1-1,0 1 0,0-1 1,-1 0-1,1 1 0,0-1 0,0 0 1,0 0-1,-1 1 0,1-1 1,0 0-1,0 0 0,0 0 0,0 0 1,-1 0-1,1 0 0,0 0 1,0 0-1,0 0 0,0-1 0,-1 1 1,1 0-1,0-1 0,0 1 1,-1 0-1,2-1 0,-1 0-22,0-1 0,0 1 0,0 0 0,0 0 0,0-1 0,-1 1 0,1 0 0,0-1 0,-1 1 0,1 0 0,-1-1 0,1 1 0,-1-3 0,1-3-111,0 1 1,-1-1 0,0 0 0,0 0 0,-2-9 0,-3-2 278,-1-1-1,-1 1 1,-1-1 0,0 2-1,-2-1 1,0 1 0,-14-18-1,-17-31 2494,41 66-2569,-1-1 0,1 1-1,0 0 1,-1-1 0,1 1-1,0-1 1,0 1-1,-1-1 1,1 1 0,0-1-1,0 0 1,0 1 0,0-1-1,0 1 1,0-1 0,0 1-1,0-1 1,0 1 0,0-1-1,0 0 1,0 1 0,0-1-1,0 1 1,0-1-1,1 1 1,-1-1 0,0 1-1,0-1 1,1 1 0,-1-1-1,0 1 1,1-1 0,-1 1-1,0 0 1,1-1 0,-1 1-1,1-1 1,-1 1 0,0 0-1,1-1 1,-1 1-1,1 0 1,-1 0 0,1 0-1,-1-1 1,1 1 0,0 0-1,-1 0 1,1 0 0,-1 0-1,2 0 1,37-1-347,-27 1 57,62-3-160,-27-4 122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4:26.8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0 139 11658,'42'-11'6337,"108"-22"-5361,-104 25-942,-1 3 1,1 1-1,0 2 1,0 3-1,60 7 0,-34 8-22,-54-11-12,0-1 0,0 0 0,0-2-1,18 1 1,102-3 15,197 2 13,2-10 86,-132 0-88,-49 2 19,-52 0-53,133 11 0,341 11 42,-452-16-56,903 23 19,-281-1-102,-488-19-110,1142-5-779,-618-14 731,280-2-41,-299 4 104,-298 3-111,112-4-286,149-2 356,1079 39-291,-1179 2 491,-2-45 148,-357-3 7,223-24 324,-476 44-482,-15 4 43,-1 0 1,0 0-1,0 0 1,1 0-1,-1 0 1,0 0-1,0 0 1,0-1-1,0 1 1,1 0-1,-1 0 1,0 0-1,0 0 1,0-1-1,0 1 1,1 0-1,-1 0 1,0 0-1,0-1 1,0 1-1,0 0 1,0 0-1,0 0 1,0-1-1,0 1 1,0 0-1,0 0 1,0-1-1,0 1 1,0 0 0,0 0-1,0-1 1,0 1-1,0 0 1,0 0-1,0 0 1,0-1-1,0 1 1,0 0-1,0 0 1,0-1-1,0 1 1,-1 0-1,1 0 1,0 0-1,0 0 1,0-1-1,0 1 1,-1 0-1,1 0 1,0 0-1,0 0 1,0 0-1,0-1 1,-1 1-1,1 0 1,-8-8-46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19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228 188 16940,'-2'-1'179,"-1"0"1,1 1 0,-1-1 0,0 0 0,1 1 0,-1 0 0,0-1-1,1 1 1,-1 0 0,0 1 0,0-1 0,1 0 0,-1 1-1,0-1 1,1 1 0,-1 0 0,1 0 0,-1 0 0,1 0 0,-1 0-1,-3 4 1,-4 2 225,-1 0 0,2 1 0,-12 13 1,16-17-226,-15 16 353,-27 35 0,42-48-479,-1 1 1,1-1-1,1 1 1,-1 0-1,2 1 1,-1-1-1,1 1 1,-4 13-1,7-22-52,0 1 1,0-1-1,-1 1 0,1-1 0,0 1 1,0-1-1,0 1 0,0-1 0,0 1 1,0 0-1,0-1 0,0 1 0,0-1 1,0 1-1,0-1 0,0 1 0,0 0 1,0-1-1,0 1 0,0-1 0,1 1 1,-1-1-1,0 1 0,0-1 0,1 1 1,-1-1-1,0 1 0,1-1 0,-1 1 1,1-1-1,-1 0 0,1 1 0,-1-1 1,0 0-1,1 1 0,-1-1 0,1 0 1,-1 0-1,1 1 0,0-1 0,-1 0 1,1 0-1,-1 0 0,1 0 0,-1 1 1,1-1-1,0 0 0,-1 0 0,1 0 1,-1 0-1,2-1 0,1 1 3,0-1-1,0 0 0,0 0 1,0-1-1,0 1 0,0-1 1,3-1-1,10-9 6,-1 0-1,0-1 1,-1 0-1,13-17 1,47-64 198,44-86 676,-84 126-399,-31 50-147,-2 7-122,-4 18-50,-11 33-182,13-49 46,-8 28-45,-1-2-104,2 0-1,1 0 0,1 1 0,-1 59 0,6-89-12,1 0-1,0 0 1,1 1 0,-1-1 0,0 0 0,0 0 0,1 0 0,0 1 0,-1-1 0,1 0 0,0 0 0,0 0 0,0 0 0,0 0 0,0 0 0,1-1 0,-1 1 0,1 0-1,2 2 1,-2-3 5,-1-1 0,1 1 0,0-1-1,-1 0 1,1 1 0,0-1 0,-1 0-1,1 0 1,0 0 0,-1 0 0,1-1-1,0 1 1,-1 0 0,1-1-1,0 1 1,-1-1 0,1 0 0,-1 1-1,1-1 1,-1 0 0,1 0 0,-1 0-1,1 0 1,-1 0 0,0 0 0,1-2-1,28-26-960,3-6-388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0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135 307 17308,'-3'1'182,"-1"1"1,1 0 0,0 0 0,0 0-1,0 0 1,0 0 0,0 1-1,1 0 1,-1-1 0,1 1 0,0 0-1,-1 0 1,1 0 0,-2 5-1,-3 2 204,-8 11 528,1 2 1,-13 27 0,22-39-754,1-1 1,-1 2 0,2-1 0,0 0 0,0 1-1,1-1 1,-1 17 0,3-26-142,0 0 1,0 0-1,0 0 1,0 0-1,0 0 1,1 0-1,-1 0 1,1 1-1,-1-1 0,1-1 1,0 1-1,0 0 1,0 0-1,1 2 1,-1-3-13,0 0 0,0 0-1,1 0 1,-1 0 0,0-1 0,0 1 0,1 0 0,-1 0 0,0-1 0,1 1 0,-1-1 0,1 0 0,-1 1 0,0-1 0,1 0 0,-1 0 0,1 0 0,-1 0 0,1 0-1,-1 0 1,1 0 0,1-1 0,5 0-2,0-1-1,0-1 1,-1 1-1,1-1 0,0-1 1,-1 1-1,12-9 1,50-39 21,-37 26 1,-22 18-24,-3 1 3,1 0-1,0 0 1,0 1 0,9-4-1,-16 8-3,1 1 0,-1-1-1,0 0 1,0 1 0,0 0-1,0-1 1,1 1 0,-1 0-1,0-1 1,0 1 0,1 0-1,-1 0 1,0 0 0,0 0-1,1 0 1,-1 1 0,0-1-1,0 0 1,1 0 0,-1 1-1,0-1 1,0 1 0,0-1-1,1 1 1,-1 0 0,0-1-1,0 1 1,0 0 0,0 0-1,0-1 1,-1 1 0,1 0-1,0 0 1,0 0 0,0 0-1,-1 0 1,1 0 0,0 2-1,1 4 14,0-1-1,0 0 1,-1 1 0,0 0-1,0-1 1,-1 1-1,0 9 1,0-10 16,0 1 0,1 0 0,-1-1 0,1 1 0,1 0 1,2 10-1,-3-17-26,-1 1 0,0 0 0,0-1 0,0 1 0,1-1 0,-1 1 0,0-1 0,1 0 0,-1 1 0,0-1 0,1 1 0,-1-1 0,1 1 0,-1-1 0,1 0 0,-1 1 0,1-1 0,-1 0 0,1 0 0,-1 1 0,1-1 0,-1 0 0,1 0 0,-1 0 0,1 0 0,0 0 0,-1 0 0,1 0 0,-1 0 0,2 0 0,0 0 5,0-1 1,0 1-1,-1-1 0,1 0 1,0 0-1,0 0 1,-1 0-1,1 0 1,2-2-1,28-30 130,9-18 26,-17 20-93,36-37 0,-60 68-75,0 0 1,0-1-1,0 1 0,1 0 1,-1-1-1,0 1 1,0 0-1,1-1 0,-1 1 1,0 0-1,1-1 0,-1 1 1,0 0-1,1 0 1,-1-1-1,0 1 0,1 0 1,-1 0-1,0 0 0,1 0 1,-1 0-1,1-1 0,-1 1 1,0 0-1,1 0 1,-1 0-1,1 0 0,-1 0 1,1 0-1,-1 0 0,0 0 1,1 0-1,-1 1 1,1-1-1,-1 0 0,0 0 1,1 0-1,-1 0 0,0 1 1,1-1-1,0 0 1,-1 2-2,1-1 0,-1 1 1,1-1-1,-1 1 1,0 0-1,0-1 1,0 1-1,0-1 1,0 1-1,0 3 0,-8 42-10,-13 38-8,21-84 21,0 0 0,0-1 1,-1 1-1,1-1 0,0 1 0,0 0 1,0-1-1,0 1 0,0 0 0,0-1 1,0 1-1,0 0 0,1-1 0,-1 1 1,0 0-1,0-1 0,0 1 0,1-1 1,-1 1-1,0 0 0,1 0 0,0-1 0,-1 0 1,1 0-1,-1 0 0,0 0 0,1 0 0,-1 0 0,1 0 1,-1 0-1,1 0 0,-1 0 0,1 0 0,-1 0 0,0 0 1,1 0-1,-1 0 0,1-1 0,-1 1 0,0 0 0,1 0 1,-1-1-1,1 1 0,-1-1 0,24-20 28,25-40 1,10-10-75,-59 70 40,1 0 1,0 0-1,-1 0 0,1 0 1,0 0-1,0 1 1,0-1-1,0 0 0,0 1 1,0-1-1,0 1 1,0-1-1,0 1 0,0-1 1,0 1-1,0 0 0,2-1 1,-2 1 1,-1 0 0,0 1 0,1-1 0,-1 0 0,1 1 0,-1-1 0,0 0 0,1 1 0,-1-1 0,0 1 0,1-1 0,-1 0 0,0 1 0,0-1 0,1 1 1,-1-1-1,0 1 0,0-1 0,0 1 0,0-1 0,0 1 0,1-1 0,-1 1 0,0-1 0,0 1 0,-1 0 0,1 9-32,0 0-1,-5 19 1,3-18 27,2-5-3,-2 2 7,2-1-1,-1 0 1,1 1 0,0 11 0,0-19 4,1 1 0,-1 0-1,0 0 1,0 0 0,0 0 0,0 0 0,1-1 0,-1 1 0,0 0-1,1 0 1,-1-1 0,0 1 0,1 0 0,-1 0 0,1-1 0,-1 1-1,1 0 1,0-1 0,-1 1 0,1-1 0,0 1 0,-1-1 0,1 1 0,0-1-1,-1 1 1,1-1 0,0 0 0,0 1 0,0-1 0,0 0 0,-1 0-1,1 0 1,0 1 0,0-1 0,0 0 0,0 0 0,-1 0 0,1 0-1,0-1 1,0 1 0,0 0 0,0 0 0,0 0 0,-1-1 0,1 1-1,0 0 1,0-1 0,-1 1 0,2-1 0,8-4 1,-1 0 0,0-1 0,0 0 0,-1 0 0,0-1 0,12-12 0,43-54 36,-27 30-14,-1 6-21,-52 79-87,8-22 68,1-1-1,0 1 1,2 0 0,-4 24-1,9-43 18,1 1-1,0 0 0,0 0 1,0-1-1,0 1 0,0 0 1,0 0-1,0-1 1,0 1-1,1 0 0,-1 0 1,1-1-1,0 4 0,0-5 2,-1 1-1,1-1 1,-1 1-1,1-1 1,-1 1-1,1-1 1,-1 1-1,1-1 1,-1 1-1,1-1 1,0 0-1,-1 1 0,1-1 1,0 0-1,-1 0 1,1 0-1,0 1 1,-1-1-1,1 0 1,0 0-1,-1 0 1,1 0-1,1 0 1,1-1 1,0 0 0,1 0 1,-1 0-1,0 0 1,0 0-1,0-1 1,0 1-1,0-1 1,0 0-1,0 0 1,4-3-1,13-14 7,-1-1 0,-1-1-1,-1 0 1,17-28 0,51-99-35,-75 131 16,7-14-5,15-40 0,-27 58 29,-1 0-1,-1 0 1,0 0 0,0 0-1,-2 0 1,1-19 0,-1 32-17,-1 0 0,0 0 0,0 0 0,0 0 0,0 0 0,0 0 0,0-1 0,0 1 0,0 0 0,0 0 0,0 0 0,0 0 0,1 0 0,-1-1 0,0 1 0,0 0 0,0 0 0,0 0 0,0 0 0,0 0 0,0-1 0,0 1 0,0 0 0,0 0 0,-1 0 0,1 0 0,0 0 0,0-1 0,0 1 0,0 0 0,0 0 0,0 0 0,0 0 0,0 0 0,0 0 0,0-1 0,0 1 0,-1 0 0,1 0 0,0 0 0,0 0 0,0 0 0,0 0 1,0 0-1,0 0 0,-1 0 0,1 0 0,0 0 0,0 0 0,0 0 0,0-1 0,0 1 0,-1 0 0,-4 10-105,-3 15 2,-9 40 129,-13 123-1,26-147 78,3 0-1,1 0 1,2 0-1,9 49 1,0-48 6,-28-105-1342,-15-18-230,17 44 660,0-1 1,-11-54 0,25 90 848,1 0 0,-1 0 0,1-1 1,0 1-1,-1 0 0,1 0 0,0-1 0,0 1 1,1 0-1,-1-1 0,0 1 0,1 0 1,-1 0-1,1-1 0,0 1 0,0 0 0,0 0 1,0 0-1,0 0 0,0 0 0,1 0 0,-1 0 1,3-2-1,0 1 92,0 1 0,0-1 0,1 1 0,-1 0 0,1 0 0,-1 0 1,1 1-1,0 0 0,0-1 0,5 1 0,28-5 429,-24 5-777,0-1 0,-1 0-1,1-2 1,24-8-1,-27 6-51,-9-1-107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1.3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 21357,'14'20'1544,"5"-12"-1456,1-5-536,8-8 760,3-10-144,-6-16-56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73 16139,'6'-15'1221,"7"-20"-78,-12 34-1016,0-1 1,0 0-1,0 0 1,0 1-1,0-1 1,0 1-1,0-1 1,0 1 0,1-1-1,-1 1 1,1 0-1,-1 0 1,4-2-1,-5 3-81,1 0 0,-1 0 0,1 0-1,-1 0 1,1 0 0,-1 0 0,1 0-1,-1 0 1,1 0 0,-1 0 0,1 0 0,-1 0-1,1 1 1,-1-1 0,1 0 0,-1 0-1,1 0 1,-1 1 0,0-1 0,1 0-1,-1 1 1,1-1 0,-1 1 0,0-1-1,1 0 1,-1 1 0,0-1 0,0 1 0,1-1-1,-1 1 1,0-1 0,0 1 0,0-1-1,1 1 1,-1-1 0,0 1 0,0 0-1,5 25 428,-4-22-358,8 117 469,-8-87-486,1-1 0,13 66 0,-14-95-86,0 0-1,0 0 1,1-1-1,-1 1 1,1 0 0,0 0-1,0-1 1,0 1-1,1-1 1,-1 0 0,1 1-1,6 4 1,-7-6-3,0-1 0,0 0 1,0 0-1,0 0 0,1 0 1,-1 0-1,0 0 0,1-1 1,-1 1-1,0-1 0,1 0 1,-1 0-1,0 1 0,1-1 1,-1-1-1,1 1 0,-1 0 1,0-1-1,1 1 0,-1-1 1,0 0-1,1 1 0,3-3 1,4-3 24,-1 1 0,1-1 1,-1-1-1,0 0 0,-1 0 1,1 0-1,-2-1 0,11-13 1,-1-1 94,-1-1 0,16-31 0,-31 53-124,22-46 192,-21 43-162,0 0 0,-1 0-1,0-1 1,0 1 0,0 0 0,0 0-1,0-1 1,-1 1 0,0-8-1,-8 44 160,6-17-168,2 1 0,0 22 0,0-33-19,1 0 1,0 0-1,0 0 0,0 1 1,0-1-1,1 0 1,-1-1-1,1 1 0,1 0 1,-1 0-1,4 4 0,-6-8-2,1 0 0,0 0 0,0 0-1,0 0 1,0-1 0,0 1-1,0 0 1,0-1 0,0 1-1,0 0 1,0-1 0,0 1 0,0-1-1,0 1 1,0-1 0,0 0-1,1 0 1,-1 1 0,0-1 0,0 0-1,1 0 1,-1 0 0,2-1-1,-1 1 7,1-1-1,0 0 1,-1 0-1,1 0 1,-1 0-1,1-1 1,-1 1-1,1-1 1,3-3-1,3-3 31,-1 0 1,0-1-1,11-17 0,-11 15 15,0 0-1,-1 0 0,-1 0 1,0-1-1,0 0 1,-1 0-1,-1-1 1,5-24-1,-27 91 129,13-34-183,1 1 0,1 0-1,1 0 1,1 28 0,1-48-1,0 1-1,0-1 1,0 1 0,0-1 0,0 1-1,1-1 1,-1 1 0,0-1-1,1 1 1,-1-1 0,1 0 0,0 1-1,-1-1 1,1 0 0,0 0-1,0 1 1,0-1 0,0 0 0,0 0-1,0 0 1,0 0 0,0 0-1,3 1 1,-2-1 1,0 0 0,0-1 0,1 0 0,-1 1-1,0-1 1,0 0 0,1 0 0,-1 0 0,0 0 0,0-1-1,1 1 1,-1-1 0,0 1 0,0-1 0,4-1 0,39-17 6,-29 11-1,0 1 1,1 1 0,0 0-1,25-4 1,-37 10-8,0-1 0,0 1 1,0 0-1,0 0 1,0 0-1,0 1 1,0 0-1,0 0 1,0 0-1,0 0 0,0 1 1,-1 0-1,1 0 1,-1 0-1,1 1 1,-1-1-1,0 1 0,0 0 1,0 1-1,5 3 1,-9-6 5,0-1 1,1 1-1,-1 0 1,1-1-1,-1 0 1,1 1-1,-1-1 1,1 1-1,-1-1 1,1 0 0,0 1-1,-1-1 1,1 0-1,0 0 1,-1 1-1,1-1 1,0 0-1,-1 0 1,1 0-1,0 0 1,-1 0-1,1 0 1,0 0 0,-1 0-1,1 0 1,0 0-1,-1 0 1,2-1-1,-1 1 14,0-1 0,0 0-1,0 0 1,0 0-1,0 0 1,0 0 0,0 0-1,0 0 1,-1 0 0,1 0-1,0-1 1,-1 1 0,1-2-1,2-5 106,0-1-1,-1 1 0,1-11 1,-3 18-119,3-13 126,-2-1-1,0 1 1,0-1 0,-2 0-1,0 1 1,0-1 0,-1 0-1,-8-26 1,10 42-218,1 0 0,-1-1 1,1 1-1,-1 0 0,1 0 0,0-1 0,-1 1 0,1 0 1,0-1-1,0 1 0,0 0 0,-1-1 0,1 1 0,0-1 1,0 0-1,0 1 0,0-1 0,0 0 0,0 1 1,0-1-1,0 0 0,0 0 0,0 0 0,0 0 0,0 0 1,0 0-1,1 0 0,28-5-939,1-8 374,2-6-116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3.2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16 18756,'-1'-15'3112,"1"37"-1210,-1 7-1121,0-7-502,-2 35-70,3-52-199,0 0 0,1 0 0,-1 1 0,1-1 1,0 0-1,1 0 0,2 8 0,-4-12-6,1-1 0,-1 1-1,0-1 1,1 1 0,-1-1 0,1 1 0,-1-1 0,0 0-1,1 1 1,-1-1 0,1 0 0,-1 1 0,1-1-1,-1 0 1,1 1 0,-1-1 0,1 0 0,0 0-1,-1 0 1,1 0 0,-1 1 0,1-1 0,-1 0 0,1 0-1,0 0 1,-1 0 0,1 0 0,-1 0 0,1-1-1,0 1 1,-1 0 0,1 0 0,-1 0 0,1 0-1,-1-1 1,1 1 0,-1 0 0,1-1 0,-1 1 0,1 0-1,-1-1 1,1 1 0,-1-1 0,1 0 0,24-24 77,-20 20-57,14-16 40,27-28 67,-42 45-119,0 1 0,0 0 0,1 0 0,-1 0 1,1 0-1,-1 1 0,1-1 0,0 1 0,10-2 1,-14 3-11,1 1 0,-1 0 0,1 0 0,-1 0 0,1 0 0,-1 0 0,1 0 1,-1 0-1,1 1 0,-1-1 0,1 0 0,-1 1 0,1-1 0,-1 1 1,0 0-1,1 0 0,-1-1 0,0 1 0,0 0 0,1 0 0,1 2 1,-1 0 0,1 0 1,-1 0 0,0 1 0,0-1 0,0 0 0,0 1 0,-1 0 0,2 5-1,1 6 32,0 1-1,-2 0 0,2 18 0,-4-28-54,5 30 240,-5-35-222,0-1 0,0 0 0,0 0 0,0 0 0,0 1 0,0-1-1,0 0 1,0 0 0,0 1 0,0-1 0,1 0 0,-1 0 0,0 0 0,0 1 0,0-1 0,0 0 0,1 0 0,-1 0 0,0 0 0,0 1 0,0-1 0,0 0 0,1 0 0,-1 0 0,0 0 0,0 0 0,1 0 0,-1 0 0,0 0 0,0 1 0,1-1 0,-1 0 0,0 0 0,0 0-1,0 0 1,1 0 0,-1 0 0,0 0 0,2-1-39,-1 0 0,0 0 0,0 0-1,0-1 1,0 1 0,0 0 0,-1 0-1,1 0 1,0-1 0,0 1 0,0-2-1,7-16-460,-1 1-1,9-37 0,-6 16 83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3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16 19524,'-6'5'445,"-8"6"383,1 1-1,0 0 1,-13 18 0,22-25-744,0 0-1,1 1 1,0-1 0,0 1 0,1 0-1,0 0 1,0 0 0,0 0-1,1 0 1,-1 0 0,1 0-1,0 11 1,1-10-62,0 0 0,1 0-1,-1 0 1,1 0 0,1 0 0,2 10 0,-3-15-10,-1-1 0,1 1 0,-1-1 0,1 1 0,0-1 1,0 0-1,-1 1 0,1-1 0,0 0 0,0 0 0,0 0 1,1 0-1,-1 0 0,0 0 0,0 0 0,1 0 0,-1 0 1,0 0-1,1-1 0,-1 1 0,1 0 0,-1-1 0,1 1 1,-1-1-1,1 0 0,-1 1 0,1-1 0,-1 0 0,1 0 1,-1 0-1,1 0 0,0-1 0,-1 1 0,1 0 1,2-1-1,1-1 25,-1 0 0,1 0 0,-1-1 0,1 1 0,-1-1 0,0 0 0,0-1 0,0 1 0,-1 0 0,1-1 0,-1 0 0,1 0 0,-1 0 0,3-6 1,3-5 122,0-1 1,10-28-1,-15 37-111,-2 0 0,1 0-1,-1-1 1,0 1 0,0-1-1,-1 1 1,0-1 0,-1 0-1,1 1 1,-1-1 0,-1 0-1,0 1 1,-1-10 0,2 17-44,0-1 0,-1 0 1,1 1-1,0-1 0,0 1 1,0-1-1,0 0 0,0 1 1,-1-1-1,1 1 0,0-1 1,-1 1-1,1-1 0,0 1 1,-1-1-1,1 1 0,-1-1 1,1 1-1,0 0 0,-1-1 1,1 1-1,-1-1 0,1 1 1,-1 0-1,0 0 0,1-1 1,-1 1-1,1 0 0,-1 0 1,1 0-1,-1-1 0,0 1 1,1 0-1,-1 0 0,0 0 1,1 0-1,-1 0 0,1 0 1,-1 0-1,0 1 0,1-1 1,-1 0-1,1 0 0,-1 0 1,1 1-1,-1-1 0,0 0 1,1 0-1,-1 1 0,1-1 1,-1 1-1,1-1 0,0 0 1,-1 1-1,1-1 0,-1 1 1,1-1-1,0 1 0,-1-1 1,1 2-1,-3 1-91,0 0-1,1 0 1,0 1-1,0-1 1,0 1 0,0 0-1,1-1 1,-2 5 0,3 11-350,1-18 434,-1-1 0,0 0 0,0 1 0,1-1 1,-1 0-1,0 0 0,0 1 0,1-1 1,-1 0-1,0 0 0,0 0 0,1 1 0,-1-1 1,0 0-1,1 0 0,-1 0 0,1 0 1,-1 0-1,0 0 0,1 1 0,-1-1 0,0 0 1,1 0-1,-1 0 0,0 0 0,1 0 1,-1 0-1,1-1 0,-1 1 0,0 0 0,1 0 1,-1 0-1,0 0 0,1 0 0,-1 0 1,0-1-1,1 1 0,-1 0 0,0 0 0,0 0 1,1-1-1,-1 1 0,0 0 0,0-1 1,1 1-1,-1 0 0,0-1 0,12-10-281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4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96 230 18036,'-11'12'926,"-4"3"250,1 2 0,-21 29 0,32-41-1074,1-1 0,-1 1 1,1-1-1,0 1 1,0 0-1,0 0 0,1 0 1,0 0-1,0 0 1,0 0-1,0 0 0,1 0 1,0 0-1,0 0 1,0 0-1,3 9 1,-3-12-96,1 0 0,-1 0 0,1 0 0,0-1 0,-1 1 0,1 0 0,0-1 0,0 1 0,0 0 0,1-1 1,-1 1-1,0-1 0,1 0 0,-1 1 0,0-1 0,1 0 0,0 0 0,-1 0 0,3 1 0,0-1-2,-1 0 0,0 0 0,0 0 0,0-1 0,1 1 1,-1-1-1,0 0 0,1 0 0,-1 0 0,5-1 0,2-1 17,0 0 1,-1-1-1,0 0 1,0-1-1,0 0 1,17-10-1,-4-1 87,0-1 0,-2-2 0,0 0-1,0-1 1,-2 0 0,19-27 0,-26 31 18,0-1 1,-1 0-1,-1-1 0,0 0 1,-2 0-1,0-1 0,-1 0 1,0 0-1,4-30 0,-9 45-103,-1-1 0,0 1 0,0 0 0,0 0 0,0 0 0,0 0 0,-1 0 0,1 0 0,-1 0 0,0 0 0,0 0 0,0 0 0,0 1 0,-2-5 0,2 6-15,0 0 1,-1-1 0,1 1 0,0 0 0,-1 0-1,1 0 1,-1 0 0,1 0 0,-1 0 0,1 1 0,-1-1-1,0 0 1,1 1 0,-1-1 0,0 1 0,0 0-1,1-1 1,-1 1 0,0 0 0,0 0 0,1 0-1,-1 0 1,0 1 0,0-1 0,1 0 0,-3 1-1,-7 3 4,-1-1-1,1 1 0,0 1 0,1 0 0,-1 1 0,1 0 0,-17 13 0,18-13-30,1 1-1,0 0 1,0 1-1,1 0 1,0 0-1,0 0 1,1 1 0,-10 17-1,15-24 7,1-1 0,-1 0 0,1 0 0,-1 1 0,1-1 0,-1 0 0,1 1-1,0-1 1,0 1 0,0-1 0,0 0 0,0 1 0,0-1 0,0 1 0,0-1 0,0 0 0,0 1 0,1-1 0,-1 0 0,1 1-1,-1-1 1,1 0 0,0 0 0,-1 1 0,1-1 0,0 0 0,0 0 0,0 0 0,0 0 0,0 0 0,0 0 0,0 0-1,0 0 1,0 0 0,0-1 0,0 1 0,1 0 0,0 0 0,7 2-89,-1 0 0,1 0 0,-1-1 0,18 2 0,-11-1-11,5 0-38,0 1-1,0 2 1,0 0 0,32 15-1,-47-19 110,0 1 0,0 0 0,-1 0 0,1 0 0,-1 0 0,0 1 0,0-1 0,0 1 0,0 0 0,-1 1 1,0-1-1,0 0 0,0 1 0,0 0 0,-1-1 0,1 1 0,-1 0 0,0 1 0,-1-1 0,1 0 0,-1 0 0,0 1 0,0 6 0,-1-9-50,0 4 13,0-8-59,-3-9-8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5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177 123 18348,'-1'-2'117,"1"1"0,0-1 0,0 1 1,-1-1-1,1 1 0,-1-1 0,1 1 0,-1-1 0,0 1 1,0 0-1,0-1 0,1 1 0,-1 0 0,0 0 1,0-1-1,-1 1 0,1 0 0,0 0 0,0 0 0,0 1 1,-1-1-1,1 0 0,0 0 0,-1 1 0,1-1 0,-1 1 1,1-1-1,-1 1 0,1-1 0,-1 1 0,1 0 0,-2 0 1,-1-1 52,0 1 1,0-1 0,0 1-1,0 0 1,0 1 0,0-1-1,0 1 1,0 0 0,0 0-1,0 0 1,-7 3 0,5 0-113,0 0 1,0 0 0,1 1 0,0 0-1,-1 0 1,2 1 0,-1-1 0,1 1-1,0 0 1,0 0 0,-6 12 0,7-9-62,-1-1-1,1 0 1,0 1 0,1 0 0,0 0 0,0-1 0,1 1-1,0 0 1,1 11 0,0-19 1,0 0 0,-1 0 1,1 0-1,0 0 0,1-1 0,-1 1 0,0 0 0,0 0 1,0 0-1,0 0 0,1 0 0,-1-1 0,0 1 0,1 0 1,-1 0-1,1 0 0,-1-1 0,1 1 0,-1 0 1,1-1-1,0 1 0,-1 0 0,1-1 0,0 1 0,-1-1 1,1 1-1,0-1 0,0 1 0,0-1 0,-1 0 0,1 1 1,0-1-1,0 0 0,0 0 0,0 1 0,0-1 1,-1 0-1,1 0 0,0 0 0,0 0 0,0 0 0,0 0 1,0-1-1,0 1 0,-1 0 0,1 0 0,0-1 1,0 1-1,0 0 0,1-2 0,5 0-3,-1-2 0,0 1 0,0-1-1,0 1 1,7-8 0,8-9 9,-1 0 0,-1-1 1,29-41-1,36-77 443,-88 150-380,0 0 0,1 0-1,1 0 1,0 1 0,-1 17 0,1 3-64,2 36 1,0-59-3,1 0-1,1 1 0,0-1 1,0 0-1,1 0 0,0-1 1,6 13-1,-8-18 1,0-1-1,0 0 1,0 0-1,1 0 1,-1 0 0,1 0-1,-1 0 1,1 0-1,0-1 1,-1 1 0,1-1-1,0 1 1,0-1 0,0 0-1,0 1 1,0-1-1,1 0 1,-1 0 0,0-1-1,0 1 1,1 0-1,-1-1 1,0 1 0,1-1-1,-1 0 1,1 0-1,-1 0 1,0 0 0,1 0-1,-1-1 1,0 1-1,1 0 1,-1-1 0,3-1-1,3-2 2,0 0-1,-1 0 1,0-1-1,0 0 1,0 0-1,0 0 1,-1-1-1,0 0 1,0-1-1,-1 1 1,1-1 0,4-8-1,2-5 16,0-1 1,-2 0-1,10-26 1,-14 21 11,-6 26-28,0 0-1,0 0 0,0 0 1,0 0-1,1 0 0,-1-1 0,0 1 1,0 0-1,0 0 0,0 0 1,0 0-1,0 0 0,0 0 0,0 0 1,0 0-1,0 0 0,0 0 1,0 0-1,0 0 0,-1-1 0,1 1 1,0 0-1,0 0 0,0 0 1,0 0-1,0 0 0,0 0 0,0 0 1,0 0-1,0 0 0,0 0 0,0 0 1,0 0-1,0 0 0,0 0 1,0 0-1,0 0 0,0 0 0,0-1 1,0 1-1,-1 0 0,1 0 1,0 0-1,0 0 0,0 0 0,0 0 1,0 0-1,0 0 0,0 0 1,0 0-1,0 0 0,0 0 0,0 0 1,-1 0-1,1 0 0,0 0 1,0 0-1,0 1 0,0-1 0,0 0 1,0 0-1,0 0 0,0 0 1,0 0-1,0 0 0,0 0 0,0 0 1,0 0-1,-9 13 19,-7 17-17,-12 36 0,23-53-2,1 0-1,0 0 1,1 1 0,0-1-1,-1 25 1,4-36-1,0 0 0,0 0 0,0 0 0,1-1 0,-1 1 0,0 0-1,1 0 1,-1 0 0,1 0 0,0-1 0,-1 1 0,1 0 0,0 0 0,0-1 0,0 1-1,0-1 1,0 1 0,1-1 0,-1 1 0,0-1 0,1 0 0,-1 0 0,1 0 0,-1 0-1,1 0 1,0 0 0,-1 0 0,1 0 0,0 0 0,3 0 0,4 1-2,0-1 0,0 0 0,0 0-1,0-1 1,12-1 0,6 1-5,118 12 163,-144-12-136,0 0 1,-1 0 0,1 0 0,0 0 0,0-1 0,0 1 0,0 0 0,-1 0-1,1-1 1,0 1 0,0 0 0,0-1 0,-1 1 0,1-1 0,0 1 0,-1-1-1,1 1 1,0-1 0,-1 0 0,1 1 0,-1-1 0,1 0 0,-1 1 0,1-1-1,-1 0 1,0 0 0,1 1 0,-1-1 0,0 0 0,1 0 0,-1 0 0,0 0-1,0 1 1,0-1 0,0 0 0,0 0 0,0 0 0,0 0 0,0 0 0,0 1-1,0-1 1,-1-2 0,0-6 120,-1 1 0,0-1 0,-4-11 0,4 13-42,-61-194 675,63 201-821,-1 0-1,1-1 1,0 1-1,0-1 1,0 1-1,-1-1 1,1 1-1,0-1 1,0 1 0,0-1-1,0 0 1,0 1-1,0-1 1,0 1-1,0-1 1,0 1-1,0-1 1,0 1-1,0-1 1,0 1-1,1-1 1,-1 1-1,0-1 1,0 1-1,0-1 1,1 1-1,-1-1 1,0 1-1,1 0 1,-1-1-1,0 1 1,1-1-1,-1 1 1,1 0-1,0-1 1,21 3-986,0 2 371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5.7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84 15819,'1'0'185,"1"0"0,-1 0 0,1 0 0,0 1 0,-1-1 0,1 0 0,-1 0 0,1 1 0,-1-1 0,1 1 0,-1-1 0,1 1 0,-1 0 0,1 0 0,-1 0 0,0 0 0,1 0 0,-1 0 0,0 0 0,0 0 0,0 0 0,0 0 0,0 1 0,0-1 0,0 0-1,0 1 1,0-1 0,-1 1 0,1-1 0,-1 1 0,1-1 0,0 3 0,2 7 122,-1 0 0,0 1-1,1 17 1,-2-21-113,0 465 1763,-4-409-1653,2-47-214,0-4 1,1 1 0,0-1 0,0 0 0,2 1 0,2 14 1,2-17 40,2-13-28,-7 0-90,1 0 0,0 0 0,-1 0-1,1-1 1,-1 1 0,1 0 0,0-5-1,18-50 25,-4 0 0,17-103 0,-15 62-13,-17 94-24,74-329-9,-74 329 4,1-5-21,0 1-1,0 0 0,1 0 1,0 0-1,0 0 0,1 0 1,0 0-1,1 1 0,-1 0 1,1 0-1,7-7 0,-12 13 15,1 1 1,0-1-1,-1 0 0,1 1 0,0-1 0,-1 1 0,1-1 1,0 1-1,0-1 0,0 1 0,0-1 0,0 1 0,-1 0 1,1 0-1,0-1 0,0 1 0,0 0 0,0 0 0,1 0 0,-1 0 2,-1 0 0,1 1 0,-1-1 0,0 0 0,1 1-1,-1-1 1,1 0 0,-1 1 0,0-1 0,1 0-1,-1 1 1,0-1 0,0 1 0,1-1 0,-1 1-1,0-1 1,0 1 0,0-1 0,1 1 0,-1-1 0,0 1-1,0-1 1,0 1 0,0 0 0,0 2-16,0 1 0,0 0 0,0-1 0,0 1-1,-1-1 1,0 1 0,0 0 0,-1 3 0,-7 11 4,0 1-1,-1-2 1,-2 1 0,-15 18-1,-57 60 50,79-91-28,-52 51-1018,97-87 315,-13 11 340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 13003,'-1'4'437,"0"1"1,1-1 0,-2 1-1,1-1 1,-1 1-1,1-1 1,-1 0-1,0 0 1,-4 5 0,-3 10 1136,-10 24-361,2 0-1,2 2 1,3-1-1,-13 80 1,24-123-1188,1 0-1,0 1 1,0-1-1,0 0 1,0 0-1,0 0 1,0 0-1,0 1 1,0-1 0,0 0-1,1 0 1,-1 0-1,0 0 1,1 1-1,-1-1-16,1-1 0,-1 0 0,0 0-1,0 0 1,1 0 0,-1 0 0,0 0-1,1 0 1,-1 0 0,0 0 0,0 0-1,1 0 1,-1 0 0,0 0 0,0 0-1,1 0 1,-1 0 0,0 0 0,1 0-1,-1 0 1,0-1 0,0 1 0,1 0-1,-1 0 1,0 0 0,0 0 0,0 0-1,1-1 1,-1 1 0,0 0 0,0 0-1,0 0 1,1-1 0,2-3 24,0 1 0,-1-1 1,1 0-1,-1 1 0,4-8 1,1-7 20,0-1 1,-1-1 0,-1 1 0,-1-1 0,0 0 0,-2 0 0,0-1 0,-1 1-1,-4-34 1,1 45-41,-1 10-9,0 17-15,4-12 1,-1 1 1,1-1 0,0 0 0,0 0-1,1 0 1,0 0 0,0 0-1,1-1 1,-1 1 0,1-1 0,0 1-1,5 5 1,-5-7 4,0-1 0,-1 0 0,1-1 0,0 1 0,1-1 0,-1 1 0,0-1 0,1 0 0,-1 0-1,1 0 1,0-1 0,-1 1 0,1-1 0,0 0 0,0 0 0,0 0 0,0 0 0,0-1 0,0 0 0,5 0 0,4-1-1,0-1 0,-1-1-1,1 0 1,-1-1 0,0 0 0,0-1 0,0 0 0,0-1-1,-1 0 1,0-1 0,16-13 0,-10 7 17,-1-1 1,0-1-1,-1 0 0,-1-1 1,-1-1-1,14-21 0,-16 10 28,-11 19-2,0 9-34,-1 0-1,0 0 1,1 0-1,-1 0 1,1 0-1,-1 0 0,1 1 1,-1-1-1,1 0 1,-1 0-1,1 1 0,-1-1 1,1 0-1,-1 1 1,1-1-1,0 0 1,-1 1-1,1-1 0,-1 1 1,1-1-1,-1 1 1,-7 9 5,0 0 1,1 1-1,0 0 1,1 0 0,0 1-1,1-1 1,0 1 0,0 0-1,2 1 1,-1-1-1,2 1 1,-3 21 0,5-32-9,0-1 1,0 1 0,0 0 0,0-1-1,0 1 1,0 0 0,0-1 0,0 1-1,1-1 1,-1 1 0,1-1 0,-1 1 0,1-1-1,0 1 1,-1-1 0,1 1 0,0-1-1,0 0 1,0 1 0,0-1 0,2 2-1,-1-2 1,-1-1 0,1 1-1,0 0 1,-1-1-1,1 0 1,-1 1 0,1-1-1,0 0 1,-1 0-1,1 0 1,0 0 0,-1 0-1,1 0 1,0-1-1,-1 1 1,1-1 0,2 0-1,5-3 1,0 0 1,1 0-1,-1-1 0,-1-1 0,12-7 0,0-4 11,-1-1 0,17-20 0,17-16-4,-53 54-8,0 0 0,0 1-1,1-1 1,-1 0 0,0 0 0,0 0-1,0 0 1,1 0 0,-1 0 0,0 0-1,0 0 1,0 1 0,0-1-1,1 0 1,-1 0 0,0 0 0,0 0-1,0 1 1,0-1 0,0 0-1,1 0 1,-1 0 0,0 0 0,0 1-1,0-1 1,0 0 0,0 0-1,0 1 1,0-1 0,0 0 0,0 0-1,0 0 1,0 1 0,0-1-1,0 0 1,0 0 0,0 1 0,0-1-1,0 0 1,0 0 0,0 0 0,0 1-1,-1-1 1,2 13-10,-5 20-3,-2 31 17,6-60-3,0 0 0,0 0 1,0 0-1,1 0 0,0 0 0,0 0 0,0 0 0,0 0 1,0-1-1,1 1 0,0 0 0,3 5 0,-4-8-2,0 0 1,0 1-1,0-1 0,0 0 0,0 0 0,1 0 0,-1 0 0,0 0 0,1 0 0,-1 0 1,0-1-1,1 1 0,-1 0 0,1-1 0,-1 1 0,1-1 0,-1 0 0,1 1 0,-1-1 1,1 0-1,3 0 0,-3 0-76,1-1 0,0 0 0,-1 1 0,1-1-1,-1 0 1,1 0 0,-1-1 0,1 1 0,-1 0 0,0-1 0,1 0 0,1-1 0,0-1-67,1 0-1,-1-1 1,0 1-1,-1-1 1,1 0 0,-1 0-1,0 0 1,0-1 0,0 1-1,-1-1 1,3-7-1,-4-12-364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4:28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2424 248 9458,'-154'-62'1213,"-190"-73"1123,302 122-2130,0 2 1,0 2 0,-1 2 0,0 1-1,-73 1 1,46 7-137,-1 4 1,-119 24-1,23 14 56,93-22-72,25-7-3,0 3 1,-61 30-1,-87 60 37,163-89-83,0 2-6,1 2 0,1 0 1,1 3-1,2 0 1,0 2-1,2 1 1,1 1-1,1 2 1,-21 35-1,3 6 3,3 2-1,3 2 0,-32 97 1,50-122 13,3 1 0,1 2 0,3-1 0,3 1 0,-5 111 0,14-138-11,1 0 0,1-1 0,2 1 1,1 0-1,1-1 0,1 0 0,2-1 1,0 0-1,2 0 0,1 0 0,1-2 0,1 0 1,33 44-1,-18-36-7,2 0 1,0-2 0,2-2-1,1-1 1,2-2-1,0-1 1,2-1 0,53 22-1,-15-13-35,2-3 0,1-4-1,116 22 1,-56-23-48,0-6 0,1-7 0,0-5 0,1-7 0,-1-6-1,0-6 1,-1-5 0,-1-7 0,-1-7 0,-2-4 0,195-82 0,-169 48 93,236-140 0,-345 177 9,-1-2-1,-2-3 1,-1-2-1,44-48 1,-69 64 29,-2-1 0,-1-1 0,-1 0 0,-1-2 0,-1 0 0,-1-1 0,-2-1 0,-1 0 0,12-42 0,-16 34 45,-2 0 0,-1-1-1,-2 0 1,-2 0 0,-1 0 0,-2-1-1,-10-60 1,6 71-23,-1 1 1,-2 0-1,0 0 1,-2 1-1,-1 0 0,-1 1 1,-1 0-1,-2 1 1,0 0-1,-37-42 0,37 51-88,-1 1-1,0 1 0,-2 0 1,1 2-1,-2 0 0,0 0 0,0 2 1,-1 0-1,0 2 0,-26-8 0,2 4-94,-1 2-1,0 1 1,-90-3-1,-12 7-66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6.9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28 18836,'-5'0'2313,"1"1"-1513,0-1-352,1 0 1536,3-3-1296,-2-5-544,1-1-144,-2 1-192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7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15 23525,'-1'-1'97,"0"-1"1,0 1-1,-1 0 0,1 0 1,-1 0-1,1 0 0,-1 0 1,1 0-1,-1 0 0,0 0 1,1 1-1,-1-1 0,0 1 1,1-1-1,-1 1 0,0-1 1,0 1-1,0 0 0,1 0 1,-1 0-1,0 0 0,-2 1 1,1 0-14,0 0-1,0 0 1,0 0 0,0 1 0,1-1 0,-1 1-1,0 0 1,1 0 0,-1 0 0,1 0 0,-4 4 0,-3 6-32,0-1 1,1 1 0,1 1 0,-10 19 0,14-26-71,0 0 1,1 1 0,-1-1-1,1 1 1,-2 13 0,4-19 5,0 1 1,-1-1 0,1 0 0,0 1 0,1-1-1,-1 0 1,0 1 0,0-1 0,1 0 0,-1 1 0,0-1-1,1 0 1,-1 0 0,1 1 0,0-1 0,-1 0 0,1 0-1,0 0 1,0 0 0,0 0 0,0 0 0,0 0-1,0 0 1,0 0 0,0-1 0,0 1 0,0 0 0,0-1-1,0 1 1,1 0 0,-1-1 0,0 0 0,0 1 0,1-1-1,-1 0 1,0 1 0,1-1 0,1 0 0,18 1-151,-1-1 0,1-1 1,-1 0-1,25-6 0,-25 3 55,1 2 0,-1 0 0,1 1 1,27 2-1,-45-1 105,0 1 1,0-1-1,-1 1 0,1 0 1,0-1-1,-1 1 1,1 0-1,0 1 1,-1-1-1,1 0 1,-1 1-1,0 0 0,1-1 1,-1 1-1,2 2 1,-3-2 13,0-1 0,0 0 1,-1 1-1,1-1 0,-1 1 1,1-1-1,-1 1 1,1-1-1,-1 1 0,0-1 1,0 1-1,0-1 0,0 1 1,0 0-1,0-1 0,0 1 1,0-1-1,-1 1 0,1-1 1,0 1-1,-1-1 0,0 1 1,1-1-1,-1 0 0,0 1 1,0-1-1,1 0 0,-1 1 1,-2 1-1,-3 4 29,0 0 0,0-1 0,0 0 0,-1 0 0,0 0 0,0-1 0,-1 0 0,1 0 0,-1 0 0,0-1 0,-18 6 0,19-8-137,0 0 1,0 0 0,-1 0 0,1-1-1,-1 0 1,1 0 0,-1-1-1,1 0 1,-1-1 0,0 1 0,1-1-1,0-1 1,-1 1 0,-10-5 0,0-5-283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28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57 67 18692,'-1'24'1590,"-8"43"-1,1-15-694,-2 28-144,-18 271 1272,29-350-1634,1-5-278,2-8-27,5-40 126,36-191 222,-29 179-391,40-109 0,-53 165-36,1 0-1,0 0 0,0 0 0,0 1 1,1-1-1,0 1 0,12-12 1,-15 17-4,0 0 1,1 0-1,-1 0 1,1 1-1,0-1 1,-1 1-1,1-1 1,0 1-1,0 0 1,0 0 0,0 0-1,0 0 1,0 1-1,0-1 1,0 1-1,0 0 1,0 0-1,0 0 1,1 0 0,-1 1-1,0-1 1,0 1-1,0 0 1,0 0-1,0 0 1,2 1-1,-1-1-2,0 1 0,-1 0 1,1 0-1,-1 0 0,0 0 0,0 0 0,0 1 0,0-1 0,0 1 0,0 0 0,-1 0 0,1 0 0,-1 0 0,0 1 0,0-1 0,0 0 0,0 1 0,-1-1 0,1 1 0,1 7 0,-3-6 4,1 0 0,-1-1 0,0 1 0,0 0-1,0 0 1,0-1 0,-1 1 0,0 0 0,0-1-1,-1 1 1,1 0 0,-1-1 0,0 0 0,0 1 0,0-1-1,-1 0 1,-2 4 0,-4 3 38,1-1 1,-2-1-1,1 1 0,-2-1 0,1-1 1,-1 0-1,-18 11 0,20-14 7,0-1 0,0 1 1,-1-1-1,1-1 0,-1 0 0,0 0 0,0-1 1,0-1-1,0 1 0,-17-1 0,24-1-82,1 0 0,-1-1 0,1 1 0,-1-1 0,1 0 0,-1 0 0,1 0 0,-1 0 0,1 0-1,0 0 1,-1-1 0,-2-2 0,4 4-36,1-1 1,-1 0-1,0 1 0,1-1 0,-1 0 1,1 1-1,0-1 0,-1 0 0,1 0 1,0 1-1,-1-1 0,1 0 0,0 0 1,0 0-1,0 0 0,-1 1 1,1-1-1,0 0 0,0 0 0,0 0 1,0 0-1,1 0 0,-1 1 0,0-1 1,0 0-1,0 0 0,1 0 0,-1 1 1,0-1-1,1 0 0,-1 0 0,1 1 1,-1-1-1,1 0 0,-1 1 0,1-1 1,0 0-1,-1 1 0,1-1 0,-1 1 1,1-1-1,1 0 0,2-1-98,-1 0-1,1 0 1,-1 0 0,1 0-1,0 1 1,-1 0 0,7-2-1,20-4-772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30.6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22 18372,'6'-18'3427,"-5"14"-1421,-4 12-843,-41 101-236,31-82-781,1 1 1,2 0-1,0 1 1,2 0-1,-6 41 1,14-66-111,-1 0 0,1 0 1,0 1-1,0-1 0,1 0 1,-1 0-1,1 0 0,0 0 1,0 0-1,1 0 0,-1 0 1,4 7-1,-3-9-20,0 0 1,-1 0-1,1 0 0,0 0 1,0 0-1,0-1 0,0 1 0,0 0 1,1-1-1,-1 0 0,0 1 1,1-1-1,-1 0 0,1 0 1,0-1-1,-1 1 0,1 0 0,-1-1 1,1 0-1,0 1 0,3-1 1,4-1-71,0 0 1,-1-1-1,1 1 1,-1-2-1,0 1 1,1-1-1,-1-1 1,0 0-1,-1 0 1,1-1-1,-1 0 1,0 0-1,0-1 0,0 0 1,-1 0-1,0-1 1,0 0-1,-1 0 1,0-1-1,0 1 1,-1-1-1,0-1 1,0 1-1,4-13 1,-8 18-41,0-1-1,0 1 1,-1-1 0,0 1-1,0-1 1,0 1 0,0-1-1,0 0 1,-1 1 0,0-1-1,1 1 1,-1-1 0,-1 1-1,1 0 1,0-1 0,-1 1-1,0 0 1,1 0 0,-1 0-1,0 0 1,-1 0-1,-2-3 1,-19-20-606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30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0 147 14763,'5'12'2233,"13"-12"-1017,5-8-480,6-3 2377,2-1-1657,7-3-608,-4 0-208,-1-3-896,-3-1-568,-10-2 736,-4 2-184,-10-1-160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31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286 0 20156,'-3'8'453,"-1"1"0,1-1 0,-1 0 1,-1-1-1,1 1 0,-9 9 0,-9 16 686,-44 87 70,-13 21-1130,77-138-122,2-8-4,8-19-54,14-32-83,-8 22 70,27-64-207,-37 96 310,-2 8 9,0 9 3,-1 5-10,2-1 0,0 1-1,11 35 1,-10-43 4,1-1 0,0 0 0,0-1 0,1 1 0,1-1 0,-1 0 0,15 15 0,60 51 61,-77-71-35,-5-3-3,-11-6 9,-18-12-1,-41-37 158,3-3 1,-89-92-1,157 148-178,0 0 0,1 0-1,-1 0 1,0 0 0,0 0-1,0 0 1,0 0 0,0 0-1,0 0 1,1 0 0,-1 0-1,0 0 1,0 0 0,0 0-1,0-1 1,0 1 0,0 0-1,0 0 1,0 0 0,0 0-1,1 0 1,-1 0 0,0 0-1,0 0 1,0-1 0,0 1-1,0 0 1,0 0 0,0 0-1,0 0 1,0 0 0,0 0-1,0-1 1,0 1 0,0 0 0,0 0-1,0 0 1,0 0 0,0 0-1,0 0 1,0-1 0,0 1-1,0 0 1,0 0 0,0 0-1,0 0 1,-1 0 0,88 30 246,47 0-1152,-113-26 717,1-1 0,0-1 0,-1-2 1,29-1-1,-1-9-160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32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40 14459,'34'-16'1971,"-23"11"-1020,-1 0-1,1 1 1,14-4-1,-24 8-832,0-1 0,-1 1 0,1 0-1,0 0 1,-1 0 0,1 0-1,0 0 1,0 0 0,-1 0 0,1 0-1,0 0 1,-1 0 0,1 0 0,0 0-1,-1 0 1,1 1 0,0-1-1,-1 0 1,1 0 0,0 1 0,0 0-1,-1-1-33,0 1-1,1-1 1,-1 1-1,0-1 1,0 0-1,0 1 1,0-1-1,1 1 1,-1-1-1,0 1 1,0-1-1,0 1 1,0-1-1,0 1 1,-1-1-1,1 1 1,0-1-1,0 1 1,0-1-1,0 1 1,0-1-1,-1 1 1,0 2 104,-1 0 0,1 0 0,-1-1 0,0 1 0,0 0 0,0-1 0,0 0 0,-4 4 0,-24 14 160,-1-1-1,0-1 1,-64 25 0,55-27-330,1 3 0,-43 27 1,77-43-18,0 0 0,0 1 0,1 0 0,0 0 0,-1 0 0,1 0 0,1 1 0,-1 0 0,-2 5 0,5-9-3,0 1 0,1-1-1,-1 0 1,1 1 0,-1-1 0,1 1 0,0-1 0,-1 1 0,1-1 0,0 1 0,0-1 0,0 1 0,0-1 0,1 1 0,-1-1 0,0 1 0,1-1-1,-1 1 1,1-1 0,-1 1 0,1-1 0,-1 0 0,1 1 0,0-1 0,0 0 0,0 0 0,0 1 0,0-1 0,0 0 0,0 0 0,0 0 0,0 0-1,1 0 1,-1-1 0,0 1 0,1 0 0,-1 0 0,0-1 0,1 1 0,1 0 0,7 3-11,0-1 0,0 1-1,0-1 1,1-1 0,-1 0 0,17 1-1,68-3 1,-64-1 14,13 0-35,-7 0-873,40 3-1,-59-2 155,-12-4 259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32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 18724,'2'-1'1586,"-1"5"-489,-2 16 65,-5 28 106,-3 19-522,-30 238 1045,24 1-1097,15-293-675,-1-8-10,1-1 1,1 1-1,-1 0 0,0-1 1,3 7-1,0-13 32,1-11-19,3-19 8,13-114 27,1-9-61,42-158-1,-60 300-9,14-40-35,-16 50 39,1 0 0,-1 1-1,1-1 1,-1 0 0,1 0-1,0 1 1,0-1 0,0 1-1,0 0 1,1-1 0,-1 1-1,1 0 1,4-2-1,-6 3 1,1 1 0,0-1-1,-1 1 1,1-1-1,0 1 1,0 0-1,-1 0 1,1 0-1,0 0 1,0 0 0,-1 0-1,1 1 1,0-1-1,-1 1 1,1-1-1,0 1 1,-1-1-1,1 1 1,-1 0-1,1 0 1,-1 0 0,1 0-1,-1 0 1,2 1-1,4 4-35,0 0 0,0 1 0,6 8 0,-11-11 29,6 4-15,-2 0-1,1 1 1,-1 0 0,0 0 0,-1 0 0,0 1 0,4 13 0,-8-20 36,0 1 0,0-1 0,-1 1 0,1-1 1,-1 1-1,0-1 0,0 1 0,0 0 0,0-1 0,-1 1 0,1-1 0,-1 1 1,0-1-1,0 1 0,0-1 0,-1 1 0,1-1 0,-1 0 0,1 0 1,-1 0-1,0 0 0,-1 0 0,1 0 0,0 0 0,-4 2 0,-7 6 6,0-1 1,0 0-1,-1-1 0,0-1 0,-1 0 0,0-1 0,0-1 0,0 0 0,-1-1 0,0 0 1,-21 2-1,34-7-151,0 1 0,0-1 0,1 0 0,-1-1 0,0 1 0,0 0 1,-5-2-1,8 2 114,-1 0-1,1-1 1,-1 1 0,1 0 0,0 0 0,-1-1 0,1 1 0,-1 0 0,1 0 0,-1-1 0,1 1 0,0-1 0,-1 1 0,1 0-1,0-1 1,-1 1 0,1-1 0,0 1 0,0 0 0,0-1 0,-1 1 0,1-1 0,0 1 0,0-1 0,0 1 0,0-1 0,0 1-1,0-1 1,0 1 0,0-1 0,0 1 0,0-1 0,0 1 0,0-1 0,0 1 0,0-1 0,0 1 0,1-1 0,-1 1 0,0-1-1,0 1 1,0-1 0,1 1 0,-1-1 0,0 1 0,1 0 0,-1-1 0,1 0 0,9-11-492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0:3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22 14307,'16'-22'7640,"-25"34"-6658,-20 27-418,-168 243 2094,345-572-2323,-147 288-348,0 0 1,0 0-1,0 0 1,0 0-1,1 0 1,-1 0-1,0 0 1,1 0-1,-1 1 1,3-3 0,-4 4 7,0 0 0,0 0 0,1 0 0,-1 0 0,0 0 0,0 0 0,0 0 0,0 0 0,1 0 1,-1 0-1,0 0 0,0 0 0,0 0 0,0 0 0,1 0 0,-1 0 0,0 0 0,0 0 1,0 0-1,0 0 0,1 0 0,-1 0 0,0 1 0,0-1 0,0 0 0,0 0 0,0 0 1,0 0-1,1 0 0,-1 0 0,0 0 0,0 1 0,0-1 0,0 0 0,0 0 0,0 0 1,0 0-1,0 0 0,0 1 0,1-1 0,1 17-136,-4 22 11,-14 72 1,1-6 141,9-40 44,6-65-55,0 0 0,0 1 0,0-1 0,0 0 0,0 0 0,-1 0 1,1 0-1,0 1 0,0-1 0,0 0 0,0 0 0,-1 0 0,1 0 0,0 0 0,0 1 0,-1-1 0,1 0 0,0 0 0,0 0 0,0 0 0,-1 0 0,1 0 0,0 0 0,0 0 0,-1 0 0,1 0 0,0 0 0,0 0 1,-1 0-1,1 0 0,0 0 0,0 0 0,-1 0 0,1 0 0,0 0 0,0-1 0,0 1 0,-1 0 0,1 0 0,0 0 0,0 0 0,0 0 0,-1-1 0,1 1 0,0 0 0,0 0 0,0 0 0,0 0 0,0-1 1,-1 1-1,-9-10 13,1-5-68,0 1-1,1-2 1,1 1 0,-7-24-1,-16-68-704,0-4-104,20 94 815,9 15 77,6 11 21,21 29 62,3-1-1,0-1 1,3-2-1,63 54 1,-90-84-84,-3-2-6,0 0 1,1 0 0,-1 0 0,1 0 0,0 0-1,-1-1 1,1 1 0,0-1 0,5 2 0,-8-3-21,0 0 0,0 0 0,0 0 0,1 0 0,-1 0-1,0 0 1,0 0 0,0 1 0,0-1 0,0 0 0,0 0 0,0 0 0,1 0 0,-1 0 0,0 0 0,0-1 0,0 1 0,0 0 0,0 0 0,0 0 0,0 0 0,0 0 0,1 0 0,-1 0 0,0 0 0,0 0 0,0 0 0,0 0 0,0 0 0,0 0 0,0 0 0,0 0 0,0-1 0,0 1 0,1 0 0,-1 0 0,0 0 0,0 0 0,0 0 0,0 0 0,0 0-1,0 0 1,0-1 0,0 1 0,0 0 0,0 0 0,0 0 0,0 0 0,0 0 0,0 0 0,0 0 0,0 0 0,0-1 0,-4-8 39,-7-9 0,-8-7-97,-1 1 0,-2 1 0,0 1 0,-1 1 0,-1 1 0,-50-32 0,73 51 45,-1 0 1,1 0-1,-1 0 1,1 1 0,-1-1-1,0 0 1,1 1-1,-1 0 1,0-1 0,1 1-1,-1 0 1,0 0-1,1 0 1,-3 0 0,3 0 3,1 1 0,-1-1 0,0 0 0,1 0 0,-1 1 0,1-1 0,-1 0 0,1 1 0,-1-1 0,1 0 0,-1 1 0,1-1 0,-1 1 0,1-1 0,-1 1 0,1-1 0,0 1 0,-1 0 0,1-1 0,0 1 0,-1-1 0,1 1 0,0 0 0,0 0 0,-1 2-1,1-1 0,0 1-1,0-1 1,0 0-1,1 1 1,-1-1 0,1 0-1,-1 1 1,1-1 0,0 0-1,-1 0 1,1 1-1,1-1 1,-1 0 0,0 0-1,0 0 1,1 0 0,1 2-1,4 2 1,-1 0-1,1 0 0,0-1 1,0 0-1,0-1 0,1 1 1,-1-1-1,1-1 1,0 1-1,0-1 0,10 2 1,-3-2-137,-1 0-1,1-1 1,-1-1 0,1 0 0,26-2-1,-38 1 118,0 0-1,0-1 0,0 1 1,1-1-1,-1 0 1,0 0-1,0 0 0,0 0 1,-1-1-1,6-2 1,2-7-171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2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17844,'-2'5'1888,"4"-2"-1072,3 1-255,10-1 959,3 0-224,11 0-336,5 0-208,6 0-319,2-2-65,2 1-176,1-1-128,-5 0-328,-6 1-160,-8-1-513,-6 2-279,-11 2 904,-3 0-256,-11 1-152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4:4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14795,'-1'0'33,"1"0"0,-1-1 0,1 1-1,-1 0 1,1 0 0,-1 0 0,0 0 0,1 0-1,-1 0 1,1 0 0,-1 0 0,1 0 0,-1 1 0,1-1-1,-1 0 1,1 0 0,-1 0 0,1 0 0,-1 1-1,1-1 1,-1 0 0,1 1 0,0-1 0,-1 0 0,1 1-1,-1-1 1,1 0 0,0 1 0,-1-1 0,1 1-1,0-1 1,-1 1 0,2 0-48,-1 0 1,0-1-1,1 1 0,-1-1 1,1 1-1,-1 0 0,1-1 1,-1 1-1,1-1 0,-1 1 1,1-1-1,-1 0 0,1 1 1,0-1-1,-1 0 0,1 1 1,0-1-1,-1 0 0,1 1 1,0-1-1,0 0 0,0 0 1,109 28-142,0-4 0,1-6 1,159 7-1,496-21 80,-134-4-196,1395 29-764,-1170-29 1172,127 1 70,112 12 73,111 2-216,820 27-6,-207-32 120,-865-10-153,923-53 51,-1834 51-64,691-17 139,-683 20 198,0 3 0,99 19-1,-147-22-388,0 0 0,1 0 0,-1 0 0,0 1 0,0-1-1,0 1 1,0 0 0,0 0 0,0 0 0,-1 1 0,1 0 0,-1-1-1,5 6 1,-5-2-103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2.7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37 17716,'3'18'2136,"8"-2"-1312,12-9-279,10-2 1351,10-7-904,7-4-152,5-4-560,-1-1-424,-1 1-792,-4 0 1672,-9 0-864,-5 1-112,-8-5-112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3.0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18404,'9'2'531,"1"1"-1,-1 1 1,0-1-1,0 2 1,0-1 0,-1 1-1,1 0 1,13 12-1,-19-14-411,1 1 0,0 0-1,-1 1 1,0-1 0,0 1 0,0-1-1,-1 1 1,0 0 0,1 0-1,-2 0 1,1 0 0,-1 1 0,1-1-1,-1 0 1,-1 1 0,1-1-1,-1 9 1,-1-3 41,0 1 0,0-1 0,-1 0 0,-1 0 0,1 1 0,-2-2 0,0 1 0,-10 19 0,-4 3-252,-32 41 1,16-24-363,20-30 213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4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204 218 15171,'1'-3'410,"-1"0"1,-1 0-1,1-1 0,0 1 0,-1 0 1,0 0-1,0 0 0,0 0 0,0 0 0,0 0 1,0 0-1,-1 0 0,0 0 0,1 0 1,-1 1-1,-4-5 0,3 5-184,1-1 0,-1 1-1,0 0 1,0 1 0,0-1-1,0 1 1,0-1 0,0 1 0,-1 0-1,1 0 1,0 0 0,0 0 0,-7 0-1,4 1-162,1 0 0,-1 0-1,1 1 1,-1-1 0,1 1-1,0 0 1,-1 1 0,1-1-1,0 1 1,0 0 0,0 1 0,0-1-1,0 1 1,0 0 0,1 0-1,0 0 1,-1 1 0,1-1-1,-4 6 1,4-4-53,0 1 0,1-1 0,0 1 1,0 0-1,1 0 0,-1 0 0,1 0 0,1 0 0,-3 11 0,4-13-10,-1 1-1,1-1 0,0 1 0,0-1 0,0 1 1,0-1-1,1 1 0,0-1 0,0 1 0,0-1 1,0 0-1,1 1 0,0-1 0,2 4 0,-3-6 2,0-1-1,0 0 0,0 0 0,1 1 0,-1-1 1,0 0-1,0 0 0,1 0 0,-1-1 0,0 1 1,1 0-1,-1 0 0,1-1 0,-1 1 0,1-1 1,-1 1-1,1-1 0,0 0 0,-1 0 0,1 0 0,-1 0 1,1 0-1,0 0 0,-1 0 0,1 0 0,-1 0 1,1-1-1,-1 1 0,1-1 0,-1 1 0,1-1 1,-1 0-1,1 1 0,-1-1 0,3-2 0,4-2 18,-1 0 0,1 0 0,-1-1 0,0 0 0,6-7 0,7-12 209,-2 1 1,-1-2-1,-1-1 0,-1 0 0,-1 0 1,17-50-1,-27 67 0,-1-1 1,0 1-1,2-13 1,-5 23-221,0 0 1,0 0-1,0 0 1,0 0 0,0 0-1,0 0 1,0 0-1,0 0 1,1 0 0,-1-1-1,0 1 1,0 0-1,0 0 1,0 0 0,0 0-1,0 0 1,0 0-1,0 0 1,0-1 0,0 1-1,0 0 1,0 0 0,0 0-1,0 0 1,0 0-1,0 0 1,0-1 0,0 1-1,0 0 1,0 0-1,0 0 1,0 0 0,0 0-1,0 0 1,0 0-1,-1 0 1,1-1 0,0 1-1,0 0 1,0 0-1,0 0 1,0 0 0,0 0-1,0 0 1,0 0-1,0 0 1,-1 0 0,1 0-1,0 0 1,0 0-1,0 0 1,0-1 0,0 1-1,0 0 1,0 0-1,-1 0 1,1 0 0,0 0-1,0 0 1,0 0 0,0 0-1,0 0 1,0 0-1,0 0 1,-1 1 0,1-1-1,-5 6 190,-4 21-123,1 0-1,1 1 1,2-1-1,-3 35 1,5-45-76,3-16 2,-2 11-19,0 1 1,1-1 0,0 1-1,1 0 1,1 0 0,0-1-1,2 13 1,-3-24 15,0 0 1,1 0-1,-1-1 0,0 1 0,0 0 1,0-1-1,1 1 0,-1-1 0,0 1 1,1 0-1,-1-1 0,1 1 0,-1-1 1,0 1-1,1-1 0,-1 1 0,1-1 1,0 1-1,-1-1 0,1 1 0,-1-1 1,1 0-1,0 1 0,-1-1 0,1 0 1,0 0-1,-1 0 0,2 1 0,-1-1 1,0-1-1,0 1 1,1 0-1,-1-1 1,0 1-1,0-1 1,0 1-1,0-1 1,0 1-1,0-1 0,0 0 1,0 1-1,0-1 1,1-1-1,4-4-5,0 0 1,-1 0-1,6-11 0,5-10-4,24-56 0,-23 45 6,-12 32-35,-2 14 21,-1 16-2,-2-22 15,0 9-3,0-2-6,0 1 0,0-1 0,1 1 0,1-1-1,-1 0 1,2 1 0,5 15 0,-8-24 17,1 0-1,-1 0 1,1 0 0,0-1 0,-1 1-1,1 0 1,0 0 0,-1 0 0,1-1-1,0 1 1,0 0 0,0-1-1,0 1 1,0 0 0,0-1 0,0 0-1,0 1 1,0-1 0,0 1-1,0-1 1,0 0 0,0 0 0,2 0-1,0 0 0,0 0 0,0 0-1,-1-1 1,1 1 0,0-1 0,0 0-1,-1 0 1,1 0 0,2-2-1,7-3 3,-1-1-1,-1-1 1,11-9-1,-19 16 2,31-27 90,-1-1 0,40-46 1,-68 69 143,-8 11-108,-8 10-22,7-6-96,0 0-1,1 1 1,0-1-1,0 1 1,1-1-1,1 1 1,-1 0-1,2 0 1,-2 15 0,3-24-14,0 0 1,0 0 0,0 1 0,0-1 0,1 0 0,-1 1 0,0-1 0,1 0 0,-1 0-1,0 1 1,1-1 0,-1 0 0,1 0 0,0 0 0,-1 0 0,1 0 0,0 0 0,0 0-1,0 0 1,0 0 0,0 0 0,0 0 0,0 0 0,0-1 0,0 1 0,0 0 0,0-1-1,0 1 1,1-1 0,-1 1 0,0-1 0,0 0 0,0 1 0,1-1 0,-1 0 0,0 0 0,1 0-1,-1 0 1,0 0 0,2 0 0,1-1-71,1 1 0,-1-1 0,1 0 1,-1 0-1,0 0 0,1-1 0,-1 1 0,0-1 0,0 0 0,5-4 0,-5 3-101,0-1 0,0 0-1,-1 1 1,1-1 0,-1 0-1,0-1 1,0 1 0,-1 0-1,1-1 1,-1 0-1,0 1 1,0-1 0,-1 0-1,1 0 1,-1 0 0,0 0-1,-1 0 1,1-7 0,-2-18-563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4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37 21837,'-8'7'2376,"-4"-1"-1664,4-2-408,1 0 1369,8-12-1433,-1-14-248,1-5-200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5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22 19148,'-1'-22'5668,"-1"37"-4284,0 33 144,1 147-545,1-192-958,1 0 0,-1 0 0,0 0 1,1 0-1,0 0 0,0 0 0,0 0 0,0 0 0,0 0 0,0 0 0,3 3 0,-3-5-9,0 0 1,0 0-1,0-1 1,0 1-1,0 0 1,0 0-1,0-1 1,0 1-1,1-1 1,-1 1-1,0-1 1,0 1-1,1-1 1,-1 0-1,0 1 1,1-1 0,-1 0-1,0 0 1,1 0-1,-1 0 1,0 0-1,1-1 1,-1 1-1,0 0 1,1-1-1,-1 1 1,2-2-1,7-1 93,0-2-1,-1 1 0,1-1 1,-1-1-1,0 0 0,10-8 1,48-48 371,-51 47-377,0 0-205,0-1 1,-1 0-1,-1-1 0,20-31 1,-34 48 70,0 0 0,0-1 0,0 1 0,0-1 1,0 1-1,0 0 0,0-1 0,0 1 0,0 0 0,0-1 0,0 1 1,0-1-1,-1 1 0,1 0 0,0-1 0,0 1 0,0 0 0,0-1 1,-1 1-1,1 0 0,0 0 0,0-1 0,-1 1 0,1 0 0,0 0 1,-1-1-1,1 1 0,0 0 0,0 0 0,-1 0 0,1-1 0,0 1 1,-1 0-1,1 0 0,-1 0 0,1 0 0,0 0 0,-1 0 0,1 0 1,0 0-1,-1 0 0,1 0 0,-1 0 0,1 0 0,0 0 0,-1 0 1,1 0-1,0 0 0,-1 0 0,0 1 0,-8 2-409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5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17564,'0'20'2464,"7"2"-1464,2-7-431,2 0 1799,8-5-1424,0 0-320,4-3-1216,-2-1 1633,-1-6-1073,0-3-80,0-3-97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6.0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255 7 14771,'-15'0'1833,"1"1"0,-1 1 0,-14 3 0,14-1-1036,2 0 0,-1 1 0,-18 8 0,25-9-657,-1 0 0,1 0-1,-1 1 1,1-1 0,0 2-1,1-1 1,0 1 0,-1 0-1,2 0 1,-1 1 0,1 0-1,0 0 1,0 0 0,1 0-1,-5 11 1,8-16-128,0 0-1,1 0 1,-1 1 0,0-1-1,1 0 1,-1 0 0,1 0 0,0 1-1,0-1 1,0 0 0,0 0-1,0 1 1,0-1 0,1 0-1,-1 0 1,1 0 0,0 0 0,-1 1-1,1-1 1,0 0 0,0 0-1,0 0 1,1 0 0,-1-1-1,0 1 1,1 0 0,-1-1 0,1 1-1,-1 0 1,1-1 0,0 0-1,0 1 1,0-1 0,0 0 0,-1 0-1,2 0 1,2 1 0,2 1-8,1-1 1,-1 0-1,1-1 0,-1 1 1,1-1-1,-1-1 1,1 0-1,-1 0 0,1 0 1,9-2-1,-8 0-1,0-1 0,0 1-1,-1-2 1,1 1 0,-1-1-1,0 0 1,0-1 0,0 0-1,0 0 1,-1-1 0,0 0-1,0 0 1,7-9 0,-10 10 24,0 0 1,0 0 0,-1 0 0,0 0 0,1 0 0,-2-1 0,1 1 0,-1-1 0,0 0-1,0 0 1,-1 0 0,1 0 0,-1 0 0,-1 0 0,1 0 0,-1 0 0,0 0 0,0-1-1,-1 1 1,0 0 0,-1-6 0,1 11-2,1 1-1,0-1 1,-1 0-1,1 0 1,0 1-1,0-1 1,0 0-1,0 0 1,-1 0-1,1 0 1,0 1-1,1-1 1,-1 0-1,0 0 1,0 0-1,1-1 1,10 0 60,3 1-135,1 0-6,-6-1 18,0 2 0,0-1 0,0 1 0,0 0 0,0 1-1,11 1 1,-18-1 33,1 0 0,-1 0 0,1 0 0,-1 0 0,0 0-1,0 0 1,1 1 0,-1-1 0,0 1 0,0 0 0,-1 0-1,1-1 1,0 1 0,0 0 0,-1 0 0,1 1 0,-1-1 0,0 0-1,0 0 1,0 1 0,0-1 0,0 1 0,0-1 0,-1 1-1,1-1 1,0 5 0,0 10 9,0-1 0,-1 27-1,-1 11 70,1-54-72,0 0-1,0 0 0,0 1 1,0-1-1,0 0 0,0 0 1,0 0-1,0 1 1,0-1-1,0 0 0,0 0 1,0 0-1,0 1 0,0-1 1,0 0-1,0 0 1,0 0-1,0 1 0,0-1 1,1 0-1,-1 0 0,0 0 1,0 1-1,0-1 1,0 0-1,0 0 0,1 0 1,-1 0-1,0 0 0,0 1 1,0-1-1,0 0 1,1 0-1,-1 0 0,0 0 1,0 0-1,1 0 0,-1 0 1,0 0-1,0 0 1,0 0-1,1 0 0,-1 0 1,0 0-1,0 0 0,1 0 1,10-8 41,11-17 22,-21 24-60,14-19 46,27-32 71,-37 47-113,0 0 0,0 1 0,0 0 1,0 0-1,1 0 0,0 0 0,9-4 0,-14 8-8,1-1-1,-1 0 1,1 1 0,0-1-1,0 1 1,-1-1 0,1 1-1,0 0 1,0 0-1,-1 0 1,1 0 0,0 0-1,0 0 1,-1 0 0,1 1-1,0-1 1,0 0-1,-1 1 1,1 0 0,0-1-1,-1 1 1,4 2 0,-3-1-4,0 0 1,0 0 0,0 1 0,0-1-1,0 1 1,0-1 0,-1 1 0,1 0 0,-1 0-1,1 0 1,1 5 0,0 5-3,0 0 0,-1 0 0,-1 1 1,0-1-1,0 14 0,-7 47-797,6-74 769,0 0-1,0 0 0,0-1 1,0 1-1,0 0 0,0 0 1,0 0-1,0 0 0,0 0 1,-1-1-1,1 1 0,0 0 1,0 0-1,0 0 1,0 0-1,0 0 0,0 0 1,-1 0-1,1 0 0,0 0 1,0-1-1,0 1 0,0 0 1,0 0-1,-1 0 0,1 0 1,0 0-1,0 0 0,0 0 1,0 0-1,-1 0 0,1 0 1,0 0-1,0 0 0,0 0 1,0 0-1,-1 0 0,1 0 1,0 1-1,0-1 0,0 0 1,0 0-1,0 0 0,-1 0 1,1 0-1,0 0 0,0 0 1,0 0-1,0 0 0,0 1 1,0-1-1,0 0 0,-1 0 1,1 0-1,0 0 0,0 0 1,0 1-1,0-1 1,0 0-1,0 0 0,0 0 1,-8-12-177,2-7-352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6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31 16596,'0'-1'282,"1"0"0,-1 0 1,0-1-1,0 1 0,0 0 1,0 0-1,0-1 0,0 1 1,0 0-1,0 0 0,0-1 1,-1 1-1,1 0 1,-1 0-1,1 0 0,0-1 1,-1 1-1,0 0 0,1 0 1,-1 0-1,0 0 0,-1-2 1,1 3-152,0 0 0,0-1 0,-1 1 0,1 0 1,0 0-1,0 0 0,0 0 0,-1 0 0,1 0 0,0 0 1,0 0-1,0 0 0,0 0 0,-1 1 0,1-1 1,0 0-1,0 1 0,0-1 0,0 1 0,0-1 0,0 1 1,0 0-1,0-1 0,0 1 0,-1 1 0,-18 13 161,1 0 0,0 2 0,1 0 0,1 1 0,-22 29-1,38-47-291,1 1-1,0-1 1,0 0-1,-1 1 1,1-1-1,0 0 0,0 1 1,0-1-1,0 0 1,-1 1-1,1-1 1,0 0-1,0 1 0,0-1 1,0 0-1,0 1 1,0-1-1,0 1 1,0-1-1,0 0 1,0 1-1,0-1 0,0 0 1,0 1-1,1-1 1,-1 0-1,0 1 1,0-1-1,0 0 0,0 1 1,1-1-1,-1 0 1,0 1-1,0-1 1,1 0-1,-1 1 0,0-1 1,0 0-1,1 0 1,-1 0-1,0 1 1,1-1-1,-1 0 1,0 0-1,1 0 0,-1 0 1,1 0-1,-1 1 1,0-1-1,1 0 1,-1 0-1,0 0 0,1 0 1,-1 0-1,1 0 1,0 0-1,28 0-50,-23 0 41,2 0 7,7-1-3,0 1 0,0 1-1,0 0 1,0 1 0,0 0-1,-1 1 1,28 10 0,-41-13 16,1 1 0,0 0 1,-1-1-1,0 1 0,1 0 1,-1 0-1,1 0 0,-1 0 1,0 0-1,0 1 0,1-1 1,-1 0-1,0 1 0,0-1 1,0 0-1,-1 1 0,1-1 1,1 3-1,-2-3 14,0 1-1,0-1 1,0 0 0,0 1-1,0-1 1,0 1 0,0-1-1,-1 0 1,1 0 0,0 1 0,-1-1-1,1 0 1,-1 1 0,1-1-1,-1 0 1,0 0 0,0 0-1,0 1 1,-3 3 59,0-1 1,0 0-1,0-1 0,-1 1 0,1-1 1,-1 0-1,0 0 0,0 0 0,-8 3 1,2-2-71,0-1 1,0 0 0,-1-1 0,1 0-1,-1 0 1,1-2 0,-1 1 0,0-2-1,1 1 1,-1-1 0,1-1 0,-16-4-1,46 10-3336,12-4 2724,-14 0-84,16 0-245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7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9 21149,'0'-8'1774,"-4"11"-739,-8 14 410,9-11-1281,1 0 0,0 0 0,1 0 1,-1 0-1,1 0 0,0 0 0,1 0 1,-1 0-1,1 1 0,2 10 0,-2-15-163,0 0 0,0 1 0,1-1 0,0 0 0,-1 0-1,1 0 1,0 0 0,0 0 0,0 0 0,0-1 0,0 1-1,0 0 1,1 0 0,-1-1 0,0 1 0,1-1 0,0 1-1,-1-1 1,1 0 0,0 1 0,0-1 0,-1 0 0,1 0-1,0 0 1,0 0 0,0-1 0,0 1 0,0-1 0,1 1-1,-1-1 1,0 1 0,0-1 0,3 0 0,8-1 8,-1-1 1,1 0-1,-1-1 1,1 0-1,15-7 1,36-9 29,-59 18-37,1 1 0,0-1 0,-1 1 0,1 0 0,0 0 0,0 0 0,-1 1 0,1 0 0,6 1 0,-9 0 0,-1-1 0,1 0 0,0 1 0,-1-1 0,1 1 0,-1 0 0,0 0 0,1 0 0,-1 0 0,0 0 0,0 0 0,0 0 0,-1 1 0,1-1 0,-1 1-1,2 2 1,10 15 90,-12-20-80,0 1-1,-1-1 1,1 1-1,0-1 1,0 1-1,-1-1 1,1 0-1,0 1 1,0-1 0,0 0-1,0 1 1,-1-1-1,1 0 1,0 0-1,0 0 1,0 0-1,0 0 1,0 0-1,0 0 1,0 0-1,-1-1 1,1 1-1,0 0 1,0 0-1,0-1 1,0 1 0,-1 0-1,1-1 1,0 1-1,0-1 1,-1 1-1,1-1 1,1 0-1,26-24 226,-22 20-178,2-3-2,0 1-1,1 0 0,1 0 0,-1 1 0,1 0 0,0 0 1,17-5-1,-24 9-54,1 1 0,-1 0 1,1 0-1,-1 1 0,1-1 1,-1 1-1,1 0 0,0 0 1,-1 0-1,1 0 0,-1 1 1,1-1-1,0 1 0,-1 0 1,1 0-1,-1 0 0,0 1 1,1-1-1,-1 1 0,0 0 1,0 0-1,0 0 0,0 0 1,0 0-1,-1 1 0,1-1 1,2 4-1,11 15-32,-13-16 23,1 0-1,-1 0 1,1 0 0,0-1 0,8 7 0,-10-10 9,-1 0 1,1 0-1,0 0 1,0 0 0,0-1-1,0 1 1,-1 0 0,1-1-1,0 0 1,0 1-1,0-1 1,0 0 0,0 0-1,1 0 1,-1 0-1,0 0 1,0 0 0,0-1-1,0 1 1,-1-1 0,3 0-1,18-8 29,37-20-1,12-5 11,-63 31-47,0 0 0,0 1 0,1 0 0,-1 0 0,1 1 1,-1 0-1,10 1 0,-15 0 3,0 1 1,0-1 0,0 1 0,0 0-1,0 0 1,0 0 0,-1 0-1,1 0 1,0 1 0,0-1-1,-1 1 1,1 0 0,-1 0-1,0 0 1,1 0 0,-1 0 0,0 0-1,0 1 1,-1-1 0,1 1-1,0-1 1,-1 1 0,3 4-1,-2-3-37,0 1 0,-1-1 0,1 1 1,-1 0-1,0-1 0,0 1 0,0 0 0,-1 0 0,0 0 0,0 0 0,0-1 0,0 1 0,-2 7 0,10-31-41,-2 5-18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8.2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20364,'-2'3'591,"-1"1"-1,1 0 0,0 0 0,1 0 0,-1 0 1,1 0-1,0 1 0,-2 7 0,-7 54 754,7-42-826,-8 49 39,4 1 0,2 100 0,5-172-534,0 0-1,1 0 1,-1 1 0,0-1-1,1 0 1,-1 0 0,1 0-1,-1-1 1,1 1 0,0 0 0,0 0-1,0 0 1,0 0 0,2 2-1,-3-4-13,0 0-1,1 0 0,-1 0 1,0 1-1,1-1 0,-1 0 1,0 0-1,1 0 0,-1 0 0,0 1 1,1-1-1,-1 0 0,0 0 1,1 0-1,-1 0 0,1 0 1,-1 0-1,0 0 0,1 0 1,-1 0-1,0 0 0,1 0 1,-1 0-1,0-1 0,1 1 1,-1 0-1,1 0 0,11-15 128,-4-4-41,0 1 0,-2-1 0,0-1 0,-1 1 0,-1-1 0,2-22 0,-7 47-111,2 1 1,-1-1 0,0 0-1,1 1 1,0-1 0,0 0-1,1 0 1,0 0-1,-1 0 1,2 0 0,-1 0-1,4 6 1,-4-8 7,0-1 0,0 1 0,0-1-1,0 1 1,0-1 0,0 0 0,1 0 0,-1 0-1,1 0 1,0 0 0,0 0 0,-1-1 0,1 1 0,0-1-1,0 0 1,0 0 0,1 0 0,-1 0 0,0-1-1,0 1 1,0-1 0,0 0 0,1 0 0,4 0-1,0-2 5,0 0-1,-1 0 0,1-1 0,-1 0 0,1 0 0,-1-1 0,0 0 0,-1 0 0,1 0 0,-1-1 0,0 0 0,10-11 0,-9 9 25,0-1-1,0 1 1,-1-2-1,0 1 1,-1-1-1,1 0 1,-2 0-1,1 0 1,4-15-1,-9 13 68,-8 20-36,-8 21-17,5-8-34,-9 27 0,18-43 2,1-1-1,-1 1 1,1 0 0,0-1 0,0 1 0,0 0 0,1 0 0,0 0-1,0 0 1,2 9 0,-1-14-1,-1 0 0,0-1 0,0 1-1,1 0 1,-1-1 0,0 1 0,1 0 0,-1-1 0,1 1-1,-1-1 1,1 1 0,-1-1 0,1 1 0,-1-1-1,1 1 1,-1-1 0,1 0 0,0 1 0,-1-1 0,1 0-1,0 1 1,-1-1 0,1 0 0,0 0 0,-1 0 0,1 1-1,0-1 1,-1 0 0,1 0 0,0 0 0,0 0-1,-1 0 1,1-1 0,0 1 0,0 0 0,25-9 26,-25 8-25,34-16 18,-10 4 17,33-12 1,-51 22-34,0 1 1,1 0-1,-1 0 1,1 1-1,0 0 1,-1 1-1,1-1 1,0 1-1,10 2 1,-14-1-7,1 0 0,-1 0 1,0 1-1,0 0 0,0 0 1,0 0-1,-1 0 0,1 0 0,0 1 1,-1 0-1,0 0 0,1 0 1,-1 0-1,0 0 0,-1 1 0,1-1 1,-1 1-1,1-1 0,1 7 1,1-3-4,-1 0 1,1-1 0,0 0-1,10 11 1,-14-17 3,0 1 1,0 0-1,0-1 1,0 1-1,1-1 1,-1 1-1,0-1 1,0 0-1,0 1 1,1-1-1,-1 0 1,0 0-1,0 0 1,0 0-1,1 0 1,-1 0-1,0 0 1,0 0-1,1 0 1,-1-1-1,0 1 1,0-1-1,0 1 1,0-1-1,1 1 1,-1-1-1,1-1 1,33-24-7,-21 13-48,-8 9 11,-3 1-4,0 1 1,0 0 0,0-1-1,0 1 1,0 1-1,0-1 1,1 0-1,-1 1 1,0-1-1,1 1 1,-1 0 0,1 0-1,4 0 1,-7 1-5,0 1 1,-1-1 0,1 0-1,0 0 1,-1 1 0,1-1-1,-1 1 1,1-1 0,-1 0-1,1 1 1,-1-1 0,1 1-1,-1-1 1,1 1 0,-1 0-1,0-1 1,1 1 0,-1-1-1,0 1 1,1 0 0,-1-1-1,0 1 1,0 0 0,0-1-1,1 1 1,-1 0 0,0-1-1,0 1 1,0 0 0,0-1-1,0 1 1,0 0 0,0-1-1,-1 1 1,1 0 0,0-1-1,-1 2 1,-7 27-1278,-4-12 747,-1-4-99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07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35 16363,'50'-35'4567,"-50"35"-4521,0 0 0,0 0 0,0 0 0,0 0 0,1 0 0,-1 0 0,0 0 0,0 0 0,0 0 0,0 0 0,0 0 0,1 0 0,-1 0 0,0 0 0,0 0 0,0 0 0,0 0 0,0 0 0,0 1 0,1-1 0,-1 0 0,0 0 0,0 0 0,0 0 0,0 0 0,0 0 1,0 0-1,0 0 0,1 1 0,-1-1 0,0 0 0,0 0 0,0 0 0,0 0 0,0 0 0,0 0 0,0 1 0,0-1 0,0 0 0,0 0 0,0 0 0,0 0 0,0 1 0,2 11 738,-2 15-528,0-25-155,-14 158 222,2-32-641,-1 35-3533,11-155 2518,-1-9 620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8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82 18676,'0'1'69,"0"-1"0,0 0 0,-1 0 0,1 0 1,0 0-1,0 0 0,0 0 0,0 0 0,0 0 0,-1 1 0,1-1 0,0 0 1,0 0-1,0 0 0,0 0 0,-1 0 0,1 0 0,0 0 0,0 0 0,0 0 0,0 0 1,-1 0-1,1 0 0,0 0 0,0 0 0,0 0 0,0 0 0,-1 0 0,1 0 1,0 0-1,0-1 0,0 1 0,0 0 0,0 0 0,-1 0 0,1 0 0,0 0 0,0 0 1,0 0-1,0-1 0,1-7 1173,11-9 374,-3 9-950,0 2 0,1-1 0,0 1 0,0 1 0,17-7 0,-21 9-539,-1 1 0,1 0-1,0 1 1,0-1 0,0 1-1,-1 0 1,1 1-1,0 0 1,0 0 0,0 0-1,0 0 1,9 3-1,-13-3-109,0 1-1,-1-1 1,1 1-1,0 0 0,0 0 1,-1 0-1,1 0 1,-1 0-1,1 0 0,-1 0 1,1 0-1,-1 1 1,1-1-1,-1 0 0,0 1 1,0 0-1,0-1 1,0 1-1,0-1 0,0 1 1,0 0-1,0 3 1,0-1-5,-1 0 0,1 0 0,-1 0 0,0 0 0,0 0 0,0 0 0,-1 1 0,0-1 0,1 0 0,-3 4 0,-2 8-10,-2 0 1,0 0 0,-17 28 0,-74 98 63,96-139-62,1-1 0,-1 1 1,1 0-1,-1 0 0,1 0 0,0 0 0,0 0 0,0 0 0,0 0 1,0 0-1,1 0 0,0 0 0,-1 0 0,1 0 0,0 1 0,1 4 1,0-6-2,0 0 1,0 0 0,0 0-1,0 0 1,0 0-1,0 0 1,0-1 0,1 1-1,-1 0 1,1-1 0,-1 1-1,1-1 1,0 1 0,-1-1-1,1 0 1,0 1-1,0-1 1,0 0 0,0 0-1,0-1 1,0 1 0,1 0-1,-1-1 1,4 1 0,9 2-162,0 0 0,0-2 0,1 0 0,-1 0 0,0-2 0,0 0 0,0-1 1,0 0-1,0-1 0,0-1 0,0 0 0,21-10 0,-34 13 57,0 1 0,0-1 1,0 0-1,0 0 0,0-1 0,0 1 0,0 0 0,-1-1 0,1 1 1,-1-1-1,1 1 0,-1-1 0,1 0 0,-1 0 0,0 1 0,0-1 1,0 0-1,0 0 0,0 0 0,0 0 0,-1 0 0,1-1 0,-1 1 0,1 0 1,-1 0-1,0-4 0,-2-11-813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9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18 17004,'7'6'2088,"6"0"-1280,14-5-288,6-1 1033,10 0-609,0-1-376,6-2-968,-3-3 1408,-3 2-944,-3-5-88,-7 2-144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09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19044,'-32'40'2125,"17"-22"-1198,-15 24 0,26-36-783,1-1 0,0 1 0,0 0 0,1 0 0,0 0 0,0 0 0,0 1 0,1-1 0,-1 7 0,2-12-137,0 0 1,-1 0-1,1 0 1,0 1-1,0-1 1,0 0-1,0 0 1,0 0-1,0 0 1,0 0-1,1 0 1,-1 0-1,0 0 1,0 0-1,1 0 1,-1 0 0,1 0-1,-1 0 1,1 0-1,-1-1 1,1 1-1,0 0 1,-1 0-1,1 0 1,0-1-1,0 1 1,-1 0-1,1-1 1,0 1-1,0-1 1,0 1-1,0-1 1,0 1 0,0-1-1,0 1 1,0-1-1,0 0 1,0 0-1,0 0 1,0 1-1,0-1 1,0 0-1,2-1 1,2 1 29,0-1-1,0 0 1,1 0 0,-1-1 0,0 1-1,0-1 1,6-3 0,14-10 164,-1-1 0,0-1-1,-2-2 1,0 0 0,25-27 0,-9 9 216,-38 37-411,0 0 1,0 0-1,0 0 1,0 0-1,0 0 1,0 1-1,0-1 1,0 0-1,0 0 1,0 0-1,0 0 0,0 0 1,0 0-1,0 0 1,0 1-1,0-1 1,0 0-1,0 0 1,0 0-1,1 0 1,-1 0-1,0 0 1,0 0-1,0 0 1,0 0-1,0 1 1,0-1-1,0 0 1,0 0-1,0 0 1,1 0-1,-1 0 1,0 0-1,0 0 1,0 0-1,0 0 1,0 0-1,0 0 1,1 0-1,-1 0 0,0 0 1,0 0-1,0 0 1,0 0-1,0 0 1,0 0-1,0 0 1,1 0-1,-1 0 1,0 0-1,0 0 1,0 0-1,0 0 1,0 0-1,0 0 1,0-1-1,0 1 1,1 0-1,-1 0 1,-5 20 137,-10 25-38,7-25-61,4-12-46,0 1 0,1 0 0,0 0 0,0 0 1,1 0-1,0 0 0,1 1 0,0-1 1,0 18-1,1-26-16,0 1 1,1-1-1,-1 0 1,0 0-1,1 0 1,-1 0-1,1 0 0,-1 0 1,1 0-1,-1 0 1,1 0-1,-1 0 1,1-1-1,0 1 1,0 0-1,0 0 0,-1-1 1,1 1-1,0 0 1,0-1-1,0 1 1,0 0-1,0-1 1,0 0-1,0 1 0,0-1 1,0 0-1,0 1 1,0-1-1,0 0 1,1 0-1,-1 0 1,0 0-1,0 0 0,0 0 1,0 0-1,0 0 1,0 0-1,2-1 1,3-1-195,-1 1-1,1-1 1,0 0 0,-1-1 0,1 1 0,5-4-1,3-4-111,0 0-1,-1-1 0,0-1 0,-1 0 0,0 0 0,13-19 0,11-18-401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0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 20604,'-18'67'1716,"-27"112"1127,36-135-2373,2 1 0,-1 47-1,8-87-421,1 31 175,-2-35-215,1 0-1,1-1 0,-1 1 1,0 0-1,0 0 0,0-1 1,0 1-1,0 0 0,1 0 1,-1-1-1,0 1 1,1 0-1,-1-1 0,0 1 1,1-1-1,-1 1 0,1 0 1,-1-1-1,1 1 1,-1-1-1,1 1 0,0-1 1,-1 1-1,1-1 0,-1 0 1,1 1-1,0-1 0,-1 0 1,1 1-1,0-1 1,0 0-1,-1 0 0,1 0 1,0 0-1,0 0 0,-1 1 1,1-1-1,0-1 0,1 1 1,4-2 1,0-1 1,0 0 0,0 0-1,-1-1 1,1 0 0,-1 0-1,0 0 1,0-1 0,0 1-1,6-9 1,13-11 6,-21 22-13,3-4 0,0 1-1,1 0 0,-1 1 1,12-7-1,-17 11-1,0-1 0,-1 1 1,1 0-1,0-1 0,0 1 0,0 0 0,0-1 0,0 1 0,-1 0 0,1 0 0,0 0 0,0 0 0,0 0 1,0 0-1,0 0 0,0 0 0,0 0 0,0 0 0,-1 1 0,1-1 0,0 0 0,0 1 0,0-1 1,0 0-1,-1 1 0,1-1 0,0 1 0,0-1 0,-1 1 0,1 0 0,0-1 0,-1 1 0,1 0 0,0-1 1,-1 1-1,1 0 0,-1 0 0,0-1 0,1 1 0,-1 0 0,0 0 0,1 0 0,-1 0 0,0 0 1,0 0-1,0-1 0,1 1 0,-1 0 0,0 0 0,-1 2 0,2 8-15,-1 0 0,0 0-1,-1 0 1,-1 0 0,0 0 0,0-1 0,-1 1-1,-6 15 1,-1 8-1061,15-50-801,5-15 1245</inkml:trace>
  <inkml:trace contextRef="#ctx0" brushRef="#br0" timeOffset="1">433 54 20700,'6'7'2209,"-2"4"-1521,-7 12-248,-4 5 1289,-6 13-801,-3 5-208,-1 13-368,-1-1-88,-1 1-80,3-3-16,8-7-256,5-8-112,9-15-248,5-6-344,8-15-681,5-7 1177,0-9-256,2-8-264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0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4 119 16628,'-2'5'605,"2"1"0,-1-1 1,0 0-1,1 0 1,0 1-1,1-1 0,0 7 1,-1-11-501,1 0 0,-1 0 0,1 0 0,-1 0 0,1 0 0,-1 0 0,1 0 0,-1 0 0,1 0 0,0 0 0,0 0 0,0 0 0,-1 0 0,1 0 0,0-1 0,0 1 0,0 0 0,0-1 0,0 1 0,0-1 0,0 1 0,1-1 0,-1 1 0,0-1 0,0 0 0,0 0 0,0 1 0,1-1 0,-1 0 0,0 0 0,0 0 0,0 0 0,1-1 0,-1 1 0,0 0 0,0 0 0,2-1 0,4-1-7,0-1-1,-1 1 0,1-1 0,-1 0 0,0-1 0,0 1 0,0-1 0,-1-1 0,1 1 0,-1-1 0,0 0 0,0 0 0,8-11 0,-8 9-37,1-1-1,-1 0 0,-1 1 1,1-2-1,-1 1 1,-1-1-1,0 1 1,0-1-1,0 0 0,0-10 1,-2 18-48,-1 0 0,0 0-1,0 1 1,1-1 0,-1 0 0,0 0 0,0 0-1,0 1 1,0-1 0,0 0 0,0 0 0,0 0-1,-1 1 1,1-1 0,0 0 0,0 0 0,-1 1 0,1-1-1,0 0 1,-1 0 0,1 1 0,0-1 0,-1 1-1,1-1 1,-1 0 0,0 1 0,0-2 0,0 2 0,0 0 0,0 1 1,0-1-1,0 0 1,0 0-1,0 0 0,0 1 1,0-1-1,0 0 0,0 1 1,0-1-1,1 1 1,-1-1-1,0 1 0,0 0 1,0-1-1,-1 2 0,-4 4 45,-1 1 0,1-1-1,-10 15 1,9-10-41,0 1 0,1 0 0,1 1 1,-1-1-1,2 1 0,0 0 0,0 0 0,-1 19 0,4-32-11,1 1 0,0 0 0,0 0 0,0 0-1,0 0 1,0 0 0,0 0 0,1 0-1,-1 0 1,0 0 0,0 0 0,1 0-1,-1 0 1,0 0 0,1 0 0,-1 0 0,1 0-1,-1 0 1,2 1 0,-1-2 0,-1 0 0,1 1 1,0-1-1,0 0 0,-1 1 0,1-1 0,0 0 1,0 0-1,-1 0 0,1 0 0,0 0 0,0 0 1,0 0-1,-1 0 0,1 0 0,0 0 0,0 0 1,-1 0-1,2-1 0,3 0 17,0-1 1,0-1-1,0 1 0,0-1 1,8-6-1,27-21 51,-24 16-78,2 0 0,-1 2 0,2 0 1,0 1-1,0 0 0,26-9 1,-42 19-8,0 0-1,-1 1 1,1-1 0,0 0 0,-1 1 0,1-1-1,0 1 1,0 0 0,-1 0 0,1 0 0,0 0-1,0 0 1,-1 1 0,1-1 0,0 1 0,0 0-1,-1 0 1,1 0 0,-1 0 0,1 0 0,-1 1-1,1-1 1,-1 1 0,0-1 0,0 1 0,0 0-1,0 0 1,0 0 0,0 0 0,0 0 0,-1 1 0,1-1-1,-1 0 1,1 1 0,-1-1 0,0 1 0,0-1-1,0 1 1,-1 0 0,2 3 0,0 9 25,0 1 0,-1-1 0,0 1 0,-2-1 0,-2 21 0,3-35-6,0-1 0,0 1 0,0-1 1,0 1-1,-1-1 0,1 1 0,0-1 0,0 1 0,0-1 0,1 1 0,-1-1 0,0 0 0,0 1 0,0-1 0,0 1 0,0-1 0,0 1 0,1-1 0,-1 1 0,0-1 0,0 0 0,1 1 0,-1-1 0,0 0 0,1 1 0,9-4 168,12-20 39,-20 21-208,10-12 58,-8 8-137,1-1-1,0 1 1,1 1 0,-1-1-1,1 1 1,0 0-1,1 0 1,8-4 0,-15 8 38,1 1-1,-1 0 1,0 0 0,1-1 0,-1 1 0,1 0 0,-1 0-1,1 0 1,-1 0 0,0 0 0,1 0 0,-1 0 0,1 0-1,-1 0 1,1 0 0,-1 0 0,1 0 0,-1 0 0,1 0-1,-1 0 1,0 0 0,1 0 0,-1 1 0,1-1-1,-1 0 1,0 0 0,1 1 0,-1-1 0,1 1 0,2 13-1177,-11 19-37,-4-6 534,-5-2-78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1.5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1 351 20780,'-1'1'83,"1"1"0,0-1-1,0 0 1,1 1 0,-1-1-1,0 0 1,0 1 0,1-1-1,-1 0 1,0 0-1,1 1 1,0-1 0,-1 0-1,1 0 1,0 0 0,-1 0-1,1 0 1,0 0 0,0 0-1,0 0 1,0 0-1,0 0 1,0 0 0,0 0-1,0-1 1,0 1 0,0 0-1,1-1 1,-1 1 0,0-1-1,0 1 1,1-1-1,-1 0 1,0 0 0,1 1-1,-1-1 1,0 0 0,1 0-1,-1 0 1,0 0 0,1-1-1,1 1 1,4-2 115,0 0 1,0 0 0,0-1-1,-1 1 1,1-2 0,-1 1-1,7-5 1,14-11 113,-1-2-1,-1-1 1,-1 0-1,-1-2 1,-1-1 0,-1-1-1,-1 0 1,26-46-1,-37 45-58,-9 27-250,0 0-1,0 0 1,0 0-1,0 0 0,0 0 1,0 0-1,0 0 1,0 0-1,0 0 0,0 0 1,0 0-1,0 0 1,0 0-1,0 0 0,0 0 1,0 0-1,0 0 1,-1 0-1,1 0 0,0 0 1,0 0-1,0 0 0,0 0 1,0 0-1,0 0 1,0 0-1,0 0 0,0 0 1,0 0-1,0 0 1,0 0-1,0 0 0,0 0 1,0 0-1,0 0 1,0 0-1,0 0 0,0 0 1,0 0-1,0 0 1,0 0-1,0-1 0,0 1 1,0 0-1,0 0 1,0 0-1,0 0 0,0 0 1,0 0-1,0 0 0,0 0 1,0 0-1,0 0 1,0 0-1,0 0 0,-7 12 77,-10 30-51,1 0 0,3 1 0,1 0 1,-8 67-1,-1 181-72,21-286 43,0 0 0,0 0 0,0 0 0,-1 0 0,0-1 0,0 1 0,-2 5 0,2-9 0,1 0-1,-1-1 0,1 1 0,-1 0 0,1-1 0,-1 1 0,1 0 1,-1-1-1,1 1 0,-1-1 0,0 1 0,1-1 0,-1 1 1,0-1-1,0 1 0,1-1 0,-1 0 0,-1 1 0,0-1 1,1 0 0,-1 1 0,0-1-1,1-1 1,-1 1 0,1 0 0,-1 0 0,1 0-1,-1-1 1,0 1 0,1-1 0,-1 0-1,-1 0 1,-2-2-16,0 0 1,0 0-1,1 0 0,-1 0 0,1-1 1,-1 0-1,1 0 0,0 0 0,1 0 0,-1-1 1,1 1-1,0-1 0,0 0 0,0 0 1,-3-8-1,5 8 2,-1 1 0,1 0 1,0-1-1,0 1 0,1 0 1,-1-1-1,1 1 0,0-1 0,0 1 1,1-1-1,-1 1 0,1-1 1,0 1-1,0 0 0,0 0 0,1-1 1,0 1-1,-1 0 0,1 0 0,5-7 1,12-11-20,0 1 1,2 1 0,45-36-1,21-19 70,22-47 14,-92 100-18,-1-1 1,-1-1-1,21-43 0,-33 60-11,0 0-1,-1-1 1,0 1-1,0 0 1,0 0-1,-1-1 1,0-9-1,-1 17-16,1-1 0,-1 0-1,0 1 1,0-1 0,0 0 0,0 1-1,0-1 1,0 0 0,-1 1 0,1-1-1,0 1 1,0-1 0,0 0 0,-1 1-1,1-1 1,0 1 0,0-1 0,-1 1-1,1-1 1,-1 1 0,1-1-1,0 1 1,-1-1 0,1 1 0,-1-1-1,1 1 1,-1 0 0,1-1 0,-2 1-1,1 0 3,0 0 0,0 0-1,0 0 1,0 0-1,0 0 1,0 1-1,0-1 1,0 0 0,0 1-1,0-1 1,1 1-1,-1-1 1,0 1-1,0 0 1,-1 1 0,-3 2 14,0 1 0,0 0 0,1 0 1,-7 10-1,2 1-12,1 1 0,0 1 1,1-1-1,1 1 0,1 1 0,0-1 1,1 1-1,2 0 0,0 0 0,0 28 1,2-43-16,0-1 1,0 1-1,1-1 1,0 0 0,-1 0-1,1 1 1,0-1-1,0 0 1,1 0-1,-1 0 1,1 0 0,-1 0-1,1 0 1,0 0-1,3 3 1,-3-5-13,-1 0 0,1 0 0,0 1 0,0-1 0,0 0 0,0-1 0,0 1-1,0 0 1,0 0 0,0-1 0,1 1 0,-1-1 0,0 0 0,0 0 0,0 0 0,0 0 0,1 0 0,-1 0 0,0-1 0,0 1 0,0 0 0,0-1 0,4-1-1,8-4-279,-1 0 0,0 0-1,0-2 1,-1 1 0,0-2-1,0 1 1,13-14 0,69-77-1267,-52 49 824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2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46 19452,'-16'22'629,"1"2"0,1 0 0,2 0 0,0 1 0,2 1 1,0 0-1,2 0 0,1 1 0,-4 31 0,10-52-624,1 0 0,-1 0 0,1 0 0,1 1 0,-1-1 0,3 11 0,-3-16-14,0 0-1,1 0 0,-1 0 0,1 1 0,-1-1 1,1 0-1,0 0 0,-1 0 0,1 0 0,0 0 1,0 0-1,-1 0 0,1 0 0,0 0 0,0-1 1,0 1-1,0 0 0,0-1 0,1 1 0,-1 0 1,0-1-1,0 1 0,0-1 0,0 0 0,1 1 0,-1-1 1,0 0-1,0 0 0,1 0 0,-1 0 0,0 0 1,0 0-1,1 0 0,-1 0 0,0 0 0,0-1 1,1 1-1,0-1 0,4-1-63,0 0 0,0-1 0,0 1 0,-1-2 0,1 1 0,-1 0 0,0-1 0,0 0 0,9-9 0,-8 7-61,1 0 0,0 0 0,15-9 0,-21 15 124,0-1 0,-1 1 0,1 0 0,0 0 0,-1-1 0,1 1 0,0 0 0,-1 0 0,1 0 0,0 0 0,-1 0-1,1 0 1,0 0 0,-1 0 0,1 0 0,0 0 0,-1 0 0,1 0 0,0 0 0,-1 1 0,1-1 0,0 0-1,-1 1 1,1-1 0,-1 0 0,1 1 0,0-1 0,-1 0 0,1 1 0,-1-1 0,1 1 0,-1-1 0,0 1 0,1 0-1,-1-1 1,1 1 0,-1-1 0,0 1 0,1 0 0,-1-1 0,0 1 0,0 0 0,0-1 0,0 1 0,1 0-1,-1-1 1,0 1 0,0 1 0,3 42-215,-3-34 172,0-9 50,6 34-106,-6-34 109,0 0 0,0-1 1,0 1-1,0-1 0,0 1 1,0-1-1,0 1 1,0-1-1,0 1 0,1-1 1,-1 1-1,0-1 0,0 1 1,1-1-1,-1 1 1,0-1-1,1 0 0,-1 1 1,0-1-1,1 1 0,-1-1 1,0 0-1,1 1 1,-1-1-1,1 0 0,-1 0 1,1 1-1,-1-1 0,1 0 1,-1 0-1,1 0 1,-1 1-1,1-1 0,-1 0 1,1 0-1,0 0 0,-1 0 1,1 0-1,-1 0 1,1 0-1,-1 0 0,1-1 1,-1 1-1,1 0 0,-1 0 1,1 0-1,-1 0 0,1-1 1,-1 1-1,1 0 1,-1-1-1,1 1 0,-1 0 1,0-1-1,1 1 0,-1 0 1,1-1-1,-1 0 1,16-17 128,-2 0 0,0-1 1,-1-1-1,10-21 1,-2 6 103,34-57 506,67-106 1258,-136 219-1943,2 2 0,1 0 0,0 0 0,2 1 0,0 0 0,2 0 0,-8 49 0,12-53-67,1-1 0,1 1 0,1 0 0,0 0 0,2 0 0,0 0 0,1 0 0,1-1 0,1 1 0,1-1 0,10 24 0,0-16-328,-15-25 143,-1-4 6,-9-15-65,-23-39 5,-30-57 68,53 94 311,1-1 1,1 0-1,-10-40 1,17 58-102,-1-1 0,1 1 0,-1 0 1,1 0-1,0 0 0,0 0 0,0 0 0,0-1 1,0 1-1,1 0 0,-1 0 0,1 0 1,-1 0-1,1 0 0,0 0 0,-1 0 1,1 0-1,0 0 0,0 0 0,1 0 0,-1 0 1,0 1-1,1-1 0,-1 1 0,1-1 1,-1 1-1,1-1 0,3-1 0,3-1-86,-1 1-1,1 0 1,0 1-1,0 0 1,1 0 0,10 0-1,-12 1-84,-1 0 0,1 0-1,0-1 1,0 0 0,-1 0 0,1 0 0,-1-1-1,7-3 1,-8 0-234,-9-1-105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2.5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16059,'3'3'1489,"8"3"-1417,6-8-224,5-2 1808,9-9-1544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2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21 10178,'-6'0'9670,"5"0"-9455,-2 11 3233,1 12-1243,-2 130 1400,4-153-3603,0 0 0,0 1 1,0-1-1,0 0 0,0 0 1,0 1-1,0-1 0,0 0 0,0 1 1,0-1-1,0 0 0,0 0 1,1 1-1,-1-1 0,0 0 0,0 1 1,0-1-1,0 0 0,0 0 1,0 0-1,1 1 0,-1-1 0,0 0 1,0 0-1,0 1 0,1-1 1,-1 0-1,0 0 0,0 0 0,1 0 1,-1 0-1,0 1 0,0-1 1,1 0-1,-1 0 0,0 0 0,1 0 1,-1 0-1,0 0 0,0 0 1,1 0-1,14-8 49,16-22-4,-27 26-36,81-81 30,-71 73-32,1-1 0,1 2 0,-1 0 1,21-10-1,-32 19-9,-1 1-1,1-1 1,0 1 0,0-1-1,0 1 1,0 0 0,0 1-1,0-1 1,5 0 0,-7 2 0,-1-1 0,0 0-1,0 0 1,0 0 0,1 1 0,-1-1 0,0 1 0,0-1 0,0 1 0,0-1 0,1 1 0,-1 0-1,0-1 1,0 1 0,0 0 0,-1 0 0,1 0 0,0 0 0,0 0 0,0 0 0,-1 0-1,1 0 1,0 0 0,-1 0 0,1 0 0,-1 0 0,1 0 0,-1 1 0,0-1 0,1 0 0,-1 0-1,0 2 1,1 7 5,-1 0-1,0 0 1,-1 0-1,0 0 1,0 0-1,-4 11 1,-2 20 19,7-41-23,0 1-1,0-1 1,0 0-1,-1 0 0,1 0 1,0 0-1,0 1 1,0-1-1,0 0 0,0 0 1,0 0-1,0 0 1,0 1-1,0-1 0,0 0 1,0 0-1,0 0 1,0 0-1,0 1 0,0-1 1,0 0-1,1 0 0,-1 0 1,0 0-1,0 0 1,0 1-1,0-1 0,0 0 1,0 0-1,0 0 1,0 0-1,1 0 0,-1 0 1,0 1-1,0-1 1,0 0-1,0 0 0,0 0 1,0 0-1,1 0 1,-1 0-1,0 0 0,0 0 1,0 0-1,0 0 1,1 0-1,-1 0 0,0 0 1,0 0-1,0 0 1,11-7 1,14-18-13,-22 22 11,10-11-21,47-50 13,-52 57 1,1 0-1,-1 0 0,1 1 1,0 0-1,17-8 1,-24 13 5,0 0-1,-1 1 1,1-1 0,0 1 0,-1-1 0,1 1 0,0-1 0,0 1 0,-1 0 0,1 0 0,0 0 0,0 0-1,0 0 1,-1 1 0,1-1 0,3 1 0,-4 0 2,0-1-1,0 1 1,0 0-1,0 0 1,0-1-1,0 1 0,0 0 1,0 0-1,0 0 1,-1 0-1,1 0 1,0 0-1,-1 1 1,1-1-1,0 0 1,-1 0-1,1 3 1,0 2-3,0 0 1,0 0 0,-1 0 0,0 0 0,0 1-1,0-1 1,-3 11 0,-6 24-858,-1 0 0,-25 59 1,49-144-2015,1 9 1859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3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0 448 17956,'1'1'191,"0"1"0,1-1 0,-1 0 1,0 0-1,0 0 0,1 0 0,-1 0 1,0 0-1,1 0 0,-1-1 0,1 1 0,-1 0 1,1-1-1,-1 1 0,1-1 0,0 0 0,-1 0 1,1 1-1,-1-1 0,1 0 0,2 0 0,-1-1 50,0 0-1,0 1 1,0-1-1,0-1 1,0 1-1,0 0 1,0-1-1,0 1 1,0-1-1,3-2 1,2-4 106,1 0 0,-1 0 0,0-1 1,0 1-1,7-13 0,8-21 203,-22 40-518,0 0 1,0-1-1,0 1 0,-1-1 1,1 1-1,0-1 1,-1 0-1,0 1 1,1-1-1,-1 1 0,0-1 1,-1 0-1,1 1 1,0-1-1,-2-3 0,2 5-25,0 1-1,0-1 0,-1 1 1,1-1-1,-1 1 0,1-1 0,0 1 1,-1-1-1,1 1 0,-1 0 1,1-1-1,-1 1 0,1-1 1,-1 1-1,1 0 0,-1 0 0,0-1 1,1 1-1,-1 0 0,1 0 1,-1 0-1,0-1 0,1 1 1,-1 0-1,0 0 0,1 0 0,-1 0 1,0 0-1,1 0 0,-1 1 1,1-1-1,-1 0 0,0 0 1,1 0-1,-1 1 0,1-1 0,-2 1 1,-20 12 111,12-3-118,0 1 0,1 0 0,0 1 0,1 0 0,0 0 1,1 0-1,1 1 0,-1 0 0,2 1 0,0-1 0,1 1 1,0 0-1,1 0 0,0 0 0,2 1 0,-1 22 0,2-33-16,0-1 0,0 0 0,0 0 0,1 0 0,-1 0 0,1 1 0,0-1 0,0 0 0,0 0 0,0-1 0,0 1 0,1 0 0,0 0 0,-1 0 0,1-1 0,0 1 0,0-1 0,3 3 0,-3-4 4,0 1-1,1-1 1,-1 0-1,1 0 0,-1 0 1,1 0-1,-1 0 0,1 0 1,0-1-1,-1 1 1,1-1-1,0 0 0,-1 0 1,1 0-1,0 0 1,0 0-1,-1-1 0,1 1 1,0-1-1,-1 0 1,5-1-1,6-4-15,0 0 1,0-1-1,-1 0 1,0-1-1,0-1 1,-1 0-1,0 0 0,0-1 1,12-15-1,5-9 93,42-64-1,-49 65 48,-2-1 0,-1-1 0,-1 0 0,-2-1-1,-1-1 1,15-69 0,-28 101-91,0 2-8,0 0 1,-1 0-1,1 0 0,-1-1 0,1 1 1,-1 0-1,0 0 0,0 0 0,-1 0 1,1 0-1,-1 0 0,1 0 1,-1 0-1,0 0 0,0 0 0,-2-4 1,3 7-11,-1-1 1,1 1 0,-1-1-1,1 1 1,0 0 0,-1-1-1,1 1 1,-1 0-1,1-1 1,-1 1 0,1 0-1,-1 0 1,0 0 0,1-1-1,-1 1 1,1 0-1,-1 0 1,1 0 0,-1 0-1,0 0 1,1 0 0,-1 0-1,1 0 1,-1 0-1,1 0 1,-2 0 0,-15 11 40,-10 22-4,27-32-37,-27 37 30,-25 51 0,44-74-30,0 1 1,2 0-1,0 0 0,1 0 0,1 1 0,-5 28 0,9-42-5,0-1-1,0 1 1,0 0-1,0-1 1,0 1-1,1-1 1,-1 1-1,1-1 0,-1 1 1,1-1-1,0 1 1,0-1-1,0 1 1,0-1-1,1 0 1,-1 0-1,1 0 1,-1 0-1,1 0 1,0 0-1,0 0 1,-1 0-1,1-1 1,1 1-1,-1-1 1,0 1-1,0-1 1,0 0-1,1 0 1,-1 0-1,1 0 1,-1 0-1,5 0 1,7 2-24,1-1 1,0 0-1,0-1 1,25-2 0,-18 1-12,-15 0 26,3 0 0,1 0-1,0 0 1,0 1-1,-1 1 1,14 3-1,-21-4 10,-1-1 1,1 1-1,-1 1 0,0-1 0,0 0 1,1 0-1,-1 1 0,0-1 0,0 1 0,0 0 1,-1 0-1,1-1 0,0 1 0,-1 0 1,1 0-1,-1 1 0,1-1 0,-1 0 0,0 0 1,0 1-1,0-1 0,0 1 0,-1-1 1,1 1-1,-1-1 0,1 1 0,-1 4 0,0 2 1,-1 0-1,0 0 1,0 0-1,0 0 1,-2 0-1,-5 17 1,8-26 6,0 0 0,0 0 0,0 0 0,0 0 1,0 0-1,0 0 0,0 0 0,0 1 0,1-1 1,-1 0-1,0 0 0,0 0 0,0 0 0,0 0 0,0 0 1,0 0-1,0 0 0,0 0 0,0 0 0,0 0 1,0 0-1,8-13 103,8-22 90,-10 15-29,-1 1 0,4-30 0,2-10 252,-11 58-424,0 1-1,1-1 1,-1 0 0,0 1 0,1-1-1,-1 0 1,0 1 0,1-1 0,-1 1-1,1-1 1,-1 1 0,1-1-1,-1 0 1,1 1 0,-1 0 0,1-1-1,0 1 1,-1-1 0,1 1-1,0 0 1,-1-1 0,1 1 0,0 0-1,-1 0 1,1 0 0,0-1 0,1 1-1,22 2-657,-14-1 344,60 5-195,-24-3 199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08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0 115 15979,'15'-12'472,"0"1"-1,1 1 0,0 1 1,1 0-1,0 1 0,0 0 0,0 2 1,29-8-1,-4 5 72,0 2-1,69-4 1,-28 10-183,-74 1-338,0 1-1,0 1 1,0-1-1,0 1 0,-1 0 1,17 8-1,-23-10-21,-1 1-1,1 0 0,-1 0 0,1 0 0,-1 0 0,0 0 0,1 0 0,-1 0 0,0 0 0,0 0 0,1 1 0,-1-1 1,0 0-1,0 1 0,-1-1 0,1 1 0,0-1 0,0 1 0,-1 0 0,1-1 0,-1 1 0,1 0 0,-1 2 1,0-1-5,0 0 1,-1 1 0,1-1 0,-1 0 0,0 0 0,0 0 0,0 0 0,0 0-1,0 0 1,-1 0 0,-2 4 0,-4 5-13,-1-1 1,0 0-1,0-1 0,-16 14 1,-115 83 4,129-93-71,11-13 70,0-1 0,0 0 0,0 1 0,0-1-1,0 0 1,0 1 0,0-1 0,0 0 0,0 1 0,0-1 0,0 0-1,0 1 1,0-1 0,0 0 0,1 1 0,-1-1 0,0 0-1,0 1 1,0-1 0,0 0 0,1 0 0,-1 1 0,0-1-1,0 0 1,1 0 0,-1 1 0,0-1 0,1 0 0,2 2-104,1-1 1,-1 0 0,1 1 0,0-2 0,-1 1-1,7 1 1,-8-2 100,11 2-206,1 0-1,-1 1 1,0 1-1,0 0 0,-1 1 1,1 0-1,-1 1 1,0 0-1,12 9 1,-19-10 183,1-1 1,-1 1 0,0 0 0,-1 0-1,1 0 1,-1 1 0,0-1-1,0 1 1,0 0 0,-1 1 0,0-1-1,0 0 1,-1 1 0,0 0-1,0-1 1,-1 1 0,1 0-1,-1 0 1,0 10 0,-2-5 190,0 0-1,0 0 1,-1 0 0,0 0 0,-1 0-1,-1 0 1,0-1 0,0 1 0,-1-1-1,-1 0 1,0-1 0,0 1 0,-1-1-1,0 0 1,-16 16 0,9-12 317,-1 0 1,-1 0-1,0-2 0,0 0 1,-1 0-1,-1-2 0,0 0 1,-34 13-1,42-20-331,0 0 0,0 0 0,-1-1 0,1 0 0,-1-1 0,1 0 0,-1-1-1,1 0 1,-1 0 0,1-1 0,-11-3 0,12 2-297,1 0 0,0-1-1,1 0 1,-1 0 0,1-1-1,-1 0 1,1 0-1,0-1 1,1 0 0,-1 0-1,1-1 1,0 0 0,0 0-1,-7-9 1,-14-23-937,19 24 316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4.4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202 554 22013,'1'-4'-611,"9"-25"-1791,-8 22 2744,0-1 1,0 0 0,-1 1-1,1-11 1,-2 16-204,0-1 0,0 1 0,0 0 0,0 0 0,0-1 0,-1 1 0,1 0 0,-1 0 0,0 0 0,1 0 0,-1 0 0,0 0 0,0 0 0,0 0 0,-1 0 0,1 0-1,0 0 1,-1 0 0,1 1 0,-1-1 0,1 1 0,-1-1 0,0 1 0,0 0 0,0-1 0,0 1 0,0 0 0,0 0 0,0 0 0,0 1 0,0-1 0,-4 0 0,-1 0 65,1 0 1,-1 1 0,1-1-1,-1 2 1,0-1 0,1 1-1,-1 0 1,1 0 0,0 1-1,-1 0 1,1 0 0,0 0-1,-8 5 1,7-4-165,1 1 1,0-1-1,0 1 1,0 1-1,0-1 0,0 1 1,1 0-1,0 1 1,0-1-1,1 1 0,-8 10 1,11-14-40,1-1-1,-1 1 1,0 0 0,0-1 0,0 1 0,1 0-1,-1 0 1,1-1 0,0 1 0,-1 0 0,1 0 0,0 0-1,0 0 1,0-1 0,0 1 0,0 0 0,1 0-1,-1 0 1,1-1 0,-1 1 0,1 0 0,-1 0-1,3 2 1,-2-3-1,0 1 0,1 0 0,0-1 0,-1 0 0,1 1 0,0-1 0,0 0-1,-1 0 1,1 0 0,0 0 0,0 0 0,0-1 0,0 1 0,0 0 0,1-1 0,-1 0-1,0 1 1,0-1 0,4 0 0,4-1 1,0 1 0,-1-1 0,1-1 0,0 0 0,0 0 1,-1-1-1,1 0 0,-1-1 0,0 1 0,0-2 0,12-7 0,6-7 11,-1 0 1,27-27-1,-9 7 21,-44 38-34,0 1 0,0 0 1,0 0-1,0 0 0,1 0 1,-1 0-1,0-1 0,0 1 1,0 0-1,0 0 0,0 0 1,1 0-1,-1 0 0,0 0 1,0-1-1,0 1 0,0 0 1,1 0-1,-1 0 0,0 0 1,0 0-1,0 0 0,1 0 1,-1 0-1,0 0 0,0 0 1,0 0-1,1 0 0,-1 0 1,0 0-1,0 0 0,0 0 1,1 0-1,-1 0 0,0 0 1,0 0-1,0 1 0,0-1 1,1 0-1,-1 0 0,0 0 1,0 0-1,0 0 0,0 0 1,0 1-1,1-1 0,-1 0 1,1 14-13,-9 28 4,6-31-4,1-6 5,-1 4 1,0 0 0,1 0 0,0 0 0,0-1 0,1 1 0,1 0 0,1 11 0,-2-20 7,0 1 1,0 0-1,0 0 0,0-1 1,1 1-1,-1 0 0,0-1 0,1 1 1,-1 0-1,1-1 0,-1 1 1,1 0-1,-1-1 0,1 1 1,-1-1-1,1 1 0,-1-1 0,1 1 1,0-1-1,-1 1 0,1-1 1,0 0-1,-1 1 0,1-1 1,0 0-1,0 1 0,-1-1 0,2 0 1,0 0 1,0 0 0,0 0 0,0-1 0,0 1 0,0 0 0,0-1 0,0 0 0,0 1 0,0-1 0,3-2 0,4-2 6,0-1 1,-1 0-1,11-10 0,7-9 68,-1-2 0,-1 0 0,-2-2 0,25-40-1,-13 11 205,37-87-1,-66 133-247,22-53 164,-25 58-154,0 0 0,0 0 0,0-1 0,-1 1 0,0-1 0,-1-11 0,0 18-39,0 1-1,0 0 0,0 0 0,0-1 0,1 1 0,-2 0 0,1-1 0,0 1 0,0 0 0,0 0 0,0-1 0,0 1 0,0 0 0,0 0 0,0-1 0,0 1 0,0 0 0,0 0 0,-1-1 0,1 1 0,0 0 1,0 0-1,0 0 0,-1-1 0,1 1 0,0 0 0,0 0 0,0 0 0,-1-1 0,1 1 0,0 0 0,0 0 0,-1 0 0,1 0 0,0 0 0,0 0 0,-1 0 0,1 0 0,0 0 0,-1 0 0,1 0 1,0 0-1,0 0 0,-1 0 0,1 0 0,0 0 0,0 0 0,-1 0 0,1 0 0,0 0 0,-1 0 0,1 0 0,0 0 0,-1 1 0,-12 10 16,-1 9-17,0 2 1,2-1-1,-13 30 0,7-14-1,-52 115 0,59-124 0,1 1 0,2-1 0,-8 46 0,15-71 1,1 0-1,-1 0 0,1 0 0,0 0 0,0 0 0,0-1 0,0 1 0,0 0 0,1 0 1,-1 0-1,1 0 0,0-1 0,0 1 0,0 0 0,0-1 0,0 1 0,1-1 0,-1 1 1,1-1-1,-1 1 0,1-1 0,4 4 0,-2-3-11,1-1 1,-1 0 0,1 0-1,-1 0 1,1 0-1,0-1 1,-1 1-1,1-1 1,0-1-1,0 1 1,0-1 0,7 0-1,17 0-737,35-6 1,-58 6 395,-6 0 298,0-1 1,0 1-1,1 0 1,-1 0-1,0 0 1,0 0-1,0 0 1,1 0-1,-1 0 0,0 0 1,0-1-1,0 1 1,0 0-1,0 0 1,1 0-1,-1 0 1,0-1-1,0 1 1,0 0-1,0 0 0,0 0 1,0-1-1,0 1 1,1 0-1,-1 0 1,0 0-1,0-1 1,0 1-1,0 0 0,0 0 1,0-1-1,0 1 1,0 0-1,0 0 1,0 0-1,0-1 1,-1 1-1,1 0 0,0 0 1,0 0-1,0-1 1,0 1-1,0 0 1,0 0-1,0 0 1,0-1-1,-1 1 0,1 0 1,0 0-1,0-1 1,-9-11-339,8 10 18,-5-8-358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4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5 23109,'-4'-1'204,"-1"0"1,1 0-1,0 0 0,-1 1 0,1 0 1,0-1-1,-1 2 0,1-1 1,0 0-1,-1 1 0,1 0 0,0 0 1,0 0-1,0 1 0,0-1 1,0 1-1,0 0 0,0 0 0,0 0 1,0 1-1,-5 4 0,-2 2-32,1 0 0,0 1 0,1 0-1,-1 1 1,-11 18 0,15-20-167,0 1 0,1-1 0,-7 20 0,11-27-8,0 1 0,1 0 0,-1-1 0,1 1 0,-1 0 1,1 0-1,0-1 0,0 1 0,1 4 0,-1-6 2,0 0 0,0 0 0,1 0 0,-1 0 0,1 0 0,-1 0 0,1 0 0,-1 0 0,1 0 0,0-1 0,-1 1 0,1 0 0,0 0 0,0 0 0,-1-1 0,1 1 0,0 0 0,0-1 0,0 1 0,0-1 0,0 1 0,0-1 0,2 1 0,8 1 1,0 0-1,0-1 1,1 0 0,-1-1 0,1 0-1,-1-1 1,0 0 0,15-4 0,30-2-8,-52 7 8,7-1-17,0 1 0,0 0 1,0 1-1,20 4 0,-29-5 18,-1 1 0,1-1 0,-1 1 0,1 0 0,-1-1 0,1 1 0,-1 0 0,1 0 0,-1 0 0,0 0 0,1 0 0,-1 0 0,0 0 0,0 1 0,0-1 0,2 3 0,-3-3 7,1 1-1,-1 0 1,0 0-1,1-1 1,-1 1-1,0 0 0,0 0 1,0-1-1,0 1 1,0 0-1,-1 0 0,1-1 1,0 1-1,-1 0 1,1-1-1,-1 1 1,0 0-1,0-1 0,-1 3 1,-3 4 54,0-1 0,-1 1 0,1-1 0,-1 0 1,-1-1-1,0 0 0,1 0 0,-11 6 0,0 0 122,-2 0 0,-27 12 0,1-8-154,44-15-124,0-1 0,-1 1 1,1-1-1,-1 1 0,1-1 0,-1 0 1,1 0-1,-1 1 0,1-1 1,-1 0-1,0-1 0,1 1 0,-1 0 1,1 0-1,-1-1 0,1 1 0,0 0 1,-1-1-1,1 0 0,-1 1 1,1-1-1,0 0 0,-1 0 0,1 0 1,0 0-1,-2-1 0,3 1 49,-1 0 0,1 0 0,0 0 0,0 0 0,0 0 0,0 0 0,0 1 0,0-1 0,0 0 0,0 0 0,0 0 0,0 0 0,0 0 0,0 0-1,1 0 1,-1 0 0,0 1 0,1-1 0,-1 0 0,1 0 0,-1 0 0,1 1 0,-1-1 0,1 0 0,0 1 0,0-2 0,12-11-761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5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20 101 13539,'-16'0'2058,"16"0"-1961,0 0 0,-1 0 1,1 0-1,0-1 0,0 1 1,-1 0-1,1 0 0,0 0 1,0-1-1,0 1 0,-1 0 1,1 0-1,0 0 0,0-1 1,0 1-1,0 0 0,0 0 1,0-1-1,0 1 0,-1 0 1,1-1-1,0 1 0,0 0 1,0 0-1,0-1 0,0 1 1,0 0-1,0 0 0,0-1 1,1 1-1,-1-3 279,1 1-1,0 0 0,1-1 1,-1 1-1,0 0 1,1 0-1,-1 0 0,1 0 1,0 0-1,2-2 1,7-5 450,0 0 0,0 0 1,23-12-1,-30 18-715,1 0 0,0 1 0,-1 0 0,1 0 0,0 0 0,0 1 0,0 0-1,0 0 1,0 0 0,0 0 0,1 1 0,-1 0 0,9 1 0,-12-1-99,0 1 1,0 0-1,-1 0 0,1 0 1,0 0-1,0 0 0,-1 0 0,1 0 1,-1 1-1,1-1 0,-1 1 1,1-1-1,-1 1 0,0-1 1,0 1-1,0 0 0,0 0 1,0 0-1,0-1 0,0 1 1,-1 0-1,1 0 0,-1 0 1,1 0-1,-1 3 0,2 7-12,-1 0 0,-1 0 0,0 14-1,-1-10 14,1-8-11,0 9 0,0 0 0,1 0-1,1 0 1,7 30 0,-8-43-3,0-1 1,0 1-1,0-1 0,1 0 1,-1 1-1,1-1 1,0 0-1,0 0 0,0 0 1,1 0-1,-1 0 0,1-1 1,-1 1-1,1-1 0,0 1 1,0-1-1,0 0 0,0 0 1,0-1-1,1 1 0,-1-1 1,1 1-1,-1-1 0,1 0 1,-1 0-1,1-1 0,-1 1 1,7 0-1,-1-2 10,0 0 0,0 0-1,-1 0 1,1-1 0,-1 0 0,1-1 0,-1 0 0,0-1-1,0 1 1,0-1 0,-1-1 0,14-9 0,-9 4 94,1 0 1,-1 0-1,-1-2 0,0 1 1,-1-1-1,12-17 1,-19 24-21,0 0 1,-1 0-1,1 0 0,-1 0 1,0 0-1,0-1 1,0 1-1,-1 0 1,0-1-1,0 0 0,1-8 1,-3 11-42,1 0 0,0 1 1,-1-1-1,0 0 0,1 1 1,-1-1-1,0 1 0,0-1 1,0 1-1,-1 0 0,1-1 0,-1 1 1,1 0-1,-1 0 0,0 0 1,0 0-1,1 0 0,-1 0 1,-1 0-1,1 1 0,0-1 0,0 1 1,-1 0-1,1 0 0,-1-1 1,-2 1-1,-2-2 26,0 0 0,-1 1 0,-14-2 0,19 4-98,0-1 1,0 1-1,0 0 0,0 0 1,0 0-1,0 0 1,1 1-1,-1-1 0,0 1 1,0 0-1,0-1 0,0 2 1,-3 0-1,6-2-8,-1 1-1,1-1 0,0 0 1,-1 0-1,1 0 0,0 1 1,-1-1-1,1 0 1,0 0-1,-1 1 0,1-1 1,0 0-1,0 1 0,-1-1 1,1 0-1,0 1 0,0-1 1,0 0-1,-1 1 1,1-1-1,0 0 0,0 1 1,0-1-1,0 1 0,0-1 1,0 0-1,0 1 0,0-1 1,0 1-1,0-1 1,0 0-1,0 1 0,0-1 1,0 1-1,0 0 0,15 9-1632,-10-8 1197,1 0 0,0 0-1,0-1 1,9 1 0,2-2-113,-1-1 0,21-3 1,5-3-437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6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68 101 15675,'0'0'1859,"-13"-19"6015,12 19-7823,1 0 0,0-1 1,-1 1-1,1 0 0,-1 0 0,1-1 0,-1 1 0,1 0 0,-1 0 0,1 0 1,-1 0-1,1-1 0,-1 1 0,1 0 0,-1 0 0,1 0 0,-1 0 1,1 0-1,-1 0 0,1 0 0,-1 0 0,1 1 0,-1-1 0,1 0 1,-1 0-1,1 0 0,-1 1 0,1-1 0,-1 0 0,1 0 0,-1 1 1,-14 15 533,15-15-516,0 0 0,-1 0 0,1 0 0,-1 0 0,1 0 0,-1 0 0,1 0 0,-1-1 0,0 1-1,0 0 1,1 0 0,-1-1 0,0 1 0,0 0 0,0-1 0,0 1 0,1-1 0,-1 1 0,0-1-1,0 0 1,0 1 0,0-1 0,0 0 0,0 0 0,0 1 0,0-1 0,-2 0 0,3 0-69,1 1 0,0 0 1,-1-1-1,1 1 0,0 0 0,-1 0 1,1-1-1,-1 1 0,1 0 1,-1 0-1,1 0 0,-1 0 1,0 0-1,0-1 0,1 1 0,-1 0 1,0 0-1,0 0 0,0 0 1,0 0-1,0 2 0,-2 25 3,1-17-7,-1 20 19,0-17-15,1-1-1,1 1 1,0-1-1,1 0 0,5 27 1,-6-40 0,0 1-1,0-1 1,0 1 0,0-1-1,0 1 1,0-1 0,1 0-1,-1 1 1,0-1 0,0 1-1,0-1 1,0 0 0,0 1-1,1-1 1,-1 0 0,0 1 0,0-1-1,1 0 1,-1 1 0,0-1-1,1 0 1,-1 0 0,0 1-1,1-1 1,-1 0 0,0 0-1,1 1 1,-1-1 0,1 0-1,-1 0 1,0 0 0,1 0-1,-1 0 1,1 0 0,-1 0-1,0 0 1,1 0 0,-1 0-1,1 0 1,-1 0 0,1 0 0,-1 0-1,0 0 1,1 0 0,-1 0-1,1 0 1,-1-1 0,0 1-1,1 0 1,-1 0 0,0 0-1,1-1 1,-1 1 0,0 0-1,1 0 1,-1-1 0,0 1-1,0 0 1,1-1 0,-1 1-1,0-1 1,18-26-14,-16 25 13,22-42 9,-15 24 1,2 1 0,1-1-1,0 2 1,1 0 0,27-29-1,-38 45-13,0 0 0,0 1-1,0-1 1,0 1-1,0-1 1,0 1 0,0 0-1,0-1 1,0 1-1,1 1 1,-1-1 0,1 0-1,-1 0 1,0 1 0,1 0-1,-1-1 1,1 1-1,-1 0 1,1 0 0,-1 0-1,1 0 1,3 1-1,-4 0-3,0 1 0,0-1 0,0 0 0,0 0-1,0 1 1,0-1 0,0 1 0,-1 0-1,1-1 1,-1 1 0,1 0 0,-1 0 0,1 0-1,-1 0 1,0 0 0,0 0 0,0 1-1,0-1 1,0 0 0,-1 1 0,1-1-1,0 5 1,1 4-57,-1 0 0,0 19 1,-1-25 71,0-1 1,-1 0 0,1 0 0,-1 0 0,0 0-1,0 0 1,0 0 0,-1 0 0,1 0 0,-3 4 0,4-8-3,-1 0 0,1 1 0,0-1 1,0 0-1,0 0 0,0 1 1,0-1-1,0 0 0,0 0 1,-1 0-1,1 1 0,0-1 1,0 0-1,0 0 0,0 0 0,-1 0 1,1 1-1,0-1 0,0 0 1,0 0-1,-1 0 0,1 0 1,0 0-1,0 0 0,-1 0 0,1 0 1,0 0-1,0 0 0,-1 0 1,1 0-1,0 0 0,0 0 1,-1 0-1,1 0 0,0 0 1,0 0-1,-1 0 0,1 0 0,-5-10 85,2-15 71,3 13-47,-1-53 282,2 59-348,-1-1 0,1 1 0,1 0 0,-1 0 0,1-1 0,0 1 0,5-10 0,-6 15-42,0-1 1,0 1-1,0-1 0,0 1 1,1 0-1,-1-1 0,0 1 1,1 0-1,-1 0 0,1 0 1,-1 0-1,1 0 0,0 1 1,-1-1-1,1 0 0,0 1 1,0-1-1,-1 1 0,4-1 1,38 1-743,-18 0-157,-9-1 403,0-1 0,0 0 1,0-2-1,-1 0 1,1 0-1,14-8 0,4-3-325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7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0 18300,'-10'160'3496,"1"-21"-1671,6-114-1569,3-20-201,-1-1 1,0 0-1,1 0 1,0 0-1,0 1 0,0-1 1,0 0-1,1 0 1,0 1-1,1 4 1,-2-9-49,1 0 1,-1 1-1,0-1 0,0 0 1,1 0-1,-1 0 1,0 1-1,1-1 1,-1 0-1,0 0 1,1 0-1,-1 0 1,0 1-1,1-1 1,-1 0-1,1 0 1,-1 0-1,0 0 1,1 0-1,-1 0 1,0 0-1,1 0 1,-1 0-1,1 0 1,-1 0-1,0-1 0,1 1 1,-1 0-1,0 0 1,1 0-1,-1 0 1,0-1-1,1 1 1,-1 0-1,0 0 1,1 0-1,-1-1 1,0 1-1,0 0 1,1-1-1,-1 1 1,0 0-1,0 0 1,0-1-1,1 1 1,-1-1-1,13-17 91,7-26 3,-17 35-83,1 1 0,-1-1 0,2 1-1,-1 0 1,1 0 0,11-14-1,-16 22-16,1 0-1,-1-1 0,0 1 0,1-1 1,-1 1-1,0 0 0,0-1 0,1 1 1,-1 0-1,1 0 0,-1-1 0,0 1 1,1 0-1,-1 0 0,1-1 0,-1 1 1,0 0-1,1 0 0,-1 0 0,1 0 1,-1 0-1,1 0 0,-1 0 0,1 0 1,-1 0-1,1 0 0,-1 0 0,0 0 1,1 0-1,-1 0 0,1 0 0,-1 0 1,1 0-1,-1 1 0,0-1 0,1 0 1,-1 0-1,1 0 0,-1 1 0,1-1 1,0 2-1,0 0 1,0 0-1,0-1 1,0 1-1,0 0 1,-1 0 0,1 0-1,-1 0 1,1 4-1,3 45-22,-4 49-613,0-100 616,0 0 0,0 0 0,0 0 1,0 0-1,0 1 0,0-1 0,0 0 0,0 0 0,0 0 1,0 0-1,0 0 0,0 1 0,0-1 0,0 0 0,0 0 1,0 0-1,0 0 0,0 0 0,0 0 0,1 0 0,-1 1 0,0-1 1,0 0-1,0 0 0,0 0 0,0 0 0,0 0 0,0 0 1,0 0-1,0 0 0,1 0 0,-1 0 0,0 1 0,0-1 1,0 0-1,0 0 0,0 0 0,0 0 0,1 0 0,-1 0 1,0 0-1,0 0 0,0 0 0,0 0 0,8-4-470,7-9-44,-14 12 414,21-19-635,-6 6 1346,0-1 1,14-19-1,113-141 2460,-139 170-2945,-3 4-85,0 1-1,0-1 1,0 0-1,0 0 1,-1 0-1,1 0 1,0 1 0,-1-1-1,1 0 1,-1 0-1,1 0 1,-1 0-1,1-1 1,-1 1-1,0 0 1,1 0 0,-1 0-1,0 0 1,0 0-1,0-1 1,0 1-10,-1 1 1,1 0 0,-1-1-1,1 1 1,-1 0 0,1 0-1,-1 0 1,1 0 0,-1 0-1,1-1 1,-1 1-1,1 0 1,-1 0 0,1 0-1,-1 0 1,1 0 0,-1 1-1,1-1 1,-1 0 0,1 0-1,-1 0 1,1 0-1,0 0 1,-1 1 0,1-1-1,-1 0 1,1 0 0,-1 1-1,1-1 1,0 0 0,-1 1-1,1-1 1,-1 1-1,1-1 1,-18 14 120,2 1-83,1 2 1,1 0-1,0 1 1,-13 23-1,20-30-50,1 2-1,0-1 0,1 1 1,0 0-1,1 0 1,0 0-1,-3 27 1,6-39 0,1 0 0,0 1 1,-1-1-1,1 0 1,0 0-1,0 1 0,0-1 1,0 0-1,0 0 1,0 1-1,1-1 0,-1 0 1,0 0-1,1 0 0,-1 1 1,0-1-1,1 0 1,0 0-1,-1 0 0,1 0 1,0 0-1,-1 0 1,1 0-1,0 0 0,0 0 1,0 0-1,0 0 1,0-1-1,0 1 0,0 0 1,0-1-1,0 1 0,0-1 1,0 1-1,0-1 1,1 1-1,-1-1 0,0 0 1,0 1-1,1-1 1,-1 0-1,0 0 0,0 0 1,1 0-1,-1 0 1,0 0-1,0-1 0,2 1 1,8-3-4,0 1-1,-1-2 1,0 1 0,16-9 0,-15 7-7,16-7 12,51-19 6,-69 28-15,0 1-1,0 0 1,0 0 0,0 1-1,0 0 1,17 1 0,-23 0 3,0 0-1,0 1 1,0-1 0,0 1 0,0 0 0,0 0 0,-1 0 0,1 1 0,0-1 0,0 0 0,-1 1 0,1 0-1,-1 0 1,0 0 0,1 0 0,-1 0 0,0 0 0,0 0 0,0 1 0,0-1 0,-1 1 0,3 4 0,-2-2 6,0 0 0,0 0 0,0 0 0,-1 0 0,0 0 0,0 1 0,-1-1 0,1 0 1,-1 1-1,0-1 0,-1 1 0,0 5 0,2-32 372,-2 0 0,0 0 0,-1 0 0,-6-27 0,-3 5 170,11 43-558,0-1 0,0 1 0,0 0 1,0-1-1,0 1 0,0 0 0,0 0 1,0-1-1,0 1 0,0 0 0,1-1 1,-1 1-1,0 0 0,0 0 0,0-1 0,0 1 1,1 0-1,-1 0 0,0 0 0,0-1 1,1 1-1,-1 0 0,0 0 0,0 0 0,1 0 1,-1-1-1,0 1 0,0 0 0,1 0 1,-1 0-1,0 0 0,1 0 0,-1 0 0,0 0 1,1 0-1,-1 0 0,0 0 0,0 0 1,1 0-1,-1 0 0,0 0 0,1 0 0,-1 0 1,1 1-1,17 1-784,-14-1 462,77 9-2138,-47-6 1707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8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16259,'4'-10'1572,"-4"8"-1301,0 0 0,1 0 0,0 0 1,-1 0-1,1-1 0,0 1 0,0 0 1,0 0-1,1 0 0,-1 1 0,0-1 1,1 0-1,-1 0 0,4-2 0,-5 4-176,1 0 0,-1 0-1,1 0 1,-1 0-1,1 0 1,-1 0 0,1 0-1,-1 0 1,1 1-1,-1-1 1,1 0 0,-1 0-1,1 0 1,-1 1-1,0-1 1,1 0 0,-1 1-1,1-1 1,-1 0 0,0 1-1,1-1 1,-1 0-1,0 1 1,1-1 0,-1 1-1,0-1 1,0 0-1,1 1 1,-1-1 0,0 1-1,0-1 1,0 1-1,0-1 1,0 1 0,0 0-1,6 22 844,-6-20-798,3 19 249,-2-15-308,0 0 1,0 1 0,1-1-1,0 0 1,4 11 0,-6-17-65,1-1 0,-1 1 0,0-1 0,1 1-1,-1-1 1,0 1 0,1-1 0,-1 0 0,1 1 0,-1-1 0,1 1 0,-1-1 0,1 0 0,-1 1 0,1-1 0,-1 0 0,1 0 0,0 0-1,-1 1 1,1-1 0,-1 0 0,1 0 0,-1 0 0,1 0 0,0 0 0,-1 0 0,1 0 0,-1 0 0,1 0 0,0 0 0,-1 0 0,1 0-1,-1-1 1,1 1 0,0 0 0,-1 0 0,1-1 0,-1 1 0,1-1 0,23-17 465,-18 13-354,3-2 27,0 0 1,0 1-1,1 0 1,0 0-1,0 1 1,0 0-1,17-5 0,-24 9-144,0 0 0,0 1-1,0-1 1,1 1 0,-1-1-1,0 1 1,1 0 0,-1 0-1,0 1 1,0-1 0,1 1-1,-1 0 1,0-1-1,0 1 1,0 1 0,0-1-1,0 0 1,0 1 0,0-1-1,0 1 1,0 0 0,-1 0-1,1 0 1,-1 1 0,0-1-1,1 0 1,-1 1-1,0 0 1,3 4 0,-3-2-15,1-1 1,-1 0-1,0 1 1,0-1-1,0 1 1,-1 0-1,1-1 1,-1 1-1,0 0 1,-1 0-1,1 0 0,-1 0 1,0 9-1,0-14-14,0 0 0,0 0 0,0 1 0,0-1-1,0 0 1,0 0 0,0 0 0,0 0-1,0 1 1,0-1 0,0 0 0,0 0 0,0 0-1,0 0 1,0 1 0,0-1 0,0 0-1,0 0 1,0 0 0,0 0 0,-1 0 0,1 1-1,0-1 1,0 0 0,0 0 0,0 0 0,0 0-1,0 0 1,0 0 0,-1 1 0,1-1-1,0 0 1,0 0 0,0 0 0,0 0 0,0 0-1,-1 0 1,1 0 0,0 0 0,0 0-1,0 0 1,0 0 0,-1 0 0,1 0 0,0 0-1,-5-8-1033,0-16 107,5 3 454,0-2-159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9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22 15283,'14'-12'3701,"-14"11"-3594,0 1 0,0 0 0,0 0 0,0 0 0,0-1 0,0 1 0,0 0 0,0 0 0,0 0 0,0-1 0,0 1 0,0 0 0,0 0 0,0 0 0,0-1 0,0 1 0,0 0 0,0 0 0,0 0 0,0-1 0,0 1 0,0 0 0,0 0 0,0 0 0,-1-1 0,1 1 0,0 0 0,0 0 0,0 0 0,0 0 0,0 0 0,-1-1 0,1 1 0,0 0 0,0 0 0,0 0 0,0 0 0,-1 0 0,-1-1 180,0 1 0,0-1-1,0 1 1,0 0 0,0 0-1,0 0 1,0 0 0,0 0 0,0 0-1,0 1 1,0-1 0,-4 2-1,-2 1-105,0 0 0,0 1 0,0 0-1,0 1 1,1 0 0,0 0 0,0 0-1,0 1 1,-10 10 0,13-11-177,-1 1 0,1-1 1,0 0-1,0 1 1,0 0-1,1 0 0,0 0 1,0 1-1,1-1 1,0 1-1,0-1 0,-2 14 1,4-19-7,-1 0 0,1 0-1,0 0 1,0 0 0,0 0 0,0 0 0,0 0 0,0 0 0,0 1-1,0-1 1,1 0 0,-1 0 0,0 0 0,1 0 0,-1 0 0,0 0 0,1 0-1,0 0 1,-1 0 0,1 0 0,-1 0 0,2 0 0,-1 0 0,0-1-1,0 0 1,-1 0 0,1 0 0,0 0 0,0 1 0,0-1-1,0-1 1,0 1 0,-1 0 0,1 0 0,0 0 0,0 0-1,0-1 1,0 1 0,-1 0 0,1-1 0,0 1 0,0 0-1,0-1 1,0 0 0,5-3 2,0-1 0,0 1 0,-1-1 1,0 0-1,6-8 0,15-24 44,-19 26-34,1 0 1,0 0 0,1 0-1,18-17 1,-26 28-9,-1-1 0,0 1-1,1 0 1,-1-1 0,1 1 0,-1 0-1,1 0 1,-1-1 0,0 1 0,1 0-1,-1 0 1,1 0 0,-1 0 0,1-1-1,0 1 1,-1 0 0,1 0-1,-1 0 1,1 0 0,-1 0 0,1 0-1,-1 1 1,1-1 0,-1 0 0,1 0-1,-1 0 1,1 0 0,0 1 0,9 14 12,-2 26-15,-7-35 8,0 2 5,0 0 0,1 0 0,0 0 0,0-1 0,1 1 0,6 13 0,-8-19-6,0-1-1,1 1 1,-1-1-1,0 0 1,0 1-1,1-1 1,-1 0-1,0 0 1,1 0-1,0 1 1,-1-2-1,1 1 1,-1 0-1,1 0 1,0-1-1,0 1 1,-1 0-1,1-1 1,0 0-1,0 1 1,0-1-1,0 0 1,-1 0-1,1 0 1,0 0 0,0-1-1,0 1 1,-1 0-1,1-1 1,0 1-1,0-1 1,0 1-1,-1-1 1,1 0-1,2-2 1,11-5 34,1-1 1,-2-1-1,1-1 1,15-15-1,-17 15-7,1-1-1,0 2 1,0 0-1,25-12 1,-38 21-34,1 0-1,0 0 1,-1 0 0,1 1-1,0-1 1,0 0-1,-1 1 1,1 0 0,0-1-1,0 1 1,0 0 0,0 0-1,0 0 1,0 0-1,0 0 1,-1 1 0,1-1-1,0 0 1,0 1 0,0-1-1,0 1 1,-1 0 0,1 0-1,0 0 1,-1 0-1,1 0 1,-1 0 0,1 0-1,-1 0 1,1 1 0,-1-1-1,0 0 1,0 1 0,1-1-1,-1 1 1,0 0-1,0-1 1,-1 1 0,1 0-1,0-1 1,0 5 0,3 9-32,0 0 0,1 19-1,-1-5 35,-4-29 1,0 1 0,-1-1 1,1 0-1,0 1 0,0-1 0,0 1 1,0-1-1,0 1 0,0-1 1,1 1-1,-1-1 0,0 1 0,0-1 1,0 0-1,0 1 0,0-1 0,1 1 1,-1-1-1,0 0 0,0 1 0,1-1 1,-1 0-1,0 1 0,1-1 0,-1 0 1,0 1-1,1-1 0,-1 0 0,0 0 1,1 1-1,-1-1 0,1 0 0,-1 0 1,1 0-1,-1 0 0,0 1 1,1-1-1,-1 0 0,1 0 0,-1 0 1,1 0-1,-1 0 0,1 0 0,-1 0 1,0 0-1,1 0 0,-1 0 0,1-1 1,-1 1-1,1 0 0,-1 0 0,0 0 1,1 0-1,-1-1 0,1 1 0,-1 0 1,0-1-1,1 1 0,-1 0 1,0 0-1,1-1 0,-1 1 0,0 0 1,0-1-1,1 0 0,24-31 74,-20 25-41,-3 4-23,11-15 49,25-27 0,-35 41-60,1 0 0,1 1 1,-1-1-1,0 1 0,1 0 0,-1 0 0,1 0 0,0 0 1,0 1-1,0 0 0,1 0 0,5-1 0,-9 3-3,-1-1 0,1 1 1,-1 0-1,1 0 0,-1 0 0,1 0 0,-1 0 0,1 1 0,-1-1 0,1 0 0,-1 1 0,0-1 0,1 1 0,-1-1 0,1 1 0,-1 0 0,0 0 0,0 0 1,1-1-1,1 3 0,-1-1-4,0 1 0,-1-1 0,1 1 0,0 0 0,-1-1 0,1 1 0,-1 0 0,0 0 0,1 5 0,1 6-16,0 1-1,-2-1 1,1 22 0,-2-23 22,0-13 2,0 1 0,0-1 0,0 1 0,0 0 1,0-1-1,0 1 0,0-1 0,0 1 0,0 0 0,0-1 0,1 1 1,-1-1-1,0 1 0,0-1 0,1 1 0,-1-1 0,0 1 0,1-1 0,-1 1 1,0-1-1,1 1 0,9-5 54,11-23 52,-16 19-79,2 0-12,0 0 1,0 0-1,1 0 0,-1 1 1,2 1-1,12-10 0,-19 15-17,0 0 0,0 0 0,1 0-1,-1 0 1,0 0 0,0 0 0,1 0-1,-1 1 1,1-1 0,-1 1 0,0 0-1,1 0 1,-1 0 0,1 0 0,-1 0 0,1 0-1,-1 0 1,0 1 0,1 0 0,-1-1-1,0 1 1,1 0 0,-1 0 0,0 0-1,0 0 1,0 1 0,0-1 0,0 0 0,0 1-1,0 0 1,0-1 0,-1 1 0,4 4-1,-1 0-12,0 1-1,0-1 0,-1 1 1,0 0-1,0 0 0,0 0 1,-1 1-1,2 9 0,5 19-926,-6-29-32,-3-13 386,-1-1 424,1-12-311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19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21245,'-2'4'407,"0"0"0,1 0 0,-1 0 0,1 0 0,0 1 0,-1 6 0,-5 27 143,1 0 0,2 0 0,2 0 0,4 59 0,-2-94-526,0 0 0,0 0 0,1 0 0,-1 0 0,1 0 0,0 0 0,0-1 0,0 1 0,0 0 0,1 0 0,-1-1 0,1 1 0,0 0-1,-1-1 1,1 0 0,0 1 0,0-1 0,1 0 0,-1 0 0,0 0 0,1-1 0,3 3 0,-3-3 12,0 0 0,0-1-1,0 1 1,0-1 0,0 0 0,0 0 0,0 0 0,0 0 0,0 0-1,0-1 1,0 1 0,0-1 0,-1 0 0,1 0 0,0 0-1,0 0 1,-1 0 0,1-1 0,0 1 0,-1-1 0,1 0 0,2-2-1,7-7 126,-1 0 1,0 0-1,0-1 0,13-19 0,5-6 90,-29 36-249,0 1 0,1 0 0,-1 0 0,0 0 0,0 0 0,0 0 0,0 0 0,1 0 0,-1 0 0,0 0 0,0 0 0,0 0 0,0 0 0,0 0 0,1 1 0,-1-1 0,0 0 0,0 0 0,0 0 0,0 0 0,0 0 0,1 0 0,-1 0 0,0 0 0,0 0 0,0 0 0,0 1 0,0-1 0,0 0 0,0 0 0,1 0 1,-1 0-1,0 0 0,0 1 0,0-1 0,0 0 0,0 0 0,0 0 0,0 0 0,0 0 0,0 1 0,0-1 0,0 0 0,0 0 0,0 0 0,0 0 0,0 1 0,0-1 0,0 0 0,0 0 0,0 0 0,0 0 0,0 1 0,0-1 0,-1 0 0,2 11 6,-1-2 5,1-1-1,-1 1 1,1-1 0,1 0 0,0 1-1,0-1 1,0 0 0,1 0 0,4 8-1,-6-14-9,0 1 0,1-1 0,-1 0 0,1 0 0,-1 0 0,1-1 0,0 1 0,-1 0 0,1-1 0,0 1 0,0-1 0,0 1 0,1-1 0,-1 0-1,0 0 1,0 0 0,1 0 0,-1 0 0,0-1 0,1 1 0,-1-1 0,1 1 0,-1-1 0,1 0 0,-1 0 0,1 0 0,-1 0 0,1-1 0,-1 1 0,0-1 0,1 1 0,-1-1-1,0 0 1,1 0 0,2-2 0,3 0-55,0-1-1,-1-1 1,1 1-1,-1-1 0,0-1 1,0 1-1,-1-1 1,11-13-1,-12 14-115,-1 0 1,0-1-1,0 0 0,-1 0 0,0 0 1,0 0-1,0-1 0,-1 1 1,1-1-1,-2 1 0,3-12 0,-4 15 121,0 1 0,0-1 0,0 1-1,0 0 1,0-1 0,-1 1 0,1 0-1,-2-4 1,-11-16-506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0.2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18716,'5'13'1424,"-1"-3"-1232,3-3-280,7-1 104,2-2-512,7-1 424,4 0-232,3 0-168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0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85 279 17356,'-32'48'3578,"21"-34"-2404,-15 28-1,23-36-1068,1-1 0,0 0 0,0 1-1,0-1 1,1 1 0,0 0 0,0-1 0,0 1-1,0 10 1,1-15-80,0 0-1,0 1 1,0-1 0,0 1-1,0-1 1,1 1-1,-1-1 1,0 1-1,1-1 1,-1 0 0,1 1-1,-1-1 1,1 0-1,0 1 1,0-1 0,-1 0-1,1 0 1,0 0-1,0 0 1,0 0 0,0 0-1,0 0 1,3 2-1,-2-3 7,-1 1 0,1-1-1,0 1 1,0-1 0,0 0 0,0 0-1,0 0 1,0 0 0,0 0-1,0 0 1,0 0 0,0-1 0,-1 1-1,1-1 1,3 0 0,3-3 58,0 0 1,0 0-1,-1 0 1,1-1-1,-1 0 1,12-10 0,-5-1 51,0 0 1,0-1-1,-2-1 1,0 0-1,13-28 1,-11 16 21,-1 0 0,16-60 1,-23 70-102,3-36 1,-8 51-55,-1 0 1,0 0-1,0 1 1,0-1-1,0 0 1,-1 0-1,1 0 1,-1 0-1,-1 0 1,1 1 0,-1-1-1,-3-8 1,4 12-11,0 0 1,1 1 0,-1-1 0,0 0 0,1 0 0,-1 1 0,0-1 0,0 1 0,0-1 0,0 0 0,0 1 0,1 0 0,-1-1-1,0 1 1,0-1 0,0 1 0,0 0 0,0 0 0,0 0 0,0-1 0,0 1 0,-1 0 0,1 0 0,0 1 0,0-1 0,0 0-1,0 0 1,0 0 0,0 1 0,0-1 0,0 0 0,1 1 0,-1-1 0,0 1 0,0-1 0,0 1 0,-1 0 0,-2 2-17,-1 1-1,1-1 1,1 1 0,-1-1 0,-6 9 0,2-2-9,1 1 0,0 0 0,1 0-1,1 0 1,0 0 0,0 1 0,1 0-1,-3 13 1,6-20 18,0 0-1,0 1 1,0-1 0,1 1-1,0-1 1,0 1-1,1-1 1,-1 0-1,1 1 1,0-1 0,1 0-1,-1 1 1,1-1-1,0 0 1,0 0 0,1 0-1,0 0 1,-1-1-1,2 1 1,5 7-1,9 6-140,-4-5 143,-1 1 0,13 19 0,-22-28-126,-1 0 0,-1 0 0,1-1 0,-1 2 0,0-1 0,0 0 0,0 0 0,-1 1 0,1-1 0,-1 1 0,-1-1 0,1 6 0,-1-10 121,0-1-1,0 0 1,0 0 0,0 0-1,0 1 1,0-1 0,0 0-1,0 0 1,0 0 0,0 1-1,-1-1 1,1 0 0,0 0-1,0 0 1,0 0 0,0 0-1,0 1 1,0-1 0,-1 0-1,1 0 1,0 0 0,0 0-1,0 0 1,0 0 0,-1 0-1,1 0 1,0 0 0,0 1-1,0-1 1,-1 0 0,1 0-1,0 0 1,0 0 0,0 0-1,0 0 1,-1 0 0,1 0-1,0 0 1,0 0 0,0 0-1,-1-1 1,1 1 0,0 0-1,0 0 1,-1 0-13,-3-3-318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5:41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44 142 17796,'-8'18'295,"1"0"0,0 1 1,-7 30-1,12-38-306,0 0-1,0-1 1,1 1-1,1 0 1,0 0-1,0 0 1,4 19-1,-4-28 7,0 0-1,1 0 0,-1 1 0,1-1 1,0 0-1,0 0 0,0 0 0,0 1 0,0-1 1,0 0-1,0 0 0,1-1 0,-1 1 1,1 0-1,-1 0 0,1-1 0,0 1 1,0-1-1,3 3 0,-3-4 0,0 1-1,0-1 1,0 1-1,0-1 1,0 0 0,0 0-1,0 0 1,0 0-1,0 0 1,0 0-1,0-1 1,0 1 0,0-1-1,0 1 1,0-1-1,0 0 1,3-2 0,5-3-6,0 0 1,0-1 0,-1-1 0,0 1-1,0-2 1,7-9 0,14-19 75,30-48 1,-36 49 166,42-50 0,-65 85-207,1-1 0,-1 1 0,0-1 0,1 1 0,-1-1 0,1 1 0,0 0 0,-1 0 0,1 0 0,0 0 0,0 0 0,-1 0 1,1 0-1,3 0 0,-5 1-15,1 0 1,0 0 0,-1 0-1,1 0 1,-1 1-1,1-1 1,-1 0 0,1 0-1,-1 1 1,1-1 0,-1 0-1,1 1 1,-1-1 0,1 0-1,-1 1 1,1-1-1,-1 1 1,0-1 0,1 1-1,-1-1 1,0 1 0,1-1-1,-1 1 1,0-1-1,0 1 1,0-1 0,1 1-1,-1 0 1,0-1 0,0 1-1,1 9 65,0 0-1,0-1 1,-1 1-1,-2 14 1,1-6-30,0 9 33,0-8 3,2 39 0,0-55-73,-1 1-1,1 0 1,-1 0-1,1-1 1,0 1-1,0 0 1,1-1-1,-1 1 1,1-1-1,0 1 1,0-1-1,0 0 1,0 0-1,0 0 1,6 6-1,-6-8-5,-1 0 0,1 0 0,0 0-1,0 0 1,-1 0 0,1-1 0,0 1 0,0 0 0,0-1-1,0 1 1,0-1 0,0 0 0,0 0 0,0 0 0,0 0 0,0 0-1,0 0 1,3-1 0,0 0-1,-1-1 1,0 1-1,1-1 0,-1 0 1,0-1-1,0 1 0,7-5 1,2-4-2,0-1 1,-1 0 0,14-18-1,52-76 21,1-1 50,-78 106-66,23-24 33,-10 19 28,-14 6-60,1 0-1,-1 0 1,0 0 0,1 0-1,-1 0 1,1 0 0,-1 0 0,1 0-1,-1 0 1,0 1 0,1-1 0,-1 0-1,1 0 1,-1 1 0,0-1 0,1 0-1,-1 0 1,0 1 0,1-1-1,-1 0 1,0 1 0,0-1 0,1 0-1,-1 1 1,0-1 0,0 1 0,0-1-1,1 0 1,-1 1 0,3 12 47,0-1 0,-1 1 0,-1-1 1,0 1-1,-1 18 0,3 23 75,-2-47-101,0 0 0,0-1 0,0 1 0,1-1 0,4 10 0,-5-15-23,-1 0 1,1 0-1,-1 0 1,1 0-1,-1 0 0,1-1 1,-1 1-1,1 0 1,0 0-1,0-1 1,-1 1-1,1 0 1,0-1-1,0 1 1,0 0-1,0-1 1,0 1-1,0-1 1,0 0-1,0 1 1,0-1-1,0 0 1,0 0-1,0 1 1,0-1-1,0 0 1,0 0-1,0 0 1,0 0-1,0 0 1,0-1-1,0 1 1,0 0-1,0 0 1,0-1-1,0 1 1,0-1-1,0 1 1,0 0-1,0-1 1,-1 0-1,1 1 1,1-2-1,8-6 14,-2 0-1,1 0 0,-1-1 1,0 0-1,-1 0 1,0-1-1,8-14 0,-6 9 8,1 0-1,17-19 1,-25 32-22,0 0 0,0 0 0,0 1 1,0-1-1,0 1 0,0-1 1,0 1-1,1 0 0,3-2 0,-6 3-3,1 0 0,0 0 0,0-1 0,0 1 0,0 0 0,0 1-1,0-1 1,0 0 0,0 0 0,0 0 0,-1 1 0,1-1 0,0 0 0,0 1-1,0-1 1,0 0 0,-1 1 0,1-1 0,0 1 0,0 0 0,-1-1-1,1 1 1,0 0 0,-1-1 0,1 1 0,-1 0 0,1 0 0,-1-1 0,1 1-1,-1 0 1,0 0 0,1 1 0,14 34-251,-11-24 143,0-1 0,9 16 1,-11-24 95,0 0 0,0 0 0,0 0 0,0 0 0,0-1 1,1 1-1,0-1 0,-1 1 0,1-1 0,0 0 0,0 0 0,6 3 1,-1-3-14,-1 0 0,0 0 1,1-1-1,7 1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08.9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66 283 14131,'0'1'56,"0"-1"1,0 0-1,0 0 1,0 0-1,0 0 0,0 0 1,0 0-1,0 0 0,0 1 1,0-1-1,0 0 1,0 0-1,0 0 0,0 0 1,0 0-1,0 0 1,0 0-1,1 0 0,-1 1 1,0-1-1,0 0 1,0 0-1,0 0 0,0 0 1,0 0-1,0 0 0,0 0 1,0 0-1,0 0 1,1 0-1,-1 0 0,0 0 1,0 0-1,0 0 1,0 0-1,0 0 0,0 0 1,0 1-1,0-1 0,1 0 1,-1 0-1,0 0 1,0-1-1,0 1 0,0 0 1,0 0-1,0 0 1,0 0-1,1 0 0,-1 0 1,12-1 1152,11-4-94,4-5-215,1-1 0,-2-1 1,41-24-1,-56 29-779,0-1-1,0 0 1,0-1 0,-1 0-1,0 0 1,-1-1 0,0-1-1,-1 1 1,14-24-1,-20 31-106,0 0-1,-1-1 0,0 1 0,1-1 0,-1 1 1,-1-1-1,1 1 0,0-1 0,-1 1 0,0-1 1,0 0-1,0 1 0,0-1 0,0 0 1,-1 1-1,0-4 0,0 5-10,0 0 0,0 0 0,0 0 1,-1 0-1,1 0 0,0 0 0,-1 1 0,1-1 1,-1 0-1,1 1 0,-1-1 0,0 1 0,1 0 1,-1 0-1,0-1 0,0 1 0,0 1 0,0-1 1,0 0-1,0 0 0,0 1 0,-1-1 0,1 1 1,0-1-1,0 1 0,-5 0 0,0 1-7,-1-1 0,0 1-1,1 1 1,-1-1 0,1 1 0,0 1-1,-1-1 1,1 1 0,0 1-1,1-1 1,-1 1 0,1 0 0,-12 10-1,-5 6-9,1 0 0,-22 27 0,22-23 21,2 2 1,-21 32 0,35-50-3,1 1-1,1 0 1,-1 0 0,1 1-1,1-1 1,0 1 0,0 0 0,1 0-1,0 0 1,1 0 0,-1 12 0,3-19-30,-1 0 0,1 0 0,-1 0 0,1 0 0,0-1 0,0 1 0,0 0 0,0-1 0,1 1 0,-1-1 0,1 1 0,0-1 0,0 0 0,-1 1 0,1-1 0,1 0 0,-1 0 0,0 0 0,0-1 0,1 1 0,-1-1 0,1 1 0,-1-1 0,1 0 0,0 0 0,0 0 0,-1 0 0,1 0 0,3 0 0,4 1-84,0-1 0,0 1 0,0-2 0,0 1 0,0-1 0,0-1 0,15-2 0,-6-2-5,0 0-1,0-1 1,20-9-1,9-10-275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1.0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 22077,'0'7'2560,"-1"-1"-1720,-4-6 1625,8-1-2065,6-4-600,-3-5 224,-4-1-184,1-2-216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1.4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22965,'3'10'1816,"1"-3"-1408,-2-1-152,2 0 561,3-5-625,5-2-848,3-5-465,4-14 873,1-4-216,-1-8-200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1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 18300,'-3'22'2072,"0"-7"-1383,0-6-513,0-8 1120,8-6-784,2-11-8,-1-14-424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2.4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241 79 14851,'1'-3'388,"1"1"-1,-1 0 1,0-1-1,0 1 1,0 0-1,0-1 1,0 1-1,0-1 1,-1 0-1,1 1 1,-1-1-1,0 1 1,0-1-1,0 0 1,0 1-1,-1-5 1,1 6-224,-1-1 1,1 1-1,-1 0 1,1 0-1,-1 0 1,0-1 0,0 1-1,0 0 1,1 0-1,-1 0 1,0 0-1,0 0 1,0 0-1,-1 1 1,1-1 0,0 0-1,0 0 1,0 1-1,-1-1 1,1 1-1,0-1 1,0 1 0,-1 0-1,1-1 1,0 1-1,-1 0 1,1 0-1,-1 0 1,1 0 0,0 0-1,-1 0 1,1 0-1,-2 1 1,-6 0 5,1 1 0,-1 1-1,1-1 1,0 1 0,0 1 0,0-1 0,0 1 0,0 1 0,1-1-1,-8 7 1,-2 3-131,0 1 0,-26 29-1,39-40-39,0 1-1,0-1 1,1 1-1,-1 0 1,1 0-1,0 0 0,1 0 1,-1 0-1,1 1 1,0-1-1,0 1 1,-1 7-1,3-13 1,0 0-1,0 1 1,0-1 0,0 0-1,0 0 1,0 1-1,0-1 1,0 0-1,0 1 1,0-1 0,0 0-1,0 0 1,0 1-1,0-1 1,0 0 0,0 0-1,0 1 1,1-1-1,-1 0 1,0 0 0,0 0-1,0 1 1,0-1-1,1 0 1,-1 0-1,0 0 1,0 0 0,0 1-1,1-1 1,-1 0-1,0 0 1,0 0 0,1 0-1,-1 0 1,0 0-1,0 0 1,1 1 0,12-4-25,14-13 16,4-8 19,55-56 0,-33 28-22,-51 51 12,3-4 4,0 0-1,0 1 0,1 0 1,7-5-1,-12 9-2,0 0 0,-1-1 0,1 1 1,0-1-1,-1 1 0,1 0 0,0 0 0,-1-1 0,1 1 0,0 0 0,0 0 0,-1 0 0,1 0 1,0 0-1,0 0 0,-1 0 0,1 0 0,0 0 0,0 0 0,-1 0 0,1 0 0,0 1 0,0-1 1,-1 0-1,1 1 0,0-1 0,-1 0 0,1 1 0,0-1 0,-1 1 0,1-1 0,-1 1 0,1-1 1,-1 1-1,1-1 0,-1 1 0,1 0 0,-1-1 0,1 1 0,-1 0 0,0-1 0,0 1 0,1 0 1,-1-1-1,0 1 0,0 0 0,0 0 0,1-1 0,-1 3 0,3 23-16,-1 0 0,-2 0 1,-4 50-1,3-54 22,-25 255 150,21-228-151,3-33-455,2-24-656,3-21 599,-1-10 131,5-7-141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3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 18260,'1'1'131,"-1"0"1,0-1-1,1 1 0,-1 0 1,0 0-1,1 0 0,-1 0 1,0 0-1,0 0 0,0 0 1,0-1-1,0 1 0,0 0 1,0 0-1,0 0 0,0 0 1,0 0-1,-1 0 0,1 0 1,-1 1-1,-9 23 304,9-22-197,-52 100 2437,-123 182-1,175-284-2668,-3 6 36,-1-1 1,0 1-1,0-1 0,-9 8 1,13-13-45,1-1 1,0 0-1,0 0 1,0 0-1,0 0 1,0 0-1,0 0 0,-1 1 1,1-1-1,0 0 1,0 0-1,0 0 1,0 0-1,-1 0 1,1 0-1,0 0 0,0 0 1,0 0-1,-1 0 1,1 0-1,0 0 1,0 0-1,0 0 1,0 0-1,-1 0 0,1 0 1,0 0-1,0 0 1,0 0-1,-1 0 1,1 0-1,0 0 1,0-1-1,0 1 0,0 0 1,0 0-1,-1 0 1,1 0-1,0 0 1,0 0-1,0-1 1,0 1-1,0 0 1,0 0-1,0 0 0,-1 0 1,1-1-1,0 1 1,0 0-1,0 0 1,0 0-1,0 0 1,0-1-1,0 1 0,0 0 1,0 0-1,0 0 1,0-1-1,0 1 1,0 0-1,0 0 1,0 0-1,0 0 0,0-1 1,0 1-1,1 0 1,1-17-129,-2 14 108,18-179-822,-13 116 700,13 98 136,-6-2 23,1 5 0,34 60-1,-42-86 26,1-1-1,-1 1 0,2-1 0,-1-1 1,1 1-1,1-1 0,-1 0 1,1 0-1,0-1 0,0 0 0,16 8 1,-19-13 4,-1 1 1,1-1 0,-1 0-1,1 0 1,-1-1 0,1 1 0,0-1-1,-1 0 1,1 0 0,0-1-1,-1 1 1,1-1 0,7-2-1,-10 2-33,0 1 0,0-1-1,-1 1 1,1-1 0,0 0-1,-1 1 1,1-1 0,-1 0-1,1 0 1,-1-1 0,1 1-1,-1 0 1,0 0 0,1-1-1,-1 1 1,0 0 0,0-1-1,0 0 1,0 1 0,0-1-1,-1 1 1,1-1 0,0 0-1,-1 0 1,1 1 0,-1-1-1,1 0 1,-1 0 0,0 0-1,0 1 1,0-1 0,0 0-1,0 0 1,0 0 0,-1 1-1,0-4 1,-1 1-22,1 0 1,-2 0-1,1 0 1,0 0-1,-1 0 1,1 1-1,-1-1 1,0 1 0,0 0-1,-1 0 1,1 0-1,-1 0 1,1 1-1,-6-3 1,-11-7-61,-31-13 1,30 15 33,-157-67-131,221 89-410,81 12 1,18 4-1295,-103-15 1321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3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1 19812,'2'11'578,"-1"0"-1,0 0 1,0 0-1,-1 0 1,-2 16 0,-12 58 1115,5-34-805,-3 17-276,5-37-390,2 0 0,1 1 0,0 41 0,4-73-219,0 0 0,0 1 1,0-1-1,0 1 0,0-1 0,0 0 0,0 1 0,0-1 1,0 0-1,0 1 0,0-1 0,0 1 0,0-1 0,0 0 1,1 1-1,-1-1 0,0 0 0,0 1 0,0-1 0,0 0 0,1 1 1,-1-1-1,0 0 0,0 0 0,1 1 0,-1-1 0,0 0 1,1 0-1,-1 1 0,0-1 0,1 0 0,-1 0 0,0 0 1,1 0-1,-1 1 0,0-1 0,1 0 0,-1 0 0,0 0 1,2 0-1,15-10-10,15-23-291,-21 20-333,-1-1 0,0-1 0,14-26-1,-21 35 398,0-1 1,0 0-1,-1 0 0,0 0 0,0 0 1,0 0-1,-1 0 0,0-1 0,-1 1 1,1-1-1,-2-9 0,-6-11-712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3.8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44 18436,'-6'11'1816,"6"-4"-1056,7 0-279,8-6 863,5-1-168,7-1-472,4-6-392,7-3-656,2-2-288,-3-1 536,0-1-160,1 1-176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4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24181,'1'3'1721,"11"1"-1465,4 0-112,7 2 416,2 0-416,6-2-808,3-1-329,-3-3 1666,-2-1-873,-9-1-89,-7 2-151</inkml:trace>
  <inkml:trace contextRef="#ctx0" brushRef="#br0" timeOffset="1">69 167 16412,'21'0'2224,"9"2"-1416,3-5-408,5-2 2329,0 0-2641,-2-3-224,-7 3 136,-6-1-176,-9 2-200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4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78 17180,'1'-15'6675,"-3"50"-3882,-15 493-493,16-517-2270,1-6-8,0-1 1,0 1-1,0-1 0,0 0 1,1 1-1,-1-1 1,3 8-1,-3-12-20,0 1 1,0-1-1,0 0 0,0 0 1,1 0-1,-1 1 1,0-1-1,0 0 0,0 0 1,0 0-1,0 0 1,0 1-1,0-1 0,1 0 1,-1 0-1,0 0 1,0 0-1,0 0 0,0 0 1,1 1-1,-1-1 1,0 0-1,0 0 0,0 0 1,0 0-1,1 0 1,-1 0-1,0 0 0,0 0 1,0 0-1,1 0 1,-1 0-1,0 0 0,0 0 1,0 0-1,1 0 0,-1 0 1,0 0-1,0 0 1,0 0-1,1 0 0,-1 0 1,0-1-1,0 1 1,0 0-1,0 0 0,1 0 1,-1 0-1,0 0 1,0 0-1,0-1 0,0 1 1,0 0-1,1 0 1,-1 0-1,0 0 0,0-1 1,0 1-1,0 0 1,0 0-1,0 0 0,0-1 1,8-14 61,-8 14-59,15-40 62,-2-1 0,8-55 0,-10 49-31,9-51 26,-5 21-38,34-98 1,-47 170-40,0-1 0,1 1 0,0 0 0,1 0 0,-1 0 0,1 0 0,0 1 1,0 0-1,1 0 0,7-8 0,-10 12 1,0 0 1,0-1-1,0 1 0,0 0 1,1 0-1,-1 0 1,0 0-1,0 1 1,1-1-1,-1 0 0,1 1 1,-1 0-1,0 0 1,1 0-1,-1 0 1,1 0-1,-1 0 0,0 0 1,1 1-1,-1-1 1,1 1-1,-1 0 1,0-1-1,0 1 0,0 0 1,1 1-1,-1-1 1,0 0-1,0 1 1,0-1-1,-1 1 0,4 2 1,0 1-3,-1 0 1,1 0-1,-1 1 1,0 0 0,0 0-1,-1 0 1,1 0-1,-1 1 1,-1-1-1,1 1 1,-1 0-1,0 0 1,-1-1-1,0 1 1,0 0-1,0 0 1,-1 1-1,0-1 1,0 0-1,-1 0 1,0 0 0,-3 11-1,2-9 44,0 1 0,-1-1 0,0 1-1,-1-1 1,0 0 0,0-1 0,-1 1 0,0-1-1,0 0 1,-1 0 0,0 0 0,-1-1 0,0 0 0,0 0-1,-15 11 1,16-15-27,0 0 0,0-1 0,0 1 0,0-1 1,0-1-1,-1 1 0,1-1 0,-1 0 0,1 0 0,-8-1 0,12 0-48,-1 0 0,1 0 0,0 0 0,0 0 0,0 0 0,0-1-1,0 1 1,-1-1 0,1 1 0,0-1 0,0 0 0,0 0 0,1 0 0,-1 0 0,0 0 0,0 0 0,0-1 0,1 1 0,-1-1 0,1 1 0,-1-1 0,1 1 0,-1-1-1,1 0 1,0 0 0,0 0 0,0 1 0,0-1 0,0 0 0,1 0 0,-1-1 0,0 1 0,0-3 0,1 3 25,0 1 0,0 0 1,1-1-1,-1 1 0,0-1 0,0 1 1,1 0-1,-1-1 0,0 1 0,1 0 0,0-1 1,-1 1-1,1 0 0,0 0 0,0-1 1,-1 1-1,1 0 0,0 0 0,0 0 1,0 0-1,0 0 0,0 0 0,1 1 1,1-2-1,22-9-426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6.0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94 5 18252,'8'-5'4963,"-11"16"-2829,-17 27-1622,16-31-238,-7 13-102,0 1 0,1 0 1,1 1-1,1 0 0,1 0 0,1 1 0,-5 42 1,10-61-146,1-1 1,0 1 0,0 0-1,0 0 1,0 0 0,1 0-1,0 0 1,0-1 0,0 1-1,0 0 1,0 0 0,1-1-1,-1 1 1,1-1 0,0 0-1,0 1 1,1-1 0,-1 0-1,1 0 1,-1 0 0,1-1 0,0 1-1,0 0 1,0-1 0,0 0-1,1 0 1,-1 0 0,1 0-1,-1-1 1,1 1 0,-1-1-1,1 0 1,0 0 0,0 0-1,0 0 1,-1-1 0,1 0-1,0 1 1,0-1 0,5-1-1,1-1-63,-1 1 0,1-1 1,-1-1-1,0 0 0,0 0 0,0-1 0,0 0 0,-1 0 0,1-1 0,12-10 0,-15 11-191,0-1 1,0 0-1,-1 0 0,0 0 1,0 0-1,0-1 1,-1 0-1,0 0 1,0 0-1,0 0 1,-1-1-1,1 0 0,-2 0 1,4-11-1,-5 14 142,-1 0 1,0 1-1,0-1 0,0 1 0,0-1 0,-1 0 0,1 1 0,-1-1 0,0 1 1,0-1-1,0 1 0,-1-1 0,1 1 0,-1 0 0,0 0 0,-3-5 0,-23-19-848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09.3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311 7 16548,'-4'-2'133,"0"1"0,-1 0 1,1 0-1,0 1 1,-1-1-1,1 1 1,-1 0-1,1 0 0,0 0 1,-1 1-1,1-1 1,-1 1-1,1 0 1,0 1-1,0-1 1,-7 4-1,-3 1 125,1 1 0,-1 1 0,-16 12 0,17-10-85,0 1 0,1-1 0,1 2 0,-16 18 1,22-24-131,0 1 1,1 0 0,0-1-1,0 1 1,1 1 0,0-1-1,0 0 1,1 1 0,-1-1-1,2 1 1,-2 9 0,3-14-38,0 0 0,0-1 0,0 1 0,0 0 1,0-1-1,1 1 0,-1-1 0,1 1 0,0 0 0,0-1 0,0 1 1,0-1-1,0 0 0,1 1 0,-1-1 0,0 0 0,1 0 0,0 0 1,0 0-1,-1 0 0,1 0 0,0-1 0,1 1 0,-1 0 0,0-1 1,0 0-1,1 0 0,-1 1 0,5 0 0,7 2-15,-1 0 0,1-1 0,0-1 0,22 2 0,-5-1 1,-21-2-3,3 1 2,0 0 0,19 6 0,-30-8 8,0 1 0,0-1 0,0 1 0,0 0 0,0 0 0,0 0 0,0 0 0,0 0 0,0 1 0,0-1 1,-1 0-1,1 1 0,0 0 0,-1-1 0,0 1 0,1 0 0,-1 0 0,0-1 0,0 1 0,0 0 0,2 4 0,-3-5 4,0 1 0,-1-1 1,1 0-1,0 1 0,0-1 0,-1 1 1,1-1-1,-1 1 0,1-1 0,-1 0 1,0 0-1,1 1 0,-1-1 0,0 0 1,0 0-1,0 0 0,0 1 0,0-1 1,0 0-1,0 0 0,0-1 0,0 1 1,-1 0-1,0 1 0,-37 19 268,34-19-198,-22 10 332,1-1-1,-36 8 0,46-14-244,0-2-1,0 0 0,0-1 0,0-1 1,-24-1-1,39 0-183,0 0 0,1 0 0,-1 0 0,1 0 0,-1 0 0,1 0 0,-1 0 0,1 0 0,-1 0 1,1 0-1,-1 0 0,1 0 0,-1 0 0,0 0 0,1 0 0,-1-1 0,1 1 0,0 0 0,-1 0 0,1-1 0,-1 1 1,1 0-1,-1-1 0,1 1 0,0-1 0,-1 1 0,1 0 0,0-1 0,-1 1 0,1-1 0,0 1 0,-1-1 0,1 1 1,0-1-1,0 1 0,0-1 0,0 1 0,0-1 0,-1 1 0,1-1 0,0 1 0,0-1 0,0 0 0,0 1 0,0-1 0,1 1 1,-1-1-1,0 1 0,0-1 0,0 1 0,0-1 0,1 1 0,-1-1 0,0 1 0,0-1 0,1 1 0,-1-1 0,0 1 1,1 0-1,0-1 0,26-29-318,-23 26 166,19-18-362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6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83 15435,'13'5'2129,"7"0"-1225,13-5-328,8-5 1537,9-3-1025,6-2-312,0-5-1112,-3-3 560,-4 1-208,-5-2-112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6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244 0 18532,'-1'1'163,"1"-1"0,-1 0 0,0 0-1,0 1 1,0-1 0,1 1 0,-1-1 0,0 1 0,0-1 0,1 1-1,-1-1 1,0 1 0,1 0 0,-1-1 0,0 1 0,1 0-1,-1 0 1,1-1 0,-1 3 0,-13 18 715,13-19-515,-84 155 2544,3-6-1770,74-137-1010,5-10-78,5-7-17,30-61-761,36-97 0,-65 156 612,-2 12 75,-1 14 18,-9 119 52,10-122 67,0 0 0,0 0 0,2-1 1,0 1-1,11 31 0,-13-47-70,-1-1-1,1 0 1,0 1 0,-1-1-1,1 1 1,0-1-1,0 0 1,0 0 0,0 0-1,0 1 1,0-1-1,0 0 1,1 0 0,1 1-1,-3-2-16,0 0 0,0 0 0,0 0-1,0 0 1,1 0 0,-1 0 0,0 0 0,0 0-1,0 0 1,1 0 0,-1 0 0,0 0-1,0 0 1,0 0 0,0 0 0,1 0 0,-1 0-1,0 0 1,0 0 0,0 0 0,1 0 0,-1 0-1,0 0 1,0 0 0,0 0 0,0-1 0,0 1-1,1 0 1,-1 0 0,0 0 0,0 0 0,0 0-1,0-1 1,0 1 0,0 0 0,1 0 0,-1-15 185,-3 2-79,0 0 1,-1 0-1,-1 0 1,0 1-1,0-1 0,-2 1 1,-12-19-1,-6-3 93,-33-35 0,14 20-117,44 49-91,0-1 1,0 1-1,0 0 0,0 0 0,0 0 1,0 0-1,0 0 0,0 0 0,0 0 1,0 0-1,0 0 0,0 0 1,0 0-1,-1 0 0,1-1 0,0 1 1,0 0-1,0 0 0,0 0 0,0 0 1,0 0-1,0 0 0,0 0 0,0 0 1,0-1-1,0 1 0,0 0 1,0 0-1,0 0 0,0 0 0,0 0 1,0 0-1,1 0 0,-1 0 0,0 0 1,0-1-1,0 1 0,0 0 0,0 0 1,0 0-1,0 0 0,0 0 1,0 0-1,0 0 0,0 0 0,0 0 1,0 0-1,1 0 0,-1 0 0,0 0 1,0 0-1,0 0 0,0-1 0,0 1 1,0 0-1,0 0 0,0 0 1,0 0-1,1 0 0,-1 0 0,0 0 1,12 1-130,20 4-327,-26-4 306,39 8-2644,61 2 0,-64-10 1622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7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18732,'0'0'110,"0"0"1,0-1-1,0 1 1,0 0-1,0-1 1,0 1-1,0 0 0,0-1 1,0 1-1,0 0 1,0-1-1,0 1 0,1 0 1,-1-1-1,0 1 1,0 0-1,0 0 1,0-1-1,0 1 0,1 0 1,-1 0-1,0-1 1,0 1-1,1 0 1,-1 0-1,0 0 0,0-1 1,1 1-1,-1 0 1,0 0-1,0 0 1,1 0-1,-1 0 0,0-1 1,1 1-1,-1 0 1,0 0-1,1 0 1,7 12 2120,2 23-566,14 154 427,-20-63-3754,-8-131-1927,-14-19 2352,3 3 55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7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59 16251,'6'2'2209,"0"2"-1225,9 2-216,7-3 1217,8-2-593,4-2-144,5-4-343,3 0-289,1-4-824,1-1-561,-8-6 681,-8 2-152,-10-1-192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8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21853,'0'0'78,"1"0"0,-1 0 1,0 0-1,0-1 1,0 1-1,0 0 1,1 0-1,-1 0 0,0 0 1,0 0-1,0 0 1,1 0-1,-1 0 0,0 0 1,0 0-1,0 0 1,1 0-1,-1 0 0,0 0 1,0 0-1,0 0 1,1 0-1,-1 0 1,0 1-1,0-1 0,0 0 1,0 0-1,1 0 1,-1 0-1,0 0 0,0 0 1,0 0-1,0 1 1,0-1-1,1 0 0,-1 0 1,0 0-1,0 0 1,0 1-1,0-1 0,0 0 1,0 0-1,0 0 1,0 0-1,0 1 1,0-1-1,0 0 0,0 0 1,0 0-1,0 1 1,0-1-1,0 0 0,-1 19 1617,-10 24-692,-13 30-402,12-42-538,2 1 0,1 0 0,1 0-1,2 1 1,-2 33 0,8-63-57,0 0 0,0 1 0,0-1 0,0 0 1,1 1-1,0-1 0,-1 0 0,1 0 0,0 0 0,1 0 1,-1 0-1,0 0 0,3 3 0,-2-4-8,-1 0 0,1 0 0,-1-1 0,1 1 0,0-1 0,0 0 0,0 1 0,0-1 0,0 0 0,0 0 0,0 0 0,0-1 0,1 1 0,-1 0 0,0-1 0,0 1 0,1-1 0,-1 0 0,4 0 0,6 0-213,-1-1 0,1-1 0,0 0-1,-1 0 1,0-1 0,1 0 0,-1-1 0,0-1-1,-1 0 1,1 0 0,-1-1 0,11-8-1,-2-5-342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28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19 172 18596,'-8'3'2008,"-2"1"1358,18-4 51,12-2-2687,0-1 1,1-1-1,-1-1 0,34-12 0,-30 7-1055,0-2 0,-1 0 0,29-20 0,-50 31 191,1-1-1,-1 1 1,1-1-1,-1 0 0,0 0 1,1 0-1,-1 0 1,0-1-1,0 1 1,-1 0-1,1-1 0,0 1 1,-1-1-1,1 0 1,-1 0-1,0 1 0,0-1 1,0 0-1,-1 0 1,1 0-1,-1 0 1,1 0-1,-1-4 0,-5-13-784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33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0 17508,'-7'2'913,"-2"0"-179,0-1 1,1 2 0,-1-1 0,1 1 0,0 0 0,-1 1 0,2 0 0,-9 6 0,15-10-666,1 0 0,0 1 1,-1-1-1,1 0 0,-1 1 0,1-1 1,0 1-1,0-1 0,-1 0 0,1 1 1,0-1-1,0 1 0,-1-1 1,1 1-1,0-1 0,0 1 0,0-1 1,0 1-1,0-1 0,0 1 1,0-1-1,0 1 0,0-1 0,0 1 1,0-1-1,0 1 0,0-1 1,1 2-1,12 9 821,25 1-380,-34-11-371,113 23 1008,29 7-433,-128-26-686,-1 1 1,0 1-1,0 0 0,-1 1 0,0 1 0,16 11 0,-32-20-28,5 3-6,-1 1 0,0-1 0,1 1 0,-1 0-1,4 5 1,-8-8 4,1-1 1,-1 1-1,0 0 0,1-1 0,-1 1 0,0-1 0,0 1 1,1 0-1,-1 0 0,0-1 0,0 1 0,0 0 0,0-1 1,0 1-1,0 0 0,0-1 0,0 1 0,0 0 1,0 1-1,-1-1 1,1 0 0,-1-1 1,1 1-1,-1 0 1,0 0-1,1 0 0,-1-1 1,0 1-1,0 0 0,0-1 1,1 1-1,-1-1 1,0 1-1,0-1 0,0 1 1,0-1-1,0 0 0,-1 1 1,-11 4 4,0 1 1,0 1-1,0 0 1,1 1-1,0 0 1,1 1-1,-11 10 1,-71 78 45,53-52-41,20-23 9,6-6-8,0-1-1,-1 0 0,-29 22 1,37-35-313,8-7-726,14-10-2451,16 8 1601,-10 4 708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34.8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9 19204,'0'0'41,"0"0"1,1 0-1,-1 0 1,0 0-1,0 0 0,0 0 1,0-1-1,0 1 1,1 0-1,-1 0 0,0 0 1,0 0-1,0 0 1,0 0-1,1 0 0,-1 0 1,0 0-1,0 0 0,0 0 1,1 0-1,-1 0 1,0 0-1,0 0 0,0 0 1,1 0-1,-1 0 1,0 0-1,0 0 0,0 0 1,0 0-1,1 0 0,-1 0 1,0 0-1,0 0 1,0 0-1,0 1 0,0-1 1,1 0-1,-1 0 1,0 0-1,0 0 0,0 0 1,0 0-1,0 1 0,0-1 1,1 0-1,-1 0 1,0 0-1,0 0 0,0 1 1,0-1-1,0 0 1,0 0-1,0 0 0,0 1 1,0-1-1,0 0 0,0 0 1,0 0-1,0 0 1,0 1-1,0-1 0,0 0 1,0 0-1,0 0 1,0 1-1,2 16 524,4 170 3235,-29 252-2775,17-394-913,6-45-110,0 0-1,0 0 1,0 0-1,0 1 1,0-1-1,0 0 1,0 0-1,0 0 1,0 0 0,0 0-1,0 0 1,0 0-1,0 0 1,0 0-1,0 0 1,0 0-1,0 1 1,0-1-1,0 0 1,0 0-1,0 0 1,0 0-1,0 0 1,0 0-1,-1 0 1,1 0 0,0 0-1,0 0 1,0 0-1,0 0 1,0 0-1,0 1 1,0-1-1,0 0 1,0 0-1,0 0 1,0 0-1,0 0 1,0 0-1,-1 0 1,1 0 0,0 0-1,0 0 1,0 0-1,0 0 1,0 0-1,0 0 1,0 0-1,0 0 1,0 0-1,0 0 1,0 0-1,-1 0 1,1 0-1,0 0 1,0 0-1,0 0 1,0 0 0,0 0-1,0 0 1,0-1-1,0 1 1,0 0-1,0 0 1,0 0-1,-3-5 36,1-15 24,2 1 1,0 0-1,0-1 1,2 1-1,5-23 1,-3 10-29,33-185 160,-29 183-180,2 1 0,1 1 0,1 0 0,23-43 0,-30 67-11,0 0 1,0 0-1,1 1 0,0-1 1,0 1-1,1 0 1,0 1-1,0 0 1,1 0-1,-1 0 0,15-7 1,-17 11-2,1-1-1,0 1 1,-1 1-1,1-1 1,0 1 0,0 0-1,0 0 1,0 0-1,0 1 1,0 0 0,0 0-1,0 1 1,0 0-1,0 0 1,0 0 0,0 0-1,0 1 1,0 0-1,5 3 1,-6-2 7,1 0 1,-1 0-1,0 0 1,-1 0-1,1 1 0,-1 0 1,1 0-1,-1 0 1,0 0-1,-1 1 1,1-1-1,-1 1 0,0 0 1,0 0-1,0 0 1,-1 1-1,0-1 0,0 1 1,0-1-1,-1 1 1,1-1-1,-1 1 0,-1 0 1,1 0-1,-1 0 1,0-1-1,0 1 0,-1 0 1,0 0-1,0 0 1,0-1-1,-1 1 1,0-1-1,0 1 0,0-1 1,0 1-1,-1-1 1,0 0-1,0 0 0,-1-1 1,1 1-1,-1-1 1,0 1-1,0-1 0,-5 4 1,-5 0 16,1 0 1,-1-1 0,0-1-1,-1 0 1,0-1-1,0 0 1,0-1 0,0-1-1,-1 0 1,1-1-1,-1-1 1,0 0 0,1-2-1,-31-3 1,45 4-153,0 0 1,-1 0-1,1 0 1,0-1-1,-1 1 1,1 0-1,0-1 1,-1 1-1,1-1 0,0 0 1,0 1-1,-1-1 1,1 0-1,0 0 1,-2-2-1,3 3 49,0-1 1,-1 0-1,1 0 0,0 0 0,0 0 1,0 0-1,0 0 0,0 1 0,0-1 0,0 0 1,0 0-1,0 0 0,0 0 0,0 0 1,1 0-1,-1 0 0,0 1 0,0-1 1,1 0-1,-1 0 0,1 0 0,-1 1 1,1-1-1,0-1 0,9-13-773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2:36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230 25 16868,'4'-6'1109,"6"-10"226,-6 13-138,-4 10 904,-2 5-1675,0 0 0,-2-1-1,1 1 1,-1-1 0,-8 16 0,-34 55 881,28-50-663,11-21-480,-17 30 609,2 1 1,-26 67 0,77-230-1639,-21 78 816,21-61 0,-29 104 48,0-1 0,0 1-1,1-1 1,-1 0 0,0 1 0,0-1 0,0 1-1,1-1 1,-1 1 0,0-1 0,1 1-1,-1-1 1,0 1 0,1-1 0,-1 1 0,1-1-1,-1 1 1,0 0 0,1-1 0,-1 1-1,1 0 1,-1-1 0,1 1 0,0 0 0,-1 0-1,2-1 1,-2 1-1,1 1-1,0-1 1,-1 0-1,1 1 1,0-1-1,-1 1 1,1-1 0,-1 1-1,1-1 1,-1 1-1,1-1 1,-1 1-1,1-1 1,-1 1-1,1 0 1,-1-1 0,1 2-1,16 42-95,-14-35 69,12 36 25,-1 0 1,-3 1-1,10 82 0,-45-172 103,9 14-89,-36-56 0,42 74-19,0 0 0,-1 0 0,0 1 0,-1 0 0,0 1 0,-22-15 0,11 14-44,22 11 50,-1 0 1,1-1-1,-1 1 0,1 0 0,0 0 0,-1-1 0,1 1 0,-1 0 0,1 0 1,-1 0-1,1 0 0,-1-1 0,1 1 0,-1 0 0,0 0 0,1 0 0,-1 0 1,1 0-1,-1 0 0,1 1 0,-1-1 0,1 0 0,-1 0 0,1 0 0,-1 0 0,1 0 1,-1 1-1,1-1 0,-1 0 0,1 1 0,0-1 0,-1 0 0,1 1 0,-1-1 1,1 0-1,0 1 0,-1-1 0,1 1 0,0 0-2,0 0 0,1 0 0,-1 0-1,0 1 1,1-1 0,-1 0 0,1 0 0,0 0 0,-1-1 0,1 1-1,0 0 1,-1 0 0,1 0 0,0 0 0,0-1 0,0 1-1,0 0 1,0-1 0,-1 1 0,1 0 0,1-1 0,0 1 0,27 11-44,3-5-85,0-1 0,1-1 0,-1-2 0,1-2 0,46-3 0,-78 2 49,0 0-1,0 0 1,0 0 0,0 0-1,0 0 1,0 0 0,0-1-1,0 1 1,0-1 0,0 1-1,0 0 1,0-1 0,0 1-1,-1-1 1,1 0-1,1 0 1,-2 0 58,0 1 0,1 0-1,-1-1 1,0 1 0,0 0-1,0-1 1,0 1 0,0 0-1,0-1 1,0 1 0,0-1-1,0 1 1,0 0 0,0-1-1,0 1 1,-1 0 0,1-1 0,0 1-1,0 0 1,0-1 0,0 1-1,0 0 1,-1-1 0,1 1-1,0 0 1,0 0 0,-1-1-1,1 1 1,0 0 0,0 0 0,-1-1-1,1 1 1,0 0 0,-1 0-1,1 0 1,0 0 0,-1-1-1,1 1 1,0 0 0,-1 0-1,1 0 1,-1 0 0,1 0 0,0 0-1,-1 0 1,-10-4-632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46.4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647 51 11066,'-3'-5'202,"0"2"1,0-1-1,0 0 0,-1 1 0,0-1 0,1 1 0,-1 0 0,-1 0 0,1 1 0,0-1 0,0 1 0,-1 0 1,0 0-1,1 0 0,-6 0 0,3 0-58,0 2 0,0-1 1,0 1-1,0 0 1,0 0-1,0 1 0,0 0 1,0 0-1,-10 4 0,-7 4 28,1 1 0,0 1 0,1 1-1,-37 26 1,26-13-75,1 1-1,1 1 1,1 2 0,2 2-1,1 0 1,1 1 0,2 2-1,-39 71 1,55-88-93,0 0 1,0 0 0,2 1 0,0 0 0,1 0-1,1 1 1,0 0 0,2-1 0,0 1-1,1 0 1,1 0 0,1 0 0,0 0-1,2 0 1,0 0 0,1-1 0,1 0-1,1 0 1,0 0 0,12 23 0,-1-8 0,2-1 1,2-1-1,1-1 1,26 28 0,-31-39-3,1-1-1,1 0 1,1-2 0,0 0 0,1-1 0,39 20 0,-45-28 23,0-1-1,1 0 1,-1-1 0,1-1 0,0-1-1,0 0 1,0-1 0,0-1 0,1 0-1,28-3 1,-24-1 43,0-1 1,0 0-1,0-2 0,-1-1 0,0 0 1,0-2-1,33-19 0,-18 7 125,-1-2-1,-1-2 0,-1-1 0,-2-1 0,0-2 1,-2 0-1,-1-2 0,28-43 0,-39 49-11,-1 0 0,-1-2 0,-2 0-1,-1 0 1,9-31 0,-14 36-37,-1 0 1,-1-1-1,-1 1 1,-1-1 0,-2 1-1,0-1 1,-3-27-1,1 37-91,-1 0 0,1 0-1,-2 1 1,0-1-1,-1 1 1,0 0-1,0 0 1,-1 1-1,-1-1 1,0 1 0,-1 1-1,0-1 1,0 1-1,-1 1 1,0 0-1,-1 0 1,0 1 0,-1 0-1,1 0 1,-1 1-1,-1 1 1,1 0-1,-1 1 1,-24-8-1,5 5-318,-42-6 0,44 10 109,-40-12 0,55 9-59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0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0 18132,'-9'9'281,"0"0"-1,1 0 1,0 1 0,1 0 0,0 0-1,0 0 1,1 1 0,1 0-1,0 1 1,0-1 0,1 1 0,1 0-1,0 0 1,-2 23 0,0 12 178,2 0 1,6 70-1,-2-110-430,20 209 796,-22-205-420,-5-28 14,-15-62 150,3 12-444,-27-70 1,36 115-207,9 22 79,0 0 0,0 0 0,0 0 0,0 0 0,0-1 1,0 1-1,0 0 0,0 0 0,0 0 0,0 0 0,0 0 1,0-1-1,0 1 0,0 0 0,0 0 0,0 0 0,-1 0 1,1 0-1,0 0 0,0-1 0,0 1 0,0 0 0,0 0 1,0 0-1,0 0 0,0 0 0,0 0 0,-1 0 0,1 0 1,0-1-1,0 1 0,0 0 0,0 0 0,0 0 0,0 0 0,-1 0 1,1 0-1,0 0 0,0 0 0,0 0 0,0 0 0,0 0 1,-1 0-1,1 0 0,0 0 0,0 0 0,0 0 0,0 0 1,0 0-1,-1 0 0,1 0 0,0 0 0,0 0 0,0 1 1,0-1-1,0 0 0,0 0 0,-1 0 0,1 0 0,0 0 1,0 0-1,0 0 0,-1 9-53,2-2 39,0 0 0,0 0 0,1-1 0,0 1-1,1 0 1,-1-1 0,1 0 0,0 1 0,1-1 0,0 0 0,0-1 0,6 8 0,-4-5 2,2 0 1,-1-1 0,1 0-1,0 0 1,1 0 0,0-1-1,14 8 1,-15-11 14,-1 0 1,1-1-1,0 1 1,-1-1-1,1-1 0,0 1 1,0-1-1,0-1 1,0 0-1,1 0 0,-1 0 1,0-1-1,0 0 1,-1-1-1,1 0 1,0 0-1,0 0 0,-1-1 1,1 0-1,-1-1 1,9-5-1,-8 3 6,0 1 1,0-1-1,-1-1 0,1 1 1,-1-1-1,-1-1 0,1 1 1,-2-1-1,1 0 0,-1 0 0,0-1 1,0 0-1,-1 0 0,0 0 1,-1 0-1,0 0 0,2-13 1,-5 19-10,1-1 1,-1 0 0,0 1 0,0-1 0,0 0 0,-1 1-1,1-1 1,-1 0 0,-2-5 0,3 8 1,0 0-1,0 1 1,-1-1 0,1 0-1,0 1 1,-1-1 0,1 0 0,-1 1-1,1-1 1,-1 1 0,1-1-1,-1 1 1,1-1 0,-1 1-1,0 0 1,1-1 0,-1 1-1,0-1 1,1 1 0,-2-1 0,0 1-1,1 0 0,0 1 1,0-1-1,0 0 1,-1 0-1,1 0 1,0 1-1,0-1 0,0 1 1,0-1-1,-1 1 1,1-1-1,0 1 1,0 0-1,0-1 1,0 1-1,-1 1 1,-4 4-11,0 1 1,0 0-1,0 0 1,1 0 0,0 0-1,0 1 1,1 0-1,0 0 1,-4 13 0,1 0-6,0 1 0,-5 36-1,10-49 18,1 1-1,0 0 1,1 0-1,0-1 1,1 1-1,2 17 1,-2-24 3,0 0 0,-1 0 0,1 0 0,0 0 0,0-1 0,1 1 0,-1-1 0,1 1 0,-1-1 0,1 1 0,0-1 0,0 0 0,0 0 0,0 0 0,0 0 0,0 0 0,1 0 0,-1 0 0,0-1 0,1 0 0,0 1 0,-1-1 0,1 0 0,0 0 0,0 0 0,5 1 1,-1-2 3,0 0 0,0 0 0,0 0 0,0-1 1,0 0-1,0 0 0,0 0 0,0-1 0,-1-1 1,1 1-1,0-1 0,-1 0 0,0 0 1,9-7-1,1 0 11,-1-2-1,-1 0 1,0 0 0,16-19 0,40-56 29,-62 76-50,-1 1 0,-1-2 1,0 1-1,0-1 0,-1 0 1,6-20-1,-24 55-48,-6 21 69,11-23 30,1 0 0,-7 42 0,13-57-28,0 1 1,0-1-1,1 0 1,0 1 0,0-1-1,1 0 1,-1 1 0,1-1-1,1 0 1,-1 0-1,1 0 1,0 0 0,1 0-1,4 9 1,-4-12-7,-1 0 0,1 0 0,0-1 0,-1 1 0,1-1 0,0 1 0,1-1 0,-1 0 0,0 0 0,1-1 0,-1 1 0,1-1 0,0 1 0,-1-1 0,1 0 0,0-1 0,0 1-1,-1-1 1,1 1 0,0-1 0,0 0 0,0-1 0,0 1 0,5-2 0,2 0 12,0 0-1,0-2 0,0 1 1,0-1-1,-1-1 1,1 0-1,9-7 0,-6 3-11,0-2 0,-2 0 0,1-1-1,-1 0 1,-1 0 0,0-2 0,-1 1-1,0-1 1,-1-1 0,-1 1 0,0-2-1,-1 1 1,-1-1 0,0 0 0,6-32-1,-12 45-20,1 0 0,-1 0-1,0 0 1,1 0 0,-2-1-1,1 1 1,0 0 0,-1 0-1,1 0 1,-2-3 0,2 5 3,0 1 0,0-1 1,0 1-1,-1 0 1,1-1-1,0 1 0,0 0 1,0-1-1,-1 1 0,1 0 1,0 0-1,0-1 0,-1 1 1,1 0-1,0 0 1,-1-1-1,1 1 0,0 0 1,-1 0-1,1 0 0,0 0 1,-1-1-1,1 1 0,0 0 1,-1 0-1,1 0 1,-1 0-1,1 0 0,-1 0 1,0 0-2,0 1 0,0-1 0,-1 1 0,1 0 0,0-1 0,0 1 0,0 0 0,0 0 0,0 0 0,0 0 0,1 0 0,-1 0 0,0 0 0,-1 1 0,-3 6 2,0 0 0,1 0-1,0 0 1,0 0 0,1 1-1,0-1 1,0 1 0,1 0-1,0 0 1,1 0 0,0 0-1,0 13 1,1-15-106,0 0 0,1-1 0,0 1 0,0-1 0,0 1 0,1-1 0,0 0 0,0 0 0,0 1 0,1-1 0,0-1 0,0 1 0,1 0-1,0-1 1,0 0 0,0 1 0,9 7 0,23 18-654,-25-25 268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47.6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1749 14123,'173'-464'3533,"-58"169"-2622,91-348 928,-110 320-1285,-87 303-706,-8 16-381,-6 9 58,-2 2 365,-1 0-160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11.8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563 88 13939,'-2'-3'177,"0"0"0,-1-1 0,1 1 0,0 0 0,-1 0 1,0 1-1,0-1 0,0 1 0,0-1 0,0 1 0,0 0 0,-6-3 0,-6-5 563,9 5-487,0 0 0,-1 0 0,0 1 0,1 0 0,-1 1 0,-1-1 0,-7-2 0,10 5-173,1 0 0,-1 0 0,0 1 0,0 0 1,1-1-1,-1 2 0,0-1 0,0 0 0,1 1 0,-1 0 1,0 0-1,1 0 0,-6 3 0,-10 5 66,0 0 0,1 2 1,0 0-1,1 1 0,-27 23 0,-74 81 297,104-101-399,1 2-1,1-1 1,0 2-1,2 0 1,-13 24-1,20-32-35,0-1-1,0 1 0,1 1 0,1-1 0,-1 0 1,2 1-1,-1-1 0,2 1 0,-1-1 0,1 1 1,1 0-1,2 15 0,3-3-6,0 0 0,2 0 0,0-1 0,18 31 0,53 81-17,-72-122 15,33 50-20,95 113 1,-128-167 18,0 0 0,1-1 1,0 0-1,0-1 0,1 0 0,0 0 1,0-1-1,0 0 0,1 0 1,14 4-1,-12-6-1,0-1 0,0 0 0,0 0 0,0-1 0,1-1 0,-1 0 0,0-1 0,23-4 0,-5-2 2,0 0-1,-1-3 1,0 0-1,0-2 0,-1-1 1,-1-1-1,0-2 1,-1 0-1,-1-2 0,0-1 1,25-24-1,-29 22 6,-1 0 1,-1-1-1,0-1 0,-2 0 0,-1-2 0,-1 0 0,-1 0 0,-1-2 1,-1 1-1,-1-2 0,13-53 0,-22 67 4,0 0 1,0 0-1,-2 0 1,1 0-1,-2 0 1,0 0-1,0-1 1,-2 2-1,0-1 1,0 0-1,-1 0 0,-1 1 1,-8-18-1,4 15 3,-1 0 0,0 0-1,-1 1 1,0 1 0,-2 0 0,0 0-1,0 1 1,-1 1 0,-26-18-1,7 9 0,-2 1 0,0 1 0,-1 2 0,-49-15 0,25 13-10,-122-21 0,166 37 9,0 1 0,0 1 0,-1 0 1,-26 3-1,38-2-24,0 1 0,1 0 0,-1 0 0,0 0 0,1 1 0,-1 0 0,1 0 0,0 0 0,-1 0 0,1 1 0,0-1 0,1 1 0,-1 0 0,0 0-1,1 1 1,-1-1 0,1 1 0,0-1 0,0 1 0,-2 5 0,0 0-104,1 1-1,0 0 1,1 0-1,0 1 1,1-1-1,0 1 1,0-1-1,1 1 1,0 11-1,1 2-50,2 0 0,7 45 0,3-21-196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0.6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26 205 12995,'-3'3'319,"1"0"-7,-1 1 0,0-1 0,1 1 0,0 0 0,0 0 0,0 0 0,0 0 0,1 0 0,0 0 0,-1 5 0,2-8-221,0-1 0,0 1 0,0-1 0,0 1 0,0-1 0,1 1 0,-1-1 0,0 0 0,0 1 0,1-1 0,-1 1 0,0-1 0,1 0 0,-1 1 0,0-1 0,1 0 0,-1 1 0,0-1 0,1 0 0,-1 1 0,1-1 0,-1 0 0,1 0 0,-1 0 0,1 1 0,-1-1 0,1 0 0,-1 0 0,1 0 0,-1 0 0,1 0 0,-1 0 0,1 0 0,-1 0 0,1 0 0,-1 0 0,1 0 0,-1 0 0,1-1 0,0 1 0,24-5 560,-24 4-522,239-90 2764,-146 52-2414,-34 16-350,-10 4-1195,79-41 0,-115 50 706,-14 10 341,0-1 0,0 1 1,1 0-1,-1 0 1,0 0-1,1 0 0,-1-1 1,0 1-1,0 0 0,1 0 1,-1-1-1,0 1 0,0 0 1,0 0-1,1-1 0,-1 1 1,0 0-1,0-1 0,0 1 1,0 0-1,0-1 0,1 1 1,-1 0-1,0-1 0,0 1 1,0 0-1,0-1 0,0 1 1,0 0-1,0-1 0,0 1 1,0 0-1,-1-1 0,1 1 1,0 0-1,0-1 0,0 1 1,0 0-1,0 0 0,0-1 1,-1 1-1,1 0 0,0-1 1,0 1-1,-1 0 0,1 0 1,0-1-1,-10-1-611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1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1 302 14555,'13'6'1712,"15"-7"-815,7-9-297,15-10 1056,5-6-504,8-6-231,1-1-57,-1-1-632,-4 1-424,-10 3 1408,-9 0-1128,-13 0-48,-4 1 8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1.4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17628,'3'0'292,"-1"1"0,0-1 0,1 1 0,-1 0 0,0 0-1,0 0 1,0 0 0,1 0 0,-1 1 0,0-1 0,-1 0 0,1 1 0,0 0 0,3 3 0,12 8 722,10 4-471,-14-11-378,-1 2 0,0-1 0,-1 2-1,16 13 1,-24-18-153,0-1 1,0 1-1,0-1 0,-1 1 1,1 0-1,-1 0 0,0 0 1,0 1-1,-1-1 0,1 0 1,-1 1-1,0-1 1,0 1-1,0-1 0,-1 1 1,1 0-1,-1-1 0,-1 6 1,-1 12 10,-2 0 1,0 0 0,-2 0 0,-12 32 0,-42 78-817,56-123 741,-1 1 0,0-1 0,-1 0-1,0 0 1,-1-1 0,-7 9 0,13-17 42,1 0 1,0 1 0,-1-1-1,1 0 1,-1 1-1,1-1 1,-1 0 0,1 0-1,0 0 1,-1 1-1,1-1 1,-1 0 0,1 0-1,-1 0 1,1 0-1,-1 0 1,1 0 0,-1 0-1,1 0 1,-1 0 0,1 0-1,-1 0 1,1 0-1,-2-1 1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2.2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9 18580,'0'0'58,"0"-1"-1,-1 1 1,1-1 0,0 1 0,0 0 0,0-1-1,0 1 1,0 0 0,0-1 0,0 1-1,-1 0 1,1 0 0,0-1 0,0 1-1,0 0 1,-1-1 0,1 1 0,0 0-1,0 0 1,-1 0 0,1-1 0,0 1-1,-1 0 1,1 0 0,0 0 0,0 0-1,-1-1 1,1 1 0,0 0 0,-1 0-1,1 0 1,-1 0 0,1 0 0,-1 1-5,0-1 0,1 1-1,-1 0 1,0 0 0,1-1 0,-1 1 0,1 0 0,-1 0 0,1 0 0,-1 0 0,1 0 0,0 0 0,0 0 0,-1 0-1,1 0 1,0 1 0,-8 41 541,2 1 0,1-1-1,3 1 1,1 1 0,7 54-1,-5-95-587,-1 4 21,2 1-1,-1-1 1,1 1 0,6 15-1,-8-23-15,1 0-1,-1 1 0,1-1 1,0 0-1,-1 0 1,1 0-1,0 0 0,0 0 1,0 0-1,0-1 1,-1 1-1,1 0 0,0 0 1,1-1-1,-1 1 1,0 0-1,2 0 0,-2-1 7,1 0 0,-1 0-1,1 0 1,-1 0 0,0 0-1,1 0 1,-1 0 0,1-1-1,-1 1 1,0-1-1,1 1 1,-1-1 0,0 1-1,1-1 1,-1 0 0,0 0-1,0 1 1,0-1 0,2-2-1,10-9 154,-1 0 0,-1-2 0,0 1 0,0-1 0,-2-1 0,12-22 0,-10 18 85,1 0 0,1 0 0,17-19 0,-30 37-247,0 1 1,0 0-1,1-1 1,-1 1-1,0 0 1,0 0-1,1-1 1,-1 1-1,0 0 1,1-1-1,-1 1 1,0 0-1,1 0 1,-1 0-1,0-1 1,1 1-1,-1 0 1,0 0-1,1 0 1,-1 0-1,1 0 1,-1 0-1,0 0 1,1 0-1,-1 0 1,1 0-1,-1 0 1,0 0-1,1 0 1,-1 0-1,1 0 1,-1 0-1,0 0 1,1 0-1,5 15 127,-5 31-85,-1-38-33,0 10-8,-1-11-6,1 0 0,0 0-1,0 0 1,1 0-1,3 13 1,-4-20-3,0 1 0,0-1 0,0 1 0,0-1 0,1 1 0,-1-1 0,0 1 0,0-1 0,1 1 0,-1-1 0,0 1 0,0-1 0,1 0 0,-1 1 0,1-1 0,-1 1 0,0-1 0,1 0 0,-1 0 0,1 1 0,-1-1 0,1 0 0,-1 0 0,0 1 0,1-1 0,-1 0-1,1 0 1,-1 0 0,2 0 0,14-7 0,12-23 6,-28 29-6,13-14 15,80-93 238,-90 105-235,0 0 0,0 0 0,0 0-1,1 1 1,-1-1 0,1 1 0,-1 0-1,6-2 1,-8 4-13,0-1-1,0 1 1,0 0 0,0 0 0,0-1-1,0 1 1,1 0 0,-1 0-1,0 0 1,0 0 0,0 1-1,0-1 1,0 0 0,0 0 0,0 1-1,0-1 1,1 0 0,-1 1-1,0-1 1,0 1 0,-1-1-1,1 1 1,0 0 0,0-1 0,0 1-1,0 0 1,0 0 0,-1 0-1,1 0 1,0-1 0,-1 1-1,1 0 1,-1 0 0,2 2 0,0 4-1,1 1 1,-1-1-1,0 1 0,-1-1 1,1 1-1,-2 0 1,1-1-1,-1 1 1,-1 10-1,1-10-3,-1 0 0,2 0 0,-1 1 0,1-1 0,0 0 0,1 0 0,0 0 0,3 9 0,-5-16 0,1 0 0,-1-1 0,0 1 0,1 0 1,-1-1-1,1 1 0,-1 0 0,1-1 0,-1 1 0,1-1 0,-1 1 1,1-1-1,-1 1 0,1-1 0,0 1 0,-1-1 0,1 1 0,0-1 1,0 0-1,-1 1 0,1-1 0,0 0 0,0 0 0,-1 0 0,1 0 1,0 0-1,0 1 0,0-1 0,-1-1 0,1 1 0,0 0 0,0 0 1,0 0-1,-1 0 0,1 0 0,0-1 0,0 1 0,-1 0 1,1-1-1,0 1 0,-1-1 0,1 1 0,0 0 0,-1-1 0,1 1 1,-1-1-1,1 0 0,-1 1 0,1-2 0,6-4-6,-1 0 0,0-1 0,8-10-1,-10 11-2,8-9-96,-7 9-268,0 0 0,0 0 1,0 0-1,-1-1 0,0 0 0,0 1 0,-1-1 0,0-1 1,2-7-1,-5 13-318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2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26 22037,'-3'-17'1696,"1"10"-1336,-2 5-168,4 7 416,2 5-384,3 5-1112,2 1 1808,2-3-1016,4 1-48,3-4-80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3.0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17996,'-6'21'4881,"-11"59"-3018,-2 51-857,17-108-877,1 0 0,1 0 0,5 38 0,-5-59-112,0 0 1,0 0 0,1 1 0,-1-1 0,1 0 0,0 0 0,0 0 0,0 0-1,0 0 1,0 0 0,0 0 0,0 0 0,0 0 0,1 0 0,-1 0 0,1-1-1,2 3 1,-2-3 1,-1 0-1,1-1 0,-1 1 1,1-1-1,-1 0 0,1 1 1,-1-1-1,1 0 0,-1 0 0,1 0 1,0 0-1,-1 0 0,1 0 1,-1 0-1,1 0 0,-1-1 1,1 1-1,2-2 0,6-3 67,-1 0 0,0 0 0,0-1 0,0 0 0,13-13 0,62-62 732,87-109 0,-170 189-814,16-20-1978,-31 27-2106,-3 8 3061,-6 0-346</inkml:trace>
  <inkml:trace contextRef="#ctx0" brushRef="#br0" timeOffset="1">208 333 18948,'3'38'1840,"3"-1"-1199,-2-10-297,15-8 872,7-8-504,5-16-960,4-10-504,5-13 664,0-8-224,0-10-208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3.4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95 1 19228,'-32'33'2581,"24"-27"-2266,1 1-1,1 0 0,-1 0 1,1 1-1,1-1 1,-1 1-1,1 1 0,-6 13 1,10-21-307,1-1 1,0 0-1,0 1 0,0-1 1,0 0-1,0 0 1,0 1-1,0-1 1,0 0-1,-1 1 1,1-1-1,0 0 0,0 1 1,0-1-1,1 0 1,-1 0-1,0 1 1,0-1-1,0 0 1,0 1-1,0-1 0,0 0 1,0 0-1,0 1 1,1-1-1,-1 0 1,0 0-1,0 1 1,0-1-1,1 0 1,-1 0-1,0 1 0,1-1 1,12 1 88,23-9-127,-25 5 66,-4 2-37,-1 0-1,1 0 1,1 1-1,-1 0 1,0 0-1,0 1 1,0 0-1,-1 0 1,1 0-1,0 1 1,0 0-1,-1 1 1,9 3-1,-12-4 7,0-1 1,-1 1-1,1 0 0,0 0 0,-1 0 1,0 0-1,1 0 0,-1 1 0,0-1 1,0 1-1,0-1 0,0 1 0,-1 0 1,1 0-1,-1 0 0,0 0 0,0 0 1,0 0-1,0 0 0,0 0 0,-1 0 1,1 1-1,-1-1 0,0 0 0,0 0 1,0 1-1,0-1 0,-1 0 0,1 0 0,-2 6 1,-1-1 61,0 0 0,-1 0 0,1-1 1,-1 1-1,-1-1 0,0 0 0,0 0 1,0 0-1,-7 7 0,7-10-241,1 1 0,0-1 0,-1 0-1,0 0 1,0-1 0,0 1 0,0-1 0,-1 0 0,1-1 0,-1 1-1,0-1 1,0 0 0,-8 1 0,13-3 140,0 1 1,-1-1-1,1 0 1,0 0-1,0 0 1,0 0-1,0-1 0,0 1 1,0 0-1,-1 0 1,1-1-1,0 1 1,0 0-1,0-1 0,0 1 1,0-1-1,0 0 1,0 1-1,1-1 0,-1 0 1,0 1-1,0-1 1,0 0-1,1 0 1,-1 0-1,0 0 0,1 0 1,-1 0-1,0 0 1,1 0-1,0 0 1,-1 0-1,0-1 0,-6-19-680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4.1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88 16404,'0'-33'4050,"0"33"-3960,0-1 0,0 1 0,0 0 1,0-1-1,0 1 0,0-1 0,0 1 0,0-1 1,0 1-1,-1-1 0,1 1 0,0 0 0,0-1 1,0 1-1,-1 0 0,1-1 0,0 1 0,-1-1 1,1 1-1,0 0 0,0 0 0,-1-1 0,0 1 1,0 0 15,0 0 0,1 0 0,-1 0 0,0 1 0,1-1 1,-1 1-1,0-1 0,0 0 0,1 1 0,-1-1 0,1 1 1,-1-1-1,0 1 0,1 0 0,-1-1 0,1 1 0,0 0 1,-1-1-1,1 1 0,-1 0 0,-4 8 117,0-1 1,0 1-1,1 0 0,0 0 1,-3 15-1,5-18-210,1 0 0,-1 0 0,1 0-1,1 0 1,-1 0 0,1 0 0,0 0 0,1 0-1,1 12 1,-2-16-12,1-1 0,-1 0 0,0 0 0,1 0-1,-1 0 1,1 0 0,-1 0 0,1 0 0,0 0 0,-1 0-1,1 0 1,0 0 0,0-1 0,0 1 0,0 0 0,-1 0 0,1-1-1,0 1 1,0 0 0,0-1 0,0 1 0,1-1 0,-1 0-1,1 1 1,0-1 0,1 1-1,-1-1 0,1 0 1,-1 0-1,0-1 0,1 1 1,-1 0-1,0-1 1,1 0-1,-1 1 0,3-2 1,4-3 2,1 0 0,-1 0-1,0-1 1,10-8 0,4-6 91,36-42-1,5-4 227,-64 66-317,0 0 0,0 0 0,0 0 1,0 0-1,0 1 0,0-1 0,0 0 0,0 0 0,0 0 0,0 0 0,0 0 0,0 0 1,0 0-1,0 0 0,0 0 0,0 0 0,0 0 0,0 0 0,0 0 0,0 1 0,0-1 1,0 0-1,0 0 0,0 0 0,0 0 0,0 0 0,0 0 0,0 0 0,0 0 0,0 0 1,0 0-1,0 0 0,0 0 0,0 0 0,1 0 0,-1 0 0,0 0 0,0 0 0,0 0 1,0 0-1,0 0 0,0 0 0,0 0 0,0 0 0,0 0 0,0 0 0,0 0 1,0 0-1,0 0 0,1 0 0,-1 0 0,0 0 0,0 0 0,0 0 0,0 0 0,0 0 1,0 0-1,0 0 0,0 0 0,0 0 0,-3 12 64,-5 12-44,4-16-13,-13 36 19,16-41-25,0 0 1,0 0 0,1-1-1,-1 1 1,1 0-1,0 0 1,-1 0 0,1 0-1,1 0 1,-1 0 0,0 0-1,2 5 1,-1-7 0,-1 0 1,1 0-1,0 0 1,0 0-1,-1 0 1,1 0-1,0 0 1,0-1-1,0 1 1,0 0-1,0 0 1,0-1-1,0 1 1,0-1-1,1 1 1,-1-1-1,0 1 1,0-1-1,0 0 1,1 0-1,-1 1 1,0-1-1,0 0 1,0 0-1,1 0 1,-1 0-1,0 0 1,0-1-1,1 1 1,-1 0-1,0-1 1,0 1-1,2-1 0,6-2 41,-1-1-1,1 1 0,10-7 1,-17 8-37,138-86 414,-138 86-416,1 0-1,-1 1 1,0-1-1,1 1 1,-1 0-1,1 0 1,0 0-1,-1 0 1,1 0 0,0 0-1,0 1 1,-1 0-1,6-1 1,-7 1-6,0 0 1,-1 0 0,1 1 0,0-1-1,-1 0 1,1 0 0,0 1-1,-1-1 1,1 0 0,0 1-1,-1-1 1,1 1 0,-1-1 0,1 1-1,0-1 1,-1 1 0,1-1-1,-1 1 1,0 0 0,1 0-1,0 1 2,0 0 0,-1-1 0,1 1 0,-1 0 0,1 0-1,-1 0 1,0 0 0,0 0 0,0 0 0,0-1 0,-1 4-1,-4 26 22,4-25-17,-1 1-1,1-1 0,0 1 1,1 0-1,0 0 0,0-1 1,1 12-1,0-17-5,-1-1 0,0 1 0,0 0 1,0-1-1,1 1 0,-1-1 0,0 1 0,1 0 0,-1-1 1,0 1-1,1-1 0,-1 1 0,1-1 0,-1 1 0,1-1 0,-1 1 1,1-1-1,-1 0 0,1 1 0,0-1 0,-1 0 0,1 1 0,-1-1 1,1 0-1,0 0 0,-1 0 0,1 1 0,0-1 0,-1 0 1,1 0-1,0 0 0,-1 0 0,1 0 0,0 0 0,-1 0 0,1-1 1,0 1-1,-1 0 0,1 0 0,0 0 0,-1-1 0,1 1 1,-1 0-1,1-1 0,0 1 0,0-1 0,29-20 43,-29 20-43,140-138 164,-137 135-162,0 0-1,0 1 1,0-1 0,0 1-1,6-3 1,-9 5-3,-1 1-1,1 0 1,-1 0 0,1-1 0,-1 1-1,1 0 1,-1 0 0,1 0-1,0 0 1,-1-1 0,1 1 0,-1 0-1,1 0 1,-1 0 0,1 0-1,-1 0 1,1 1 0,0-1 0,-1 0-1,1 0 1,-1 0 0,1 0-1,0 1 1,-1 0-1,1-1-1,-1 1 1,1 0-1,-1 0 1,1 0-1,-1 0 1,0-1 0,0 1-1,1 0 1,-1 0-1,0 0 1,0 0-1,0 0 1,0 0-1,0 0 1,0 0-1,0 0 1,0 0 0,-1 1-1,-7 33-199,5-29-87,2 0 0,-1 0 0,1 0 0,0 0 0,0 0-1,0 1 1,1-1 0,1 8 0,-1-14 248,0 0-1,0 0 0,0 0 1,0 0-1,0 1 0,0-1 1,0 0-1,0 0 1,0 0-1,0 0 0,0 1 1,0-1-1,0 0 0,0 0 1,1 0-1,-1 0 1,0 0-1,0 1 0,0-1 1,0 0-1,0 0 0,0 0 1,1 0-1,-1 0 1,0 0-1,0 0 0,0 0 1,0 0-1,1 0 0,-1 1 1,0-1-1,0 0 1,0 0-1,0 0 0,1 0 1,-1 0-1,0 0 0,0 0 1,1-1-1,8-3-564,9-13-40,6-11-315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1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41 229 14907,'-1'0'159,"0"1"0,1 0 0,-1 0 0,1 0 0,-1 0 0,0 0 0,1 0 0,-1 0 0,1 0 0,0 0 0,-1 0 0,1 0 0,0 0 0,0 0 0,-1 0 0,1 0 0,0 0 0,0 0 0,0 0 0,0 0 0,1 0 0,-1 0 0,0 0 0,1 2 0,0-3 7,0 1 1,0 0 0,0 0 0,0-1 0,0 1 0,0 0 0,1-1 0,-1 1 0,0-1 0,1 0 0,-1 1 0,0-1 0,0 0 0,1 0 0,-1 0 0,0 0 0,1 0 0,-1 0 0,2-1 0,2 1 53,0-1 1,0-1 0,0 1 0,-1-1-1,1 1 1,0-1 0,-1-1 0,0 1-1,1-1 1,-1 1 0,0-1 0,0-1-1,4-4 1,4-3 192,-1-1-1,17-23 0,-21 24-265,-1 1 0,0-1-1,0-1 1,6-20 0,-10 28-127,-1 0 1,1-1-1,-1 1 1,0-1 0,-1 1-1,1-1 1,-1 1-1,0-1 1,0 0 0,0 1-1,-1-1 1,1 1-1,-1-1 1,-1 1 0,-2-9-1,4 12-19,-1 0 1,1 0-1,-1 0 0,0 1 0,1-1 0,-1 0 0,1 0 0,-1 1 1,0-1-1,0 1 0,1-1 0,-1 1 0,0-1 0,0 1 1,0-1-1,0 1 0,0 0 0,0-1 0,1 1 0,-1 0 1,0 0-1,0 0 0,0 0 0,-2 0 0,0 0-1,0 0 0,1 1-1,-1 0 1,0-1 0,1 1-1,-1 0 1,0 1 0,-3 1 0,-3 3-9,0 0 1,1 1 0,-13 12 0,5-2-13,1 1 0,0 0 0,-18 33 0,27-41 16,0 0 0,1 0 0,1 1 0,0-1 0,0 1 0,1 0 0,0 0 0,1 1 0,-1 13 0,3-23 3,0 1 1,0-1-1,0 1 0,0-1 0,0 1 1,1 0-1,-1-1 0,1 1 0,0-1 1,0 0-1,0 1 0,0-1 0,0 0 1,0 1-1,1-1 0,-1 0 0,1 0 0,-1 0 1,1 0-1,0-1 0,0 1 0,0 0 1,0-1-1,0 1 0,0-1 0,0 0 1,1 1-1,-1-1 0,0 0 0,1 0 1,-1-1-1,1 1 0,-1 0 0,1-1 0,-1 0 1,5 1-1,4-1-16,1 0-1,0 0 1,0-2 0,0 1-1,0-1 1,16-6 0,6-3-54,0-3-1,-1 0 1,-1-3 0,53-34-1,-68 43-18,-17 8 90,0 0 0,0 0 0,0 0 0,1 0 0,-1 0 0,0 0 0,0 0 0,0 0 0,0 0 0,0 0 0,1 0 0,-1 0 0,0 0 0,0 0 0,0 0 0,0 1 0,0-1 0,0 0 0,0 0 0,0 0 0,1 0 0,-1 0 0,0 0 0,0 1 0,0-1 0,0 0 0,0 0 0,0 0 0,0 0 0,0 0 0,0 1 0,0-1 0,0 0 0,0 0 0,0 0 0,0 0 0,0 0 0,0 1 0,0-1 0,0 0 0,0 0 0,0 0 0,0 0 0,0 0 0,0 1 0,0-1 0,0 0 0,-1 0 0,1 0 0,0 0 0,-16 29-28,11-21 27,-4 6 4,6-10 2,0 1 1,0-1 0,0 1-1,0 0 1,1 0 0,0 0-1,0 0 1,0 1-1,1-1 1,-1 1 0,0 9-1,2-14 0,0 0-1,0-1 0,0 1 0,1-1 0,-1 1 1,0-1-1,0 1 0,0-1 0,1 0 0,-1 1 1,0-1-1,1 1 0,-1-1 0,0 1 0,1-1 1,-1 0-1,0 1 0,1-1 0,-1 0 0,1 1 0,-1-1 1,0 0-1,1 0 0,-1 1 0,1-1 0,-1 0 1,1 0-1,0 1 0,20-2 51,18-12 3,-15 0-21,-1-1-1,34-28 0,12-7-10,-68 48-26,0 1 0,0-1 0,0 0 0,0 0-1,0 1 1,0-1 0,0 1 0,0-1 0,1 1 0,-1-1 0,0 1 0,0 0-1,0-1 1,0 1 0,1 0 0,-1 0 0,0 0 0,0 0 0,1 0 0,-1 0-1,0 0 1,0 0 0,0 1 0,1-1 0,-1 0 0,0 1 0,0-1 0,0 1-1,0-1 1,0 1 0,0 0 0,0-1 0,0 1 0,0 0 0,0 0 0,0 0-1,0 0 1,0 0 0,-1-1 0,2 3 0,6 5-8,-4-4 11,0-1 0,0 0 0,0 0 0,1-1-1,-1 1 1,0-1 0,1 0 0,0 0 0,0-1-1,-1 1 1,8 0 0,-2 0 3,-1-2-1,1 1 1,-1-1 0,1-1-1,14-1 1,4-5 2,1 0 1,49-21-1,-31 9-279,0-2-1,83-52 1,-133 83-96,-7 8 236,4-10 114,0 1 0,1-1 0,0 1 0,0 0 0,1 1 0,0-1 0,-2 12 0,5-17 14,0 0-1,0 0 0,1 1 1,0-1-1,-1 0 0,2 0 1,-1 0-1,0 0 0,1 0 1,0 0-1,0 0 0,0 0 1,0 0-1,1 0 0,-1 0 1,1-1-1,0 1 0,0 0 1,1-1-1,4 6 0,8 6-290,22 19 1,-22-22-147,24 26 1,-35-32 347,1-1-1,-1 1 0,-1 0 0,1 0 0,-1 0 0,0 0 0,0 1 0,3 12 0,-4-8 125,0 1 0,0 0 0,-1-1 0,0 1-1,-1 0 1,-1 0 0,0 0 0,0-1 0,-1 1-1,-1-1 1,0 1 0,-1-1 0,0 0 0,0 0-1,-1 0 1,0-1 0,-1 0 0,-1 0 0,1 0-1,-13 13 1,17-21 8,0 0-1,1 0 1,-1 0 0,-1-1-1,1 1 1,0-1 0,0 1-1,0-1 1,-1 0 0,1 0-1,-1 0 1,1 0 0,-1 0-1,1 0 1,-1-1 0,1 1-1,-1-1 1,0 0 0,1 0-1,-1 0 1,0 0 0,1 0-1,-1 0 1,1-1 0,-6-1-1,4 0 7,1 0 0,0 0 0,-1 0-1,1 0 1,0-1 0,0 1 0,0-1 0,1 0 0,-1 0-1,1 0 1,-1 0 0,1 0 0,0-1 0,0 1 0,1-1-1,-4-7 1,1-1 2,0-1-1,1 0 1,1 1 0,0-2-1,0 1 1,1 0-1,1 0 1,0 0 0,1 0-1,5-24 1,-5 30-127,1 0 1,0 0-1,0 1 1,0-1-1,1 0 1,0 1-1,1 0 0,-1 0 1,1 0-1,1 0 1,-1 0-1,1 1 1,0 0-1,0 0 1,0 0-1,1 0 0,-1 1 1,1 0-1,0 0 1,1 1-1,7-4 1,-2 3-391,1 1 0,-1 0 1,19-1-1,20-5-136,-9-7-95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1 18324,'-1'6'346,"0"1"0,0-1 0,0 1 0,-1-1 0,0 0 1,0 1-1,-7 10 0,1 0 92,-11 31 1198,-25 97 0,37-117-1485,2 0-1,2 1 0,0 0 0,2 0 0,2 30 0,0-54-136,-1 0 0,1 0 0,0 0 0,1-1 0,2 9 0,-3-12-13,-1 0 0,0 0 0,1 0 0,-1 0 0,0-1 0,1 1 0,-1 0 0,1 0-1,-1-1 1,1 1 0,0 0 0,-1-1 0,1 1 0,0-1 0,-1 1 0,1-1 0,0 1 0,0-1 0,-1 1 0,1-1 0,0 0 0,0 1-1,0-1 1,-1 0 0,1 0 0,0 0 0,0 1 0,0-1 0,0 0 0,0 0 0,0 0 0,-1-1 0,1 1 0,0 0 0,0 0-1,0 0 1,0-1 0,1 1 0,-1-2 0,1 1-1,0 0 1,-1-1-1,1 1 0,-1-1 1,0 0-1,1 0 1,-1 1-1,0-1 1,0 0-1,0 0 1,0 0-1,0 0 1,-1 0-1,1 0 0,0-3 1,7-40 13,-6 36-10,0-7 5,-1 7-5,0 0-1,0 0 1,1 0 0,1 1-1,-1-1 1,7-13-1,-8 22-3,-1 0 1,1-1-1,-1 1 0,1 0 0,-1 0 1,1 0-1,-1 0 0,1-1 0,-1 1 1,1 0-1,-1 0 0,1 0 0,-1 0 0,1 0 1,-1 0-1,0 0 0,1 1 0,-1-1 1,1 0-1,-1 0 0,1 0 0,-1 0 1,1 1-1,-1-1 0,1 0 0,-1 0 0,0 1 1,1-1-1,-1 0 0,1 1 0,-1-1 1,0 0-1,0 1 0,1-1 0,-1 1 1,0-1-1,1 1 0,19 21 0,-15-15-2,0-2 9,0-1 1,0 0-1,0 0 1,0 0-1,1 0 1,0-1-1,-1 0 0,1 0 1,0 0-1,1-1 1,-1 0-1,0 0 1,1-1-1,-1 1 1,1-1-1,-1-1 1,1 1-1,-1-1 0,13-2 1,-14 2 33,0-1 1,1-1 0,-1 1-1,0-1 1,0 0-1,0 0 1,-1 0-1,1-1 1,0 1 0,-1-1-1,1 0 1,-1-1-1,0 1 1,0-1-1,-1 0 1,1 0 0,-1 0-1,0 0 1,0 0-1,0-1 1,0 0-1,-1 1 1,0-1 0,3-9-1,-4 11 3,0 0 0,-1 0 0,1 0 1,-1 0-1,0 0 0,0 0 0,0 0 0,0 0 0,0 0 0,-1 0 0,1 0 0,-1 0 1,0 0-1,0 0 0,0 1 0,0-1 0,-3-4 0,3 6-36,0 0 0,0 0 1,0 0-1,0 0 0,0 0 0,0 0 0,0 1 0,0-1 1,0 0-1,0 0 0,-1 1 0,1-1 0,0 1 0,0-1 0,-1 1 1,1 0-1,0-1 0,-1 1 0,1 0 0,-1 0 0,1 0 1,0 0-1,-1 0 0,1 0 0,0 0 0,-1 1 0,1-1 0,0 0 1,-1 1-1,1-1 0,0 1 0,-1-1 0,1 1 0,0 0 1,0 0-1,0-1 0,0 1 0,0 0 0,-2 2 0,-2 1-7,0 1-1,1 0 0,-1 0 1,1 0-1,0 0 1,-6 11-1,8-13-8,1 0 1,-1 0-1,1 1 0,-1-1 1,1 0-1,0 0 0,0 1 1,1-1-1,-1 1 0,1-1 1,-1 1-1,1-1 0,0 1 1,0-1-1,1 4 0,0-6 7,-1 0-1,1 0 1,-1 0-1,1 0 1,-1-1 0,1 1-1,0 0 1,0 0-1,-1 0 1,1-1-1,0 1 1,0-1-1,0 1 1,0 0-1,-1-1 1,1 1-1,0-1 1,0 0-1,0 1 1,0-1-1,0 0 1,0 0-1,0 1 1,0-1 0,1 0-1,-1 0 1,0 0-1,0 0 1,0-1-1,0 1 1,0 0-1,0 0 1,0 0-1,0-1 1,1 0-1,37-14-8,-37 14 9,35-18 5,-27 13 0,0 0 1,0 1-1,1 0 0,-1 1 1,1 0-1,0 1 1,0 0-1,1 0 1,13 0-1,-23 3-3,0 0-1,0 0 0,0 0 1,0 0-1,0 1 1,0-1-1,0 0 0,0 1 1,-1 0-1,1-1 0,0 1 1,0 0-1,0 0 0,-1 0 1,1 0-1,0 1 1,-1-1-1,1 0 0,0 2 1,1 1-4,0 0-1,-1 0 1,0 0 0,0 1 0,0-1 0,1 6 0,11 21-17,-13-30 20,0 0-1,0 0 1,1 0 0,-1 0 0,0 0 0,0 0 0,0 0 0,1 0 0,-1-1 0,0 1 0,1 0 0,-1-1-1,1 1 1,-1-1 0,1 0 0,-1 1 0,1-1 0,-1 0 0,1 0 0,-1 0 0,1 0 0,-1 0 0,1 0-1,-1-1 1,1 1 0,1-1 0,4-1 4,0 0 1,0 0-1,0-1 0,8-4 0,5-5 23,28-22-1,-38 26-18,0 0 1,0 1-1,1 0 1,0 0-1,0 2 1,0-1-1,1 1 1,0 1-1,14-4 1,-25 8-9,0 0 0,0 0 1,0 0-1,0 0 0,0 0 1,0 0-1,0 0 0,0 0 1,0 1-1,-1-1 0,1 0 1,0 1-1,0-1 1,0 0-1,0 1 0,-1-1 1,1 1-1,0 0 0,0-1 1,-1 1-1,1 0 0,0-1 1,-1 1-1,1 0 0,-1-1 1,1 1-1,-1 0 0,1 0 1,-1 0-1,0 0 0,1-1 1,-1 1-1,0 0 0,0 0 1,1 0-1,-1 0 0,0 0 1,0 0-1,0 0 0,0 0 1,-1 1-1,1 7-22,0 0-1,-1 0 0,-2 12 1,2-13-44,-3 11-27,2-15-249,1 0-1,0 1 1,0-1 0,0 0 0,1 1 0,-1-1 0,1 1 0,0-1 0,1 0 0,-1 1 0,1-1-1,1 5 1,5-4-395,3-9-247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7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16 239 16315,'-11'-55'4755,"9"82"-1780,1 64-2183,-1-10-685,16 140 0,-14-216-82,1 0 0,0 0 1,1 1-1,-1-1 1,3 5-1,-4-9-19,0-1 1,1 0-1,-1 1 0,0-1 1,1 1-1,-1-1 0,0 0 1,1 1-1,-1-1 1,0 1-1,1-1 0,-1 0 1,1 0-1,-1 1 0,0-1 1,1 0-1,-1 0 0,1 1 1,-1-1-1,1 0 1,0 0-1,0 0 5,0 0 0,0 0 0,0-1 0,0 1 0,0 0 0,-1 0 0,1-1 0,0 1 0,0-1 0,0 1 0,-1-1 1,1 1-1,0-1 0,-1 0 0,1 1 0,1-2 0,9-11 109,-1-1 1,0 0-1,-1 0 0,-1-1 1,7-16-1,2-3 75,197-436 1871,-211 463-2004,6-16-102,-6 20-219,-4 12-248,-1-3 156,-3 20-1182,-16 43 0,7-40 689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7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0 381 16980,'1'1'122,"0"-1"1,1 1 0,-1 0 0,0 0 0,0-1 0,1 1-1,-1-1 1,0 1 0,1-1 0,-1 0 0,0 1 0,1-1-1,-1 0 1,1 0 0,-1 0 0,1 0 0,-1 0 0,0 0-1,1 0 1,-1-1 0,0 1 0,1 0 0,-1-1-1,2 0 1,0-1 103,0 0 0,0 0-1,0 0 1,0 0 0,-1-1 0,1 0-1,-1 1 1,1-1 0,2-5 0,4-7 454,-1 0 0,0-1 0,6-18 0,-13 33-624,5-18 346,-1 1 1,4-28-1,-2 12-31,-7 33-359,1 0 0,-1 0 1,1 0-1,-1 0 0,1 0 1,0 0-1,0 0 0,-1 1 1,1-1-1,0 0 1,0 1-1,0-1 0,0 0 1,-1 1-1,1-1 0,0 1 1,0-1-1,0 1 0,0 0 1,1-1-1,-1 1 0,0 0 1,0 0-1,0 0 0,0 0 1,0 0-1,0 0 0,1 0 1,39 3-49,-28-2 58,-2 0-27,0 0-1,0 0 1,0 1 0,-1 0 0,18 7-1,-24-7 6,0 0 0,0 0-1,0 0 1,0 1 0,-1-1-1,1 1 1,-1 0 0,0 0-1,1 0 1,-1 0 0,-1 1-1,1-1 1,0 1-1,-1 0 1,0-1 0,3 9-1,7 32 38,-5-13-7,-7-31-27,0 0 1,0 0-1,0 0 0,0 0 1,0 1-1,0-1 0,0 0 1,0 0-1,0 0 0,0 0 1,0 0-1,0 1 0,0-1 1,0 0-1,0 0 0,0 0 0,0 0 1,0 0-1,0 0 0,1 1 1,-1-1-1,0 0 0,0 0 1,0 0-1,0 0 0,0 0 1,0 0-1,0 0 0,1 0 1,-1 1-1,0-1 0,0 0 1,0 0-1,0 0 0,0 0 0,1 0 1,-1 0-1,0 0 0,0 0 1,0 0-1,0 0 0,1 0 1,-1 0-1,0 0 0,0 0 1,0 0-1,0 0 0,0 0 1,1 0-1,-1-1 0,0 1 1,0 0-1,0 0 0,0 0 1,0 0-1,0 0 0,1 0 0,-1 0 1,0 0-1,0 0 0,0-1 1,0 1-1,0 0 0,0 0 1,6-10 151,3-19 145,0-1 1,-2 0-1,-1 0 1,-1 0-1,-2-1 1,-1-61-1,-2 91-344,-1 1 1,1-1-1,0 1 0,0-1 1,0 0-1,0 1 0,0-1 1,0 1-1,0-1 0,0 0 1,0 1-1,0-1 1,0 1-1,0-1 0,0 0 1,0 1-1,0-1 0,1 1 1,-1-1-1,0 1 0,0-1 1,1 1-1,-1-1 0,1 1 1,-1-1-1,11 12-2669,-5-3 2724,7 5-638,7-2-205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8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18724,'-11'2'456,"0"1"-1,0 1 1,0 0-1,0 0 1,1 1 0,0 1-1,0 0 1,-12 8 0,15-8-229,-1 0 1,1 0 0,0 1 0,1 0 0,-1 0 0,2 0-1,-1 1 1,1 0 0,0 0 0,-5 11 0,9-18-224,1 0-1,-1 0 1,1 0 0,-1 0 0,1 0 0,-1 1 0,1-1-1,0 0 1,-1 0 0,1 0 0,0 0 0,0 1 0,0-1 0,0 0-1,0 0 1,0 0 0,0 1 0,0-1 0,1 0 0,-1 0-1,0 0 1,1 0 0,-1 0 0,1 1 0,-1-1 0,1 0-1,0 0 1,-1 0 0,1 0 0,0-1 0,0 1 0,0 0 0,-1 0-1,1 0 1,0-1 0,0 1 0,0 0 0,0-1 0,0 1-1,1-1 1,-1 1 0,0-1 0,0 1 0,0-1 0,0 0-1,0 0 1,3 1 0,7 0-18,0-1 0,-1 0 0,1 0 0,16-4 0,-7 2 10,44 2 15,-60 0-12,1 1-1,-1 0 0,1-1 1,-1 1-1,1 1 0,-1-1 1,1 1-1,-1 0 0,0 0 0,0 0 1,7 5-1,-10-6 6,0-1 0,0 1 0,-1 1 1,1-1-1,0 0 0,0 0 0,-1 0 0,1 0 0,-1 0 0,1 1 0,-1-1 0,1 0 0,-1 0 1,0 1-1,0-1 0,1 0 0,-1 1 0,0-1 0,0 0 0,0 1 0,-1-1 0,1 0 1,0 1-1,0-1 0,-1 0 0,1 0 0,-1 1 0,1-1 0,-1 0 0,1 0 0,-1 0 1,0 0-1,0 0 0,1 0 0,-1 0 0,-2 2 0,-3 4 89,-1 1 0,-1-2 0,-12 11 0,15-13-49,-9 7 163,-1-1 1,-22 13-1,32-21-211,0 1-1,-1-1 1,1 0 0,0 0 0,-1-1-1,1 1 1,-1-1 0,1 0 0,-1-1-1,0 1 1,-10-2 0,14 1-101,1-1 1,0 1-1,-1-1 0,1 0 0,0 1 1,0-1-1,-1 0 0,1 0 0,0 0 1,0 0-1,0 0 0,0 0 0,0 0 1,1 0-1,-1-1 0,0 1 0,0 0 1,1 0-1,-1-1 0,1 1 0,-1 0 1,1-1-1,-1 1 0,1-2 0,-2-2-33,-1-5-479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9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227 334 17428,'0'-2'109,"0"1"0,0 0 0,0-1-1,-1 1 1,1 0 0,-1-1 0,1 1 0,-1 0 0,1 0 0,-1-1 0,0 1 0,0 0 0,1 0 0,-1 0 0,0 0 0,0 0 0,0 0 0,0 0 0,0 0 0,-1 0 0,1 1-1,0-1 1,0 0 0,0 1 0,-1-1 0,1 1 0,0-1 0,-1 1 0,1 0 0,0-1 0,-1 1 0,1 0 0,0 0 0,-1 0 0,-1 0 0,-1 0 92,-1 0 1,0 0 0,1 1 0,-1-1 0,0 1-1,1 0 1,-1 0 0,1 0 0,-7 4 0,-1 3-117,-1 1 0,2 0 0,-1 1 0,2 1 0,-1-1 1,1 2-1,1 0 0,0 0 0,1 0 0,0 1 0,1 0 0,-7 16 1,13-27-86,0 1 0,1-1 0,-1 1 0,0-1 0,1 1 1,-1 0-1,1-1 0,0 1 0,0 0 0,0-1 1,0 1-1,1 3 0,-1-5 0,0-1 0,0 1 0,1-1 0,-1 1 0,0-1 1,0 1-1,1-1 0,-1 1 0,0-1 0,1 0 0,-1 1 0,0-1 0,1 1 0,-1-1 0,1 0 1,-1 1-1,1-1 0,-1 0 0,1 0 0,-1 1 0,1-1 0,-1 0 0,1 0 0,1 0 1,-1 0 0,1 0 0,-1 0 0,0 0-1,1 0 1,-1 0 0,0-1 0,1 1 0,-1 0-1,1-1 1,-1 1 0,0-1 0,2-1 0,6-3 23,0-1 1,-1 0 0,0-1 0,0 0 0,0 0 0,-1 0 0,11-15 0,2-5 119,17-33 1,-20 30 13,-1-1 1,-1 0 0,-2-1-1,-1-1 1,-1 0 0,-2 0 0,6-48-1,-15 76-125,1-1 0,-1 1 0,-1-1 0,1 1 0,-1 0 0,0-1 0,-1-4 0,2 9-30,-1 1 1,1-1 0,0 1 0,0 0 0,0-1-1,0 1 1,0-1 0,-1 1 0,1 0 0,0-1-1,0 1 1,-1 0 0,1-1 0,0 1 0,-1 0-1,1-1 1,0 1 0,-1 0 0,1 0 0,0-1-1,-1 1 1,1 0 0,0 0 0,-1 0 0,1 0-1,-1-1 1,1 1 0,0 0 0,-1 0-1,1 0 1,-1 0 0,0 0 0,0 1 0,-1 0 1,1 0-1,0 0 0,0 0 0,-1 0 1,1 0-1,0 0 0,0 0 1,0 0-1,0 1 0,0-1 1,0 0-1,1 1 0,-2 2 1,-12 24-1,2 2 0,0 0 0,3 0 0,0 1 1,2 0-1,-6 56 0,12-75-4,0 0 0,1 0 0,0 0 0,1-1 0,0 1 0,5 18 0,-5-27 0,-1-1 0,1 1 0,0-1 0,0 1 0,0-1 0,0 0 0,1 1 0,-1-1 0,0 0 1,1 0-1,0 0 0,-1 0 0,1 0 0,0-1 0,0 1 0,0 0 0,0-1 0,0 1 0,0-1 0,1 0 0,-1 0 1,0 0-1,1 0 0,-1 0 0,1 0 0,-1-1 0,1 1 0,-1-1 0,1 0 0,0 1 0,-1-1 0,1 0 0,-1-1 0,1 1 1,-1 0-1,5-2 0,2-1 4,0 0 1,-1 0-1,1-1 1,-1 0-1,0-1 1,0 1-1,0-2 1,-1 1-1,1-1 1,-1 0-1,11-14 1,-3 3 32,-1-1 0,0-1 0,17-32 0,-25 38 4,3-5 15,-7 17-13,-2 8 20,-3 8-49,1-7-6,1 0 1,0 0-1,0 0 1,1 1 0,0-1-1,0 0 1,0 0-1,4 15 1,-4-22-9,1-1 1,-1 1-1,0-1 0,0 1 1,0-1-1,1 1 1,-1-1-1,0 1 1,1-1-1,-1 0 0,0 1 1,1-1-1,-1 0 1,0 1-1,1-1 0,-1 0 1,1 1-1,-1-1 1,1 0-1,-1 0 1,1 1-1,-1-1 0,1 0 1,-1 0-1,1 0 1,-1 0-1,1 0 0,-1 0 1,1 0-1,-1 0 1,2 0-1,17-9 31,13-22 34,-3-3 16,-3-1 0,-1-1 0,31-57 0,-62 107-72,0 1 0,1 0-1,1 0 1,0 0 0,1 1 0,0-1-1,2 1 1,0 28 0,1-40-7,0-1-1,0 0 1,1 0 0,0 1 0,-1-1-1,1 0 1,0 0 0,1 0 0,-1 0-1,0 0 1,1 0 0,0-1-1,0 1 1,2 3 0,-2-5 0,-1 1-1,1-1 1,0 0-1,-1 1 1,1-1-1,0 0 1,0 0 0,0 0-1,0-1 1,0 1-1,0 0 1,0-1 0,0 1-1,0-1 1,0 0-1,0 0 1,0 0-1,0 0 1,0 0 0,0 0-1,0 0 1,1-1-1,1 0 1,5-2 4,0 0-1,0-1 1,0-1 0,0 1 0,-1-1-1,0-1 1,0 1 0,0-1-1,7-8 1,3-4 12,-1 0-1,19-26 0,-5-5-8,-28 44-32,-1 0 0,0 0-1,0 0 1,0 0 0,-1 0 0,1 0 0,-1 0-1,0-8 1,-1 12-53,0 0-1,0 0 1,0 0 0,-1 0-1,1 0 1,0 1-1,-1-1 1,1 0 0,-1 0-1,1 0 1,-1 0-1,1 0 1,-1 1 0,0-1-1,1 0 1,-1 1-1,0-1 1,0 0 0,1 1-1,-1-1 1,0 1-1,0-1 1,0 1 0,0 0-1,0-1 1,1 1-1,-1 0 1,-1-1-1,-35-5-2522,20 3 1940,-4-2-353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3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58 17484,'-1'-13'1856,"0"9"-1304,-1-5-384,2 1 1209,9 0-1569,1 3-329,1-1 385,1 2-184,-4 5-160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0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34 20276,'2'-25'1837,"0"17"-754,-1 18 9,1 32-23,-7 59 0,2-61-912,3 65-1,0-102-144,1 1-1,-1-1 1,1 0-1,-1 1 1,1-1-1,0 0 1,0 0 0,0 0-1,1 1 1,-1-1-1,1 0 1,0-1 0,2 4-1,-3-5-7,1 0 1,-1 0-1,1 0 1,-1 0-1,1 0 0,-1 0 1,1 0-1,0-1 1,-1 1-1,1 0 0,0-1 1,0 0-1,0 1 1,-1-1-1,1 0 0,0 0 1,0 0-1,0 0 1,0 0-1,-1-1 0,1 1 1,0 0-1,0-1 1,3-1-1,28-13-34,-28 11 18,1 1-1,1 0 1,-1 0 0,9-2 0,-14 5 10,-1 0 0,1 0 0,-1 0 0,1 0 0,0 0 0,-1 0 0,1 0 0,0 0 0,-1 0 0,1 0 0,0 0-1,-1 0 1,1 0 0,-1 0 0,1 1 0,0-1 0,-1 0 0,1 0 0,-1 1 0,1-1 0,-1 0 0,1 1 0,-1-1 0,1 1-1,-1-1 1,1 1 0,0 0 0,0 0 0,-1 1-1,1-1 0,0 1 1,-1-1-1,1 1 0,-1 0 0,0-1 1,1 1-1,-1-1 0,0 4 1,0 3 0,-1 0 1,0 0-1,-2 11 1,-2 2 64,0-1 0,-2-1 0,-12 29 0,17-43-30,-1 0 0,1 0 0,-1 0 0,0 0 0,-1 0 0,1-1 0,-1 1 0,0-1 0,0 0 0,0 0 0,0-1 0,-1 1 0,1-1 0,-1 0 0,0 0 0,0 0 0,-9 2 0,12-4-61,1-1 1,-1 1-1,0-1 1,0 0 0,0 0-1,0 0 1,0 0-1,1 0 1,-1 0 0,0 0-1,0-1 1,0 1 0,0-1-1,1 1 1,-1-1-1,0 0 1,1 0 0,-1 0-1,0 0 1,1 0-1,-1 0 1,1 0 0,-1 0-1,1-1 1,0 1-1,0 0 1,-1-1 0,1 1-1,0-1 1,0 0 0,0 1-1,1-1 1,-1 0-1,0 1 1,1-1 0,-1 0-1,1 0 1,-1 0-1,1 1 1,0-5 0,-1 1-66,0-1 0,1 1-1,0-1 1,0 1 0,1-1 0,-1 1 0,1-1 0,0 1 0,1 0 0,-1 0 0,1-1 0,0 1 0,4-6 0,8-9-397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0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4 19756,'0'5'303,"-1"0"0,0 0 1,-1 0-1,1 0 0,-1-1 0,0 1 0,0 0 0,-3 4 0,-10 26 811,14-31-1022,1 0-1,-1 0 1,1 1-1,-1-1 1,1 0-1,0 0 1,0 0-1,1 0 1,-1 0-1,1 0 1,0 0-1,0 0 1,1 0-1,1 4 1,-2-6-83,1 0 0,-1 0 0,1 0 0,-1 0 0,1-1 1,0 1-1,0-1 0,-1 1 0,1-1 0,0 0 1,0 1-1,0-1 0,1 0 0,-1-1 0,0 1 1,0 0-1,0 0 0,1-1 0,-1 0 0,0 1 1,1-1-1,-1 0 0,0 0 0,1 0 0,-1 0 1,5-2-1,5 0-4,0-1 1,1 0-1,-1-1 1,-1 0 0,1-1-1,-1-1 1,12-7-1,77-55-6,-53 34-32,-36 26 18,18-11-8,-28 18 18,1 0 0,0 0 0,-1 1 0,1-1 0,0 0 0,-1 1 0,1-1 0,0 1 0,0 0 0,0-1 0,-1 1 0,1 0 0,0 0 0,2 1 0,-3-1 1,-1 0 1,1 1-1,0-1 0,-1 0 1,1 1-1,0-1 1,-1 1-1,1-1 0,-1 1 1,1-1-1,0 1 0,-1 0 1,0-1-1,1 1 0,-1 0 1,1-1-1,-1 1 0,0 0 1,1-1-1,-1 1 0,0 0 1,0 0-1,0-1 1,1 1-1,-1 0 0,0 0 1,0 1-1,-2 26-45,2-23 41,-18 103 132,-2 26 159,18-107-229,0 0 1,2 0-1,1 1 0,2-1 0,0 0 0,2 0 1,1 0-1,10 29 0,-5-28-47,13 35-40,-23-58 39,0 0 0,0 0-1,0 0 1,-1-1 0,1 1 0,-1 0-1,0 0 1,-1 0 0,1 0 0,-3 8 0,3-12 1,0 0 1,0 0-1,-1-1 1,1 1-1,0 0 1,-1 0-1,1 0 1,-1 0-1,1-1 1,-1 1-1,1 0 1,-1 0-1,0-1 1,1 1-1,-1-1 1,0 1-1,0 0 1,1-1-1,-1 1 1,0-1-1,0 0 1,0 1-1,0-1 1,1 0 0,-1 1-1,0-1 1,0 0-1,0 0 1,0 0-1,0 0 1,0 0-1,0 0 1,0 0-1,0 0 1,0 0-1,1 0 1,-1-1-1,0 1 1,0 0-1,0-1 1,0 1-1,0 0 1,1-1-1,-2 0 1,-3-1 25,1-1-1,0 0 1,0 0 0,0 0 0,0 0-1,0-1 1,-3-4 0,-5-9 5,0-1 1,2-1 0,0 0 0,1 0 0,1-1-1,0 0 1,2 0 0,0-1 0,2 1 0,-4-38-1,7 51-74,1 0-1,0-1 0,0 1 1,1-1-1,-1 1 0,2-1 1,-1 1-1,1 0 0,0 0 1,0 0-1,1 0 0,0 0 1,1 1-1,-1-1 0,1 1 1,0 0-1,1 0 0,-1 0 1,1 0-1,1 1 0,-1 0 1,1 0-1,10-7 0,92-74-1607,-68 55 1169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165 366 18820,'-2'-4'266,"0"0"-1,0 1 1,0 0-1,-1-1 1,0 1-1,1 0 1,-1 0-1,0 0 1,-1 1-1,1-1 1,-6-2 0,8 4-160,-1 0 0,0 0 0,0 1 0,0-1 1,0 0-1,0 1 0,0 0 0,0-1 0,0 1 1,0 0-1,0 0 0,0 0 0,0 1 0,0-1 1,0 0-1,0 1 0,0-1 0,0 1 1,0 0-1,0 0 0,1-1 0,-1 1 0,0 0 1,0 1-1,-2 1 0,-3 3 80,1 1 0,0-1 0,1 1 0,0 0-1,0 0 1,0 1 0,1-1 0,0 1 0,-5 13 0,5-10-155,1-1 0,0 1 0,0 0-1,1 0 1,0 0 0,1 0 0,0 12 0,1-22-29,0 1 0,0-1 1,0 0-1,0 1 0,0-1 1,1 0-1,-1 0 0,0 1 1,1-1-1,-1 0 0,1 0 1,-1 0-1,1 1 0,-1-1 1,1 0-1,0 0 0,0 0 1,-1 0-1,1 0 1,0 0-1,0 0 0,0-1 1,0 1-1,0 0 0,2 1 1,-1-2 2,0 0 0,0 1 1,0-1-1,0 0 1,0 0-1,0 0 1,0 0-1,0 0 0,0-1 1,0 1-1,0-1 1,0 1-1,-1-1 1,4-1-1,7-4 38,0 0 1,-1-1-1,18-14 0,-27 19-34,23-18 120,-1-2 0,-1-1 0,-1-1 0,30-42 1,-22 22 94,-2-1-1,23-50 1,-45 83-181,-1 2 13,0 1 0,-1-1 0,0 0 0,0 0-1,-1-1 1,3-18 0,-20 55 44,-39 117-71,47-124-31,2 0 0,0 1 1,1-1-1,1 1 0,1 34 1,1-50-3,0-1 1,0 1-1,1-1 1,-1 1 0,1-1-1,0 0 1,0 1 0,0-1-1,1 0 1,-1 0 0,1 0-1,0 0 1,0 0-1,0 0 1,4 4 0,-4-5 1,0-1 0,1 1 0,-1-1 0,1 0 0,-1 1 1,1-1-1,-1 0 0,1-1 0,0 1 0,-1 0 0,1-1 1,0 1-1,0-1 0,-1 0 0,1 0 0,0 0 0,0 0 1,0-1-1,4 0 0,3-2 4,0 0 0,-1-1 0,1 0 0,-1 0 0,0-1 0,0 0 0,-1-1-1,1 1 1,-1-2 0,0 1 0,-1-1 0,8-9 0,-5 5 6,-1 0 0,0-1 0,-1 0 0,0 0-1,-1-1 1,0 0 0,9-26 0,-18 44-11,1 1 1,0-1-1,1 0 1,-1 0-1,1 0 1,0 1-1,0-1 1,1 0-1,0 0 1,-1 1-1,2-1 0,-1 0 1,3 6-1,-3-8 1,1 1-1,0 0 0,0-1 1,0 0-1,0 1 0,0-1 1,1 0-1,0 0 0,-1 0 0,1-1 1,0 1-1,0-1 0,1 1 1,-1-1-1,0 0 0,1 0 1,-1 0-1,1-1 0,5 2 1,10 2 7,-1-1 0,1-1 0,-1-1 0,1 0 0,0-2 0,0 0 0,0-1 0,31-6 0,-48 7 1,0-1 1,-1 1-1,1-1 0,0 0 1,0 1-1,-1-1 1,1 0-1,-1 0 0,1 0 1,-1 0-1,1 0 1,-1-1-1,1 1 0,-1 0 1,0-1-1,0 1 1,0-1-1,0 1 0,0-1 1,0 1-1,0-1 1,0 0-1,-1 0 0,1 1 1,-1-1-1,1 0 1,-1 0-1,0 0 0,0 1 1,1-1-1,-1 0 1,-1-2-1,1-6 39,-2 1 0,1-1 0,-2 0 0,-5-16 0,4 14 3,-22-63 129,14 45-93,2-1 0,-7-33 0,16 61-83,1 0-1,-1 0 0,1 0 0,0 0 0,0 1 0,0-1 0,0 0 0,0 0 0,1 0 1,0 0-1,-1 1 0,3-5 0,-3 5-24,1 1-1,0-1 1,0 1 0,0 0 0,1-1 0,-1 1-1,0 0 1,0 0 0,1-1 0,-1 1 0,1 0-1,-1 1 1,1-1 0,-1 0 0,4-1-1,3 0-340,1 0 0,-1 1 0,1 0 0,-1 1 0,1-1 0,15 3 0,-2-1-977,74-1-423,-45-1 668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2.5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2 433 16091,'0'-1'91,"-1"-30"2735,1 31-2791,0 0 1,0 0 0,0 0-1,0 0 1,0-1 0,0 1-1,0 0 1,0 0 0,0 0-1,0-1 1,0 1 0,0 0-1,0 0 1,0 0 0,0 0-1,0-1 1,0 1 0,0 0 0,0 0-1,0 0 1,1 0 0,-1 0-1,0-1 1,0 1 0,0 0-1,0 0 1,0 0 0,0 0-1,0 0 1,1 0 0,-1 0-1,0-1 1,0 1 0,0 0 0,0 0-1,1 0 1,-1 0 0,0 0-1,0 0 1,0 0 0,0 0-1,1 0 1,8 15 1613,3 19-1116,-1 1 0,-2 1-1,-1-1 1,4 48 0,-6-38-355,0-22-129,1-18 15,-7-5-60,1 0 1,-1 0 0,1-1-1,-1 1 1,1 0 0,-1 0 0,1-1-1,-1 1 1,1-1 0,-1 1 0,1-1-1,-1 1 1,1 0 0,-1-1-1,0 1 1,1-1 0,-1 0 0,0 1-1,1-1 1,4-10 40,0 1-1,0-1 1,-1 0-1,-1 0 1,4-19-1,6-64 212,-12 80-212,0 9-30,11-137 331,-11 115-264,-1-1 0,-1 1 1,-7-34-1,6 49-31,1 13-23,4 23-15,33 124-23,-30-128 12,1-1 0,1 0-1,0-1 1,2 0 0,18 27 0,-24-40 3,1 1 0,0-1 0,0 0-1,0 0 1,0 0 0,1-1 0,0 0 0,10 6 0,-13-8 10,0-1 0,1 0 0,-1 0 0,1 0 0,-1 0 0,1 0-1,-1-1 1,1 1 0,-1-1 0,1 0 0,0 0 0,-1 0 0,1-1 0,-1 1 0,1-1 0,-1 0-1,1 0 1,-1 0 0,4-2 0,2-3 35,0 1 1,0-1-1,-1 0 0,0-1 1,0 0-1,-1 0 1,0-1-1,0 0 0,-1 0 1,0-1-1,0 1 0,-1-1 1,5-10-1,0-4 88,0 0 1,-2-1-1,-1 0 0,7-33 1,-8 19 89,3-49-1,-9 71-166,0-1 0,-1 1 0,0-1-1,-1 1 1,-8-25 0,9 37-50,-1 0 0,1 0 0,-1 0 0,0 0 0,0 0-1,-1 1 1,1-1 0,-1 1 0,0 0 0,0 0 0,0 0 0,-4-4 0,6 7-14,0-1 0,0 1-1,0-1 1,0 1 0,0-1 0,0 1-1,0 0 1,0-1 0,0 1 0,0 0 0,0 0-1,0-1 1,0 1 0,0 0 0,0 0-1,-1 0 1,1 1 0,0-1 0,0 0-1,-2 1 1,2 0-16,-1 0-1,1 0 1,-1 0 0,1 0-1,0 0 1,0 1-1,-1-1 1,1 1 0,0-1-1,0 0 1,0 1-1,0 0 1,1-1-1,-1 1 1,0 0 0,0 2-1,-1 2-164,1-1 0,0 1 0,0 0 0,0-1 0,1 1 0,0 0 0,0-1 0,1 1 1,-1 0-1,1-1 0,0 1 0,1-1 0,-1 1 0,1-1 0,0 0 0,1 0 0,-1 1 0,1-1 0,0-1 0,0 1 0,1 0 0,-1-1 0,1 0 0,0 0 0,0 0 0,0 0 0,1-1 0,6 5 0,20 7-696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2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127 185 19516,'2'-4'236,"-1"0"1,0 0-1,0 0 0,0 1 0,0-1 0,-1-1 0,0 1 1,1 0-1,-2 0 0,1 0 0,0 0 0,-1 0 0,0 0 1,1 0-1,-2 0 0,-1-5 0,2 7-183,0 1 0,0-1 0,1 1 0,-2 0-1,1-1 1,0 1 0,0 0 0,0-1 0,0 1 0,-1 0 0,1 0-1,-1 0 1,1 0 0,-1 0 0,1 0 0,-1 1 0,1-1 0,-1 1-1,0-1 1,1 1 0,-1-1 0,0 1 0,0 0 0,1 0 0,-1 0-1,0 0 1,0 0 0,1 0 0,-1 0 0,0 0 0,0 1 0,1-1-1,-1 1 1,0-1 0,1 1 0,-1 0 0,1 0 0,-1 0 0,-1 1-1,-2 1-42,0 1-1,0-1 0,0 1 0,0 0 1,1 1-1,0-1 0,0 1 0,0 0 0,-4 6 1,6-9-11,0 1 1,1 0 0,-1 0-1,0 0 1,1 1 0,0-1-1,0 0 1,0 0 0,0 1 0,0-1-1,1 1 1,-1-1 0,1 1-1,0-1 1,0 1 0,0-1-1,1 5 1,0-7 1,-1 0 0,1 1 0,-1-1 0,1 0-1,0 0 1,-1 0 0,1 0 0,0 0 0,0 0 0,0 0 0,0 0-1,0 0 1,0 0 0,0 0 0,0 0 0,0-1 0,0 1 0,0 0 0,3 0-1,-1 0 2,0 0-1,0-1 0,0 1 0,0-1 1,0 0-1,0 0 0,0 0 0,5 0 1,2-2 1,0 0-1,0-1 1,0 0 0,13-5 0,3-5 12,0-1 1,-1-1 0,-1-1-1,0-1 1,-1-1-1,-1-1 1,-1-1-1,32-38 1,-43 42-14,-10 15-2,0 1 0,0 0 0,0 0 0,0 0 0,0 0 0,0-1 0,0 1 0,0 0 0,0 0 0,0 0 0,0-1 0,0 1 0,0 0 0,0 0 0,0 0 0,0 0 1,0-1-1,0 1 0,0 0 0,0 0 0,0 0 0,0 0 0,0 0 0,0-1 0,0 1 0,-1 0 0,1 0 0,0 0 0,0 0 0,0 0 0,0-1 0,0 1 0,-1 0 0,1 0 1,0 0-1,0 0 0,0 0 0,0 0 0,0 0 0,-1 0 0,1 0 0,0 0 0,0 0 0,-2 0 0,0 0 1,0 1-1,1 0 1,-1-1-1,0 1 0,1 0 1,-1 0-1,1-1 1,-1 1-1,1 1 0,-1-1 1,1 0-1,0 0 1,-1 0-1,0 3 1,-8 7-8,2 0 1,-1 1 0,1 1 0,1-1 0,-11 28 0,15-34 11,1 0-1,0 1 1,0-1-1,0 0 1,1 1-1,0 0 1,0-1-1,1 1 1,0 0-1,0-1 1,0 1-1,1 0 1,0-1-1,0 1 1,4 8 0,-4-12 3,0 0 0,1 0 0,0-1 0,-1 1 0,1 0 1,0-1-1,0 0 0,0 1 0,1-1 0,-1 0 0,0 0 1,1 0-1,0 0 0,-1-1 0,1 1 0,0-1 1,0 1-1,0-1 0,0 0 0,0 0 0,0 0 0,0-1 1,0 1-1,0-1 0,0 0 0,0 1 0,0-1 0,1-1 1,-1 1-1,0 0 0,5-2 0,1 0 11,0-1 0,0 0-1,-1 0 1,1-1 0,-1 0 0,0 0 0,0-1-1,-1 0 1,14-12 0,-15 11-9,1 0 1,-1-1-1,0 1 1,-1-2-1,0 1 1,0 0-1,0-1 1,-1 0-1,0 0 1,0-1-1,-1 1 1,-1-1-1,4-13 1,-6 22-12,0-1 1,0 0 0,0 1-1,1-1 1,-1 0 0,0 0-1,0 1 1,0-1 0,0 0-1,0 0 1,0 1-1,-1-1 1,1 0 0,0 1-1,0-1 1,0 0 0,-1 0-1,1 1 1,0-1 0,-1 1-1,1-1 1,-1 0 0,1 1-1,-1-1 1,1 1 0,-1-1-1,1 1 1,-1-1-1,1 1 1,-1-1 0,0 1-1,1 0 1,-1-1 0,0 1-1,1 0 1,-1-1 0,0 1-1,1 0 1,-1 0 0,0 0-1,0 0 1,1 0 0,-1 0-1,-1 0 1,0 0-2,0 0 0,0 1 0,-1 0 0,1-1 0,0 1 0,0 0 0,0 0 0,0 0 0,0 1 0,0-1 0,0 0 0,1 1 0,-3 2 0,0 0-2,0 1 0,0-1 1,1 1-1,-1 0 0,1 1 1,1-1-1,-1 1 0,1-1 1,0 1-1,0 0 0,1-1 1,-1 1-1,1 0 0,0 11 1,1-12 0,0 0 1,0 0 0,1-1 0,-1 1-1,1 0 1,1-1 0,-1 1 0,0-1-1,1 1 1,0-1 0,0 0 0,1 0-1,-1 1 1,1-2 0,0 1 0,0 0-1,0 0 1,0-1 0,6 5 0,2-1 2,-1-1 0,0 0 0,1-1 0,0 0 0,0-1 0,1 0 0,-1-1 0,1 0 0,0-1 0,0-1 1,15 1-1,-9-1 0,1-1 1,-1 0-1,1-2 0,-1 0 1,0-2-1,31-8 1,-42 9-3,1 0 1,-1 0-1,0-1 1,1 1-1,-2-2 1,1 1-1,0-1 1,11-10-1,-16 12 4,0 1 0,-1 0-1,1 0 1,0-1-1,-1 1 1,1-1 0,-1 0-1,0 1 1,0-1-1,0 0 1,0 0-1,0 0 1,-1 0 0,1 0-1,-1 0 1,0 0-1,0 1 1,0-1-1,0 0 1,0 0 0,-1 0-1,0 0 1,1 0-1,-1 0 1,0 0-1,-3-5 1,-2-3 40,-1 1 0,0-1 0,-1 1 0,0 0-1,0 1 1,-16-14 0,5 6 136,19 17-173,0-1 0,0 1 0,0 0 0,-1 0 0,1-1 0,0 1 0,0 0 0,0 0 0,0-1 0,0 1 0,0 0 1,0-1-1,0 1 0,-1 0 0,1-1 0,0 1 0,0 0 0,0 0 0,0-1 0,0 1 0,1 0 0,-1-1 0,0 1 0,0 0 0,0-1 0,0 1 0,0 0 1,0 0-1,0-1 0,1 1 0,-1 0 0,0 0 0,0-1 0,0 1 0,0 0 0,1 0 0,-1 0 0,0-1 0,0 1 0,1 0 0,-1 0 0,0 0 0,0 0 1,1-1-1,-1 1 0,0 0 0,1 0 0,-1 0 0,7-1 6,0 0 0,0 0 0,0 0 0,0 1 0,1 1 0,-1-1 0,11 3 0,9-1-242,130 0-710,-105-3 689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3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79 588 18004,'0'0'104,"-1"-1"0,1 0 1,0 0-1,0 0 0,0 0 1,0 1-1,-1-1 0,1 0 1,0 0-1,-1 1 0,1-1 0,-1 0 1,1 0-1,-1 1 0,1-1 1,-1 1-1,1-1 0,-1 0 1,0 1-1,1-1 0,-1 1 1,0-1-1,1 1 0,-1 0 0,0-1 1,0 1-1,0 0 0,1-1 1,-1 1-1,0 0 0,0 0 1,0 0-1,1 0 0,-3 0 0,2-1 5,-1 1-1,1 0 0,-1 1 0,1-1 1,0 0-1,-1 0 0,1 1 0,-1-1 1,1 0-1,0 1 0,-1-1 0,1 1 1,0 0-1,-1 0 0,1-1 0,0 1 1,0 0-1,0 0 0,0 0 0,0 0 1,-1 1-1,-3 6 73,2 0-1,-1-1 1,1 1 0,0 0-1,0 1 1,1-1 0,1 0 0,-1 1-1,0 13 1,2-15-145,-1-1 0,1 0 0,1 1 0,-1-1 0,1 0 0,0 0 0,1 1 0,-1-1 0,1 0 0,0 0 0,1 0 0,-1-1 0,7 10 0,-8-13-20,0-1 0,0 1 0,1-1 0,-1 0 0,0 0 0,1 1 0,-1-1 0,1 0 0,-1 0 0,1 0 0,0-1 0,0 1 0,-1 0 0,1-1 0,0 1 0,0-1 0,-1 1 0,1-1 0,0 0 0,0 0 0,2 0 0,0 0 13,-1-1 1,1 0 0,-1 1 0,0-2-1,1 1 1,-1 0 0,0-1-1,0 1 1,0-1 0,5-3-1,2-4 86,0 1-1,0-2 1,-1 1-1,14-19 1,-10 9 81,0 0 0,-2-1 0,18-39 0,-25 49-140,0 0 0,-1-1 0,0 0 0,0 1 0,-2-1 0,1 0 0,-1 0 0,-1-1 0,-1-20 0,1 32-55,0-1 0,0 0-1,0 1 1,0-1 0,0 0 0,0 1-1,0-1 1,-1 0 0,1 1 0,0-1-1,0 0 1,-1 1 0,1-1-1,0 1 1,-1-1 0,1 1 0,-1-1-1,1 1 1,-1-1 0,1 1 0,-2-1-1,2 1-4,-1 0-1,1 0 1,0 0-1,-1 0 0,1 0 1,-1 0-1,1 0 1,-1 0-1,1 1 0,-1-1 1,1 0-1,0 0 1,-1 0-1,1 1 0,-1-1 1,1 0-1,0 1 1,-1-1-1,1 0 0,0 1 1,-1-1-1,1 1 1,-3 2-58,1 1 0,0-1 0,0 1 1,0 0-1,-2 7 0,1 0-214,1 1 1,0 0-1,1-1 0,0 16 0,1-24 81,0 1 0,0 0-1,0-1 1,1 1-1,-1-1 1,1 1-1,0-1 1,0 1 0,0-1-1,0 0 1,1 1-1,0-1 1,-1 0-1,1 0 1,0 0 0,0 0-1,1 0 1,2 2-1,-4-4 36,1 0 0,0 0 0,0 0 0,0-1 0,1 1 0,-1 0 0,0-1 0,0 0 0,0 1 0,0-1 0,1 0 0,-1 0 0,0 0 0,0-1 0,0 1-1,0 0 1,0-1 0,1 0 0,-1 1 0,0-1 0,0 0 0,0 0 0,-1 0 0,1 0 0,2-2 0,7-4-395,-2 0-1,1 0 1,9-10 0,-19 16 529,22-20-1013,36-46 0,-42 45 1713,-1-1 0,16-31 0,-41 92 3825,6-16-4136,1 1-1,1 0 0,1-1 1,1 28-1,1-46-312,0 0 0,-1 0 1,1 0-1,0 0 0,1 0 0,-1 0 0,1-1 0,0 1 1,0 0-1,0-1 0,4 5 0,-5-7-26,0 0 1,0 0-1,0 0 0,0 0 1,1-1-1,-1 1 0,0 0 0,1-1 1,-1 1-1,0-1 0,1 1 1,-1-1-1,1 0 0,-1 1 1,1-1-1,-1 0 0,1 0 0,-1 0 1,0 0-1,1-1 0,-1 1 1,1 0-1,-1 0 0,1-1 0,-1 1 1,0-1-1,1 1 0,-1-1 1,0 0-1,1 0 0,-1 1 0,0-1 1,0 0-1,2-2 0,12-10 145,0-1-1,-1-1 1,-1-1 0,0 0-1,16-28 1,-21 32-95,12-18 113,-2-1 0,-1-1-1,-1-1 1,11-35 0,-19 46-114,-2-1-1,0 0 0,-1-1 1,-2 1-1,0-1 1,-2 1-1,-1-28 0,-1 45-54,1 1 0,-1-1-1,0 1 1,-1 0-1,1-1 1,-1 1-1,0 0 1,0 0-1,-1 0 1,-4-6-1,6 9-15,0 1 0,0-1 0,0 1 0,0 0 0,-1-1 0,1 1 0,-1 0 0,1 0 0,-1 0 0,1 0 0,-1 0 0,1 1 0,-1-1 0,0 0 0,1 1 0,-1-1 0,0 1 0,0 0-1,0-1 1,1 1 0,-1 0 0,0 0 0,0 0 0,0 0 0,1 1 0,-1-1 0,0 0 0,0 1 0,1-1 0,-1 1 0,0 0 0,1-1 0,-1 1 0,-1 1 0,-3 2-2,1-1 0,0 1-1,0 0 1,1 1 0,-1-1 0,1 1 0,0 0 0,0 0-1,0 0 1,1 0 0,-4 7 0,-4 11-6,-12 33-1,19-45 5,1-3 0,-18 55-72,19-58 57,1-1 0,1 1 1,-1 0-1,0 0 1,1-1-1,0 1 1,0 0-1,1 0 1,-1-1-1,1 1 0,1 5 1,-1-8 5,0-1 0,0 1 0,1 0 0,-1-1 0,0 1 0,0-1 0,1 0 0,-1 1 0,1-1 0,-1 0 0,1 0-1,0 0 1,-1 0 0,1 0 0,0 0 0,0 0 0,0-1 0,-1 1 0,1 0 0,0-1 0,4 1 0,6 0-45,1 0-1,17-1 0,-6 0 3,-15 1 44,0 0 0,1 0-1,-1 1 1,1 0 0,-1 0 0,0 1-1,0 0 1,-1 1 0,1 0 0,-1 1-1,13 8 1,-16-9-7,0 0 1,0 1-1,-1-1 0,1 1 1,-1 1-1,0-1 1,-1 0-1,1 1 0,-1 0 1,0 0-1,-1 0 0,1 0 1,-1 0-1,0 1 0,-1-1 1,0 0-1,1 12 0,-1-1-498,-1 0-1,-1 0 0,-1 0 1,0 0-1,-6 21 0,9-78-744,7-3 619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4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 14251,'2'-12'558,"-1"7"-279,0 0 0,1 1 0,-1-1 0,1 0 0,-1 1 0,5-7 0,-6 11-257,0-1 0,0 1-1,0 0 1,0 0 0,0 0-1,0 0 1,0 0 0,0-1-1,0 1 1,1 0 0,-1 0-1,0 0 1,0 0 0,0 0-1,0 0 1,0-1 0,0 1-1,1 0 1,-1 0 0,0 0-1,0 0 1,0 0 0,0 0-1,0 0 1,1 0 0,-1 0-1,0 0 1,0 0 0,0 0-1,0 0 1,1 0 0,-1 0-1,0 0 1,0 0 0,0 0-1,0 0 1,0 0 0,1 0-1,-1 0 1,0 0 0,0 0-1,0 0 1,0 0 0,0 0-1,1 1 1,-1-1 0,0 0-1,0 0 1,0 0 0,0 0-1,0 0 1,0 0 0,1 1-1,4 12 916,-1 20 385,-10 204 1934,2-153-2694,-4 50 231,-1 173 847,8-307-1629,1 1 1,0 0 0,0 0 0,0 0 0,0 0-1,0 0 1,0-1 0,0 1 0,0 0 0,1 0-1,-1 0 1,0-1 0,0 1 0,1 0-1,-1 0 1,0 0 0,1-1 0,-1 1 0,1 0-1,-1-1 1,2 2 0,-2-2-6,1 0-1,0-1 1,-1 1-1,1 0 1,-1 0 0,1-1-1,0 1 1,-1 0 0,1-1-1,-1 1 1,1-1-1,-1 1 1,1-1 0,-1 1-1,0-1 1,1 1-1,-1-1 1,0 1 0,1-1-1,-1 0 1,21-41 72,-21 41-72,140-352 150,-135 340-161,-3 7-3,0 0-1,0 0 0,1 0 0,-1 1 1,2-1-1,-1 1 0,0-1 1,1 1-1,0 0 0,0 1 0,9-8 1,-13 11 4,1 1 0,-1 0 0,1-1 0,-1 1 0,1 0 0,-1-1 1,1 1-1,-1 0 0,1 0 0,-1 0 0,1 0 0,0 0 0,-1-1 0,1 1 1,-1 0-1,1 0 0,-1 0 0,1 0 0,0 1 0,-1-1 0,1 0 0,-1 0 1,1 0-1,-1 0 0,1 1 0,-1-1 0,1 0 0,-1 0 0,1 1 0,0 0 1,0 0-4,0 0 0,0 0 0,-1 1 0,1-1 0,0 0 0,-1 1 0,1-1 0,-1 0 0,0 1 0,1-1 0,-1 3 0,0 39-104,-8 1 62,3-20 62,16-50 27,23-83 122,-31 96-132,0 0-1,-1-1 0,0 1 0,-1-1 0,-1 1 1,-2-19-1,-1 20 7,-2 10-34,5 3-10,-1 0 1,1-1 0,-1 1-1,1 0 1,0-1 0,-1 1-1,1 0 1,-1 0 0,1-1-1,0 1 1,0 0-1,0 0 1,-1 0 0,1-1-1,0 1 1,0 0 0,0 0-1,0 0 1,1 1-1,-1 1-126,0 1 0,0-1-1,0 0 1,1 0-1,0 1 1,0-1-1,0 0 1,0 0 0,0 0-1,1 0 1,-1 0-1,1 0 1,0-1 0,-1 1-1,1 0 1,1-1-1,-1 1 1,0-1-1,1 0 1,-1 0 0,1 0-1,-1 0 1,1 0-1,0-1 1,0 1 0,0-1-1,0 0 1,0 0-1,0 0 1,0 0-1,1 0 1,-1-1 0,0 1-1,7-1 1,1 1-446,0-2 1,0 1-1,0-2 0,0 1 1,0-1-1,0-1 0,-1 0 1,1 0-1,11-6 1,-6 1-358,-1 0 0,21-15 0,-32 20 736,0 0 1,0 0 0,0 0 0,0-1 0,-1 0 0,1 1 0,-1-1 0,0 0 0,-1-1 0,1 1 0,0 0 0,-1-1 0,2-5 0,-4 10 253,0-1 1,1 1 0,-1-1-1,0 1 1,0-1 0,0 1 0,1-1-1,-1 0 1,0 1 0,0-1-1,0 1 1,0-1 0,0 1-1,0-1 1,0 1 0,0-1 0,0 0-1,-1 1 1,1-1 0,0 1-1,0-1 1,0 1 0,-1-1-1,1 1 1,0-1 0,0 1-1,-1-1 1,1 1 0,0 0 0,-1-1-1,1 1 1,-1-1 0,1 1-1,0 0 1,-1-1 0,1 1-1,-1 0 1,1 0 0,-1-1 0,1 1-1,-1 0 1,1 0 0,-1 0-1,1 0 1,-1-1 0,0 1-1,1 0 1,-1 0 0,1 0 0,-2 0-1,-1 1 161,1-1 0,-1 1 0,0-1 0,0 1 0,0 0 1,1 0-1,-1 0 0,-4 3 0,-2 3 304,1-1 0,0 1 0,0 0 0,1 1 0,0 0 0,0 0 0,-9 15 0,12-17-272,0 1 0,0-1-1,1 1 1,0 0 0,0 0 0,1 0-1,0 0 1,0 0 0,1 0 0,0 1-1,-1 11 1,2-17-220,0-1-1,0 1 1,1-1-1,-1 1 1,0-1-1,0 1 1,1-1 0,-1 1-1,1-1 1,-1 0-1,1 1 1,0-1-1,0 0 1,-1 1-1,1-1 1,0 0-1,0 0 1,0 0 0,0 0-1,0 0 1,1 0-1,-1 0 1,0 0-1,0 0 1,1-1-1,-1 1 1,0 0-1,1-1 1,-1 1 0,1-1-1,-1 1 1,1-1-1,-1 0 1,0 0-1,1 0 1,-1 0-1,1 0 1,-1 0 0,1 0-1,-1 0 1,4-1-1,2 0 13,0-1 0,0 0 0,0 0 0,0-1 1,0 0-1,0 0 0,6-5 0,-3 1 16,-1 1 1,1-2 0,-2 1-1,1-1 1,-1 0-1,-1-1 1,1 0 0,-1-1-1,-1 1 1,0-1-1,0 0 1,-1-1 0,0 1-1,-1-1 1,0 0-1,-1 0 1,4-22 0,-15 44 30,-3 13-136,7-11-48,1-1-1,0 1 1,1 0-1,0 0 1,0 0-1,2 0 1,1 21-1,-1-33 60,0 0 0,0 1 0,0-1-1,0 1 1,0-1 0,1 1 0,-1-1 0,1 0-1,-1 1 1,1-1 0,0 0 0,-1 1 0,1-1-1,0 0 1,0 0 0,0 0 0,0 0 0,2 2-1,-2-2-13,0-1 0,0 1 0,0-1 0,0 0 0,0 1 0,1-1 0,-1 0 0,0 0 0,0 0 0,0 1 0,1-2 0,-1 1 0,0 0 0,0 0 0,0 0 0,1 0 0,1-1 0,3-2-158,0 1 0,0-1-1,0-1 1,0 1 0,-1-1-1,8-6 1,4-6-109,-1-1 0,0-1 0,-1 0 0,-1-1 1,-1-1-1,-1 0 0,0 0 0,-2-1 0,0-1 0,9-29 0,-14 33 441,-10 30 121,-10 31 236,8-19-219,2 1 1,0 0-1,2 0 1,1 0-1,1 0 1,1 0-1,1 0 1,1 0-1,1 0 1,1 0-1,9 28 1,7 5 11,-6-18-36,8 43 0,-19-71-117,-1 0 0,-1 0 1,0 0-1,0 0 0,-1 1 0,-1-1 0,0 0 0,-4 15 0,4-22-24,-1 0-1,0 0 1,0 0 0,0-1 0,-1 1-1,1-1 1,-1 1 0,-7 7 0,9-11-74,0 0-1,1 0 1,-1-1 0,0 1 0,0 0 0,0 0 0,0-1 0,0 1 0,0 0-1,0-1 1,0 1 0,0-1 0,0 1 0,0-1 0,-1 0 0,1 1 0,0-1 0,0 0-1,0 0 1,-1 0 0,1 0 0,0 0 0,0 0 0,0 0 0,0 0 0,-1 0-1,1-1 1,0 1 0,0 0 0,0-1 0,0 1 0,0-1 0,0 1 0,0-1 0,0 0-1,0 1 1,0-1 0,0 0 0,0 0 0,0 0 0,0 1 0,1-1 0,-1 0-1,0-2 1,-4-3-2,2 0 0,-1-1-1,1 0 1,0 0-1,1 1 1,-1-2 0,1 1-1,1 0 1,-2-13 0,1-4-17,1-41 1,3 38-21,0 0-1,2 0 1,1 1-1,1-1 1,2 1-1,0 1 0,2-1 1,1 2-1,0-1 1,2 1-1,29-39 1,-12 22-54,32-46-100,-53 72 141,0 1 1,-1-1 0,-1-1-1,5-17 1,-10 29 30,-1-1-1,0 1 1,-1-1 0,1 1-1,-1-1 1,1 1-1,-2-1 1,1-5-1,0 10 8,-1-1 0,1 0-1,0 0 1,0 0 0,0 0-1,-1 0 1,1 1-1,0-1 1,-1 0 0,1 0-1,-1 1 1,1-1 0,-1 0-1,1 0 1,-1 1-1,0-1 1,1 1 0,-1-1-1,0 1 1,1-1-1,-1 1 1,0-1 0,0 1-1,0-1 1,1 1 0,-1 0-1,0-1 1,0 1-1,0 0 1,0 0 0,0 0-1,1 0 1,-1 0-1,0 0 1,0 0 0,0 0-1,0 0 1,0 0 0,0 0-1,1 1 1,-1-1-1,0 0 1,0 0 0,0 1-1,-1 0 1,-2 1 23,-1 1 0,1-1 0,0 1 0,-1 0 0,1 1 0,1-1 1,-1 1-1,0 0 0,1-1 0,0 2 0,0-1 0,0 0 0,0 0 0,1 1 0,0 0 0,0-1 0,-3 9 1,2-4 7,1-1 0,-1 1 0,1 0-1,1 0 1,0 0 0,0 0 0,1 1 0,0-1 0,1 11 0,0-16-86,1 1-1,-1 0 0,1-1 1,0 1-1,0-1 0,0 0 1,0 0-1,1 1 0,0-2 1,0 1-1,0 0 0,0 0 1,1-1-1,-1 0 0,1 0 1,0 0-1,0 0 0,0 0 1,0-1-1,0 0 0,1 0 1,-1 0-1,1 0 0,-1-1 1,1 0-1,6 1 0,8 1-253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5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16988,'1'0'164,"0"0"0,-1 0 0,1 0 0,0 1 0,0-1 0,0 0 1,-1 1-1,1-1 0,0 0 0,0 1 0,-1-1 0,1 1 0,0-1 1,-1 1-1,1-1 0,-1 1 0,1 0 0,0-1 0,-1 1 0,0 0 1,1 0-1,9 21 650,-7-16-144,9 26 500,-2 1 0,11 55 0,2 70 49,-15-94-831,-7-54-341,0 0 24,0 0 1,1 0 0,1 0-1,-1 0 1,5 10 0,-7-20-62,1 1 0,-1 0 1,0 0-1,1 0 1,-1 0-1,1-1 1,-1 1-1,1 0 0,-1 0 1,1-1-1,0 1 1,-1 0-1,1-1 1,0 1-1,0-1 0,-1 1 1,1-1-1,0 1 1,0-1-1,0 1 1,0-1-1,-1 0 1,1 0-1,0 1 0,0-1 1,0 0-1,1 0 1,0 0 1,0-1 1,0 1 0,0-1-1,0 0 1,0 1 0,0-1 0,0 0-1,-1 0 1,1 0 0,0-1-1,-1 1 1,3-2 0,5-7 28,0 1-1,0-2 1,7-11 0,-14 20-32,31-51 159,-2-2 0,-2-1-1,-3-1 1,31-98 0,-52 142-170,-4 10-69,1 0 0,-1 0 0,0-1-1,0 1 1,-1 0 0,1-6 0,-15 27-1139,8-10 869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6.3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1 595 18124,'0'2'165,"0"1"-1,1 0 1,-1 0 0,1-1 0,0 1-1,0 0 1,0-1 0,0 1 0,0-1 0,1 1-1,-1-1 1,1 0 0,2 4 0,-2-5-98,-1-1 0,0 1 1,1 0-1,-1-1 0,1 1 1,-1-1-1,1 0 0,-1 1 0,1-1 1,-1 0-1,1 0 0,-1 0 1,1 0-1,-1 0 0,1 0 1,-1 0-1,1-1 0,-1 1 1,0-1-1,1 1 0,-1-1 1,1 1-1,-1-1 0,0 0 1,1 1-1,-1-1 0,2-2 0,9-5 60,-1 0 0,0-1-1,0 0 1,-1-1 0,0-1-1,0 1 1,-1-1 0,9-15-1,-6 6 9,-1 0-1,0-1 1,-1 0-1,9-29 1,-16 39-7,1 0 0,-2-1-1,1 1 1,-1 0 0,-1-1 0,0 1 0,-1-17 0,-4 24 128,-1 9-137,-5 13-21,5 1-32,0 0 0,1 1-1,1-1 1,1 1 0,1 0 0,0-1-1,2 1 1,0 0 0,4 20 0,-4-37-55,-1-1 0,1 0 0,-1 0 1,1 0-1,0 0 0,0 0 1,0 0-1,0 0 0,0 0 1,1 0-1,-1-1 0,0 1 0,1 0 1,-1-1-1,1 1 0,0-1 1,-1 1-1,1-1 0,3 2 1,-3-3-2,0 1 1,0-1-1,0 1 1,0-1 0,0 0-1,1 0 1,-1 0 0,0 0-1,0 0 1,1 0 0,-1 0-1,0-1 1,0 1-1,0-1 1,4-2 0,2 0 6,0-2 1,0 1 0,-1-1-1,0-1 1,0 1-1,0-1 1,0 0 0,5-8-1,-1 1 1,-1 0 0,0-1 0,-1-1-1,0 0 1,-1 0 0,-1 0 0,0-1-1,-2 0 1,8-32 0,-13 29-13,0 19-5,0 0 1,0 0-1,-1 1 0,1-1 0,0 0 0,0 0 1,0 0-1,0 0 0,0 1 0,-1-1 0,1 0 1,0 0-1,0 0 0,0 0 0,-1 0 0,1 0 1,0 1-1,0-1 0,0 0 0,-1 0 0,1 0 0,0 0 1,0 0-1,0 0 0,-1 0 0,1 0 0,0 0 1,0 0-1,-1 0 0,1 0 0,0 0 0,0 0 1,0 0-1,-1 0 0,1 0 0,0-1 0,0 1 1,-1 0-1,1 0 0,0 0 0,0 0 0,0 0 1,0 0-1,-1-1 0,1 1 0,0 0 0,0 0 1,0 0-1,0 0 0,0-1 0,-1 1 0,1 0 1,0 0-1,0 0 0,0-1 0,0 1 0,0 0 1,0 0-1,0-1 0,0 1 0,-5 9 2,0 1 0,1-1 0,0 1 0,1 0 0,0 1 0,1-1 0,-2 11 0,2-4-2,0 0 0,1 0 0,3 27 0,-2-42 0,0 0 1,0 0-1,0-1 0,0 1 0,1 0 0,-1 0 1,1-1-1,-1 1 0,1 0 0,0-1 0,-1 1 1,1-1-1,0 1 0,0-1 0,0 1 0,0-1 1,1 0-1,-1 0 0,2 2 0,-1-2 1,-1 0-1,1-1 0,-1 0 1,0 1-1,1-1 1,-1 0-1,1 0 0,-1 1 1,1-1-1,-1 0 0,1-1 1,-1 1-1,1 0 0,-1 0 1,1-1-1,-1 1 1,1-1-1,1 0 0,7-4 3,0 0-1,-1-1 0,1 0 0,14-13 0,-17 13-1,13-11-2,36-25-6,-50 38 6,0 0 0,0 1 0,1-1 0,-1 1 1,1 1-1,0-1 0,8-1 0,-14 4 0,-1 0 1,1 0-1,0 0 0,0 0 1,0 0-1,0 0 0,0 0 0,0 0 1,0 1-1,0-1 0,0 0 1,0 1-1,0-1 0,0 1 0,0-1 1,0 1-1,0-1 0,-1 1 1,1-1-1,0 1 0,0 0 0,-1-1 1,1 1-1,-1 0 0,1 0 1,0 0-1,-1-1 0,1 1 0,-1 0 1,0 0-1,1 0 0,-1 0 1,0 0-1,1 1 0,3 32 228,-3-31 305,9-56 108,6-78 1,-10 68-577,-6 62-75,1-1 0,-1 0 0,0 1 0,1-1 0,-1 0 0,1 1 0,-1-1 0,1 1 0,0-1-1,-1 1 1,1-1 0,0 1 0,0 0 0,0-1 0,0 1 0,0 0 0,1 0 0,-1-1 0,0 1 0,1 0 0,-1 0 0,0 1-1,1-1 1,-1 0 0,1 0 0,-1 1 0,1-1 0,2 0 0,4 0-59,0 0-1,0 0 1,-1 1-1,1 0 1,9 2 0,7-1-42,-9-1 29,56 2-200,-64-1 258,1-1 0,-1 2 0,0-1 1,0 1-1,0 0 0,0 1 0,8 4 0,-13-6 20,0 1 0,0-1 0,0 1 0,-1 0 0,1 0 1,-1-1-1,1 1 0,-1 0 0,0 0 0,0 0 0,0 1 0,0-1 0,0 0 0,0 0 0,0 0 1,-1 1-1,1-1 0,-1 0 0,0 1 0,0-1 0,0 0 0,0 5 0,-1 7 2,0-1 1,-7 26-1,3-15 0,5-17 5,-1-1 1,1 1-1,-1-1 0,2 0 1,-1 1-1,2 8 0,-1-14-1,-1 1 0,0-1 1,0 0-1,1 0 0,-1 0 0,1 1 0,-1-1 0,1 0 0,-1 0 0,1 0 0,0 0 0,0 0 1,-1 0-1,1 0 0,0 0 0,0 0 0,0 0 0,0-1 0,0 1 0,0 0 0,0-1 0,0 1 0,1-1 1,-1 1-1,0-1 0,0 1 0,0-1 0,1 0 0,-1 1 0,0-1 0,0 0 0,1 0 0,-1 0 1,0 0-1,0 0 0,1-1 0,-1 1 0,0 0 0,0 0 0,2-1 0,5-2 8,0-1 0,0 0-1,-1 0 1,1 0 0,-1-1-1,0 0 1,-1 0-1,1 0 1,-1-1 0,11-13-1,-4 2 19,0 0 0,-1-1 0,12-23 0,-18 30-1,-1 0-1,1 0 1,-2-1 0,0 1-1,0-1 1,-1 0 0,2-14-1,-5 25-22,0 1-1,0-1 1,0 1-1,0-1 0,0 1 1,0-1-1,0 1 1,0-1-1,0 1 0,0-1 1,0 1-1,0-1 1,0 1-1,0-1 0,0 1 1,0-1-1,0 1 1,-1-1-1,1 1 0,0 0 1,0-1-1,-1 1 1,1-1-1,0 1 0,-1 0 1,1-1-1,0 1 1,-1-1-1,1 1 0,-1 0 1,0 0-1,1 0-1,0 0 1,-1 1 0,1-1 0,0 0 0,-1 1 0,1-1-1,0 0 1,-1 1 0,1-1 0,0 0 0,0 1 0,-1-1-1,1 1 1,0-1 0,0 1 0,0-1 0,0 0 0,0 1-1,0-1 1,0 1 0,0-1 0,-1 1 0,2-1 0,-1 1-1,0-1 1,0 1 0,0-1 0,0 1 0,0 1-4,0-1 1,0 0-1,0 0 0,0 1 1,0-1-1,1 0 1,-1 1-1,0-1 1,1 0-1,-1 0 1,1 0-1,-1 1 0,1-1 1,0 0-1,-1 0 1,1 0-1,0 0 1,0 0-1,0 0 1,0 0-1,0 0 0,0 0 1,0-1-1,0 1 1,2 1-1,-1-2 0,0 1 0,0-1 0,1 0 0,-1 0 0,0 0-1,0 0 1,1 0 0,-1 0 0,0 0 0,0-1 0,0 1 0,1-1-1,2-1 1,5-2 4,-1-1 1,0 1-1,0-2 0,0 1 0,10-10 0,30-32 51,-45 43-45,-1-1 1,1 1-1,-1 0 1,0-1-1,-1 0 1,1 0-1,-1 0 0,0 0 1,0 0-1,1-7 1,-2 12-9,-1-1 1,0 1-1,0-1 0,0 1 1,1-1-1,-1 1 1,0-1-1,0 1 1,0-1-1,0 1 1,0-1-1,0 1 1,0-1-1,0 1 0,0-1 1,0 1-1,-1-1 1,1 1-1,0-1 1,0 1-1,0-1 1,0 1-1,-1-1 0,1 1 1,0-1-1,-1 1 1,1 0-1,0-1 1,-1 1-1,1 0 1,0-1-1,-1 1 0,1 0 1,-1-1-1,1 1 1,-1 0-1,1 0 1,-1-1-1,1 1 1,-1 0-1,1 0 0,-1 0 1,1 0-1,-1 0 1,1 0-1,-1 0 1,1 0-1,-1 0 1,1 0-1,-1 0 1,1 0-1,-1 0 0,1 0 1,-1 0-1,-3 1 2,1 0 1,0 1-1,0-1 0,0 0 0,0 1 0,1 0 0,-5 3 0,1 0 6,0 1 0,1-1 0,0 1 0,0 1 0,0-1 0,1 1 0,0 0 0,0 0 0,1 0 0,0 0 0,0 1 0,0 0 0,1-1 0,0 1-1,1 0 1,0 0 0,0 11 0,0-13-18,1-1 0,1 1-1,-1 0 1,1 0-1,0-1 1,0 1 0,1 0-1,0-1 1,0 1 0,0-1-1,0 0 1,1 0 0,0 0-1,0 0 1,1 0-1,-1-1 1,1 1 0,0-1-1,0 0 1,0 0 0,1 0-1,-1-1 1,1 1-1,9 4 1,-8-6-45,0 1 0,0 0 1,0-1-1,0 0 0,1-1 0,-1 0 1,1 0-1,-1 0 0,1 0 0,-1-1 1,1 0-1,0-1 0,7-1 0,11-7-150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22093,'0'14'2016,"0"15"-1576,-5 18-192,3 6 1169,-1 10-1129,4 4-64,6-3-104,5-3-200,2-5-800,3-6 1616,0-13-808,3-2-32,-2-9-32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47.1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22061,'-9'14'2088,"6"-4"-1448,0-4-312,3-5 865,2-1-817,1-6-48,2-2-192,4-5-312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15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 15675,'0'0'57,"0"0"0,-1-1 0,1 1 0,0-1 0,-1 1 0,1 0 0,-1 0 0,1-1 0,0 1 0,-1 0 0,1-1 0,-1 1 0,1 0 0,-1 0 0,1 0 0,-1 0 0,1 0-1,-1-1 1,1 1 0,-1 0 0,1 0 0,-1 0 0,1 0 0,-1 0 0,1 1 0,-1-1 0,1 0 0,-1 0 0,1 0 0,-1 0 0,1 0 0,-1 1 0,0-1 0,0 2 52,-1-1 0,1 0 1,0 1-1,-1-1 1,1 1-1,0-1 0,0 1 1,0 0-1,-1 3 1,-10 39 982,3 36-289,4 114 0,3-70-476,-24 439 173,-2 54-328,26-561-149,-14 348 154,-25-5 322,-7-182 275,48-225-1393,-1 0 1,1 1 0,-1-1-1,-1 1 1,-2-11 0,-9-11-56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16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47 532 14347,'-5'5'245,"-1"0"0,1 0 0,1 1 0,-1 0-1,1 0 1,0 0 0,-4 7 0,8-12-202,-1 1 0,0-1 0,0 1 0,1-1-1,-1 1 1,1-1 0,-1 1 0,1-1 0,0 1 0,0 0 0,0-1 0,0 1 0,0 0-1,0-1 1,0 1 0,0-1 0,0 1 0,1 0 0,-1-1 0,1 1 0,-1-1-1,1 1 1,0-1 0,-1 1 0,1-1 0,0 0 0,0 1 0,0-1 0,0 0 0,0 0-1,1 1 1,-1-1 0,0 0 0,0 0 0,1 0 0,-1-1 0,1 1 0,1 1 0,7 2 112,0-1 0,0 1 1,0-2-1,1 1 1,-1-1-1,1-1 1,16 0-1,78-4 475,-92 2-566,284-27 472,124-7-490,-171 26-38,381-25-4,-266-6 16,235-19 29,7 9-22,347-38 99,-752 76 88,-1-10-1,353-84 1,-374 57 76,238-58 316,-398 102-622,1 1 0,-1 1 0,1 1 1,-1 0-1,35 4 0,-53-2 58,0 0 1,0 1-1,0-1 1,0 1-1,0-1 0,0 1 1,-1 0-1,1 0 0,0 0 1,-1 0-1,3 2 1,-4-3-41,0 0 1,0 0-1,1 1 1,-1-1 0,0 0-1,0 0 1,0 1-1,0-1 1,1 0 0,-1 1-1,0-1 1,0 0-1,0 0 1,0 1 0,0-1-1,0 0 1,0 1-1,0-1 1,0 0 0,0 1-1,0-1 1,0 0-1,0 1 1,0-1-1,0 0 1,0 1 0,0-1-1,-1 0 1,1 0-1,0 1 1,0-1 0,0 0-1,0 1 1,-1-1-1,1 0 1,0 0 0,0 1-1,0-1 1,-1 0-1,1 0 1,0 0 0,-1 0-1,1 1 1,0-1-1,0 0 1,-1 0 0,1 0-1,0 0 1,-1 0-1,1 0 1,0 0-1,-1 0 1,1 0 0,0 0-1,-1 0 1,1 0-1,0 0 1,0 0 0,-1 0-1,-21 5 77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17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16468,'0'0'71,"0"-1"1,0 1-1,1 0 1,-1 0-1,0-1 1,1 1-1,-1 0 1,0 0 0,1-1-1,-1 1 1,0 0-1,1 0 1,-1 0-1,1 0 1,-1 0-1,0-1 1,1 1 0,-1 0-1,1 0 1,-1 0-1,0 0 1,1 0-1,-1 0 1,1 0 0,-1 0-1,0 1 1,1-1-1,-1 0 1,1 0-1,-1 0 1,0 0-1,1 0 1,0 1 0,5 14 1509,-3 34 22,-2-36-1233,1 47 190,13 151 562,-15-206-997,1 0 0,0 0 0,0 0-1,0 0 1,3 5 0,-4-9-96,0-1-1,1 1 1,-1-1 0,0 1-1,0-1 1,1 1 0,-1-1 0,0 0-1,1 1 1,-1-1 0,0 0-1,1 1 1,-1-1 0,1 0 0,-1 0-1,0 1 1,1-1 0,-1 0-1,1 0 1,-1 0 0,1 1 0,-1-1-1,2 0 1,-1 0 20,0-1-1,0 1 1,0 0-1,0-1 1,0 1-1,0-1 1,-1 1-1,1-1 1,0 1-1,0-1 1,0 1 0,0-1-1,-1 0 1,1 0-1,0 1 1,0-2-1,19-25 531,-1 0-1,-2-1 1,16-34-1,-4 8-162,-19 37-351,79-149-886,-81 145-1134,-8 21 1913,0 0 0,0-1-1,0 1 1,1 0 0,-1-1 0,0 1-1,0 0 1,0-1 0,0 1 0,0 0-1,0-1 1,0 1 0,0 0 0,0-1-1,0 1 1,0 0 0,0-1 0,0 1-1,-1 0 1,1-1 0,0 1 0,0 0-1,0-1 1,0 1 0,-1 0 0,1-1 0,0 1-1,0 0 1,0 0 0,-1-1 0,1 1-1,0 0 1,0 0 0,-1 0 0,1-1-1,0 1 1,-1 0 0,1 0 0,0 0-1,-1 0 1,1 0 0,0 0 0,-1 0-1,1-1 1,0 1 0,-1 0 0,1 0-1,-1 0 1,-9 4-910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17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15763,'9'25'2377,"2"-1"-1273,2 0-400,1 2 1553,4-1-881,2-1-240,1 0-400,1-1-303,-2-1-930,-2-2-591,-3-13 920,-5-4-184,-5-9-128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3.0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17156,'1'13'2386,"-18"163"1342,-7 121-1791,24-290-1912,-1 5 91,1 1 0,1-1 1,-1 0-1,6 22 0,-6-31-87,1-1 0,0 0 0,0 1 1,0-1-1,0 1 0,0-1 0,0 0 0,0 0 0,1 0 1,-1 0-1,1 0 0,0 0 0,0 0 0,-1 0 1,1 0-1,0-1 0,0 1 0,1-1 0,-1 0 0,0 1 1,0-1-1,1 0 0,-1 0 0,1-1 0,-1 1 1,1 0-1,-1-1 0,1 0 0,3 1 0,3-1 43,-1-1 0,1 0 0,0 0 0,-1-1-1,0 0 1,1-1 0,-1 0 0,11-5 0,64-37 423,-64 34-383,120-77 403,-116 72-750,-2-1-1,0-1 1,36-40-1,-39 31-117,-18 27 341,0-1 0,1 1 0,-1-1 0,0 0 0,0 1 0,1-1 0,-1 0 0,0 0 0,0 1 0,0-1 0,0 0 0,0 1 0,0-1 0,0 0 0,0 0 0,0 1 0,0-1 0,0 0 0,-1 1 0,1-1 0,0 0 0,0 1 0,-1-1 1,1 0-1,0 1 0,-1-1 0,1 0 0,-1 1 0,1-1 0,-1 1 0,1-1 0,-1 1 0,1-1 0,-1 1 0,0 0 0,1-1 0,-2 0 0,-14-3-377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19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80 19156,'2'12'1587,"0"-1"0,0 1 0,5 12 0,4 21-573,44 374-661,-57-399-1945,2-19 1543,0-1 1,0 0-1,0 0 0,0 0 1,-1 0-1,1 0 1,0 0-1,0 0 0,0 0 1,0 0-1,0 0 0,-1 0 1,1 1-1,0-1 0,0 0 1,0 0-1,-1 0 1,1 0-1,0 0 0,0 0 1,0-1-1,0 1 0,-1 0 1,1 0-1,0 0 0,0 0 1,0 0-1,0 0 1,0 0-1,-1 0 0,1 0 1,0 0-1,0 0 0,0-1 1,0 1-1,0 0 0,-1 0 1,1 0-1,0 0 1,0 0-1,0 0 0,0-1 1,0 1-1,0 0 0,0 0 1,0 0-1,0 0 1,0-1-1,-18-32-3448,15 29 3463,-6-16-980,-62-142-3410,63 140 4727,1-1 0,1 1 0,1-1 0,1 0 0,-2-35 0,6 48 83,1 1 1,0-1 0,1 0 0,0 1-1,0-1 1,1 1 0,1 0 0,-1 0 0,1 0-1,1 0 1,0 1 0,0 0 0,1 0-1,12-14 1,-11 14-129,1 0 0,-1 1 0,1 1 0,0-1 0,1 1 0,0 0 0,0 1 0,0 0 0,1 1 1,-1 0-1,1 0 0,0 1 0,18-4 0,-24 7-220,0-1 1,-1 1 0,1 0 0,0 0-1,0 0 1,0 0 0,0 1-1,-1-1 1,1 1 0,0 0-1,0 0 1,-1 1 0,1-1 0,-1 1-1,1 0 1,-1 0 0,0 0-1,0 0 1,0 0 0,5 5-1,-5-3-16,0 0-1,0 1 1,0-1-1,-1 1 1,1-1-1,-1 1 1,0 0-1,-1 0 1,1 0-1,-1 0 1,0 0-1,0 0 1,-1 0-1,0 0 0,0 7 1,-2 9 50,0-1 0,-2 0 0,-1 0 0,0 0 0,-1 0-1,-1-1 1,-1 0 0,-1-1 0,-1 0 0,0 0 0,-1-1 0,-1 0 0,-17 19 0,18-26-19,8-10-32,5-1-22,-1-1 1,0 0-1,1 1 0,-1 0 0,1-1 1,-1 1-1,1 0 0,-1 0 0,4-2 1,0 1-7,0-1 1,0 1-1,0 0 1,1 0 0,-1 1-1,0 0 1,1 0-1,-1 0 1,1 1 0,-1-1-1,1 1 1,-1 0-1,0 1 1,1 0 0,-1 0-1,1 0 1,-1 0-1,0 1 1,0 0 0,0 0-1,6 3 1,-8-3 4,1 0 1,0 1-1,-1-1 1,0 1-1,0 0 1,0 0 0,0 1-1,0-1 1,0 0-1,-1 1 1,0 0-1,0-1 1,0 1-1,0 0 1,0 0 0,-1 0-1,0 0 1,1 1-1,-2-1 1,1 0-1,0 0 1,-1 1-1,0-1 1,0 0 0,0 1-1,-1-1 1,0 6-1,-3 3 112,0-1-1,0 0 1,-1 0-1,0-1 1,-1 1-1,0-1 1,-1 0 0,0-1-1,-1 0 1,0 0-1,-1 0 1,0-1-1,0-1 1,-1 1 0,0-2-1,-1 1 1,0-1-1,0-1 1,-15 7-1,20-11-54,0 0-1,-1-1 0,1 0 0,0 0 1,-1-1-1,1 1 0,-11-2 1,16 1-100,-1 0 0,1 0 0,-1 0 1,1 0-1,-1 0 0,1-1 0,0 1 1,-1-1-1,1 1 0,-1-1 0,1 1 1,0-1-1,0 0 0,-1 0 0,1 1 1,0-1-1,0 0 0,0 0 0,0 0 1,0-1-1,0 1 0,0 0 0,0 0 1,0 0-1,1-1 0,-1 1 0,0 0 1,1-1-1,-1 1 0,1 0 0,-1-1 1,1 1-1,0-1 0,0 1 0,0-1 1,0 1-1,0-1 0,0-1 0,0 1-150,1 0 0,0-1 0,0 1-1,0 0 1,0 0 0,0 0 0,0 0 0,0 0-1,1 1 1,-1-1 0,1 0 0,-1 0-1,1 1 1,3-3 0,32-21-991,-28 19 897,24-14-726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0.1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79 20756,'1'-1'77,"-1"1"-1,1 0 0,-1-1 0,0 1 0,1-1 0,-1 1 1,0-1-1,1 1 0,-1-1 0,0 1 0,0-1 1,1 1-1,-1-1 0,0 1 0,0-1 0,0 1 0,0-1 1,0 0-1,0 1 0,0-1 0,0 1 0,0-1 1,0 0-1,0 1 0,0-1 0,0 1 0,0-1 0,0 1 1,-1-1-1,1 1 0,0-1 0,0 0 0,-1 1 0,1-1 1,0 1-1,-1 0 0,1-1 0,0 1 0,-1-1 1,1 1-1,-1 0 0,1-1 0,-1 1 0,0-1 0,0 1 29,-1-1-1,1 1 0,0 0 0,0 0 0,-1 0 0,1-1 1,0 1-1,-1 0 0,1 1 0,0-1 0,0 0 1,-1 0-1,1 1 0,0-1 0,0 0 0,0 1 0,-1-1 1,1 1-1,0 0 0,0-1 0,-1 2 0,-7 6 77,0 0 0,1 1 0,-13 17-1,-16 15 394,37-40-562,0-1 1,0 0-1,0 0 1,0 1 0,-1-1-1,1 0 1,0 0 0,0 0-1,0 1 1,-1-1 0,1 0-1,0 0 1,0 0-1,0 0 1,-1 1 0,1-1-1,0 0 1,-1 0 0,1 0-1,0 0 1,0 0-1,-1 0 1,1 0 0,0 0-1,0 0 1,-1 0 0,1 0-1,0 0 1,-1 0 0,1 0-1,0 0 1,0 0-1,-1 0 1,2-10 170,9-12-185,-5 16-211,1 0-1,0 1 1,0-1-1,0 1 1,0 1-1,12-7 1,22-18-1216,-29 19 1110,-6 6 254,1-1 1,-1 0 0,0 0-1,0-1 1,6-10 0,-13 15 827,-5 3-261,-14 7 110,16-6-394,-22 8 140,0 2 0,1 0 0,0 2 1,-30 24-1,55-39-355,1 1 1,-1 0-1,0-1 1,0 1-1,0 0 1,0 0-1,1 0 1,-1 0-1,0 0 1,1-1-1,-1 1 1,1 0-1,-1 1 1,1-1-1,-1 0 1,1 0-1,-1 2 1,1-3-5,0 1 1,1-1-1,-1 1 1,0-1-1,0 0 1,1 1-1,-1-1 1,0 1-1,1-1 1,-1 1-1,0-1 0,1 0 1,-1 1-1,0-1 1,1 0-1,-1 1 1,1-1-1,-1 0 1,1 0-1,-1 1 1,1-1-1,-1 0 1,1 0-1,-1 0 1,1 1-1,7 0-20,-1 0-1,0 0 1,0-1-1,8 0 1,-11 0 11,24 0-47,-5-1-27,0 1 1,0 1 0,0 1 0,39 9-1,-61-11 85,0 0 0,1 1 0,-1-1-1,0 0 1,0 1 0,0-1 0,1 0-1,-1 1 1,0-1 0,0 1 0,0 0-1,0-1 1,0 1 0,0 0 0,0 0-1,0 0 1,0-1 0,-1 1 0,1 0-1,0 0 1,0 0 0,-1 0 0,1 1 0,-1-1-1,1 0 1,-1 0 0,1 0 0,-1 0-1,0 1 1,1-1 0,-1 0 0,0 0-1,0 0 1,0 1 0,0-1 0,0 0-1,0 0 1,0 1 0,-1-1 0,1 0-1,0 0 1,-1 0 0,1 1 0,-1-1-1,1 0 1,-1 0 0,1 0 0,-1 0-1,0 0 1,0 0 0,-1 2 0,-4 4 32,1-1-1,-1 1 1,-1-1 0,1 0 0,-1-1 0,-9 6 0,-44 24 179,54-32-236,-2 1 0,1-2 0,0 1 0,-1-1 1,1 0-1,-15 2 0,21-4-20,1 0 1,-1 0-1,1 0 0,-1 0 1,0 0-1,1 0 0,-1 0 1,1 0-1,-1 0 0,1 0 1,-1 0-1,1 0 0,-1 0 1,0 0-1,1 0 0,-1 0 1,1-1-1,-1 1 0,1 0 1,-1-1-1,1 1 0,-1 0 1,1 0-1,0-1 0,-1 1 1,1-1-1,-1 1 0,1-1 1,0 1-1,-1 0 0,1-1 1,0 1-1,-1-2 0,1 1-73,0 0 0,1-1 0,-1 1 0,0 0 0,1-1-1,-1 1 1,0 0 0,1 0 0,0-1 0,-1 1 0,1 0 0,0 0-1,1-2 1,31-33-1540,-33 36 1669,81-70-2435,-50 45 1096,-2 0 1,-1-2 0,29-36-1,-57 63 1413,0-1-1,0 1 0,1-1 0,-1 1 0,0 0 0,0-1 1,0 1-1,0 0 0,1 0 0,-1-1 0,0 1 0,0 0 1,1-1-1,-1 1 0,0 0 0,1 0 0,-1 0 0,0-1 1,0 1-1,1 0 0,-1 0 0,0 0 0,1 0 0,-1 0 1,1-1-1,-1 1 0,0 0 0,1 0 0,-1 0 0,0 0 1,1 0-1,-1 0 0,0 0 0,1 0 0,2 15 1831,-9 33-1,4-38-1542,-7 45 356,3 1 0,2 0 0,6 91 0,-2-138-701,1 0 0,0 1-1,1-1 1,0 0 0,1 0-1,0-1 1,5 13 0,-7-51-3,-2-29-46,2 0 0,2-1 0,3 1 0,17-74 0,-21 126 19,0 0 0,0 1 0,1-1 0,0 1 0,0-1 0,5-7 0,-7 12 2,0 1 0,0 0 1,0 0-1,0 0 0,0 0 1,0 0-1,0 0 0,0 0 1,0 0-1,0 0 0,1 0 1,-1 1-1,0-1 0,1 0 1,-1 1-1,0-1 0,1 1 1,-1 0-1,1-1 0,-1 1 1,1 0-1,-1 0 0,1 0 1,-1 0-1,1 0 0,-1 0 1,1 0-1,-1 1 0,0-1 1,1 0-1,-1 1 0,1-1 1,-1 1-1,0 0 0,1-1 1,-1 1-1,1 1 0,4 2 11,-1 0 1,0 1-1,0-1 0,-1 1 0,1 0 1,-1 0-1,0 1 0,-1-1 1,1 1-1,-1 0 0,0 0 0,0 0 1,-1 0-1,0 1 0,0-1 0,-1 1 1,1-1-1,0 10 0,-2-8 50,1-1-1,-1 0 1,0 0-1,0 0 1,-1 0-1,0 0 1,0 0-1,-1 0 1,0 0-1,0-1 1,-1 1-1,0-1 1,0 1-1,0-1 1,-1 0-1,0 0 1,-6 7-1,9-11-23,-1 0 1,0-1-1,0 1 0,1-1 1,-1 1-1,0-1 0,0 0 0,-1 1 1,1-1-1,0 0 0,0-1 1,-3 2-1,4-2-71,0 0-1,-1 0 1,1 0 0,0 0 0,0 0-1,0 0 1,-1 0 0,1 0 0,0 0-1,0-1 1,0 1 0,-1 0 0,1-1-1,0 1 1,0-1 0,0 1 0,-2-2-1,1 0-83,1 0-1,-1 0 0,1 0 0,-1 0 0,1 0 0,0 0 0,0 0 0,0 0 1,0 0-1,0 0 0,0-1 0,1 1 0,-1 0 0,1-1 0,-1 1 0,1-1 1,0 1-1,0 0 0,0-1 0,0 1 0,1-1 0,0-3 0,5-12-448,7 2-182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0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21517,'3'14'1952,"-3"0"-1376,0-2-288,0-4 584,0-5-744,-1-6 96,-5-2-192,1-6-272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1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9 16291,'-7'4'5935,"3"7"-3312,2 18-2013,2-15 147,-18 150 601,-2 67-875,20-226-472,0 1 1,0 0-1,1 0 1,0-1 0,2 9-1,-3-13-6,0 0 0,0-1 0,1 1 0,-1 0 0,0 0 0,1 0 0,-1-1 0,1 1 0,-1 0 0,1 0 0,0-1 0,-1 1 0,1 0 0,0-1 0,-1 1 1,1-1-1,0 1 0,0-1 0,0 1 0,-1-1 0,1 1 0,0-1 0,0 0 0,0 0 0,0 1 0,0-1 0,0 0 0,-1 0 0,1 0 0,0 0 0,0 0 0,0 0 0,0 0 0,0 0 0,0-1 0,0 1 0,0 0 0,-1 0 0,1-1 0,0 1 0,0 0 0,1-2 0,5-2 38,0 0 1,0 0-1,0-1 0,0 0 1,-1 0-1,0-1 0,7-8 0,39-51 270,-32 38-184,41-52-158,-5-4 0,54-101 1,-110 184-43,7-18-746,-7 18 798,1 0 0,-1-1-1,0 1 1,0-1 0,0 1 0,0 0-1,0-1 1,0 1 0,0 0 0,1-1 0,-1 1-1,0 0 1,0-1 0,-1 1 0,1-1-1,0 1 1,0 0 0,0-1 0,0 1-1,0 0 1,0-1 0,0 1 0,0 0 0,-1-1-1,1 1 1,0 0 0,0-1 0,-1 1-1,1 0 1,0 0 0,0-1 0,-1 1-1,1 0 1,0 0 0,-1-1 0,1 1-1,0 0 1,-1 0 0,1 0 0,0 0 0,-1 0-1,1-1 1,-1 1 0,-7 2-501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1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16043,'10'32'2065,"3"-4"-913,2-3-440,3 2 1353,1-1-593,2 1-576,1-1-416,-6-2-1264,-1-5-88,0-5 616,0-1-240,-2-13-176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1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38 16604,'0'-2'164,"0"0"1,0 0 0,0 0 0,-1 0 0,1 0 0,-1 0-1,1 0 1,-1 0 0,0 0 0,0 0 0,0 0 0,0 0-1,0 0 1,-2-3 0,2 5-112,0-1 1,0 1-1,1-1 1,-1 1-1,0-1 0,0 1 1,0 0-1,1-1 0,-1 1 1,0 0-1,0 0 0,0 0 1,0 0-1,0-1 0,0 1 1,1 0-1,-1 1 0,0-1 1,0 0-1,0 0 0,0 0 1,0 0-1,0 1 0,1-1 1,-1 0-1,0 1 0,0-1 1,0 1-1,1-1 0,-1 1 1,0-1-1,1 1 0,-1-1 1,0 1-1,1 0 0,-1-1 1,1 1-1,-1 0 0,0 1 1,-5 6 169,0 0 0,1 0 0,-1 1 0,2 0 1,-1 0-1,2 0 0,-1 0 0,-3 14 0,0 9 351,-5 39 1,9-45-247,1 0 0,1 0 0,1-1 0,1 1 0,8 41 0,-5-49-243,1 0 1,0-1 0,2 1-1,0-1 1,1-1 0,0 0-1,1 0 1,18 23 0,-25-37-95,9 13-45,-10-10-42,-9-8-100,-4-6 136,1-1 1,0 0-1,1-1 0,0 0 1,0 0-1,1-1 1,0-1-1,2 1 0,-1-1 1,-7-18-1,14 28 66,0 0 0,-1 0 0,1 0 0,0-1 0,1 1 0,-1 0 0,1-1 0,-1 1 0,1-1 0,0 1 0,0-1 0,0 1 0,1 0 0,1-7 0,-1 7-27,1 0 0,-1 0 1,1 0-1,0 1 0,0-1 1,0 0-1,0 1 0,1 0 1,-1-1-1,0 1 0,1 0 0,0 0 1,-1 0-1,1 1 0,5-3 1,13-6-478,-13 7 430,-1-1 1,1 0-1,-1 0 1,0 0-1,7-7 1,7-11-183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2.2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37 21181,'21'-7'1121,"56"-16"909,-68 21-1819,0 0 1,1 1 0,-1 0-1,0 1 1,0 0 0,14 1 0,-21-1-194,-1 1 0,1-1 1,-1 0-1,1 1 0,0-1 0,-1 0 1,1 1-1,-1 0 0,1-1 1,-1 1-1,1 0 0,-1 0 1,0 0-1,0 0 0,1 0 1,-1 0-1,0 0 0,0 1 1,0-1-1,0 0 0,1 2 1,-1-1 2,-1 0 0,1 0 0,-1 0-1,1 0 1,-1 1 0,0-1 0,0 0 0,0 0 0,0 0 0,0 0 0,0 0 0,-1 1 0,1-1 0,-1 2-1,-4 9 79,0-1-1,-1 1 0,0-1 0,-10 13 0,8-12 15,-5 10 31,-2 0 20,1 1 0,2 0 1,0 0-1,1 2 0,-9 34 0,19-57-161,1 0-1,-1 0 0,1 0 0,-1 0 1,1 0-1,0 0 0,0 0 0,0 0 1,1 0-1,-1 0 0,1 0 0,0 0 1,-1 0-1,1 0 0,1-1 0,-1 1 1,0 0-1,1 0 0,-1-1 0,1 1 1,2 2-1,0-2-94,-1-1 0,0 0 1,0 0-1,1 0 0,-1 0 0,1 0 0,-1-1 1,1 0-1,0 0 0,-1 0 0,1 0 1,0 0-1,0-1 0,0 1 0,7-2 0,-7 2-111,1-1-1,0-1 0,0 1 0,-1-1 0,1 1 1,0-1-1,-1-1 0,1 1 0,-1-1 0,9-4 1,1-4-491</inkml:trace>
  <inkml:trace contextRef="#ctx0" brushRef="#br0" timeOffset="1">43 241 19588,'2'-6'2057,"5"2"-1505,10-3-240,6-2 1040,9 1-1184,2-2-616,6-1 424,-1 0-128,-2 0-192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2.6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20084,'20'3'2105,"3"-3"-1521,4-6-272,6-3 1368,5-1-1544,0 3-648,-2-2 464,-4 2-184,-8 1-120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2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20772,'-14'0'3169,"10"1"-2940,0 0-1,-1 0 1,1 1 0,0-1-1,0 1 1,0 0 0,0 0-1,1 0 1,-1 1-1,0-1 1,1 1 0,0 0-1,-4 4 1,-7 7-289,-18 25 1,25-29 211,4-7-145,1 0 0,0 0 0,-1 1 0,1-1 0,0 1 0,1-1 0,-1 1 0,1 0 0,-1 0 0,1 0 0,0 0 0,1 0 0,-1 4 0,1-6-4,0 1 0,1-1 0,-1 0 0,1 0 0,-1 0 1,1 0-1,0 0 0,0 0 0,0 0 0,0 0 0,1 0 0,-1 0 0,0 0 0,1-1 1,-1 1-1,1 0 0,0-1 0,0 0 0,-1 1 0,1-1 0,0 0 0,0 0 1,0 0-1,0 0 0,3 1 0,21 8-14,46 12 0,-50-16 8,-1 0 0,0 1-1,35 18 1,-53-24 2,-1 0 0,0 1 0,0-1-1,0 0 1,0 1 0,0-1 0,0 1 0,0 0-1,-1-1 1,1 1 0,-1 0 0,1 0 0,-1 0-1,0 0 1,1 1 0,-1-1 0,0 0 0,-1 0-1,1 1 1,0-1 0,-1 1 0,1-1 0,-1 0-1,0 1 1,1 3 0,-2-2 5,0-1 0,0 1 0,0 0-1,-1 0 1,1-1 0,-1 1 0,0-1 0,0 1 0,0-1 0,0 0 0,0 0-1,-1 0 1,0 0 0,1 0 0,-4 2 0,-5 4 47,-1-1 1,1 0-1,-1-1 1,0 0-1,-1-1 1,0-1-1,-24 8 1,26-10-9,0 0 0,0-1 0,1 0 1,-2-1-1,1 0 0,0-1 1,0 0-1,0 0 0,0-2 1,-14-2-1,23 4-67,0-1-1,0 1 1,1-1-1,-1 1 1,0-1-1,0 0 1,1 0-1,-1 0 1,1 0 0,-1 0-1,1 0 1,-1 0-1,1 0 1,-1-1-1,1 1 1,0-1-1,0 1 1,0-1 0,-1-1-1,1 1-74,1 1-1,-1-1 1,1 1-1,0-1 1,0 0-1,0 1 1,0-1-1,0 1 1,0-1-1,1 0 1,-1 1-1,0-1 1,1 1-1,-1-1 1,1 1-1,0-1 1,1-2-1,4-5-339,0 0-1,1 1 1,1-1-1,-1 1 1,10-7 0,-17 14 447,37-33-840,6-5-229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3.7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0 19820,'-18'17'3040,"6"0"-2340,2 2 1,0-1 0,-13 36 0,-13 64 68,26-85-542,3 1-1,0 1 0,-2 58 1,9-91-212,0-1 1,0 0-1,0 1 0,0-1 1,0 1-1,0-1 1,0 0-1,0 1 0,1-1 1,-1 0-1,1 0 1,-1 1-1,1-1 0,-1 0 1,1 0-1,0 0 1,-1 1-1,1-1 0,0 0 1,0 0-1,2 1 1,-3-1-10,1-1 1,-1 0-1,0 0 1,1 0-1,-1 0 1,1 0 0,-1 0-1,1 0 1,-1 0-1,0 0 1,1 0-1,-1 0 1,1 0-1,-1 0 1,1-1 0,-1 1-1,0 0 1,1 0-1,-1 0 1,0-1-1,1 1 1,-1 0-1,0 0 1,1-1-1,10-16 69,-5 1-33,-1 0-1,-1 0 1,0-1 0,-2 0-1,1 1 1,-2-1-1,0 0 1,-2 0 0,1 0-1,-6-27 1,5 43-38,0 4-6,0 7-8,2-5 7,-1 0 0,2-1 1,-1 1-1,0 0 1,1-1-1,0 1 0,0-1 1,0 0-1,1 1 1,0-1-1,-1 0 0,1-1 1,1 1-1,-1 0 0,0-1 1,1 0-1,0 0 1,7 5-1,-8-7-2,1 1 0,0-1 0,0 1 0,0-1 0,0 0 0,0-1 0,0 1 0,0-1 0,0 0 0,0 0 0,0 0 0,0 0 0,0-1 0,0 1 0,0-1 0,0 0 0,0 0 1,0-1-1,-1 1 0,1-1 0,0 0 0,5-4 0,0 1-4,-1-2 0,0 1 0,-1-1 0,1 0 0,-1 0 0,-1-1 0,12-17 0,-14 18 10,1 1-1,-2-2 1,1 1-1,-1 0 1,0-1-1,-1 1 1,0-1 0,0 0-1,0 0 1,0-13-1,-2 20 2,0 0-1,0 0 0,0 0 0,0 0 0,0 0 0,0 0 1,0 0-1,-1 0 0,1 0 0,0 0 0,-1 0 1,1 0-1,-1 0 0,1 0 0,-2-1 0,2 2 0,0-1 0,-1 1 0,1 0 0,-1 0 1,1-1-1,0 1 0,-1 0 0,1 0 0,-1 0 0,1-1 0,-1 1 0,1 0 0,-1 0 0,1 0 0,-1 0 0,1 0 0,-1 0 0,1 0 0,0 0 0,-1 0 0,1 0 0,-1 0 0,0 1 0,-1 0 2,-1 0 1,1 0 0,0 1 0,0-1-1,-1 1 1,1-1 0,0 1-1,1 0 1,-1-1 0,0 1 0,-2 3-1,-6 10 14,0 1-1,1 0 0,0 0 0,-8 23 1,14-29-3,-1 0 0,1 0-1,1 1 1,0-1 0,0 1 0,1-1 0,1 1 0,1 20 0,-1-30-11,0 0-1,0 1 1,0-1 0,0 0 0,1 1-1,-1-1 1,1 0 0,-1 1-1,1-1 1,-1 0 0,1 0-1,0 1 1,-1-1 0,1 0-1,0 0 1,0 0 0,0 0-1,0 0 1,0 0 0,0 0 0,0 0-1,0-1 1,2 2 0,-1-1 0,1-1 1,-1 1 0,0-1-1,0 0 1,0 0 0,0 0-1,0 0 1,0 0 0,0-1-1,0 1 1,0 0 0,0-1-1,0 0 1,2 0 0,6-4 9,0 0 0,0 0 0,-1-1 0,16-13 0,-1-2 5,-2-1-1,0-2 0,-2 0 1,0-1-1,31-54 0,-65 106-34,1 1 0,2 0 0,1 1 0,1 0 0,-10 55 0,19-79 20,-1 0-1,1 1 1,0-1 0,0 0 0,0 0 0,1 0 0,1 7-1,-2-11-1,0 0-1,1 0 1,-1 0-1,0-1 1,1 1-1,-1 0 0,1 0 1,0 0-1,-1 0 1,1 0-1,-1-1 1,1 1-1,0 0 0,0-1 1,-1 1-1,1 0 1,0-1-1,0 1 1,0-1-1,0 1 1,0-1-1,0 0 0,0 1 1,0-1-1,0 0 1,0 0-1,0 1 1,0-1-1,0 0 0,0 0 1,0 0-1,0 0 1,0 0-1,0-1 1,0 1-1,0 0 1,0 0-1,0-1 0,0 1 1,0 0-1,-1-1 1,3 0-1,6-4 11,0 0-1,0-1 0,0 1 1,0-2-1,-1 1 1,0-1-1,-1-1 0,9-9 1,51-71 62,-48 59-31,18-36 1,-88 160-59,48-88 9,-4 8 1,1 0 0,1 1 0,0 0 0,0 0-1,-2 21 1,7-36-14,0 0-1,0 0 1,0 0-1,0 0 0,0 0 1,0 0-1,0 1 1,0-1-1,0 0 1,0 0-1,1 0 1,-1 0-1,0 0 1,1 0-1,-1 0 1,1 0-1,-1 0 1,1 0-1,-1 0 0,1 0 1,0 0-1,0 0 1,-1 0-1,1-1 1,0 1-1,0 0 1,0-1-1,0 1 1,0 0-1,0-1 1,0 1-1,0-1 1,0 0-1,0 1 0,0-1 1,0 0-1,0 1 1,0-1-1,0 0 1,1 0-1,0 0 1,1 0-98,0-1 0,0 1 0,-1-1 0,1 1 0,0-1 1,-1 0-1,1 0 0,0 0 0,-1 0 0,1-1 0,-1 1 0,0-1 1,1 0-1,-1 1 0,0-1 0,2-3 0,13-19-323,0-6-153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3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16996,'-4'21'1744,"7"2"-1152,4-6-216,15-2 360,3-2-384,10-8-592,3-3 392,11-5-376,1-3-176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5:24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96 183 20156,'10'-5'447,"0"1"0,-1-1-1,0-1 1,0 0 0,0 0-1,-1-1 1,0 0 0,0 0-1,-1-1 1,0 0-1,10-15 1,-16 22-404,0-1 0,0 1 1,0-1-1,0 1 0,0-1 0,-1 0 0,1 1 1,-1-1-1,1 0 0,-1 0 0,1 1 0,-1-1 1,0 0-1,0 0 0,0-2 0,0 3-19,-1 0 0,1 1 0,0-1 1,-1 1-1,1-1 0,0 0 0,-1 1 0,1-1 0,-1 1 0,1-1 0,-1 1 0,1-1 1,-1 1-1,1-1 0,-1 1 0,0-1 0,1 1 0,-1 0 0,0-1 0,1 1 0,-1 0 1,0 0-1,1 0 0,-1-1 0,-1 1 0,-2 0 26,0 0 1,0 0-1,0 0 0,1 1 1,-1-1-1,0 1 0,0 0 1,0 0-1,0 0 0,1 1 1,-1-1-1,-3 3 1,-6 4 25,0 1 0,0 1 1,1 0-1,1 0 0,-16 18 1,20-20-70,0 1 0,0 0 1,1 0-1,1 0 0,-1 1 1,1 0-1,1 0 0,-5 16 1,8-25-9,1 0 1,0 1 0,-1-1 0,1 0-1,0 0 1,-1 1 0,1-1 0,0 0-1,0 1 1,0-1 0,0 0 0,1 1-1,-1-1 1,0 0 0,1 1 0,-1-1 0,0 0-1,1 0 1,-1 1 0,1-1 0,0 0-1,0 1 1,0-1 1,1 0 0,-1 0 1,0-1-1,0 1 0,0-1 0,0 1 0,1-1 1,-1 0-1,0 1 0,0-1 0,1 0 0,-1 0 0,0 0 1,1 0-1,-1 0 0,0 0 0,1 0 0,0-1 1,8-1 7,-1-1 0,0 0 0,1 0 0,14-9 0,18-11-6,40-19-9,-71 37 4,1 0 0,-1 1 0,1 1-1,0 0 1,16-2 0,-25 5 1,0 0-1,-1 0 0,1 0 0,0 0 0,-1 0 0,1 0 1,0 0-1,-1 1 0,1 0 0,0-1 0,-1 1 1,1 0-1,-1 0 0,0 1 0,1-1 0,-1 0 1,0 1-1,0-1 0,0 1 0,0 0 0,3 3 1,-3-2 20,0 0 1,-1-1 0,1 1 0,-1 0 0,0 1 0,0-1-1,0 0 1,0 0 0,-1 0 0,1 1 0,-1-1 0,0 0 0,0 0-1,0 1 1,0-1 0,0 0 0,-2 5 0,2-6 560,3-7-177,6-17 21,9-35-55,-12 30-256,-2 0 0,0 0 0,-2-47 0,-2 74-117,1 0 0,-1 0-1,0 0 1,0-1-1,0 1 1,0 0 0,0 0-1,0 0 1,0-1 0,1 1-1,-1 0 1,0 0 0,0 0-1,0 0 1,0-1 0,1 1-1,-1 0 1,0 0 0,0 0-1,0 0 1,1 0 0,-1 0-1,0 0 1,0 0 0,1 0-1,-1 0 1,0 0 0,0 0-1,0 0 1,1 0 0,-1 0-1,0 0 1,0 0 0,1 0-1,-1 0 1,0 0 0,0 0-1,1 0 1,14 3-229,-5 0 30,44 3-594,99-1 0,-103-5 445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1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26118,'0'-18'432,"2"72"-232,2 9-32,-2 0-80,3 2-32,0-8 0,0-5-112,0-2-112,0-8-608,3-8-465,-6-13 1001,1-8-160,0-7-184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1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9 135 18788,'-9'-1'1840,"11"1"-1167,3 1-249,14-1 928,3-3-328,6-4-368,5-2-160,4 1-240,-2-4-96,-4 2-248,-2-3-200,-10 2-592,-2 0-328,-13-4 944,-2 2-216,-5-10-208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2.1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38 132 18196,'-18'-5'1800,"6"-3"-1096,5 0-247,17-5 839,7-3-104,15 0-328,5 1-176,6-1-288,-1 2-87,-1 2-361,-1 5-321,-7 5-791,-6 2 640,-9 3 256,-1 5-224,-6-1-208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2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 19596,'9'32'1728,"-7"-23"-1413,0 0 1,0 0 0,1-1-1,0 1 1,1-1 0,0 0-1,0 0 1,0 0 0,1 0-1,8 9 1,-11-16-299,-1 0-1,1 1 1,-1-1-1,1 0 1,0-1 0,0 1-1,-1 0 1,1 0-1,0-1 1,0 1 0,0-1-1,0 0 1,0 1-1,-1-1 1,1 0 0,0 0-1,0 0 1,0 0-1,0-1 1,0 1 0,0 0-1,0-1 1,-1 0-1,1 1 1,0-1 0,0 0-1,0 0 1,-1 0-1,1 0 1,-1 0-1,3-1 1,6-7 31,1 1 0,-1-1 0,14-16 1,-8 8 95,-1 2-39,28-24 158,-40 36-239,0 1 0,0 0 1,0 0-1,0 1 0,0-1 0,1 1 0,-1-1 1,0 1-1,1 0 0,-1 0 0,1 1 1,-1-1-1,4 0 0,-5 2-13,0-1 1,-1 0-1,1 0 1,0 1-1,-1-1 1,1 1-1,-1-1 1,1 1-1,-1 0 1,1-1-1,-1 1 1,0 0-1,1 0 1,-1 0-1,0 0 1,0 0-1,2 2 1,0 1 2,-1-1-1,0 1 1,1-1 0,-1 1 0,-1 0-1,3 7 1,1 4 3,-2 1-1,4 26 1,-6-36-11,0 19 0,-2-20 11,1 0 0,1 0 0,-1-1 0,1 1 0,-1 0 0,1 0 0,1 0-1,1 5 1,2-8 149,-1-8-46,4-15 44,-7 17-129,5-16 103,-1 5-28,-1 0 1,2 1-1,0 0 1,10-17-1,-16 30-108,1 0 0,-1 0 1,1 0-1,-1 0 0,1 0 0,0 0 0,-1 1 0,1-1 0,0 0 0,0 0 0,-1 1 0,1-1 0,0 1 0,0-1 0,0 1 1,0-1-1,0 1 0,0-1 0,0 1 0,0 0 0,0-1 0,1 1 0,-1 0-1,0 1 0,-1-1 0,1 0 0,0 1 0,0-1 0,0 1 0,-1-1 0,1 1 1,0-1-1,-1 1 0,1 0 0,0-1 0,-1 1 0,1 0 0,-1-1 0,1 1 0,-1 0 0,0 0 0,1 1 0,3 7-1,-1-1 0,-1 1-1,3 15 1,-4-20-1,16 123-1854,-17-126 1829,2 10-298,1-19-49,0-11-102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3.3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60 102 11851,'14'-28'2012,"-8"14"-480,0 2 0,1-1 0,16-21 0,-19 34 1115,-3 7-1715,-3 11-233,-48 151 2004,27-101-2150,-22 57 1,167-475-4401,-120 339 3734,-1 9 93,-1-1-1,1 1 1,-1 0-1,1 0 1,0 0-1,0 0 0,0 0 1,0 0-1,0 1 1,1-3-1,0 20 220,-5 48 355,-1 78 571,5-122-947,1 0-1,0 0 0,2 0 0,10 37 1,1-24-39,-14-31-137,-1-1 0,1 0-1,0 1 1,-1-1-1,1 0 1,0 0 0,0 1-1,0-1 1,0 0-1,0 0 1,1 0 0,-1 0-1,0-1 1,0 1-1,0 0 1,1 0 0,-1-1-1,1 1 1,-1 0-1,2 0 1,-2-2-2,-1 1 0,0 0 0,1 0 0,-1 0 0,0 0 0,1 0 0,-1 0 0,0-1 0,1 1 0,-1 0 0,0 0 0,0-1 0,1 1 0,-1 0 0,0 0 0,0-1 0,0 1 0,1 0 0,-1-1 0,0 1 0,0 0 0,0 0 0,0-1 1,0 1-1,1 0 0,-1-1 0,0 1 0,0 0 0,0-1 0,0 1 0,0-1 0,0 1 0,0 0 0,0-1 0,0 1 0,0 0 0,-1-1 0,1 1 0,0 0 0,0-1 0,0 1 0,0-1 0,-6-15-5,6 16 5,-5-11-4,-1-1 0,-1 1-1,0 1 1,0-1 0,-1 1 0,-11-10-1,-57-52 36,71 68-27,-14-10 63,15 11 10,15 8-21,-6-2-181,1 0-1,-1-1 1,0 0-1,1 0 1,-1-1-1,1 0 1,-1 1-1,1-2 1,-1 1-1,1-1 1,0 0-1,0 0 1,-1 0-1,1-1 1,-1 0-1,1 0 1,0 0-1,-1-1 1,0 0-1,1 0 1,-1 0-1,9-6 1,-7 3-247,-1 0 1,0 0 0,0 0-1,0-1 1,-1 0-1,0 0 1,0 0 0,0-1-1,-1 1 1,0-1 0,0 0-1,-1-1 1,0 1 0,0-1-1,3-14 1,1-13-973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3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12731,'3'134'7699,"0"-84"-6321,19 98-1,-21-141-1298,1 1-1,1-1 1,-1 0-1,1 0 1,0 0 0,1 0-1,0 0 1,5 6 0,-8-12-65,0 0 1,0 1 0,0-1-1,0 0 1,0 0 0,1 0-1,-1 0 1,0 0 0,1-1-1,-1 1 1,1 0 0,-1-1 0,1 1-1,-1-1 1,1 1 0,-1-1-1,4 1 1,-3-2-9,0 1-1,0-1 1,1 1-1,-1-1 1,0 1-1,0-1 1,0 0 0,0 0-1,0 0 1,0 0-1,-1-1 1,1 1-1,0 0 1,-1-1-1,1 1 1,-1-1 0,2-1-1,7-10 52,-1 0 1,0 0-1,-1 0 0,0-1 0,-1-1 1,-1 1-1,7-22 0,23-109 915,-30 112-639,-3 17 415,-6 40-372,3-24-375,-5 35-167,2 1 0,0 0 0,6 72 1,7-79 434,-7-33-390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5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129 255 14379,'5'-14'1139,"-1"5"-400,-1 0 1,0-1-1,0 0 1,-1 1-1,0-1 0,0-17 1,-1 26-656,-1 1 0,0-1 0,0 0 0,0 0 0,0 1 0,0-1 0,0 0 0,0 0 0,-1 1 0,1-1 0,0 0-1,0 1 1,0-1 0,-1 0 0,1 0 0,0 1 0,-1-1 0,1 1 0,-1-1 0,1 0 0,-1 1 0,1-1 0,-1 1 0,1-1 0,-1 1 0,1-1 0,-1 1 0,0 0 0,1-1 0,-1 1 0,0 0 0,1-1 0,-1 1 0,0 0 0,1 0 0,-1-1 0,0 1 0,0 0 0,1 0 0,-1 0 0,0 0 0,0 0 0,1 0 0,-1 0 0,0 1 0,1-1 0,-1 0 0,0 0 0,0 0 0,1 1 0,-2 0 0,-2 1 83,0 0 1,0 0-1,0 0 1,0 1 0,1-1-1,-1 1 1,-5 6 0,-4 6 41,1 1 0,0 0 1,-13 25-1,20-33-194,1 1 1,0-1 0,1 0-1,0 1 1,0 0 0,1 0-1,0 0 1,1 0 0,-1 17-1,1-26-15,1 1 0,0-1 1,0 0-1,0 1 0,0-1 0,0 0 0,0 1 0,0-1 0,0 0 1,0 1-1,0-1 0,0 1 0,0-1 0,0 0 0,1 1 0,-1-1 1,0 0-1,0 0 0,0 1 0,0-1 0,1 0 0,-1 1 0,0-1 0,0 0 1,0 0-1,1 1 0,-1-1 0,0 0 0,1 0 0,-1 1 0,0-1 1,0 0-1,1 0 0,-1 0 0,0 0 0,1 0 0,-1 0 0,0 1 1,1-1-1,-1 0 0,0 0 0,1 0 0,-1 0 0,1 0 0,17-12-6,13-24 12,-19 18 11,13-17-3,-23 33-13,0 0-1,0 0 1,0 0-1,0 0 0,0 0 1,0 0-1,1 1 0,-1-1 1,1 1-1,4-3 1,-6 4-2,0 0 1,0 0 0,0 0-1,0 0 1,0 0 0,-1 0 0,1 0-1,0 0 1,0 0 0,0 0 0,0 1-1,0-1 1,-1 0 0,1 1 0,0-1-1,0 0 1,-1 1 0,1-1 0,0 1-1,0-1 1,-1 1 0,1-1-1,0 1 1,-1 0 0,1-1 0,-1 1-1,1 0 1,-1-1 0,1 2 0,11 24-27,-12-24 23,13 42 46,-3 0-1,-2 1 1,-1 0 0,-3 0-1,-1 0 1,-3 1 0,-5 46-1,5-86-18,-9 60 204,8-61-197,0 0 0,-1 0 0,1-1 0,-1 1 0,0-1 1,0 1-1,0-1 0,-1 0 0,0 0 0,1 0 0,-5 4 0,6-7-25,1 0 0,-1-1 0,0 1 0,1 0 0,-1-1 0,0 1-1,0-1 1,1 1 0,-1-1 0,0 0 0,0 1 0,0-1 0,0 0 0,0 1 0,0-1 0,0 0 0,1 0 0,-1 0-1,0 0 1,0 0 0,0 0 0,0 0 0,0 0 0,0 0 0,0 0 0,0-1 0,-1 1 0,1-1-1,-1-1 1,0 1 0,0 0 0,1-1 0,-1 1-1,1-1 1,-1 1 0,1-1 0,-1 0-1,1 1 1,-1-4 0,-3-4 8,0 0 0,1-1 1,-5-19-1,6 15-8,0 1-1,1-1 1,1 1-1,0-1 1,1 0-1,0 1 1,1-1-1,1 0 1,4-20-1,-1 16-13,1 1-1,1 1 1,0-1-1,1 1 1,1 0-1,19-27 1,33-35-135,26-37-32,-77 100 153,0-2-1,-2 1 1,1-2-1,-2 1 1,8-28 0,-13 37 22,-1 0-1,0-1 1,0 1 0,-1 0 0,0-1 0,0 1 0,-3-11-1,3 17 6,0 0 0,0 0-1,-1 0 1,1-1-1,-1 1 1,1 0-1,-1 0 1,0 0 0,0 0-1,0 0 1,0 0-1,0 0 1,-1 1-1,1-1 1,0 0 0,-1 1-1,0-1 1,1 1-1,-1-1 1,0 1-1,1 0 1,-1-1-1,0 1 1,0 0 0,0 0-1,0 1 1,0-1-1,0 0 1,-1 1-1,-2-1 1,2 1 3,0 0-1,0 1 1,1 0-1,-1-1 1,1 1-1,-1 0 1,0 0 0,1 0-1,0 1 1,-1-1-1,1 1 1,0-1-1,0 1 1,0 0 0,0 0-1,0 0 1,0 0-1,0 0 1,-2 4 0,-2 3 4,1 0 1,-1 0 0,-6 19 0,6-12-6,1-1 0,1 1-1,-4 30 1,7-40-7,1 0 1,-1 0-1,1 0 0,0 0 0,1 1 0,0-1 0,0 0 0,0 0 0,0 0 0,1 0 1,0 0-1,6 10 0,-7-14 1,1 1 0,0-1 1,0 0-1,0 0 1,0 0-1,0-1 0,1 1 1,-1 0-1,0-1 0,1 0 1,0 1-1,-1-1 0,1 0 1,0 0-1,-1-1 1,1 1-1,0 0 0,0-1 1,-1 0-1,1 1 0,0-1 1,0-1-1,0 1 0,0 0 1,-1-1-1,1 1 0,0-1 1,0 0-1,-1 0 1,4-1-1,3-1 12,-1-1-1,1 0 1,-1 0-1,0-1 1,0 0 0,-1 0-1,14-13 1,-8 5 7,-1-1-1,16-23 1,-25 32-22,1-1 0,-1 1 0,0-1 0,0 0 0,-1 0 0,1 0 0,-2 0 0,1 0 0,0 0-1,0-11 1,-14 97-90,11-70 100,0 0-3,0 0 0,1 1 1,0-1-1,3 17 1,-3-25-5,0-1 0,1 1 0,-1 0 1,1-1-1,-1 1 0,1-1 0,-1 0 1,1 1-1,0-1 0,-1 1 0,1-1 0,0 0 1,0 1-1,0-1 0,0 0 0,1 0 1,-1 0-1,0 0 0,0 0 0,1 0 1,-1 0-1,0-1 0,1 1 0,-1 0 0,1-1 1,-1 1-1,1-1 0,-1 1 0,1-1 1,-1 0-1,1 0 0,-1 1 0,1-1 1,0 0-1,-1 0 0,1-1 0,2 1 0,4-3 3,0 0-1,0 0 1,-1 0-1,1-1 0,-1 0 1,0 0-1,0-1 1,-1 0-1,1 0 1,-1-1-1,10-10 0,-9 8 1,1 0-1,0 1 0,1 1 1,-1-1-1,17-8 0,-24 15-3,-1-1 1,1 1-1,0 0 0,-1 0 1,1-1-1,0 1 1,0 0-1,-1 0 0,1 0 1,0 0-1,0 0 0,-1 0 1,1 0-1,0 0 0,0 0 1,-1 0-1,1 0 0,0 1 1,0-1-1,-1 0 0,1 0 1,0 1-1,-1-1 0,1 0 1,0 1-1,-1-1 0,1 1 1,0-1-1,-1 1 0,1-1 1,-1 1-1,1 0 1,-1-1-1,1 1 0,-1-1 1,0 1-1,1 0 0,-1 1 1,3 3 0,-1 1 0,-1-1-1,1 1 1,0 8 0,4 9-23,-6-22 23,1-1 0,-1 0 0,0 1 0,0-1 0,0 1 0,1-1 0,-1 0 1,0 1-1,1-1 0,-1 0 0,0 1 0,1-1 0,-1 0 0,0 0 0,1 1 0,-1-1 0,1 0 1,-1 0-1,0 0 0,1 1 0,-1-1 0,1 0 0,-1 0 0,1 0 0,-1 0 0,1 0 0,-1 0 1,0 0-1,1 0 0,-1 0 0,1 0 0,-1 0 0,1 0 0,-1 0 0,1-1 0,-1 1 0,0 0 1,1 0-1,-1 0 0,1-1 0,-1 1 0,0 0 0,1 0 0,-1-1 0,0 1 0,1 0 0,-1-1 1,0 1-1,1-1 0,18-22 29,-16 18-29,14-20 2,-8 11 6,0 0 0,1 1 0,0 0 0,1 1 0,1 0 0,16-12 0,-26 22-10,-1 1 1,1 0 0,0 0-1,0 0 1,0 0-1,0 0 1,0 0-1,1 0 1,-1 1 0,0-1-1,0 1 1,0 0-1,0-1 1,5 1-1,-6 1 2,0-1-1,1 0 0,-1 1 1,1-1-1,-1 1 0,0 0 0,1-1 1,-1 1-1,0 0 0,0 0 0,1 0 1,-1 0-1,0 0 0,0 0 1,0 0-1,1 2 0,3 5 2,-2 0-1,1-1 0,-1 1 1,0 1-1,-1-1 1,2 10-1,4 9 15,-8-27-14,0 1 1,0-1-1,1 1 1,-1-1-1,0 1 1,1-1-1,-1 1 0,0-1 1,1 1-1,-1-1 1,0 0-1,1 1 1,-1-1-1,1 0 1,-1 1-1,1-1 1,-1 0-1,1 1 1,-1-1-1,1 0 1,-1 0-1,1 0 0,-1 0 1,1 1-1,0-1 1,-1 0-1,1 0 1,-1 0-1,1 0 1,-1 0-1,1 0 1,0 0-1,-1-1 1,1 1-1,-1 0 0,1 0 1,-1 0-1,1-1 1,-1 1-1,1 0 1,-1 0-1,1-1 1,-1 1-1,1 0 1,-1-1-1,0 1 1,2-1-1,22-22 36,-21 20-34,18-21 11,-13 14-46,1 0 1,0 0 0,0 1 0,1 0-1,0 1 1,1 0 0,-1 1 0,21-11-1,-30 18 25,1-1-1,-1 1 0,0-1 1,1 1-1,-1-1 1,1 1-1,0 0 0,-1-1 1,1 1-1,-1 0 0,1 0 1,-1 0-1,1 1 0,-1-1 1,1 0-1,-1 0 0,1 1 1,-1-1-1,1 1 0,-1 0 1,1-1-1,-1 1 1,0 0-1,2 1 0,-1 0-2,0 0 0,0 0-1,-1 0 1,1 1 0,-1-1-1,1 1 1,-1-1-1,0 1 1,0-1 0,0 1-1,-1 0 1,2 4 0,-1 4 9,0 1 0,0 0 0,-1-1-1,0 1 1,-4 17 0,-2-5-30,6-23-16,0 0 0,0 0 0,-1 0 0,1 0 0,-1 0 0,1 0 0,-1 0-1,1 0 1,-1 0 0,1 0 0,-1 0 0,0 0 0,0-1 0,1 1-1,-1 0 1,0-1 0,0 1 0,0 0 0,-1 0 0,1-1 59,1 0 1,-1 0-1,0-1 1,0 1-1,0 0 1,0 0-1,0-1 0,1 1 1,-1 0-1,0-1 1,0 1-1,1-1 1,-1 1-1,0-1 1,1 1-1,-1-1 1,0 0-1,1 1 0,-2-2 1,-13-17-160,10 12 102,-18-22-148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5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20724,'-3'9'1993,"0"1"-1377,0-2-272,7 0 920,6-1-800,6-1 689,4-1-969,-1-3-160,1 1-24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5.8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0 223 15819,'2'0'272,"0"1"1,0 0-1,0-1 0,1 0 0,-1 1 0,0-1 0,0 0 0,0 0 0,0 0 0,0-1 0,0 1 0,0 0 0,1-1 0,-1 1 1,0-1-1,0 0 0,0 0 0,-1 0 0,1 0 0,0 0 0,0 0 0,0 0 0,-1 0 0,1-1 0,2-1 0,3-4 275,0 0 0,0-1-1,-1 0 1,6-9 0,-1 0 130,17-34 0,-24 43-571,-1 0 0,-1 1 0,1-1 1,-1 0-1,-1 0 0,1 0 0,-1-13 0,-1 20-92,1 1 1,-1-1-1,0 0 0,0 0 0,0 1 1,0-1-1,0 0 0,0 0 1,0 1-1,0-1 0,-1 0 0,1 0 1,0 1-1,0-1 0,0 0 1,-1 1-1,1-1 0,-1 0 0,1 1 1,0-1-1,-1 1 0,1-1 1,-1 0-1,1 1 0,-2-1 0,1 1 0,1 0 0,-1 0 0,0 0 0,0 0 0,0 1-1,1-1 1,-1 0 0,0 1 0,1-1 0,-1 0 0,0 1 0,1-1-1,-1 1 1,0-1 0,1 1 0,-1-1 0,1 1 0,-2 1-1,-3 4 50,0 1-1,1-1 1,-7 12-1,1 7-36,0 0-1,2 1 1,0 0-1,2 0 1,1 1-1,-2 34 1,7-59-29,0-1 1,0 1-1,-1-1 1,1 1-1,0-1 1,0 1-1,0-1 1,1 1-1,-1-1 1,0 0-1,1 1 1,-1-1-1,1 1 1,-1-1-1,1 0 1,-1 1-1,1-1 1,0 0-1,0 0 1,1 3-1,-1-4 0,0 1 0,1-1-1,-1 0 1,0 0 0,0 1 0,0-1-1,0 0 1,0 0 0,0 0-1,0 0 1,0 0 0,0-1-1,0 1 1,0 0 0,0 0 0,0-1-1,0 1 1,0 0 0,0-1-1,0 1 1,1-2 0,8-4-35,-1 0 0,0-1 0,16-15 1,-22 19 26,7-7-23,4-4-19,1 0-1,0 1 1,0 1-1,31-18 1,-45 29 52,0 0 1,1 1 0,-1-1 0,0 0 0,0 1-1,0-1 1,0 1 0,1 0 0,-1-1 0,0 1-1,0 0 1,1 0 0,-1 0 0,0 0-1,0 0 1,1 0 0,-1 0 0,0 0 0,0 0-1,1 1 1,-1-1 0,0 1 0,0-1-1,0 1 1,1-1 0,-1 1 0,0-1 0,0 1-1,0 0 1,0 0 0,0-1 0,0 1-1,0 0 1,-1 0 0,1 0 0,0 0 0,0 0-1,-1 0 1,1 1 0,0-1 0,-1 0-1,1 0 1,-1 0 0,0 0 0,1 3 0,1 6 27,-1 0 1,1 0-1,-2 0 1,0 17 0,0-15-7,-1-4-6,3 26 81,-2-33-93,1-1-1,-1 1 1,0 0 0,0-1 0,0 1 0,0-1 0,1 1 0,-1 0-1,0-1 1,1 1 0,-1-1 0,0 1 0,1-1 0,-1 1 0,1-1-1,-1 1 1,1-1 0,-1 1 0,1-1 0,-1 1 0,1-1 0,0 0-1,-1 1 1,1-1 0,-1 0 0,1 0 0,0 0 0,-1 1 0,1-1-1,0 0 1,-1 0 0,1 0 0,0 0 0,-1 0 0,1 0 0,0 0-1,-1 0 1,1 0 0,0 0 0,-1-1 0,1 1 0,1-1-1,8-4 8,0-1 0,1 0 0,-2 0 0,1-1 0,-1-1 0,15-15 0,2 0-10,-14 13 0,-4 1-18,1 2 1,-1-1 0,2 1-1,-1 1 1,1 0-1,0 0 1,0 1-1,0 0 1,17-5-1,-25 10 17,-1-1 0,0 1-1,1 0 1,-1 0 0,0 0-1,1 0 1,-1 0 0,1 0-1,-1 1 1,0-1 0,1 0 0,-1 1-1,0-1 1,0 1 0,1-1-1,-1 1 1,0-1 0,0 1-1,0 0 1,1 0 0,-1 0 0,0 0-1,0 0 1,0 0 0,-1 0-1,1 0 1,0 0 0,0 0-1,-1 0 1,1 0 0,0 1 0,-1-1-1,1 0 1,-1 0 0,1 1-1,-1-1 1,0 0 0,0 1-1,0-1 1,0 1 0,0 1 0,1 8 18,-1 0 0,0 0 0,-1-1 1,-1 13-1,0-15 7,-3 15 88,-1 7 54,7-30-173,-1 1 0,0-1 0,0 0 1,1 1-1,-1-1 0,0 1 1,1-1-1,-1 1 0,1-1 1,-1 0-1,0 1 0,1-1 0,-1 0 1,1 1-1,-1-1 0,1 0 1,-1 0-1,1 0 0,-1 1 1,1-1-1,-1 0 0,1 0 0,-1 0 1,1 0-1,-1 0 0,2 0 1,11 5-38,-4 2-73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4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134 336 17900,'-6'0'233,"0"0"1,0 0-1,1 1 0,-1 0 1,0 0-1,1 0 0,-1 1 1,1 0-1,-1 0 0,1 0 1,0 0-1,0 1 0,0 0 1,0 0-1,-6 5 0,8-5-147,0 0-1,-1 0 1,1 0-1,0 0 0,0 0 1,1 1-1,-1-1 1,1 1-1,0 0 1,0 0-1,0 0 1,0 0-1,1 0 1,-1 0-1,1 0 0,0 0 1,0 1-1,1-1 1,-1 0-1,1 7 1,0-9-70,1 1 0,-1-1 0,1 0 0,-1 1 0,1-1 1,0 1-1,0-1 0,0 0 0,0 0 0,0 1 0,1-1 0,-1 0 1,1 0-1,-1 0 0,1-1 0,0 1 0,-1 0 0,1-1 0,0 1 1,0-1-1,1 1 0,-1-1 0,0 0 0,0 0 0,0 0 0,1 0 1,-1 0-1,1-1 0,-1 1 0,0-1 0,1 1 0,-1-1 0,1 0 1,4 0-1,-1 0-8,1-1 1,-1 1 0,0-1-1,0 0 1,1-1 0,-1 0-1,0 0 1,0 0 0,-1 0-1,1-1 1,0 0 0,8-6-1,-6 2 2,0-1 0,0 0 1,-1 0-1,0-1 0,-1 1 0,0-1 0,0-1 0,-1 1 0,0-1 1,-1 0-1,0 0 0,0-1 0,-1 1 0,2-15 0,-5 24-12,0 1 0,0-1 0,0 1 0,0-1 0,1 0 0,-1 1 0,0-1 0,-1 1 0,1-1 0,0 0 0,0 1 0,0-1 0,0 1 0,0-1 0,-1 1 0,1-1 0,0 0 1,0 1-1,-1-1 0,1 1 0,-1-1 0,-8 3-37,-11 18-7,15-13 52,1 1-1,0 0 1,0 0-1,1 0 0,0 1 1,1-1-1,-1 1 1,2 0-1,-2 8 1,3-14 5,-1 0 1,1-1 0,0 1-1,0 0 1,0-1 0,0 1 0,1 0-1,-1-1 1,1 1 0,-1 0-1,1-1 1,0 1 0,0-1-1,0 1 1,1-1 0,-1 0-1,0 1 1,1-1 0,-1 0 0,1 0-1,0 0 1,0 0 0,0 0-1,0-1 1,0 1 0,0 0-1,1-1 1,-1 0 0,0 1-1,1-1 1,-1 0 0,1 0 0,3 1-1,1-1 14,1-1-1,-1 1 0,0-1 0,1 0 1,-1-1-1,0 1 0,1-2 0,-1 1 1,0-1-1,0 0 0,0 0 1,0-1-1,-1 0 0,1 0 0,-1-1 1,0 1-1,7-6 0,2-2-7,0-1 1,-1-1-1,0 0 0,-1 0 0,15-23 0,-26 35-20,1-2-11,-1-1 0,1 1 0,-1 0 0,1-1 0,-1 0 0,0 1 0,0-1 0,-1 0 0,1 0-1,-1 0 1,0 0 0,0 0 0,1-8 0,-2 12 11,0-1-1,0 1 0,0 0 1,0 0-1,0 0 0,0-1 1,0 1-1,0 0 0,0 0 1,0 0-1,0 0 0,0-1 1,0 1-1,-1 0 0,1 0 1,0 0-1,0 0 0,0-1 1,0 1-1,0 0 0,0 0 1,-1 0-1,1 0 0,0 0 1,0 0-1,0-1 0,0 1 1,0 0-1,-1 0 0,1 0 1,0 0-1,0 0 0,0 0 1,0 0-1,-1 0 0,1 0 1,0 0-1,0 0 0,-10 4-79,-7 10-24,11-8 104,2 0 0,-1 0 1,1 1-1,-1-1 0,2 1 0,-1 0 0,1 0 1,0 0-1,1 0 0,-1 0 0,1 1 0,1-1 1,0 1-1,-1 8 0,2-13 13,0 1 1,0 0-1,0-1 1,0 1-1,1-1 0,0 1 1,0-1-1,0 1 1,0-1-1,0 0 0,1 0 1,-1 1-1,1-1 1,0 0-1,0 0 0,0 0 1,0-1-1,0 1 1,1 0-1,0-1 0,-1 0 1,1 1-1,0-1 1,0 0-1,0-1 0,0 1 1,0 0-1,1-1 1,-1 0-1,0 0 1,1 0-1,4 1 0,-1-1 5,1 0 0,0 0-1,-1-1 1,1 0 0,0 0-1,0-1 1,-1 0-1,1 0 1,-1-1 0,1 0-1,-1-1 1,1 1 0,-1-1-1,10-6 1,-7 3-23,-1 1-1,-1-1 1,1-1 0,-1 0-1,0 0 1,-1 0 0,0-1-1,0 0 1,0-1 0,6-10-1,-2-3-67,-11 21 68,1 0-1,-1 0 1,1 0-1,-1 0 1,0-1-1,0 1 1,1 0-1,-1 0 1,0 0-1,0-1 1,0 1-1,0 0 1,0 0-1,0 0 0,0-1 1,-1 1-1,0-1 1,1 1 6,0 1 0,-1 0 0,1 0 0,0 0 0,-1 0 0,1 0 0,-1 0 0,1 0 0,0 0 0,-1 0 0,1 0 0,-1 0 0,1 0 0,0 0 0,-1 0 0,1 0 0,-1 0 0,1 0 0,0 0 0,-1 1 0,1-1 0,0 0 0,-1 0 0,1 0 0,0 1 0,-1-1 0,1 0 0,0 0 0,-1 1 0,1-1 0,0 0 0,0 1 0,-1-1 0,1 0 0,0 1 0,0-1 0,0 1 0,-10 12-41,8-11 51,1 1 0,0-1 0,0 0-1,0 1 1,0-1 0,0 1 0,1-1-1,-1 1 1,1-1 0,-1 1 0,1 0-1,0-1 1,0 1 0,1 3 0,-1-4-2,1-1 0,-1 1 0,1-1 0,-1 1 0,1-1 0,0 0 0,-1 1 0,1-1 0,0 0 0,0 0 0,0 1 0,0-1 0,0 0 0,0 0 0,1 0 0,-1 0 0,0-1 0,0 1 0,1 0 0,-1 0 0,0-1 0,1 1 0,-1-1 0,1 1 0,-1-1 0,3 1 0,5 0 17,-1-1-1,1 0 1,0 0-1,-1 0 1,1-1-1,-1-1 1,1 0 0,-1 0-1,0 0 1,13-6-1,7-4 23,42-25 1,-43 18-43,0 0 0,-1-2 1,-1 0-1,-1-2 0,-1-1 0,-1-1 1,-1 0-1,-1-2 0,-1 0 0,16-33 1,-31 52-19,0 0 0,0 0 0,-1-1 0,0 1 0,-1-1 1,4-17-1,-6 26 12,0-1 0,0 0 0,0 1 0,1-1 0,-1 1 0,0-1 0,0 1 0,0-1 0,0 0 0,0 1 0,0-1 0,0 1 0,0-1 0,0 1 0,0-1 0,-1 0 0,1 1 0,0-1 0,0 1 0,0-1 0,-1 1 0,1-1 0,0 1 0,-1-1 0,1 1 0,0-1 0,-1 1 0,1 0 0,-1-1 0,1 1 0,-1 0 0,1-1 0,0 1 0,-1 0 0,0-1 0,-1 1-1,1 0-1,-1 1 0,1-1 0,-1 1 0,1-1 1,-1 1-1,1 0 0,-1-1 0,1 1 1,0 0-1,0 0 0,-3 2 0,-34 36-17,23-20 33,0 0 1,2 1 0,0 0-1,2 1 1,0 1 0,1-1 0,1 2-1,1-1 1,1 1 0,2 0-1,0 1 1,-3 42 0,4 137-7,-6 62-64,8-248 86,2-17-25,0 0 0,0 0-1,0 0 1,0 0-1,0 0 1,0 0-1,0 0 1,0 0 0,-1 0-1,1 0 1,0 0-1,0 0 1,0 0 0,0-1-1,0 1 1,0 0-1,0 0 1,0 0-1,0 0 1,0 0 0,0 0-1,0 0 1,0 0-1,0 0 1,0 0 0,0 1-1,0-1 1,0 0-1,0 0 1,0 0-1,0 0 1,-1 0 0,4-30-239,12-48-933,27-83 1,-28 119 681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8.2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37 422 18428,'0'0'67,"0"0"0,-1 0-1,1 0 1,0-1 0,0 1 0,0 0 0,0 0-1,-1 0 1,1 0 0,0-1 0,0 1 0,0 0-1,-1 0 1,1 0 0,0 0 0,0 0 0,-1 0-1,1 0 1,0-1 0,0 1 0,-1 0 0,1 0-1,0 0 1,0 0 0,-1 0 0,1 0 0,0 0-1,0 0 1,-1 0 0,1 0 0,0 1 0,0-1-1,0 0 1,-1 0 0,1 0 0,0 0 0,0 0-1,-1 0 1,1 0 0,0 1 0,0-1 0,0 0-1,-1 0 1,1 0 0,0 0 0,0 1 0,0-1-1,0 0 1,0 0 0,-1 1 0,1-1 0,0 0-1,0 1 1,-10 13 1088,6-5-955,1 0-1,1 0 1,0 0-1,0 0 1,1 0-1,0 1 1,0-1 0,1 0-1,0 1 1,1-1-1,0 0 1,3 11-1,-4-19-196,0 1-1,1-1 0,-1 1 1,0-1-1,1 1 1,-1-1-1,1 0 1,0 1-1,-1-1 1,1 0-1,0 0 0,0 1 1,0-1-1,0 0 1,0 0-1,0 0 1,0 0-1,0 0 0,0 0 1,0 0-1,1-1 1,-1 1-1,0 0 1,1-1-1,-1 1 0,0-1 1,1 1-1,-1-1 1,1 0-1,-1 1 1,1-1-1,-1 0 0,1 0 1,-1 0-1,1 0 1,-1 0-1,0-1 1,1 1-1,-1 0 1,2-1-1,2-1 1,0 0-1,-1 0 1,1-1-1,-1 1 1,0-1-1,0 0 1,0 0 0,0 0-1,0-1 1,6-7-1,4-9 76,-1 0 0,0-1 0,-2-1 0,0 0 0,-1 0 0,-2-1-1,0 0 1,-1-1 0,3-29 0,-8 36 144,-5 24-45,-4 28-33,-1 75-38,8-96-96,0-1 0,1 0 1,1 1-1,0-1 1,1 0-1,5 16 1,-7-28-3,-1 1 0,1-1 0,-1 1 0,1-1 0,0 0 0,-1 1 0,1-1 0,0 1 0,0-1 0,0 0 0,0 0 0,0 0 0,0 0 0,0 1 0,0-1 0,1-1 0,-1 1 0,0 0 0,1 0 0,-1 0 0,1-1 0,-1 1 0,0-1 0,1 1 0,-1-1 0,1 1 0,0-1 0,-1 0 0,1 0 0,-1 0 0,1 0 0,-1 0 0,1 0 0,-1 0 0,1-1 0,0 1 0,-1 0 0,1-1 0,-1 1 0,0-1 0,1 0 0,-1 1 0,1-1 0,-1 0 0,0 0 0,2-1 0,4-5 45,0 0 0,0 1 0,-1-2 0,0 1 0,0-1 0,-1 0 0,0 0 1,5-12-1,2-5 165,13-45 0,-4-12 149,-19 74-330,-1 1 0,0 0 1,0 0-1,-1-1 0,0 1 0,0-1 1,-1 1-1,-3-14 0,4 21-34,0-1-1,0 1 1,0-1-1,0 1 1,0 0 0,0-1-1,0 1 1,0 0-1,-1-1 1,1 1 0,0 0-1,0-1 1,0 1-1,-1 0 1,1-1 0,0 1-1,0 0 1,-1 0 0,1-1-1,0 1 1,-1 0-1,1 0 1,0 0 0,-1-1-1,1 1 1,0 0-1,-1 0 1,1 0 0,-1 0-1,1 0 1,0 0-1,-1 0 1,1 0 0,0 0-1,-1 0 1,1 0-1,-1 0 1,1 0 0,0 0-1,-1 0 1,1 0 0,0 0-1,-1 0 1,1 0-1,0 1 1,-1-1 0,1 0-1,0 0 1,-1 1-1,1-1 1,0 0 0,-1 0-1,1 1 1,0-1-1,0 0 1,-1 0 0,1 1-1,0-1 1,0 0-1,0 1 1,-1 0 0,-12 20 35,8-7-28,0 1 0,0 0 0,2 0-1,0 0 1,0 0 0,1 1 0,1-1 0,1 1 0,2 22 0,-2-37-11,0 0 0,0 0 0,0 0 1,0 1-1,1-1 0,-1 0 1,0 0-1,1 0 0,-1 0 0,1 0 1,-1 0-1,1 0 0,-1 0 1,1 0-1,0 0 0,0 0 0,-1 0 1,1 0-1,0 0 0,0-1 0,0 1 1,0 0-1,0-1 0,0 1 1,0-1-1,0 1 0,0-1 0,0 1 1,0-1-1,0 0 0,1 1 0,-1-1 1,0 0-1,0 0 0,0 0 1,0 0-1,1 0 0,-1 0 0,0 0 1,0 0-1,0-1 0,0 1 0,1 0 1,-1-1-1,0 1 0,0-1 1,0 1-1,0-1 0,1 0 0,6-4-4,0 0-1,0 0 1,-1 0-1,12-12 1,5-7-12,-19 17 15,1 0 1,1 0-1,-1 1 0,1 1 1,0-1-1,0 1 0,1 0 1,-1 0-1,16-6 0,-22 11 2,0 0 0,0 0-1,0 0 1,0 1 0,-1-1-1,1 0 1,0 0 0,0 1-1,0-1 1,0 0-1,-1 1 1,1-1 0,0 1-1,0-1 1,-1 1 0,1-1-1,0 1 1,-1-1 0,1 1-1,0 0 1,-1-1 0,1 1-1,-1 0 1,1 0 0,-1 0-1,1-1 1,-1 1-1,0 0 1,0 0 0,1 0-1,-1 0 1,0 0 0,0 0-1,8 36-30,-7-31 17,7-17 42,1-7-9,-1-5-15,0 4-5,-1-1-1,0 0 1,5-35-1,-12 55-14,0 0-1,0 0 1,0-1-1,0 1 0,1 0 1,-1 0-1,0-1 1,0 1-1,0 0 0,0 0 1,0-1-1,0 1 1,0 0-1,0-1 0,0 1 1,0 0-1,0 0 1,0-1-1,0 1 1,-1 0-1,1 0 0,0-1 1,0 1-1,0 0 1,0 0-1,0-1 0,0 1 1,-1 0-1,1 0 1,0 0-1,0-1 0,0 1 1,-1 0-1,1 0 1,0 0-1,0 0 1,0 0-1,-1-1 0,1 1 1,0 0-1,0 0 1,-1 0-1,1 0 0,-1 0 1,1 0 7,0 0 1,0 0 0,0 0-1,0 0 1,0 0 0,0 0-1,-1 0 1,1 0-1,0 0 1,0 0 0,0 0-1,0 0 1,0 0 0,0 0-1,0 0 1,0 0-1,-1 1 1,1-1 0,0 0-1,0 0 1,0 0 0,0 0-1,0 0 1,0 0-1,0 0 1,0 0 0,0 0-1,0 1 1,0-1 0,0 0-1,0 0 1,0 0-1,0 0 1,0 0 0,0 0-1,0 1 1,0-1 0,0 0-1,0 0 1,0 0-1,0 0 1,0 0 0,0 0-1,0 0 1,0 1 0,0-1-1,0 0 1,0 0-1,0 0 1,0 0 0,0 0-1,0 0 1,0 0 0,0 0-1,0 0 1,0 1-1,1-1 1,0 2 6,0 0 0,-1 0 0,1 0 0,0 1 0,-1-1 0,1 0 0,-1 1 0,0-1 0,0 0 0,0 1-1,0-1 1,-1 3 0,1-5 2,-3 31 43,-13 58 0,11-67 26,0 1 0,1-1-1,2 1 1,-1 40 0,3-62-66,0 0 1,0-1 0,0 1-1,0-1 1,0 1 0,0-1-1,0 1 1,0 0 0,0-1-1,0 1 1,1-1 0,-1 1-1,0-1 1,0 1 0,0-1-1,1 1 1,-1-1 0,0 1-1,1-1 1,-1 1 0,0-1-1,1 1 1,-1-1 0,0 1-1,1-1 1,-1 0 0,1 1-1,-1-1 1,1 0 0,-1 1-1,1-1 1,-1 0 0,1 0-1,0 1 1,0-2 0,1 1 0,-1-1 0,0 1 0,1-1-1,-1 1 1,0-1 0,0 1 0,0-1 0,1 0 0,-1 0-1,0 0 1,0 0 0,1-1 0,27-34 11,-14 8 5,-12 22-13,-1 0 0,2 1-1,-1-1 1,1 1 0,4-6-1,-12 21-7,0 1 0,0 0-1,-2 19 1,5-28-4,1 0 0,0 0 0,0 0 0,0 0 0,0 0 0,1 0 0,-1 0 0,1 1 0,-1-1 0,1 0 0,-1-1 0,3 4 0,-3-4 4,0-1-1,0 0 1,1 0 0,-1 1 0,0-1 0,0 0-1,1 0 1,-1 0 0,0 0 0,0 1-1,1-1 1,-1 0 0,0 0 0,0 0 0,1 0-1,-1 0 1,0 0 0,1 0 0,-1 0 0,0 0-1,1 0 1,-1 0 0,0 0 0,0 0 0,1 0-1,-1 0 1,0 0 0,1 0 0,-1 0-1,0-1 1,14-11 11,6-19 3,-1-1 0,15-35 1,-15 30-37,26-41 0,-44 76 22,0 0-1,0 0 1,0 0-1,1 1 1,-1-1-1,1 0 1,0 1-1,-1-1 1,1 1-1,0 0 1,0 0 0,0-1-1,0 1 1,0 0-1,0 0 1,2 0-1,-3 1 1,-1 0 0,1 0 1,-1 0-1,1 0 0,-1 0 0,1 0 0,-1 0 0,1 0 1,-1 1-1,1-1 0,-1 0 0,1 0 0,-1 0 0,1 1 0,-1-1 1,1 0-1,-1 1 0,0-1 0,1 0 0,-1 1 0,1-1 1,-1 0-1,0 1 0,1 0 0,0 1 3,0-1 0,-1 1-1,1 0 1,0 0 0,-1 0 0,0-1-1,1 1 1,-1 0 0,0 0 0,0 2 0,-3 49-51,2-39 68,0 0 0,1 19 0,0-33-20,0 1 1,0-1 0,0 0 0,0 1 0,0-1 0,0 0 0,0 0 0,0 1 0,0-1 0,0 0 0,0 1 0,0-1 0,0 0 0,0 0 0,0 1 0,0-1 0,0 0 0,1 1 0,-1-1 0,0 0 0,0 0 0,0 0 0,0 1 0,1-1 0,-1 0-1,0 0 1,0 0 0,0 1 0,1-1 0,-1 0 0,0 0 0,0 0 0,1 0 0,-1 1 0,8-8 7,4-17-11,-7 11-39,0 0 0,-2 0 0,1 0 1,-2-1-1,0 1 0,1-27 0,-3 34-216,-1 1 0,1-1 1,-1 0-1,0 1 0,-1-1 0,1 1 0,-1 0 1,0-1-1,0 1 0,0 0 0,-1 0 0,0 0 1,0 1-1,0-1 0,-1 1 0,0-1 0,1 1 1,-1 0-1,-8-5 0,-14-6-3055,18 12 1749,1-1-1,0 0 1,0-1 0,-9-7-1,15 11 1538,0 0 1,0 0-1,0 0 0,0 0 0,0 0 0,0-1 0,0 1 0,1 0 0,-1 0 0,0-1 1,1 1-1,-1 0 0,1-1 0,-1 1 0,1-1 0,0 1 0,0 0 0,0-1 0,-1 1 1,1-1-1,1 1 0,-1-1 0,0 1 0,0 0 0,0-1 0,1 1 0,-1-1 0,1 1 1,-1 0-1,2-2 0,0-1 719,0 0 1,0 0-1,0 1 1,1-1 0,0 1-1,0-1 1,0 1-1,0 0 1,6-5-1,-7 7-593,0 0 1,0 0-1,0 0 0,0 0 0,0 1 0,0-1 0,0 1 0,0-1 0,0 1 0,0-1 0,0 1 1,0 0-1,0 0 0,0 0 0,0 0 0,0 1 0,0-1 0,0 0 0,0 1 0,0 0 0,0-1 1,0 1-1,3 1 0,10 7-16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8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134 180 21429,'0'0'128,"-1"0"1,0-1 0,1 1-1,-1 0 1,0 0 0,1 0-1,-1 0 1,1 0 0,-1 0-1,0 0 1,1 0 0,-1 0-1,0 0 1,1 0 0,-1 0-1,0 0 1,1 0 0,-1 1-1,0-1 1,1 0 0,-1 0-1,0 1 1,-18 6 343,12-3-304,0 0 0,0 0 0,1 1 0,0 0 0,-1 0 0,2 0 0,-1 1 0,1 0 0,0 0 0,0 0 0,1 1 0,-1-1 0,1 1 0,1 0 0,0 0 0,0 1-1,0-1 1,1 1 0,0-1 0,-2 13 0,4-19-167,-1 0-1,1 1 1,0-1-1,0 0 0,0 1 1,0-1-1,0 0 0,1 1 1,-1-1-1,0 0 1,0 0-1,1 1 0,-1-1 1,1 0-1,-1 0 0,1 0 1,0 0-1,-1 1 1,1-1-1,0 0 0,0 0 1,0 0-1,0-1 0,2 3 1,-2-2-1,1-1 0,0 1 0,0-1 0,-1 0 0,1 1 0,0-1 0,0 0 0,0 0 0,0 0 0,-1 0 0,1-1 0,0 1 0,0 0 0,0-1 0,2 0 0,6-3-2,0 0 1,-1-1 0,1 0-1,15-11 1,-2-3 17,0-1 0,-1-1 0,-2-1 0,0-1 0,-1-1 0,-1 0 0,-1-2 0,-2 0 0,15-33 0,-28 56-11,1-3 10,-1 1 0,0-1 0,1 0 0,-2 0 0,1 0 1,1-10-1,-3 16-14,0 0 0,0 0 0,0-1 0,0 1 0,0 0 1,0 0-1,0 0 0,0-1 0,0 1 0,0 0 0,0 0 0,0 0 0,0-1 1,0 1-1,0 0 0,0 0 0,0 0 0,0-1 0,0 1 0,0 0 0,0 0 1,0 0-1,0-1 0,0 1 0,0 0 0,0 0 0,0 0 0,-1 0 0,1 0 1,0-1-1,0 1 0,0 0 0,0 0 0,0 0 0,-1 0 0,1 0 0,0 0 1,0-1-1,0 1 0,-1 0 0,-6 7 23,-8 17 0,3 1-78,1 1 0,2 0 0,-10 36 0,16-50-23,1 0 1,0 1-1,1-1 1,0 0-1,0 1 1,2-1-1,-1 1 1,2-1-1,4 23 1,-5-32 67,0 0-1,0-1 1,1 1 0,-1 0 0,0-1-1,1 1 1,0-1 0,-1 1 0,1-1-1,0 0 1,0 0 0,1 1 0,-1-2-1,0 1 1,1 0 0,-1 0 0,5 2-1,22 1-255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9.4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129 130 16796,'-1'-1'77,"1"0"1,0 1 0,0-1 0,0 0 0,-1 0 0,1 0 0,0 1-1,0-1 1,-1 0 0,1 1 0,-1-1 0,1 0 0,-1 1 0,1-1 0,-1 0-1,1 1 1,-1-1 0,0 1 0,1-1 0,-1 1 0,0 0 0,1-1-1,-1 1 1,0-1 0,1 1 0,-1 0 0,0 0 0,-1-1 0,0 1 27,0 1 0,1-1 0,-1 1 1,1-1-1,-1 1 0,1-1 1,-1 1-1,1 0 0,0 0 1,-1 0-1,1-1 0,0 1 0,-2 2 1,-5 5 271,0 0 0,1 1 0,-7 10 1,7-9-247,0 0 0,1 0 0,1 1-1,0 0 1,0 0 0,1 0 0,0 1 0,1-1 0,0 1 0,-2 20 0,9-20 57,4-12-13,9-15 58,-6-1-141,-1 0 0,0-1 0,-1 0 1,-1 0-1,7-20 0,24-94 406,-26 85-259,-13 46-232,-1 0 0,1-1 0,0 1 0,0 0 0,1-1 0,-1 1 0,0 0 0,0-1 0,0 1 0,0-1 0,0 1 0,0 0 0,0-1-1,1 1 1,-1 0 0,0 0 0,0-1 0,0 1 0,1 0 0,-1-1 0,0 1 0,0 0 0,1 0 0,-1-1 0,0 1 0,1 0 0,-1 0 0,0 0 0,1-1 0,3 12 83,0 26-31,-4-34-41,2 19 10,-1 10-19,2 0-1,1 0 1,2-1 0,13 42 0,-18-70-40,0 0 0,0-1 0,0 1 0,0 0-1,1-1 1,-1 1 0,1-1 0,0 0 0,0 0 0,-1 0 0,2 0 0,-1 0 0,0 0 0,3 2 0,-3-3-31,-1-1 0,0 0 0,1 1 0,-1-1 0,0 0 0,1 0 0,-1 0 0,1 0 0,-1 0 0,1 0 0,-1 0 0,0 0 0,1 0 0,-1-1 0,1 1 1,-1-1-1,0 1 0,1-1 0,-1 1 0,0-1 0,0 0 0,0 0 0,1 1 0,-1-1 0,0 0 0,0 0 0,0 0 0,0 0 0,1-2 0,6-7-215,-1 0 0,0-1 1,0 1-1,-1-1 0,-1 0 0,0-1 0,0 1 0,3-14 0,7-29-569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49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20 13091,'0'-1'127,"-5"-18"1541,5 20-1623,0-1 0,0 0 0,0 0 0,-1 0 0,1 1 0,0-1 0,0 0-1,0 0 1,0 0 0,0 0 0,0 1 0,-1-1 0,1 0 0,0 0 0,0 0 0,0 0 0,0 0 0,-1 0 0,1 1 0,0-1 0,0 0 0,0 0-1,-1 0 1,1 0 0,0 0 0,0 0 0,0 0 0,-1 0 0,1 0 0,0 0 0,0 0 0,-1 0 0,1 0 0,0 0 0,0 0 0,0 0 0,-1 0-1,1 0 1,0 0 0,0-1 0,0 1 0,-1 0 0,1 0 0,0 0 0,0 0 0,0 0 0,0 0 0,-1-1 0,1 1 0,0 0 0,0 0 0,0 0-1,0 0 1,0-1 0,0 1 0,0 0 0,0 0 0,-1-1 0,-4 22 1214,1 0 0,1 0 1,0 1-1,2 41 0,1-62-1228,0 18 261,0 1 1,6 27-1,-6-42-245,2 1-1,-1-1 1,0 1-1,1-1 1,0 0-1,0 1 1,1-1-1,-1 0 0,1 0 1,0-1-1,0 1 1,8 8-1,-8-12-36,-1 1 0,1-1 0,0 1 0,-1-1 0,1 0 0,0 0 0,0 0-1,0 0 1,0-1 0,0 1 0,0-1 0,0 0 0,0 0 0,0 0-1,0 0 1,0 0 0,0-1 0,0 1 0,5-3 0,6-1-1,0-1 1,22-11-1,-33 15-8,30-17 0,-24 12-9,0 1-1,0 0 1,0 1-1,0 0 1,1 1-1,0 0 1,14-3-1,-23 6 9,0 0-1,1 0 0,-1 0 0,0 0 1,0 0-1,1 0 0,-1 0 0,0 1 0,0-1 1,0 0-1,1 1 0,-1-1 0,0 1 0,0-1 1,0 1-1,0 0 0,0-1 0,0 1 0,0 0 1,0 0-1,0 0 0,-1 0 0,1 0 1,0 0-1,0 0 0,-1 0 0,1 0 0,-1 0 1,1 0-1,-1 0 0,1 0 0,-1 1 0,0-1 1,1 0-1,-1 0 0,0 1 0,0-1 1,0 0-1,0 0 0,0 3 0,-1 2 20,1 0 0,-1 0-1,0 0 1,0 0 0,0 0-1,-1-1 1,-3 7 0,0 0 70,-1-1 0,-1 1 0,0-1 0,0 0 0,-1-1 0,0 0 0,-1 0 0,0-1 0,-1 0 0,0 0 0,-1-1 0,1 0 0,-1-1 0,-1-1 0,1 1 0,-1-2-1,-23 8 1,33-12-96,0-1-1,0 1 0,0-1 0,0 0 0,0 1 1,-1-1-1,1 0 0,0 0 0,0-1 0,0 1 1,-2-1-1,3 1-27,1 0 1,-1 0-1,1-1 1,-1 1-1,1 0 1,0 0-1,-1-1 1,1 1-1,0 0 1,-1-1-1,1 1 1,0 0-1,-1-1 0,1 1 1,0-1-1,-1 1 1,1 0-1,0-1 1,0 1-1,0-1 1,0 1-1,-1-1 1,1 1-1,0-1 1,0 1-1,0-1 1,0 1-1,0-1 1,0 0-1,1-1-50,0-1-1,-1 0 1,1 1-1,1-1 1,-1 1-1,0-1 1,1 1-1,-1 0 1,1-1 0,-1 1-1,1 0 1,0 0-1,0 0 1,4-2-1,9-8-332,28-18 0,-8 10-226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0.2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41 163 15731,'1'0'220,"0"-1"-1,0 1 1,0 0-1,0-1 1,0 1-1,0 0 1,0-1-1,0 1 1,-1-1-1,1 1 1,0-1-1,0 0 1,0 1-1,-1-1 1,1 0-1,0 0 1,-1 1-1,1-1 1,-1 0-1,1 0 1,0-1-1,-1 0 17,1 0-1,-1 0 0,0 1 1,0-1-1,0 0 0,0 0 1,-1 0-1,1 1 0,0-1 1,-1 0-1,1 0 0,-2-1 1,2 1-119,-1 0 0,0 0 0,1 0 0,-1 0 0,0 1 0,0-1 0,-1 0 1,1 0-1,0 1 0,0-1 0,-1 1 0,1-1 0,-1 1 0,1 0 0,-1-1 0,0 1 0,0 0 1,-2-1-1,3 2-97,0-1 0,1 1 1,-1 0-1,0 0 0,1 0 0,-1 0 1,0 0-1,1 0 0,-1 0 0,0 0 1,1 0-1,-1 1 0,1-1 1,-1 0-1,0 0 0,1 0 0,-1 1 1,0-1-1,1 0 0,-1 1 0,1-1 1,-1 1-1,0 0-8,-1 1 0,1-1-1,0 0 1,1 1 0,-1-1 0,0 1 0,0-1-1,1 1 1,-1 0 0,0-1 0,1 1 0,-1 2-1,0 1-1,0 0 0,1 0 1,-1 0-1,1 1 0,0-1 0,0 0 0,1 0 0,-1 0 0,1 0 0,0 0 0,3 8 0,-3-10-10,1-1-1,-1 0 1,0 0-1,1 0 1,-1 1 0,1-1-1,0-1 1,-1 1-1,1 0 1,0 0-1,0-1 1,0 1-1,0-1 1,1 0 0,-1 1-1,0-1 1,1 0-1,-1 0 1,0-1-1,1 1 1,-1 0-1,1-1 1,-1 0 0,1 1-1,4-1 1,11-1-5,-1-1 1,0 0 0,0-2-1,27-7 1,-23 4-15,1 2 0,26-3 0,-41 7 15,0 1-1,0 0 1,0 0 0,0 1-1,0 0 1,-1 0 0,1 0-1,0 1 1,0 0 0,-1 0-1,9 5 1,-13-6 17,0 0 0,0 0 1,0 0-1,0 0 0,0 1 0,-1-1 0,1 1 0,0-1 1,-1 1-1,1 0 0,-1 0 0,1 0 0,-1-1 1,0 1-1,0 1 0,0-1 0,2 3 0,-3-5-5,0 0-1,0 1 0,0-1 0,0 0 1,0 0-1,0 0 0,0 0 0,-1 0 1,1 0-1,0 0 0,0 0 1,0 0-1,0 0 0,0 1 0,0-1 1,0 0-1,0 0 0,0 0 0,0 0 1,0 0-1,0 0 0,0 0 0,0 0 1,0 0-1,0 0 0,-1 0 0,1 0 1,0 0-1,0 0 0,0 0 1,0 0-1,0 0 0,0 0 0,0 0 1,0 0-1,0 0 0,-1 0 0,1 0 1,0 0-1,0 0 0,0 0 0,0 0 1,0 0-1,0 0 0,0 0 0,0 0 1,0 0-1,0 0 0,0 0 1,-1 0-1,1 0 0,0 0 0,0 0 1,0 0-1,0 0 0,0 0 0,0 0 1,0-1-1,0 1 0,0 0 0,0 0 1,0 0-1,0 0 0,0 0 0,0 0 1,0 0-1,-11-9 288,-7-10 48,10 8-195,-118-139 1139,109 126-1589,17 23 276,0 1 0,0 0 0,-1-1 0,1 1 0,0 0 0,0-1 0,0 1-1,0-1 1,0 1 0,0 0 0,0-1 0,0 1 0,0 0 0,0-1 0,0 1 0,1 0 0,-1-1 0,0 1-1,0 0 1,0-1 0,0 1 0,0 0 0,1-1 0,-1 1 0,0-1 0,15-3-943,81 3-1415,-48-2 1594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0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18836,'0'0'58,"0"0"-1,0 0 1,0 0 0,0 0 0,0-1-1,0 1 1,0 0 0,0 0-1,0 0 1,1 0 0,-1 0 0,0 0-1,0 0 1,0 0 0,0 0 0,0 0-1,0-1 1,0 1 0,1 0-1,-1 0 1,0 0 0,0 0 0,0 0-1,0 0 1,0 0 0,0 0-1,1 0 1,-1 0 0,0 0 0,0 0-1,0 0 1,0 0 0,0 0-1,0 0 1,1 0 0,-1 0 0,0 1-1,0-1 1,0 0 0,0 0 0,0 0-1,0 0 1,0 0 0,0 0-1,1 0 1,-1 0 0,0 0 0,0 0-1,0 0 1,0 1 0,0-1-1,0 0 1,0 0 0,0 0 0,0 0-1,0 0 1,0 0 0,0 1-1,0-1 1,0 0 0,0 0 0,0 0-1,5 17 1707,0 27-615,-4-37-825,2 32 278,-1-11-41,10 48 1,-12-74-541,0-1 0,1 1 0,-1-1 0,1 1 0,-1-1 0,1 0 0,-1 1 0,1-1 0,0 0-1,0 1 1,-1-1 0,1 0 0,0 0 0,0 0 0,0 0 0,1 0 0,0 1 0,-1-1-9,0-1-1,0 0 0,-1 0 1,1 0-1,0 0 0,0 0 1,0 0-1,-1 0 1,1 0-1,0 0 0,0 0 1,0 0-1,0 0 1,-1 0-1,1-1 0,0 1 1,0 0-1,-1-1 0,1 1 1,0-1-1,0 1 1,0-1-1,5-4 36,0-1 1,-1 0-1,1 0 1,8-13-1,-8 11-36,25-33 77,42-52 50,-71 90-137,1 1 0,-1-1 0,1 1-1,-1 0 1,1 0 0,0 0-1,0 0 1,0 1 0,6-4 0,-8 5-2,-1 0 1,1 0 0,0 0-1,0-1 1,0 1 0,0 0-1,0 0 1,0 0 0,0 1 0,0-1-1,0 0 1,-1 0 0,1 0-1,0 1 1,0-1 0,0 0-1,0 1 1,0-1 0,-1 1-1,1-1 1,0 1 0,0-1-1,-1 1 1,1-1 0,0 1-1,-1 0 1,1-1 0,-1 1 0,1 0-1,-1 0 1,1 0 0,-1-1-1,0 1 1,1 0 0,-1 0-1,0 0 1,1 0 0,-1 0-1,0 1 1,2 8-4,0 0 0,-1 1 0,0 12-1,-1-15 6,1 0 0,-1 0-1,1-1 1,1 1 0,-1 0-1,4 8 1,-5-16 0,0 1-1,1-1 1,-1 1 0,0-1-1,0 0 1,1 1 0,-1-1-1,0 0 1,1 0 0,-1 1-1,0-1 1,1 0-1,-1 0 1,0 1 0,1-1-1,-1 0 1,0 0 0,1 0-1,-1 0 1,1 1 0,-1-1-1,0 0 1,1 0 0,-1 0-1,1 0 1,-1 0-1,1 0 1,-1 0 0,0 0-1,1 0 1,-1-1 0,1 1-1,-1 0 1,0 0 0,1 0-1,-1 0 1,1 0 0,-1-1-1,0 1 1,1 0-1,-1 0 1,0-1 0,1 1-1,-1 0 1,0-1 0,0 1-1,1 0 1,-1-1 0,0 0-1,16-17-9,-15 17 9,39-64-7,-32 49-16,0 1 0,2 0 0,0 1 0,0 0 0,2 0 0,17-16 0,-28 29 19,0 0 1,-1 0-1,1 1 1,0-1-1,0 0 0,0 1 1,0-1-1,0 1 1,0-1-1,0 1 1,0 0-1,0-1 1,0 1-1,0 0 1,0 0-1,0 0 1,0 0-1,0 0 0,0 0 1,0 0-1,0 0 1,0 0-1,2 1 1,-1-1-1,-1 1 0,0 0 0,0 0-1,0 0 1,0 0 0,0 0 0,0 0 0,0 0 0,0 1 0,0-1 0,0 0 0,-1 0 0,1 1 0,0-1 0,0 2 0,2 7-15,-1 0 0,0 0 1,2 19-1,-4-27 17,2 45-42,-3-37-2,1 1 1,0 0-1,1 0 0,0-1 1,1 1-1,0-1 0,6 19 1,-8-29 18,1 1 1,-1-1 0,0 0 0,0 0 0,0 0 0,0 1 0,0-1 0,0 0-1,0 0 1,0 1 0,1-1 0,-1 0 0,0 0 0,0 0 0,0 0-1,0 1 1,1-1 0,-1 0 0,0 0 0,0 0 0,0 0 0,1 0 0,-1 0-1,0 0 1,0 0 0,1 1 0,-1-1 0,0 0 0,0 0 0,1 0-1,-1 0 1,0 0 0,0 0 0,1 0 0,-1 0 0,0 0 0,0 0-1,0-1 1,1 1 0,-1 0 0,0 0 0,0 0 0,1 0 0,-1 0 0,0 0-1,0 0 1,0-1 0,1 1 0,-1 0 0,0 0 0,0 0 0,0 0-1,0-1 1,0 1 0,1 0 0,-1 0 0,0 0 0,0-1 0,0 1 0,0 0-1,0 0 1,0-1 0,0 1 0,8-18-594,-1-12 207,2-6-137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1.2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1 199 16852,'0'1'154,"1"1"0,-1-1 1,0 0-1,1 1 1,-1-1-1,1 0 1,0 1-1,-1-1 1,1 0-1,0 0 0,0 0 1,0 0-1,0 0 1,0 1-1,0-2 1,0 1-1,0 0 1,0 0-1,1 0 0,-1 0 1,0-1-1,3 2 1,-2-2-8,-1 0-1,1 0 1,0 0 0,0-1 0,-1 1-1,1 0 1,0-1 0,-1 1 0,1-1 0,-1 0-1,1 1 1,0-1 0,-1 0 0,0 0 0,1 0-1,-1 0 1,1 0 0,-1 0 0,0-1 0,2-1-1,5-6 159,1 0 0,-1-1 0,-1 0 0,0-1 0,8-17 0,-11 21-263,-1 0 1,0 0 0,-1-1 0,1 1 0,-1-1 0,-1 0-1,0 0 1,0 1 0,0-1 0,-1-8 0,0 14-37,0 0 1,0 1-1,0-1 0,-1 0 1,1 1-1,0-1 1,-1 1-1,1-1 0,-1 0 1,1 1-1,-1-1 1,0 1-1,1-1 1,-1 1-1,0 0 0,0-1 1,0 1-1,0 0 1,-1-1-1,1 1 0,0 0 1,0 0-1,-1 0 1,1 0-1,0 0 0,-1 1 1,1-1-1,-1 0 1,-3 0-1,3 1 1,0 0 1,0 0-1,0 0 1,0 0-1,-1 0 0,1 1 1,0-1-1,0 1 0,0 0 1,0 0-1,0 0 1,0 0-1,0 0 0,0 0 1,0 0-1,1 0 1,-1 1-1,0-1 0,1 1 1,-1 0-1,-1 2 1,-3 5 0,0 0 1,1 1 0,0 0 0,1 0-1,0 0 1,0 0 0,1 0 0,1 1-1,0 0 1,0-1 0,1 1 0,0 0 0,1 0-1,1-1 1,-1 1 0,2 0 0,-1 0-1,1-1 1,1 1 0,5 12 0,-7-20-8,0 0 1,1 0-1,-1 0 1,1 0-1,0 0 1,0-1-1,0 1 1,0-1-1,0 0 1,0 1 0,1-1-1,-1 0 1,1 0-1,-1 0 1,1-1-1,0 1 1,0-1-1,0 1 1,0-1-1,0 0 1,0 0-1,0-1 1,0 1 0,1 0-1,-1-1 1,0 0-1,0 0 1,0 0-1,1 0 1,-1 0-1,6-2 1,0-1 2,0 1 1,0-2-1,0 1 1,0-1 0,-1-1-1,0 1 1,0-1-1,0-1 1,13-12-1,-7 5 5,-1-1 0,-1 0 0,0-1 0,12-20-1,-19 27-3,0 0-1,0-1 0,-1 0 0,-1 0 1,0 0-1,0 0 0,0 0 0,-1-1 1,0 1-1,0-12 0,-2 21-4,0 0 1,0 0-1,0 0 1,0-1-1,0 1 0,0 0 1,1 0-1,-1 0 0,0 0 1,0-1-1,0 1 1,0 0-1,0 0 0,0 0 1,0 0-1,0-1 0,0 1 1,0 0-1,0 0 1,0 0-1,0 0 0,0-1 1,0 1-1,0 0 0,0 0 1,0 0-1,0-1 1,-1 1-1,1 0 0,0 0 1,0 0-1,0 0 0,0 0 1,0-1-1,0 1 1,0 0-1,-1 0 0,1 0 1,0 0-1,0 0 0,0 0 1,0 0-1,0-1 1,-1 1-1,1 0 0,0 0 1,0 0-1,0 0 0,0 0 1,-1 0-1,1 0 1,0 0-1,0 0 0,-7 11 20,-5 20 12,6-8 9,-3 28-1,8-46-28,1 0-1,0 0 1,-1 0-1,1 0 1,1 0-1,-1 0 1,1 0-1,0 0 1,0-1-1,1 1 1,-1 0-1,4 7 1,-4-12-9,-1 1 0,1 0 0,-1 0 0,1 0 0,0-1 0,0 1 0,0 0 0,-1-1 0,1 1 0,0-1 0,0 1 0,0-1 0,0 1 0,0-1 0,0 1 0,0-1 0,0 0 0,0 0 0,0 1 0,0-1 0,0 0 0,0 0 0,0 0 0,0 0 0,0 0 0,0-1 0,0 1 0,0 0 0,0 0 0,0-1-1,0 1 1,0 0 0,0-1 0,0 1 0,0-1 0,1-1 0,4-1 8,0-1-1,0-1 0,-1 1 0,6-6 1,-11 9-11,16-16-136,-2 0 0,0-2 0,-1 1-1,12-24 1,-25 42 125,0 1 1,0-1-1,0 0 1,0 0-1,0 0 1,0 0-1,0 0 1,0 0-1,0 0 1,1 0-1,-1 1 1,0-1-1,0 0 1,0 0-1,0 0 1,0 0-1,0 0 1,0 0-1,1 0 1,-1 0-1,0 0 1,0 0-1,0 0 1,0 0-1,0 0 1,0 0-1,1 0 1,-1 0-1,0 0 1,0 0-1,0 0 1,0 0-1,0 0 0,1 0 1,-1 0-1,0 0 1,0 0-1,0 0 1,0 0-1,0 0 1,0-1-1,0 1 1,1 0-1,-1 0 1,0 0-1,0 0 1,0 0-1,0 0 1,0 0-1,0 0 1,0-1-1,0 1 1,0 0-1,0 0 1,0 0-1,0 0 1,0 0-1,0 0 1,0-1-1,0 1 1,0 0-1,1 10-287,-21 78-2952,19-87 2752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1.6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10 19036,'-4'-6'1944,"1"2"-47,9 4-2265,1 0 560,7 3-344,7 1-152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2.0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0 17132,'-7'6'654,"-14"9"985,2 1 0,0 1 0,0 1-1,-27 36 1,46-54-1623,-1 1 0,0 0 0,1 0-1,-1 0 1,1-1 0,-1 1 0,1 0 0,-1 0-1,1 0 1,0 0 0,0 0 0,-1 0 0,1 0 0,0 0-1,0 0 1,0 0 0,0 0 0,0 0 0,0 1-1,1-1-13,-1-1 0,0 1-1,1-1 1,-1 1-1,1-1 1,-1 0 0,1 1-1,-1-1 1,1 0-1,0 1 1,-1-1 0,1 0-1,-1 0 1,1 1-1,-1-1 1,1 0-1,0 0 1,-1 0 0,1 0-1,0 0 1,-1 0-1,1 0 1,0 0 0,9-1-56,-1-1 1,1 1 0,11-5-1,-5 2 61,-3 1-15,0 2-1,1-1 1,-1 2 0,1 0-1,-1 0 1,0 1-1,27 6 1,-36-6 24,1 0-1,-1 1 1,0-1-1,0 1 1,0 0 0,0 0-1,0 0 1,0 1-1,-1 0 1,1-1 0,-1 1-1,1 0 1,-1 0-1,0 1 1,0-1 0,-1 1-1,1-1 1,-1 1-1,0 0 1,0 0 0,0 0-1,0 0 1,-1 1-1,1-1 1,-1 0-1,0 1 1,0 6 0,-1-2 66,0 0 1,-1 0 0,0 0-1,0 0 1,-1 0 0,0 0 0,-1-1-1,0 1 1,0-1 0,-5 10-1,5-14-59,1 0-1,-1 1 1,0-1-1,0-1 1,0 1-1,0 0 1,-1-1-1,0 1 1,-4 2-1,6-4-37,0-1 1,0 0-1,-1 0 1,1 0-1,-1 0 1,1 0-1,0 0 0,-1-1 1,1 1-1,-1-1 1,0 0-1,1 0 1,-1 0-1,1 0 0,-1 0 1,1 0-1,-1-1 1,-2 0-1,3 0 11,0 1 0,0-1-1,0 0 1,0 1 0,1-1 0,-1 0-1,0 0 1,1-1 0,-1 1 0,-2-2 0,-12-22-155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2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20612,'-5'10'2449,"1"0"-2065,2 1 1,-1-1-1,1 1 1,1 0-1,0-1 1,0 1-1,2 20 1,0-3-56,0 27 16,3-1-1,2 0 1,2 0 0,17 55 0,-11-69-194,-13-39-144,-1 0 0,1 0 0,0 1 0,-1-1 0,1 0 1,0 0-1,0 0 0,0 0 0,0-1 0,0 1 0,0 0 0,1 1 0,-1-2-4,-1 0 0,1 0 0,-1 0-1,0 0 1,1 0 0,-1 0-1,1 0 1,-1 0 0,1 0 0,-1 0-1,1 0 1,-1 0 0,1-1 0,-1 1-1,0 0 1,1 0 0,-1 0-1,1-1 1,-1 1 0,0 0 0,1-1-1,-1 1 1,0 0 0,1-1-1,-1 1 1,0 0 0,1-1 0,-1 1-1,0-1 1,0 1 0,1 0 0,-1-1-1,0 1 1,0-1 0,2-4 7,0 0 1,-1-1-1,1 1 1,-1 0-1,0 0 1,-1-1-1,1 1 1,-1 0-1,0-1 1,-1 1 0,1 0-1,-2-7 1,-2-8 52,-11-35-1,0 22-31,14 31-31,0 0 1,0 0 0,0 0-1,-1 1 1,1-1-1,-1 0 1,1 1 0,-1-1-1,0 1 1,0 0-1,1-1 1,-1 1 0,-4-2-1,6 3 0,0 0 1,-1 0-1,1-1 0,0 1 1,-1 0-1,1 0 0,-1 0 1,1 0-1,0 0 0,-1 0 1,1-1-1,-1 1 0,1 0 1,0 0-1,-1 0 0,1 0 1,-1 0-1,1 0 0,0 1 1,-1-1-1,1 0 0,-1 0 0,1 0 1,0 0-1,-1 0 0,1 1 1,0-1-1,-1 0 0,1 0 1,0 1-1,-1-1 0,1 0 1,0 0-1,-1 1 0,1-1 1,0 0-1,0 1 0,-1-1 1,1 0-1,0 1 0,0-1 1,0 1-1,0-1 0,0 0 0,-1 1 1,1-1-1,0 0 0,0 1 1,0-1-1,0 1 0,0-1 1,0 1-1,0-1 0,0 0 1,0 1-1,1-1 0,-1 1 1,0-1-1,0 0 0,0 1 1,0-1-1,0 0 0,1 1 1,-1-1-1,0 1 0,13 26-1,-10-23 0,1 0 0,0 0 0,-1-1 0,1 1 0,0-1-1,1 0 1,-1 0 0,1 0 0,-1-1 0,1 1 0,0-1 0,0 0-1,0-1 1,0 1 0,0-1 0,0 0 0,0 0 0,1-1 0,-1 1 0,0-1-1,1 0 1,-1-1 0,0 1 0,0-1 0,7-2 0,-7 2 2,0 0 0,0 0-1,0-1 1,0 0 0,0 0 0,0-1 0,0 1 0,-1-1 0,1 0 0,-1 0 0,0-1 0,0 1 0,0-1-1,0 0 1,0 0 0,-1 0 0,0-1 0,0 1 0,0-1 0,-1 0 0,1 1 0,-1-1 0,0 0 0,2-9-1,-4 12 3,1 1-1,-1 0 0,0-1 0,0 1 0,0-1 1,0 1-1,0 0 0,0-1 0,0 1 0,0 0 1,0-1-1,-1-1 0,0 3-1,1 0-1,0-1 1,0 1-1,0 0 1,0 0-1,-1 0 1,1-1-1,0 1 1,0 0-1,-1 0 1,1 0 0,0 0-1,0 0 1,0-1-1,-1 1 1,1 0-1,0 0 1,-1 0-1,1 0 1,0 0-1,0 0 1,-1 0 0,1 0-1,0 0 1,0 0-1,-1 0 1,1 0-1,0 0 1,0 0-1,-1 0 1,1 1-1,0-1 1,0 0 0,-1 0-1,1 0 1,0 0-1,-2 2 2,0-1 0,0 1 0,0-1 0,0 1 0,0 0 0,1 0 0,-1 0 0,1 0 0,-1 0 0,1 0 0,0 0 0,-2 4 0,-1 5 3,0 0-1,1 0 0,0 0 1,1 0-1,0 0 1,1 0-1,0 1 0,1-1 1,0 0-1,0 1 1,2-1-1,3 20 1,-4-29-4,-1-1 1,1 0 0,-1 1 0,1-1 0,-1 0-1,1 0 1,0 1 0,0-1 0,-1 0 0,1 0-1,0 0 1,0 0 0,0 0 0,0 0 0,0 0-1,1-1 1,-1 1 0,0 0 0,0 0-1,0-1 1,3 1 0,-2 0 1,0-1 0,0 0 0,0 0 0,1 0 0,-1 0 0,0 0 0,0-1 0,0 1 0,0-1 0,0 1 0,0-1 0,0 0 0,2-1 1,6-4 8,0 0 0,0-1 0,0 0 0,9-9 0,-17 14-10,38-36-4,-23 21 8,1 1 0,1 0-1,24-15 1,-40 29-10,0 0 0,1 1 1,-1-1-1,0 1 0,1 0 1,-1 0-1,1 0 0,0 0 0,-1 1 1,7-1-1,-9 1 3,1 0-1,-1 0 1,1 1 0,-1-1 0,0 0-1,1 1 1,-1-1 0,1 1 0,-1-1-1,0 1 1,0 0 0,1-1 0,-1 1-1,0 0 1,0 0 0,0 0 0,0 0-1,0 0 1,0 0 0,0 0 0,0 0-1,0 1 1,-1-1 0,1 0 0,0 1-1,-1-1 1,2 3 0,0 7 6,0-1-1,-1 1 1,0 0 0,0 0 0,-1-1-1,-3 19 1,2 9-18,18-74-2024,-8 20 1925,0 1 0,1 0-1,17-21 1,-1 7-361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4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7690,'3'4'296,"3"-8"-200,0-3-96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3.0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 19156,'-9'6'624,"-1"1"0,1-1 0,0 2 1,1-1-1,-1 1 0,2 1 0,-1-1 0,1 1 0,0 1 0,1-1 1,-5 11-1,10-18-579,0 0 0,0 0 0,0 0 0,0-1 0,0 1-1,1 0 1,-1 0 0,1 0 0,-1 0 0,1 0 0,0 0 0,0 0 0,0 0 0,0 0 0,0 0 0,1 4 0,-1-6-42,0 1-1,1-1 0,-1 1 1,0-1-1,1 1 1,-1-1-1,1 1 0,-1-1 1,1 1-1,-1-1 0,1 0 1,-1 1-1,1-1 1,-1 0-1,1 0 0,0 1 1,-1-1-1,1 0 1,-1 0-1,2 1 0,21-3-186,2-5 9,-12 2 17,1 1 1,0 1 0,0 1-1,19-2 1,-30 4 145,-1-1-1,1 1 1,-1 0 0,1 1 0,-1-1-1,1 0 1,-1 1 0,1 0 0,-1-1-1,0 1 1,1 0 0,-1 0 0,0 0-1,0 0 1,0 1 0,0-1-1,0 1 1,0-1 0,0 1 0,0 0-1,0-1 1,-1 1 0,1 0 0,-1 0-1,1 0 1,-1 0 0,0 1 0,0-1-1,0 0 1,0 0 0,0 4 0,0-2 49,0 0 1,-1 0 0,1 0 0,-1 1 0,0-1 0,-1 0 0,1 0 0,-1 1 0,0-1 0,0 0 0,0 0 0,0 0 0,-1 0 0,0 0 0,0-1 0,0 1 0,0 0 0,0-1 0,-1 1-1,1-1 1,-5 4 0,3-3-55,1-1-1,0 0 1,-1 0-1,0 0 1,0 0-1,0-1 1,0 1 0,0-1-1,-1 0 1,1 0-1,0-1 1,-1 1-1,0-1 1,1 0-1,-1 0 1,0-1-1,1 1 1,-9-1-1,-13-5-67,0-7-120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3.9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140 252 17380,'0'-1'65,"0"1"0,0-1 0,0 1 0,0-1 0,0 0 0,0 1 0,0-1 0,0 0 0,0 1 0,0-1 0,0 1 0,0-1 1,0 0-1,0 1 0,-1-1 0,1 1 0,0-1 0,-1 0 0,1 1 0,0-1 0,-1 1 0,1-1 0,0 1 0,-1 0 0,1-1 0,-1 1 0,1-1 0,-1 1 0,1 0 1,-1-1-1,1 1 0,-1 0 0,1-1 0,-1 1 0,0 0 0,1 0 0,-1 0 0,1 0 0,-1-1 0,0 1 0,1 0 0,-1 0 0,0 0 0,1 0 0,-1 0 1,1 0-1,-1 1 0,0-1 0,-2 1 111,0 0 0,1 0 0,-1 0 1,0 1-1,1-1 0,-1 1 0,1 0 0,0-1 1,0 1-1,-3 3 0,-4 6 204,0 1 0,1 0-1,0 1 1,1 0 0,0 0 0,-6 20-1,5-12-80,2-1 0,0 1 0,-4 38 0,10-57-283,-1 1-1,1 0 1,0-1 0,0 1-1,0-1 1,1 1-1,-1 0 1,1-1 0,-1 1-1,1-1 1,0 1-1,0-1 1,0 1-1,0-1 1,0 0 0,1 0-1,2 4 1,-3-5-10,0 0 1,0-1-1,0 1 1,1 0-1,-1-1 1,0 1-1,1-1 0,-1 1 1,1-1-1,-1 1 1,1-1-1,-1 0 1,0 0-1,1 0 1,-1 0-1,1 0 1,-1 0-1,1 0 0,-1-1 1,1 1-1,-1 0 1,0-1-1,1 1 1,-1-1-1,1 1 1,-1-1-1,0 0 1,0 0-1,1 1 0,-1-1 1,0 0-1,1-2 1,8-5 30,0-1 1,-1 0 0,0-1-1,-1 0 1,0 0 0,0-1 0,7-14-1,1-6 157,20-51 0,-23 45 16,-1-1-1,-3 0 0,0 0 1,5-79-1,-17 78-1,3 38-201,0 0 0,0 1 0,0-1 0,0 0-1,-1 1 1,1-1 0,0 0 0,-1 0 0,1 1 0,0-1 0,-1 0-1,1 1 1,-1-1 0,1 1 0,-1-1 0,0 0 0,1 1-3,-1 0 0,1 0 0,-1 0 1,1 0-1,-1 0 0,1 0 0,-1 0 0,1 0 1,-1 0-1,1 1 0,-1-1 0,1 0 0,-1 0 1,1 0-1,0 1 0,-1-1 0,1 0 1,-1 1-1,1-1 0,0 0 0,-1 1 0,1-1 1,0 0-1,-1 1 0,1-1 0,0 1 0,0-1 1,-1 1-1,-4 9 2,1-1 1,-1 1-1,2 0 0,-1 0 1,2 0-1,-1 0 0,1 0 1,1 1-1,-1 13 0,0-3 2,-10 105 30,11-107-31,1-1 0,1 0 0,1 1 0,7 32 0,-7-46-9,-1-1-1,1 1 1,0 0-1,0 0 1,1-1 0,-1 1-1,1-1 1,0 0-1,0 0 1,0 0 0,6 5-1,-8-8 4,1 0 1,0 1-1,0-1 0,0 0 1,0 0-1,0 0 0,0 0 0,0 0 1,0 0-1,0-1 0,1 1 0,-1-1 1,0 0-1,0 1 0,1-1 0,-1 0 1,0 0-1,0 0 0,1-1 0,-1 1 1,0-1-1,0 1 0,1-1 1,-1 0-1,0 1 0,0-1 0,2-2 1,4-2-5,-1 0 0,1 0 1,-1-1-1,0-1 1,-1 1-1,1-1 1,-1 0-1,-1 0 1,1-1-1,-1 0 0,7-14 1,-4 4 5,1-2 0,-2 1 0,-1-1 1,5-23-1,-10 17-39,-4 28-2,-1 14 13,1 2 0,0 1 0,1 25 0,2-36 26,0 0-1,1 0 0,0 0 0,0 0 0,1 0 0,0-1 1,0 1-1,5 10 0,-6-16 1,0 0 1,0 0 0,0 0-1,0-1 1,1 1 0,-1 0-1,1-1 1,-1 1-1,1-1 1,-1 1 0,1-1-1,0 0 1,0 0 0,0 1-1,-1-1 1,1-1-1,0 1 1,0 0 0,0 0-1,4 0 1,-2-1 0,0 0 0,0 0-1,-1 0 1,1-1 0,0 1 0,-1-1 0,1 0-1,0 0 1,-1 0 0,1-1 0,3-1 0,6-4 0,0-1 0,-1-1 0,0 0 0,20-19 1,-6 3-7,27-36 1,-44 49 6,0 0 0,-1 0-1,0-1 1,-1 0-1,9-24 1,-15 33-1,0 0 1,0 0-1,-1 0 1,1 1-1,-1-1 1,0-6-1,0 10-2,0-1 1,0 1-1,0-1 1,0 1-1,0-1 0,0 1 1,0-1-1,0 1 0,0-1 1,0 1-1,-1-1 1,1 1-1,0-1 0,0 1 1,-1 0-1,1-1 1,0 1-1,0-1 0,-1 1 1,1 0-1,0-1 0,-1 1 1,1 0-1,-1-1 1,1 1-1,0 0 0,-1 0 1,1-1-1,-1 1 0,1 0 1,-1 0-1,1 0 1,0 0-1,-1 0 0,1 0 1,-1-1-1,1 1 1,-1 0-1,1 0 0,-1 0 1,1 1-1,-1-1 0,1 0 1,-1 0-1,1 0 1,-1 0-1,1 0 0,-1 0 1,1 1-1,0-1 0,-1 0 1,1 0-1,-1 1 1,1-1-1,0 0 0,-1 1 1,1-1-1,0 0 1,-1 1-1,-3 2 3,0 0 0,1 1 0,-1-1 0,1 1 0,-1-1 0,1 1 0,1 0 0,-1 1 0,0-1 0,1 0 0,0 1 0,0-1 0,0 1 1,1-1-1,0 1 0,-1 0 0,2 0 0,-1 0 0,0 0 0,1 0 0,0 0 0,0-1 0,2 9 0,-2-9 0,1 0 0,-1 0 0,1 0 0,0 0 0,0 0-1,1 0 1,-1-1 0,1 1 0,0 0 0,0-1 0,0 1 0,0-1 0,1 0 0,0 1 0,-1-1-1,1 0 1,0-1 0,0 1 0,1-1 0,-1 1 0,0-1 0,1 0 0,-1 0 0,1 0 0,0-1 0,0 1-1,0-1 1,6 1 0,-5-1-70,0 0-1,0-1 1,0 0-1,1 0 1,-1-1 0,0 1-1,0-1 1,0 0-1,0-1 1,0 1-1,0-1 1,-1 0 0,1 0-1,0 0 1,6-5-1,-9 5-65,1 0 0,-1 0 0,0 0 0,0-1 0,0 1 0,0 0 0,0-1 0,-1 1 0,1-1 0,-1 0 0,0 0 0,1 1 1,-1-1-1,0 0 0,-1 0 0,1 0 0,0 0 0,-1 0 0,0 0 0,0 0 0,0 0 0,0 0 0,0 0 0,0 0 0,-1 0 0,0 0 0,-1-5 0,0 2 0,0 1 0,0-1-1,-1 1 1,0 0 0,-5-8 0,-28-28-903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4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24837,'1'7'1721,"3"0"-1769,3-1-304,5-4 672,-3-1-112,-4-2-256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6.9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315 612 9914,'13'-23'1496,"-1"-2"0,10-31 0,-19 47-895,0-1 0,0 0 0,-1 0 0,-1 0 0,0 0 0,0 0 0,-1-1 0,0 1 0,-2-11 0,2 19-467,0 0-1,-1 0 1,1 0-1,-1 0 1,1 0-1,-1 0 1,0 1-1,0-1 0,0 0 1,0 0-1,0 1 1,0-1-1,0 1 1,0-1-1,-1 1 1,1 0-1,0-1 1,-1 1-1,0 0 1,1 0-1,-4-2 0,2 2-2,0 0-1,0 1 0,0-1 1,0 1-1,0-1 0,0 1 0,-1 0 1,1 0-1,0 0 0,0 1 1,0-1-1,-4 2 0,-5 1 100,0 1-1,0 0 1,0 1-1,1 1 0,-16 10 1,6-3-81,2 2 0,0 0 0,0 2-1,2 0 1,0 0 0,-17 25 0,25-30-106,0 0 1,1 1-1,1 0 0,0 0 1,1 1-1,0 0 0,1 0 0,1 0 1,0 1-1,1-1 0,-2 21 1,5-31-33,0 0 1,0 0 0,0 0-1,1 0 1,-1 0 0,1-1-1,0 1 1,0 0-1,0 0 1,1 0 0,-1-1-1,1 1 1,0-1 0,0 1-1,4 4 1,-4-6-10,0 0 1,0 0-1,0 0 1,1-1-1,-1 1 1,0-1-1,1 1 1,-1-1-1,1 0 1,0 0-1,-1 0 0,1 0 1,0-1-1,-1 1 1,1-1-1,0 1 1,0-1-1,0 0 1,-1 0-1,1 0 0,0-1 1,5 0-1,1-2-2,0 0 0,0 0 0,0-1 0,-1 0-1,1-1 1,-1 1 0,0-2 0,-1 1 0,1-1 0,11-12-1,0-1 10,-2-1 0,25-36-1,-25 33 94,-2-2 0,-1 0-1,-1 0 1,-1-1 0,-1-1-1,-1 0 1,-2-1 0,9-45-1,-17 53 121,0 19-217,0 1 1,0 0 0,0 0-1,-1 0 1,1 0-1,0 0 1,0 0 0,0 0-1,0 0 1,0 0-1,0 0 1,-1 0-1,1 0 1,0 0 0,0 0-1,0 0 1,0 0-1,0 0 1,0 0 0,-1 0-1,1 0 1,0 0-1,0 0 1,0 0-1,0 0 1,0 0 0,-1 0-1,1 0 1,0 0-1,0 0 1,0 0 0,0 0-1,0 0 1,0 0-1,0 1 1,0-1 0,-1 0-1,1 0 1,0 0-1,0 0 1,0 0-1,0 0 1,0 0 0,0 1-1,0-1 1,0 0-1,0 0 1,0 0 0,0 0-1,0 0 1,0 0-1,0 1 1,0-1-1,0 0 1,0 0 0,0 0-1,-13 36 262,7-7-232,1 1 0,1 0 0,2 0 1,1 0-1,4 47 0,-3-74-36,1 0 1,-1 0-1,1 0 1,0 0-1,0 0 1,0 0-1,0 0 1,1 0 0,-1 0-1,1 0 1,-1 0-1,1-1 1,0 1-1,3 2 1,-4-4-1,0 0 1,0-1-1,1 1 1,-1-1-1,0 1 0,1-1 1,-1 1-1,0-1 1,1 0-1,-1 1 1,1-1-1,-1 0 1,0 0-1,1 0 0,-1 0 1,1 0-1,-1-1 1,1 1-1,-1 0 1,0-1-1,1 1 1,-1-1-1,0 1 0,1-1 1,-1 0-1,0 1 1,0-1-1,0 0 1,0 0-1,1 0 1,-1 0-1,1-2 0,9-7 6,0-1 0,-2-1 0,1 1 0,-1-2 0,-1 1 0,10-20 0,33-85 116,-19 9 61,-31 103-87,-4 8-72,-2 11-16,-4 25 2,-3 45-1,11-70-7,0 0-1,1 1 1,0-1 0,2 0-1,-1 0 1,7 23 0,-8-35-1,1 0 1,-1 0 0,1 0-1,-1 0 1,1-1 0,0 1-1,0 0 1,0-1 0,0 1-1,0 0 1,0-1 0,0 1 0,0-1-1,1 0 1,-1 1 0,1-1-1,-1 0 1,1 0 0,-1 0-1,1 0 1,0 0 0,-1 0-1,1 0 1,0-1 0,0 1 0,0-1-1,-1 1 1,1-1 0,0 0-1,0 1 1,0-1 0,0 0-1,0 0 1,0-1 0,0 1-1,0 0 1,-1 0 0,1-1 0,0 0-1,0 1 1,2-2 0,4-2 5,0 0 1,0 0 0,0-1 0,0 0 0,-1 0 0,0-1 0,9-10 0,-1 1 29,-1-2 0,0 0 0,-2 0 0,0-1 0,-1-1 0,0 0 0,-2-1 1,0 1-1,-2-2 0,0 1 0,7-35 0,-14 36 21,0 18-56,0 1 0,0 0 0,0 0 1,0 0-1,0 0 0,0-1 0,0 1 1,0 0-1,0 0 0,0 0 0,0 0 1,0-1-1,0 1 0,0 0 0,0 0 1,0 0-1,0 0 0,0 0 0,0-1 1,0 1-1,-1 0 0,1 0 0,0 0 1,0 0-1,0 0 0,0 0 0,0 0 1,0-1-1,-1 1 0,1 0 0,0 0 1,0 0-1,0 0 0,0 0 0,-1 0 1,1 0-1,0 0 0,0 0 0,0 0 1,0 0-1,-1 0 0,0 1 3,-1 1 0,1-1-1,0 1 1,0-1 0,0 1 0,-1 0 0,2-1 0,-1 1-1,0 0 1,0 0 0,0 0 0,0 3 0,-8 25 4,1 0 1,2 1 0,1-1 0,-2 56 0,11-54-16,-4-31 7,0 0 0,0 0 0,0-1 0,1 1 0,-1 0 0,0 0 0,1-1 0,-1 1 0,0 0 0,1-1 0,-1 1 0,1-1 0,-1 1 0,1-1 0,-1 1-1,1 0 1,-1-1 0,1 0 0,0 1 0,-1-1 0,1 1 0,0-1 0,-1 0 0,1 1 0,0-1 0,-1 0 0,1 0 0,0 0 0,0 1 0,-1-1 0,1 0 0,0 0 0,0 0 0,-1 0 0,1 0 0,0 0 0,0-1 0,-1 1 0,1 0 0,0 0 0,0-1 0,3 0-1,-1-1 1,0 0 0,0 0-1,0 0 1,-1 0 0,1 0-1,0-1 1,-1 1 0,4-6 0,21-29 5,-20 26 1,13-22 18,-1 0 1,-2-2 0,14-36-1,-24 60-34,-4 21 4,-4 31-2,1-35 4,0-1 2,-1 0-1,1-1 1,0 0-1,0 0 1,0 0-1,1 1 0,-1-1 1,1 0-1,0 0 1,0 0-1,3 7 1,-4-11 2,0 0 0,1 1 0,-1-1 0,0 0 0,0 0 0,0 1 0,1-1 0,-1 0 1,0 0-1,0 0 0,0 0 0,1 1 0,-1-1 0,0 0 0,0 0 0,1 0 0,-1 0 0,0 0 0,0 0 0,1 1 1,-1-1-1,0 0 0,1 0 0,-1 0 0,0 0 0,0 0 0,1 0 0,-1 0 0,0 0 0,1 0 0,-1-1 1,0 1-1,1 0 0,9-8 3,7-17 0,10-29 3,-2-1 0,-3-1 0,-2-1 1,21-95-1,-40 140-9,-2 11-5,-6 16 1,-8 41 8,3 1 1,-9 97-1,18-131-1,-6 82 2,5 1 0,15 188 0,-10-269-2,-4-19 0,-4-17 0,0-10-4,0 0 1,1-1-1,1 0 0,-3-40 1,5 27 0,2 0 1,5-48-1,-3 70-86,1 0 0,0 0 0,1 0 0,0 1-1,1-1 1,0 1 0,1 0 0,0 0-1,1 1 1,1-1 0,0 1 0,0 1 0,1-1-1,0 1 1,1 1 0,0-1 0,0 1-1,1 1 1,20-13 0,-15 11-596,-8 6 466,0 0 0,-1 0 0,1-1-1,-1 0 1,0 0 0,0 0 0,-1-1-1,8-10 1,-3-5-602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7.6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9 19924,'-3'-9'1937,"2"18"-1225,0 11-280,1 14 1032,1 8-392,6 7-447,0 2-241,2 1-200,0-3-32,-1-6-112,1-6-112,-2-7-304,0-4-256,-6-9-609,-1-6-207,-8-9 1040,-1-4-312,-12-10-224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8.0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7 274 16371,'-2'-10'349,"0"-1"-1,1 1 0,0-1 0,1 0 0,0 1 0,0-1 0,1 1 1,1-1-1,0 1 0,0-1 0,1 1 0,6-17 0,-5 19-111,1 0 0,-1 0-1,1 0 1,0 1 0,1 0 0,0 0-1,0 0 1,0 1 0,1 0 0,0 0-1,0 0 1,1 1 0,-1 0 0,1 1 0,11-5-1,-14 7-202,-1-1 1,1 2-1,0-1 0,0 1 0,0-1 0,0 1 0,1 1 0,-1-1 1,0 1-1,0 0 0,0 0 0,1 0 0,-1 1 0,0-1 0,0 1 1,0 1-1,0-1 0,0 1 0,0 0 0,-1 0 0,1 0 0,0 1 0,-1-1 1,0 1-1,1 0 0,-1 1 0,0-1 0,-1 1 0,1 0 0,-1-1 1,1 2-1,-1-1 0,0 0 0,-1 1 0,1-1 0,-1 1 0,0 0 1,0-1-1,2 11 0,-1-4 6,-1 0 0,-1 0-1,0 1 1,0-1 0,-1 0 0,0 0 0,-1 0 0,-1 1 0,0-1 0,0 0-1,-1-1 1,0 1 0,-1 0 0,-7 13 0,8-17-34,-1 1 0,0-1 0,-1-1 0,0 1 0,0-1 0,0 1-1,-1-2 1,0 1 0,0-1 0,0 1 0,-1-2 0,1 1 0,-1-1 0,0 0 0,-1 0 0,1-1 0,-1 0 0,1 0 0,-1-1 0,-11 2 0,1-3-929,18-1 885,0-1-1,0 1 1,0 0 0,0 0 0,0 0 0,0 0 0,-1 0 0,1 0 0,0 0 0,0 0 0,0 0 0,0 0 0,0 0-1,0 0 1,0 0 0,0 0 0,0 0 0,0-1 0,-1 1 0,1 0 0,0 0 0,0 0 0,0 0 0,0 0 0,0 0 0,0 0-1,0 0 1,0-1 0,0 1 0,0 0 0,0 0 0,0 0 0,0 0 0,0 0 0,0 0 0,0 0 0,0-1 0,0 1 0,0 0-1,0 0 1,0 0 0,0 0 0,0 0 0,0 0 0,0 0 0,1 0 0,-1-1 0,0 1 0,0 0 0,0 0 0,0 0-1,0 0 1,0 0 0,0 0 0,0 0 0,0 0 0,1 0 0,1-2-217,0 0 0,1 1 1,-1-1-1,1 1 0,0 0 0,-1-1 0,1 1 0,3 0 1,19-6-684,7 1-197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8.4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48 14083,'6'5'547,"-1"0"0,0 0 1,0 0-1,0 1 0,-1-1 0,1 1 1,-2 0-1,1 0 0,0 1 0,-1-1 0,-1 1 1,1 0-1,2 11 0,3 11 1299,5 56 0,-13-83-1841,2 8 658,-3-26-436,-5-30-3,-2 3 250,-2 1 0,-25-67 0,29 97-310,6 15-75,1 0-128,0-1-1,1 1 1,-1 0 0,1-1-1,-1 1 1,1-1 0,2 3-1,1-1-185,1 0-1,-1 0 1,1 0-1,0-1 1,-1 1-1,2-1 1,-1-1-1,0 1 0,0-1 1,1 0-1,-1-1 1,1 1-1,0-1 1,10 0-1,2-1-259,-1 0-1,0-2 0,1 0 0,20-5 0,7-4-508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49 14595,'-6'2'317,"0"0"-1,0 0 1,1 0 0,-1 1-1,0 0 1,1 0-1,0 1 1,0 0 0,0 0-1,0 0 1,1 0-1,-1 1 1,1-1 0,0 1-1,1 0 1,-1 1-1,1-1 1,0 1 0,0-1-1,-2 8 1,1-5-120,1 0 1,0 0 0,1 1 0,0-1 0,0 0-1,1 1 1,0-1 0,1 1 0,-1-1 0,2 1-1,-1 0 1,1-1 0,0 1 0,4 10 0,-4-16-170,-1-1 0,1 0 1,0 1-1,0-1 0,0 0 1,0 0-1,1 0 0,-1 1 1,1-1-1,-1-1 0,1 1 1,-1 0-1,1 0 0,0-1 1,0 1-1,0-1 0,0 1 1,0-1-1,0 0 0,1 0 1,-1 0-1,0 0 0,1 0 1,-1 0-1,0-1 0,1 1 1,-1-1-1,1 0 1,-1 0-1,1 0 0,-1 0 1,5 0-1,-3-2 17,1 1 0,0-1 0,-1 1 0,1-1 0,-1 0 0,0-1 0,0 1 1,0-1-1,0 0 0,0 0 0,0 0 0,-1 0 0,1-1 0,-1 0 0,0 1 0,3-6 0,0-1 67,-1 0 0,0 0 0,0-1 0,-1 0 1,0 0-1,-1 0 0,0 0 0,-1 0 0,2-19 0,-4 22-80,1 0 0,-2 0 0,1 0-1,-1 0 1,0 0 0,0 1 0,-1-1 0,0 0 0,-1 0 0,1 1 0,-2 0 0,1-1-1,-1 1 1,-7-10 0,10 15-61,0 1 0,0-1-1,0 1 1,0 0 0,0 0-1,0 0 1,0-1 0,0 1-1,-1 0 1,1 1 0,0-1 0,-1 0-1,1 0 1,-1 0 0,1 1-1,-1-1 1,0 1 0,1-1-1,-1 1 1,1 0 0,-1 0 0,0-1-1,1 1 1,-1 0 0,0 0-1,1 1 1,-1-1 0,1 0-1,-1 1 1,0-1 0,1 0 0,-1 1-1,1 0 1,-1-1 0,1 1-1,-1 0 1,1 0 0,0 0-1,-1 0 1,1 0 0,0 0 0,0 0-1,-1 2 1,0-2-62,1 1 1,0-1-1,-1 1 0,1 0 0,0-1 1,0 1-1,0 0 0,1 0 1,-1-1-1,0 1 0,1 0 1,-1 0-1,1 0 0,0 0 0,-1 0 1,1 0-1,0 0 0,0 0 1,0 0-1,0 0 0,1 0 1,-1 0-1,1 0 0,-1 0 1,1 0-1,0 0 0,-1-1 0,1 1 1,0 0-1,0 0 0,0-1 1,0 1-1,2 1 0,-2-2 52,1 0-1,-1 0 1,0-1-1,0 1 0,1-1 1,-1 1-1,0-1 1,1 1-1,-1-1 1,0 0-1,1 1 1,-1-1-1,1 0 0,-1 0 1,0 0-1,1 0 1,-1-1-1,1 1 1,-1 0-1,2-1 0,20-6-462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9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63 126 13851,'-18'50'2932,"-17"59"1931,32-97-4607,1 0 0,0 0 1,1 0-1,0 0 0,1 0 0,0 0 1,2 14-1,-1-24-230,-1 0 0,0 0 1,1 1-1,-1-1 0,1 0 0,0 0 1,0 0-1,0 0 0,0 0 1,0 0-1,0 0 0,0 0 0,1-1 1,-1 1-1,1 0 0,-1-1 0,3 2 1,-3-2-12,0 0 1,1-1-1,-1 1 1,1-1-1,0 0 1,-1 1-1,1-1 1,-1 0-1,1 0 1,-1 0-1,1 0 1,-1 0-1,1-1 1,0 1-1,-1 0 1,1-1-1,-1 1 1,1-1-1,-1 1 0,0-1 1,1 0-1,-1 0 1,0 1-1,3-3 1,4-3 35,-1-1 1,1 1-1,-1-2 0,-1 1 1,1-1-1,-1 0 1,0 0-1,-1 0 0,0-1 1,5-14-1,0 0 147,-1-1-1,11-47 0,-14 45 39,3-45 0,-9 61-179,0 1-1,0-1 1,0 1-1,-2-1 1,1 1 0,-1 0-1,-6-18 1,8 26-49,0 0 1,-1-1 0,1 1 0,-1 0-1,1 0 1,-1 0 0,1 0 0,-1 0-1,0 0 1,1 0 0,-1 1-1,0-1 1,0 0 0,0 0 0,1 0-1,-1 1 1,0-1 0,0 1 0,0-1-1,-2 0 1,2 1-4,0 0-1,0 0 1,0 0 0,0 0-1,1 0 1,-1 1 0,0-1 0,0 0-1,0 1 1,1-1 0,-1 0-1,0 1 1,0-1 0,1 1-1,-1-1 1,0 1 0,1-1-1,-1 1 1,1 0 0,-2 1 0,-2 3 4,1 1 1,0-1 0,0 1 0,0 0 0,-4 12 0,1 6 5,1 0-1,1 1 1,0-1-1,1 37 1,3-47-6,1 1 0,0-1 0,0 0 1,2 0-1,0 1 0,0-2 1,1 1-1,1 0 0,7 13 0,-11-24-5,1 0 0,-1 0 0,1 0 0,0 0-1,0-1 1,0 1 0,0-1 0,1 0-1,-1 1 1,1-1 0,-1 0 0,1 0 0,0-1-1,0 1 1,0 0 0,0-1 0,0 0-1,4 2 1,-4-3-1,0 0 0,0 1 0,1-2 0,-1 1 0,0 0 0,1 0 0,-1-1 0,0 0 0,0 0 0,0 0 0,0 0 0,0 0 1,0 0-1,0-1 0,3-2 0,3-2 1,0-1 1,0 0 0,-1-1-1,0 0 1,-1 0 0,0-1-1,0 0 1,-1 0 0,8-14-1,-3-3 91,14-51 0,-26 93-37,0 0 0,2 29 0,0-40-50,-1 1-1,1-1 0,1 0 1,-1 0-1,0 0 1,1 0-1,0 0 0,1 0 1,-1-1-1,1 1 1,-1-1-1,7 8 0,-8-11-2,0 0-1,1 0 0,-1 0 0,0 0 1,1 0-1,-1-1 0,1 1 1,-1 0-1,1-1 0,-1 1 0,1-1 1,-1 1-1,1-1 0,-1 0 0,1 0 1,0 0-1,-1 1 0,1-2 1,-1 1-1,1 0 0,0 0 0,-1 0 1,1-1-1,-1 1 0,1-1 1,-1 1-1,1-1 0,-1 0 0,1 1 1,-1-1-1,1 0 0,-1 0 0,0 0 1,0 0-1,3-3 0,3-2 22,0-1-1,-1-1 0,1 1 0,8-14 0,-5 3 21,0-1-1,-1-1 1,-1 0 0,0 0-1,4-21 1,-14 54-30,0 0 0,2 1 0,0 15-1,1-9 2,-1-2-16,4 31 0,-3-45-61,-1 1 1,1 0-1,1-1 0,-1 1 0,1-1 1,0 1-1,0-1 0,0 0 0,0 0 0,1 0 1,4 6-1,-6-9 47,0 0-1,0 0 1,0-1 0,0 1-1,1 0 1,-1-1 0,0 1-1,0 0 1,0-1 0,1 0-1,-1 1 1,0-1 0,0 0-1,1 1 1,-1-1 0,0 0-1,0 0 1,1 0 0,-1 0-1,0 0 1,1-1 0,1 0-1,14-9-163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6:59.6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34 19180,'27'-14'3562,"-23"11"-3114,1 1-1,-1-1 1,1 1 0,0 0-1,-1 0 1,1 1 0,10-3-1,-13 4-392,0 0-1,-1 0 1,1 1-1,0-1 1,0 0-1,-1 1 1,1 0 0,0-1-1,-1 1 1,1 0-1,-1 0 1,1 0-1,-1 0 1,1 0-1,-1 0 1,1 0-1,-1 0 1,0 1-1,0-1 1,0 0-1,0 1 1,0-1-1,0 1 1,0-1 0,0 1-1,0 0 1,-1-1-1,1 4 1,4 7 21,-2 0 1,1 0 0,-2 0 0,0 1-1,0-1 1,-1 1 0,-1-1 0,0 15-1,-16 101 76,-8 22-84,23-148-61,1-1-1,-1 1 0,1 0 1,0 0-1,0 0 0,0 0 1,0 0-1,0 0 0,0 0 0,1 0 1,-1 0-1,1-1 0,-1 1 1,1 0-1,-1 0 0,1 0 1,0-1-1,0 1 0,0 0 0,2 1 1,-1-2 1,-1 0-1,1-1 1,0 1 0,0-1 0,-1 0 0,1 1 0,0-1 0,0 0 0,0 0-1,0 0 1,-1 0 0,1-1 0,0 1 0,0 0 0,0-1 0,-1 0 0,1 1-1,0-1 1,-1 0 0,1 1 0,1-3 0,37-18 119,-1-2 0,47-36 0,-45 30-229,-32 23 53,2-1-292,-1-1 1,1 0 0,-1 0 0,-1-1 0,14-15 0,-22 23 314,-1 0 0,1 0 0,0 0 0,-1 1 0,1-1 0,-1 0 0,1 0 0,-1 0 0,0 0 0,1 0 0,-1 0 0,0 0 0,0 0 0,0 0 0,0 0 0,0 0 0,0 0 0,0 0 0,0 0 0,0 0 0,0 0 0,0 0 0,-1 0 0,1 0 0,0 0 0,-1 0 0,1 0 0,-1 0 0,1 0 0,-1 1 0,1-1 0,-1 0 0,0-1 0,-19-10-594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4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1026 697 14963,'2'-1'202,"0"-1"1,0 0-1,-1 0 0,1 1 0,-1-1 1,0 0-1,0 0 0,1 0 0,-1 0 1,0-1-1,-1 1 0,1 0 0,0 0 0,-1-1 1,1 1-1,-1 0 0,0-1 0,0 1 1,1 0-1,-2-1 0,1 1 0,0 0 1,0-1-1,-1 1 0,1 0 0,-1-1 1,0 1-1,0 0 0,0 0 0,0 0 0,-1-3 1,0 3-131,0 1 0,1-1 1,-1 0-1,0 1 1,0-1-1,0 1 0,0 0 1,0-1-1,0 1 0,0 0 1,0 0-1,0 0 0,-1 1 1,1-1-1,0 1 0,-1-1 1,1 1-1,0 0 1,-1-1-1,-3 2 0,2-1-47,0 0-1,0 1 1,0 0-1,0 0 1,0 0-1,0 0 1,1 1-1,-1-1 1,0 1-1,1 0 1,0 0-1,-1 0 1,-3 4-1,6-5-19,0 0 0,0 0 0,0 0-1,0 0 1,1 0 0,-1 0-1,0 0 1,1 0 0,-1 0 0,0 1-1,1-1 1,-1 0 0,1 0-1,0 1 1,0-1 0,-1 0-1,1 1 1,0-1 0,0 0 0,0 1-1,0-1 1,0 0 0,0 1-1,1-1 1,-1 0 0,0 1-1,1-1 1,-1 0 0,1 0 0,-1 1-1,1-1 1,0 0 0,-1 0-1,1 0 1,0 0 0,0 0 0,0 0-1,0 0 1,0 0 0,0 0-1,0 0 1,1 0 0,6 5-9,1 0 1,-1-1-1,1 0 1,0 0-1,0-1 1,0-1-1,1 1 1,15 2-1,80 12-73,-100-17 76,-2-1 1,32 5 84,0-2 1,44-1 0,-78-2-43,0 0 1,0 0 0,0 0-1,0 0 1,0 0 0,0 0-1,0 0 1,0-1 0,0 1-1,0 0 1,0-1 0,0 1-1,0 0 1,0-1 0,-1 1-1,1-1 1,0 0 0,0 1-1,-1-1 1,1 1 0,0-1-1,-1 0 1,1 0 0,0 1-1,-1-1 1,1 0 0,-1 0-1,0 0 1,1 0 0,-1 0-1,0 0 1,1 0 0,-1 0-1,0 1 1,0-3 0,0-3 220,0 1 1,-1-1-1,0 1 0,0-1 1,-4-8-1,-2-16 366,7 23-572,0-1 0,0 0 1,0 1-1,1-1 0,1 1 1,-1-1-1,1 1 0,0 0 1,1-1-1,0 1 0,0 0 1,1 1-1,6-11 0,-7 13-94,0 0-1,1 0 1,-1 1-1,1-1 1,-1 1-1,1 0 1,0 0-1,0 0 1,1 1-1,-1 0 1,1-1-1,-1 2 1,1-1-1,-1 0 1,1 1-1,0 0 1,0 0-1,0 0 1,0 1-1,0 0 1,0 0-1,5 0 1,4 2-558,1 1 1,-1 1-1,20 6 1,-22-3 84,-13-3-150</inkml:trace>
  <inkml:trace contextRef="#ctx0" brushRef="#br0" timeOffset="1">0 1 18156,'46'2'1408,"14"4"-1440,3-3-256,13 0 640,-1 0-104,-3-2-160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0.0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20228,'11'7'1609,"10"-8"-1265,3-4-120,14-8 376,2-4-648,6-1-384,-3-4 376,1-2-176,-4-1-120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0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 16500,'2'3'293,"0"2"61,1-1 1,0 0-1,1 0 1,-1 0 0,1 0-1,4 4 1,-7-8-282,0 1 1,0-1 0,0 1-1,0-1 1,0 1 0,0-1-1,0 0 1,0 1 0,0-1-1,0 0 1,0 0 0,0 0-1,0 0 1,0 0 0,0 0-1,0 0 1,1 0-1,-1 0 1,0 0 0,0-1-1,0 1 1,0 0 0,0-1-1,0 1 1,0-1 0,0 1-1,-1-1 1,1 0 0,0 1-1,0-1 1,0 0-1,0 0 1,-1 1 0,1-1-1,1-2 1,2-2 143,0 0-1,0-1 1,-1 0 0,0 0-1,0 0 1,0 0 0,-1 0-1,1-1 1,-2 1 0,3-12-1,-2 5 87,-1-1 0,0 0 0,-1 1 0,-2-18 0,-2 17 43,4 14-336,0 0-1,-1-1 1,1 1-1,0 0 1,0 0-1,-1 0 1,1 0-1,0 0 1,0 0-1,0 0 0,-1 0 1,1 0-1,0 1 1,0-1-1,-1 0 1,1 0-1,0 0 1,0 0-1,0 0 1,-1 0-1,1 0 1,0 0-1,0 1 1,0-1-1,0 0 1,-1 0-1,1 0 1,0 0-1,0 1 1,0-1-1,0 0 0,0 0 1,-1 0-1,1 1 1,-11 25 255,7-10-250,1 0 0,1 1 0,1-1-1,0 0 1,1 1 0,1-1 0,0 1 0,6 25-1,-7-41-14,0 1 0,1-1 0,-1 0 0,0 0 1,1 0-1,-1 0 0,1 0 0,-1 0 0,1 0 0,0 0 0,-1 0 0,1 0 0,0 0 0,0 0 0,0 0 0,0 0 0,0-1 0,0 1 0,0 0 0,0-1 0,1 2 0,0-2 1,-1 0 0,0 0-1,0 0 1,1 0 0,-1 0 0,0 0 0,0 0 0,0-1 0,1 1 0,-1 0 0,0-1-1,0 1 1,0-1 0,0 0 0,0 1 0,0-1 0,2-1 0,4-4 8,0-1 0,0 0 0,0 0 0,6-10 0,-8 11-3,8-10 15,-3 2-7,0 1-1,1 0 1,1 1-1,0 1 0,0-1 1,24-14-1,-35 24-9,1 1-1,-1 0 1,1 0-1,-1 1 1,1-1-1,0 0 1,0 0-1,-1 1 1,1-1-1,0 1 1,0 0-1,-1-1 1,1 1 0,0 0-1,0 0 1,0 0-1,0 0 1,-1 1-1,1-1 1,0 0-1,0 1 1,0-1-1,-1 1 1,1 0-1,0-1 1,-1 1-1,1 0 1,-1 0-1,1 0 1,-1 0-1,1 0 1,-1 1 0,1-1-1,-1 0 1,0 1-1,0-1 1,0 1-1,0-1 1,2 4-1,1 5 51,1 0 0,-2 0 0,1 1 0,-1-1 0,2 15 0,-3-15 27,-3-10-70,1 1 1,0-1 0,0 1 0,0-1-1,1 1 1,-1-1 0,0 1 0,0-1-1,0 0 1,0 1 0,0-1 0,0 1-1,1-1 1,-1 1 0,0-1 0,0 0-1,1 1 1,-1-1 0,0 0 0,1 1-1,-1-1 1,0 0 0,1 1 0,-1-1-1,0 0 1,1 0 0,-1 1 0,1-1-1,-1 0 1,0 0 0,1 1 0,0-2 1,0 1 1,0-1 0,0 1-1,-1-1 1,1 1 0,0-1-1,0 1 1,-1-1 0,1 1-1,-1-1 1,1 0 0,0 1-1,-1-1 1,1 0 0,0-1-1,19-38 190,-17 33-152,2-3-13,-1-1-47,1 0 0,1 0 0,0 1 0,0-1 0,1 1 0,0 1 0,1-1 0,13-11 0,-20 20-12,0 0-1,0 0 1,0 0 0,1 0-1,-1 1 1,1-1 0,-1 0-1,0 1 1,1-1-1,-1 1 1,1 0 0,-1-1-1,1 1 1,-1 0 0,1 0-1,-1 0 1,1 0-1,-1 0 1,1 0 0,-1 1-1,1-1 1,-1 0 0,1 1-1,-1-1 1,1 1-1,-1-1 1,1 1 0,-1 0-1,0 0 1,0 0 0,1-1-1,-1 1 1,0 0 0,0 1-1,0-1 1,0 0-1,0 0 1,0 0 0,1 3-1,4 6-390,0-1 0,-1 1 0,0 1 0,4 13 0,-6-15-126,-2-6 315,0-1-1,0 0 0,0 0 0,0 1 0,0-1 1,0 0-1,1 0 0,-1 0 0,1-1 0,-1 1 1,3 2-1,-4-4 149,1 0 0,-1 0 0,0 1 0,1-1 1,-1 0-1,1 0 0,-1 0 0,0 0 0,1 0 0,-1 0 0,0 0 1,1 0-1,-1 0 0,1 0 0,-1 0 0,0 0 0,1 0 1,-1 0-1,0 0 0,1 0 0,-1 0 0,0-1 0,1 1 1,-1 0-1,1 0 0,9-15-1162,-5 3 712,-1-1-1,0 1 1,-1 0-1,0-1 1,0-16-1,1-66-302,-3 75 739,-1-6 116,1 9 405,0 1 0,-2-1-1,0 0 1,-1 0-1,-6-28 1,6 48 1628,0 11-1049,0 18 47,3-7-741,1 0 0,0 0 1,3 0-1,0 0 1,1-1-1,1 0 0,1 0 1,2-1-1,0 0 1,23 37-1,-32-58-300,0 1-4,1-1 0,-1 0 0,0 1 0,1-1 0,0 0-1,-1 0 1,1 0 0,0 0 0,0 0 0,0-1-1,0 1 1,1-1 0,-1 1 0,0-1 0,1 0 0,-1 1-1,5 0 1,-6-2-12,-1 0-1,0 0 0,1 0 1,-1 0-1,0-1 1,1 1-1,-1 0 1,0 0-1,1 0 1,-1-1-1,0 1 1,1 0-1,-1 0 0,0-1 1,0 1-1,1 0 1,-1 0-1,0-1 1,0 1-1,0 0 1,0-1-1,1 1 1,-1 0-1,0-1 0,0 1 1,0 0-1,0-1 1,0 1-1,0-1 1,0 1-1,0 0 1,0-1-1,0 1 1,0 0-1,0-1 1,0 1-1,0-1 0,0 1 1,0 0-1,-1-1 1,-3-15 9,1 7-1,-1 1-1,0 0 1,0 1-1,-7-10 1,9 14-6,0 0 0,0 1 0,0-1 0,-1 0 0,1 1 0,-1 0-1,1 0 1,-1 0 0,0 0 0,0 0 0,0 0 0,0 1 0,0-1 0,-4 0 0,7 2-2,0 0-1,1 0 1,-1 0-1,0 1 0,0-1 1,0 0-1,0 0 1,0 0-1,1 1 1,-1-1-1,0 0 1,0 0-1,0 1 1,0-1-1,0 0 1,0 0-1,0 1 1,0-1-1,0 0 1,0 0-1,0 1 0,0-1 1,0 0-1,0 0 1,0 1-1,0-1 1,0 0-1,0 0 1,0 1-1,0-1 1,-1 0-1,1 0 1,0 0-1,0 1 1,0-1-1,0 0 0,-1 0 1,1 0-1,0 0 1,0 1-1,0-1 1,0 0-1,-1 0 1,1 0-1,0 0 1,0 0-1,-1 0 1,1 1-1,0-1 1,0 0-1,-1 0 1,1 0-1,0 0 0,0 0 1,-1 0-1,1 0 1,0 0-1,0 0 1,-1 0-1,1 0 1,0 0-1,0 0 1,0-1-1,-1 1 1,1 0-1,0 0 1,0 0-1,-1 0 1,14 14 14,-11-13-13,0 0 0,0-1 0,1 1-1,-1-1 1,0 0 0,1 1 0,-1-1 0,0 0 0,1 0-1,-1 0 1,0-1 0,1 1 0,-1-1 0,0 1 0,1-1-1,-1 0 1,0 1 0,0-1 0,0 0 0,0-1 0,0 1-1,0 0 1,0-1 0,0 1 0,0-1 0,2-2 0,4-4-11,0 0-1,-1 0 1,0-1 0,7-11 0,-10 14-187,0 1 1,-1 0-1,0-1 1,0 0-1,-1 0 0,1 1 1,-1-2-1,-1 1 0,1 0 1,-1 0-1,0 0 0,0-1 1,-1-9-1,-2 4-332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1.2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145 22 19404,'-1'-2'205,"0"1"0,1 0 0,-1-1 0,0 1 0,1 0 0,-1 0 0,0 0 0,0 0 0,0 0 0,0 0 0,0 0 0,0 0 0,0 0-1,-1 0 1,1 1 0,0-1 0,0 0 0,-1 1 0,1-1 0,0 1 0,-1 0 0,1-1 0,0 1 0,-3 0 0,1 0-6,0 0 1,0 1-1,1-1 1,-1 1-1,0 0 1,1 0-1,-1 0 0,0 0 1,1 0-1,-1 1 1,-3 2-1,-2 3 5,0 0 1,0 0-1,0 0 1,1 1-1,-9 13 0,13-17-183,0 0-1,0 0 0,1 0 1,0 1-1,0-1 0,0 0 1,0 1-1,1-1 0,-1 1 0,1 0 1,0-1-1,0 9 0,1-13-20,0 0 0,1 1-1,-1-1 1,0 0-1,0 0 1,0 1-1,0-1 1,0 0 0,1 1-1,-1-1 1,0 0-1,0 0 1,1 1-1,-1-1 1,0 0 0,0 0-1,1 1 1,-1-1-1,0 0 1,1 0 0,-1 0-1,0 0 1,0 0-1,1 1 1,-1-1-1,0 0 1,1 0 0,-1 0-1,1 0 1,-1 0-1,0 0 1,1 0-1,-1 0 1,0 0 0,1 0-1,-1 0 1,0 0-1,1-1 1,-1 1 0,0 0-1,1 0 1,-1 0-1,0 0 1,1-1-1,17-8-11,-13 6-7,5-2 9,-1 0 1,1 1 0,0 1 0,1 0 0,-1 0-1,0 1 1,1 0 0,-1 1 0,12-1-1,-17 2 5,1 0 0,-1 0 0,0 1 0,0 0 0,1 0 0,-1 0 0,0 0 0,0 1 0,0 0 0,-1 0 0,1 0 0,0 0 0,-1 1 0,1 0-1,-1 0 1,0 0 0,0 0 0,0 1 0,0 0 0,3 5 0,-5-6 38,0 1-1,0-1 1,-1 1 0,0 0 0,0 0-1,0 0 1,0-1 0,0 1 0,-1 0-1,0 0 1,0 0 0,0 0-1,0 0 1,0 0 0,-1 0 0,0 0-1,0 0 1,0 0 0,0 0-1,-1-1 1,-3 7 0,0 2 81,-2 0 0,0 0-1,0-1 1,-1 0 0,-10 11 0,12-15-126,-1 0 1,0-1-1,1 0 0,-2 0 1,1-1-1,-1 0 1,-12 7-1,18-12-69,0 1 0,0 0-1,0-1 1,0 1 0,0-1 0,0 1 0,0-1 0,0 0-1,0 0 1,0 0 0,-1 0 0,1 0 0,0 0 0,0-1 0,-3 0-1,2-1-72,1 1 0,0 0 0,0-1 0,0 1 0,0-1 0,0 1 0,1-1-1,-1 0 1,0 0 0,1 0 0,-1 0 0,1 0 0,0 0 0,0 0 0,0-1 0,-2-3-1,-5-19-555,3-6-160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2.0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2 105 19564,'0'0'107,"0"1"-1,0 0 0,-1-1 1,1 1-1,0 0 1,0 0-1,0-1 0,0 1 1,0 0-1,0-1 1,0 1-1,0 0 0,0 0 1,1-1-1,-1 1 1,0 0-1,0-1 0,0 1 1,1 0-1,-1-1 0,0 1 1,1 0-1,-1-1 1,1 1-1,-1-1 0,1 1 1,-1-1-1,1 1 1,-1-1-1,1 1 0,0-1 1,-1 0-1,2 1 1,-1-1-25,0 0 0,0 0 0,0 0 0,0 0 1,0-1-1,0 1 0,0 0 0,0-1 0,0 1 1,0-1-1,0 1 0,0-1 0,-1 0 0,1 1 1,0-1-1,0 0 0,0 1 0,-1-1 0,1 0 1,0 0-1,-1 0 0,1 0 0,-1 0 0,1 0 1,-1-1-1,4-4 90,-1-2 1,-1 1-1,1 0 1,-1 0-1,-1-1 0,1 1 1,-1-1-1,-1 0 1,1 1-1,-1-1 1,-1 1-1,-1-14 1,2 21-169,0 0 1,-1 0-1,1 0 1,0 0-1,0 1 1,0-1-1,0 0 1,0 0-1,0 0 0,0 0 1,0 0-1,-1 1 1,1-1-1,0 0 1,0 0-1,0 0 1,0 0-1,-1 0 1,1 0-1,0 0 1,0 0-1,0 0 1,0 1-1,-1-1 1,1 0-1,0 0 1,0 0-1,0 0 1,0 0-1,-1 0 1,1 0-1,0 0 1,0 0-1,0 0 1,-1-1-1,1 1 1,0 0-1,0 0 1,0 0-1,0 0 1,-1 0-1,1 0 1,0 0-1,0 0 1,0 0-1,0-1 1,0 1-1,-1 0 1,1 0-1,0 0 1,0 0-1,0 0 1,0-1-1,0 1 1,0 0-1,0 0 1,0 0-1,0 0 1,-1-1-1,-4 17 63,0 10-50,1 0 0,1 0 0,1 1 0,2-1 0,0 1 0,2-1 0,9 45 0,-11-68-14,1 0 1,0 0-1,0 0 1,0 0-1,0 0 1,1 0-1,-1-1 1,1 1 0,-1-1-1,1 1 1,0-1-1,0 1 1,0-1-1,1 0 1,-1 0-1,4 3 1,-4-5 1,0 1 0,0 0 0,0-1-1,0 1 1,0-1 0,0 0 0,0 1 0,0-1 0,0 0 0,1 0 0,-1 0 0,0-1 0,0 1-1,0 0 1,0-1 0,0 0 0,0 1 0,0-1 0,0 0 0,0 0 0,0 0 0,-1 0 0,1 0-1,3-3 1,5-4 22,1-1-1,-2 0 0,1-1 0,-1 0 0,9-13 1,37-61 120,-19 27-77,-36 56-67,1 0 1,-1-1-1,1 1 0,0 0 1,-1 0-1,1 1 0,0-1 0,0 0 1,-1 0-1,1 0 0,0 0 1,0 1-1,0-1 0,0 0 0,0 1 1,0-1-1,0 0 0,0 1 1,1 0-1,-1-1 0,1 1 1,-1 0 1,0 1 1,0 0 0,0 0-1,0 0 1,-1-1 0,1 1 0,0 0-1,-1 0 1,1 0 0,-1 0 0,1 0-1,-1 0 1,1 0 0,-1 1 0,0-1-1,0 0 1,1 0 0,-1 0 0,0 0-1,0 0 1,0 3 0,0 2 9,1 2 7,0 1 1,0 0-1,1-1 0,0 1 0,1-1 0,-1 1 0,2-1 0,4 10 1,-7-17-21,-1-1 0,0 1 1,1 0-1,-1-1 1,1 1-1,-1-1 1,1 1-1,0-1 1,-1 1-1,1-1 1,-1 1-1,1-1 0,0 0 1,-1 1-1,1-1 1,0 0-1,-1 0 1,1 1-1,0-1 1,0 0-1,-1 0 1,1 0-1,0 0 0,0 0 1,-1 0-1,1 0 1,0 0-1,0 0 1,2-1 0,-1 0 0,0 0-1,-1 0 1,1 0 0,0 0 0,0 0 0,0-1 0,-1 1 0,1-1 0,1-1 0,5-6 3,0 0 0,10-19 1,-16 25-4,12-21 39,-10 16-31,-1 1 0,1 0 0,1 1 0,-1-1 0,1 1 0,0 0 0,1 0 0,-1 0 0,12-8 0,-16 13-12,0 1 0,0-1 0,0 1 1,0 0-1,0 0 0,0-1 0,1 1 0,-1 0 0,0 0 1,0 0-1,0 0 0,0 0 0,0 1 0,0-1 0,0 0 1,1 0-1,-1 1 0,0-1 0,0 0 0,0 1 0,0-1 1,0 1-1,0 0 0,0-1 0,-1 1 0,1 0 0,0-1 1,0 1-1,0 0 0,-1 0 0,1 0 0,0 0 0,-1 0 1,1 0-1,-1 0 0,1 0 0,-1 0 0,1 2 0,2 4-171,0 1-1,0-1 0,3 16 0,0 14-775,-5-33 678,1-4-95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2.6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24 16371,'1'-1'203,"0"-1"0,0 1 0,0 0 0,0 0 0,-1 0-1,1 0 1,-1-1 0,1 1 0,-1 0 0,1-1-1,-1 1 1,0 0 0,1-1 0,-1 1 0,0-3-1,0 4-76,-1 0-1,1 0 0,-1-1 0,0 1 0,1 0 0,-1 0 0,1 0 0,-1 0 0,1 0 0,-1 0 0,1 0 0,-1 0 0,1 0 0,-1 1 1,1-1-1,-1 0 0,1 0 0,-1 0 0,1 1 0,-1-1 0,1 0 0,-1 0 0,1 1 0,-1-1 0,0 1 0,-39 29 2556,22-13-1776,-26 33 0,41-45-832,0-1 0,-1 0 0,1 1 0,1 0 0,-1-1 0,1 1 0,0 0 0,0 1 0,0-1 0,1 0 0,-1 0 0,2 1 0,-1-1 0,0 8 0,1-11-67,0-1 1,1 0-1,-1 0 0,0 1 1,1-1-1,-1 0 0,1 0 0,-1 0 1,1 0-1,0 0 0,-1 1 1,1-1-1,0 0 0,0 0 1,0-1-1,-1 1 0,1 0 0,0 0 1,3 1-1,-2-1-4,1 1-1,0-1 1,0 0-1,0 0 1,0 0-1,0-1 1,0 1 0,4 0-1,7-1-29,0 0 0,27-4 0,-30 3 24,11-2 3,5-1-24,1 2-1,33 1 1,-55 1 33,1 0 1,-1 1-1,1 0 1,-1 0-1,0 1 1,0 0-1,0 0 1,0 0-1,0 0 1,0 1-1,-1 0 1,1 1-1,-1-1 1,0 1-1,7 6 1,-10-8 10,0 0 1,0 0-1,-1 1 0,1-1 1,-1 1-1,1 0 1,-1-1-1,0 1 0,0 0 1,0 0-1,0-1 1,-1 1-1,1 0 0,-1 0 1,0 0-1,0 0 0,0 0 1,0 0-1,0 0 1,0 0-1,-1-1 0,0 1 1,1 0-1,-1 0 1,0 0-1,0-1 0,-1 1 1,1 0-1,0-1 1,-1 1-1,-3 4 0,1-3 14,0 1 0,0-1 0,0 0 0,0 0-1,-1 0 1,1 0 0,-1-1 0,0 0 0,0 0 0,0 0-1,-1 0 1,1-1 0,-1 0 0,1 0 0,-7 1-1,8-3-137,0 1-1,-1-1 1,1 0-1,0 0 1,0-1 0,0 1-1,0-1 1,-1 0-1,1 0 1,0 0-1,0-1 1,0 1-1,1-1 1,-1 0-1,0 0 1,1 0-1,-1-1 1,1 1 0,0-1-1,-4-4 1,5 5-49,-1-1 1,1 0-1,0 0 1,1 0-1,-1 0 1,1 0-1,-1 0 1,1 0-1,0-1 1,0 1-1,0 0 1,0-1-1,1 1 1,-1-1-1,1 1 1,0-1-1,0 1 1,0-1-1,1 1 1,-1 0-1,1-1 1,0 1-1,0-1 1,0 1 0,2-4-1,12-16-962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3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0 507 14123,'6'-1'468,"0"0"0,0-1 1,0 1-1,0-1 0,0 0 0,-1-1 0,1 0 1,-1 0-1,0 0 0,1 0 0,-2-1 0,1 0 1,0 0-1,-1 0 0,1 0 0,-1-1 0,-1 0 1,1 0-1,0 0 0,-1 0 0,0 0 0,-1-1 1,1 1-1,-1-1 0,0 0 0,2-8 0,-3 9-338,0-1 0,-1 1 0,1-1 0,-1 1-1,-1-1 1,1 1 0,-1-1 0,-2-10-1,3 15-117,0 0 0,0 0 0,-1 0-1,1 0 1,-1 0 0,1 0-1,-1 0 1,1 0 0,-1 0 0,1 0-1,-1 0 1,0 0 0,0 0-1,1 0 1,-1 0 0,0 1 0,0-1-1,0 0 1,0 1 0,0-1-1,0 0 1,0 1 0,0 0-1,0-1 1,0 1 0,0-1 0,-1 1-1,1 0 1,0 0 0,0 0-1,0 0 1,0 0 0,-1 0 0,1 0-1,0 0 1,0 0 0,0 0-1,0 1 1,0-1 0,0 0-1,-1 1 1,1-1 0,0 1 0,0-1-1,0 1 1,0 0 0,0-1-1,-1 2 1,-2 2 2,-1-1 0,1 1 0,0 0-1,0 0 1,1 1 0,-1-1 0,1 1 0,0 0 0,0 0-1,0 0 1,1 0 0,0 0 0,0 0 0,0 1 0,1-1-1,-1 1 1,1-1 0,0 10 0,0-6-11,0 0 0,1-1 1,0 1-1,1-1 0,0 1 1,0 0-1,1-1 0,0 0 1,0 1-1,1-1 1,6 13-1,-7-18-2,-1-1 1,0 0 0,1 1-1,-1-1 1,1 0-1,0 0 1,0 0-1,0 0 1,0 0-1,0-1 1,0 1 0,0-1-1,1 1 1,-1-1-1,1 0 1,-1 1-1,1-1 1,-1-1 0,1 1-1,2 0 1,-1 0-3,0-2 0,-1 1 0,1 0 0,-1-1 0,1 1 0,0-1 0,-1 0 0,0 0 0,1 0 0,-1-1 0,0 1 0,1-1 0,3-3 0,3-2-9,0-1 0,0 0 0,-1-1 0,0 0 0,-1 0 0,0-1 0,11-19-1,-8 11 13,-1 0-1,-1 0 0,-1-1 1,0 0-1,-2-1 0,0 0 1,4-29-1,-10 41 10,-2 7-14,-5 17-17,3-3 14,2 1 0,-1-1 0,2 0-1,0 1 1,0-1 0,1 1 0,1-1 0,0 1-1,1-1 1,6 24 0,-7-35 5,-1 1 0,1-1 0,0 0 0,0 0 0,0 0 0,0 0 0,0 0 0,0 0 0,1 0 0,-1 0 0,1-1 0,-1 1 0,1 0 0,0-1 0,-1 1 0,1-1 0,0 0 0,0 0 0,0 0 0,0 0 0,0 0 0,0 0 0,0 0 0,1 0 0,-1-1 0,0 1 0,0-1 1,1 0-1,-1 0 0,0 0 0,0 0 0,1 0 0,-1 0 0,0 0 0,1-1 0,-1 1 0,0-1 0,0 0 0,0 1 0,0-1 0,4-2 0,3-2-1,0 0 0,-1-1 0,0 1 1,0-2-1,0 1 0,0-1 0,-1 0 1,8-11-1,1-5 48,-1 0-1,-1-2 1,-1 0 0,-1 0 0,-1-1-1,-1-1 1,-2 0 0,0 0 0,-2-1-1,-1 1 1,-2-1 0,1-53 0,-8 50 31,-2 23-39,5 8-37,1 0 0,-1 0 1,1 0-1,0 1 0,-1-1 0,1 0 1,-1 0-1,1 0 0,0 1 1,-1-1-1,1 0 0,0 1 1,-1-1-1,1 0 0,0 1 1,-1-1-1,1 0 0,0 1 1,0-1-1,-1 0 0,1 1 1,0-1-1,0 1 0,0-1 1,-1 1-1,-2 7 0,0 0-1,1 0 1,-1 1 0,2-1-1,-1 1 1,0 14-1,2 58-37,1-64 37,-1 5 2,2 0 1,0 0-1,2-1 1,0 0-1,2 1 1,8 22-1,-10-36-5,0 0-1,0 0 0,0 0 1,1 0-1,0-1 0,1 0 1,10 11-1,-12-14-8,1 0 0,0-1 0,0 1 0,0-1 0,0 0 0,0-1 0,0 1 0,1-1 1,0 0-1,-1 0 0,1-1 0,10 2 0,-16-3 8,0 0 1,0 1 0,0-1-1,1 0 1,-1 0-1,0 0 1,0 0 0,0 0-1,0 0 1,1 0-1,-1 0 1,0 1 0,0-1-1,0 0 1,1 0-1,-1 0 1,0 0-1,0 0 1,0 0 0,1 0-1,-1 0 1,0 0-1,0 0 1,0 0 0,1-1-1,-1 1 1,0 0-1,0 0 1,0 0 0,1 0-1,-1 0 1,0 0-1,0 0 1,0 0 0,0 0-1,1-1 1,-1 1-1,0 0 1,0 0-1,0 0 1,0 0 0,0-1-1,0 1 1,1 0-1,-1 0 1,0 0 0,0-1-1,0 1 1,0 0-1,0 0 1,0 0 0,0-1-1,0 1 1,0 0-1,-11-12-153,-23-11-140,32 22 272,-66-39-522,24 14 241,-52-40-1,94 65 327,1 0 0,0 1 0,0-1-1,0 0 1,0 0 0,0-1 0,0 1 0,0 0 0,0 0 0,1 0 0,-1 0 0,0-1 0,1 1-1,-1 0 1,0-3 0,1 3-3,0 0-1,0 0 1,0 0 0,0 1-1,0-1 1,1 0-1,-1 0 1,0 0-1,0 1 1,1-1 0,-1 0-1,1 0 1,-1 1-1,0-1 1,1 0-1,-1 1 1,1-1-1,0 1 1,-1-1 0,2 0-1,3-3 66,1 1 0,0 0-1,0 0 1,0 0 0,10-3 0,-3 2-58,22-10-53,-15 8-315,-1-2 1,0 0 0,0-1 0,26-17 0,-44 25 253,0 0 1,1 0 0,-1 0-1,0-1 1,0 1 0,1 0 0,-1 0-1,0-1 1,0 1 0,-1 0-1,1-1 1,0 1 0,0-1-1,0-1 1,-1 2 53,0 0 1,0-1-1,0 1 0,0 0 0,0 0 1,0 0-1,-1 0 0,1 0 1,0 0-1,-1 0 0,1 0 1,-1 0-1,1 0 0,-1 0 1,1 0-1,-1 0 0,0 0 0,1 1 1,-1-1-1,0 0 0,0 0 1,0 1-1,-1-2 0,-23-14-632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3.7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53 19884,'-4'2'1881,"8"-2"-1321,5-2-216,9-3 624,5-2-872,3-3 160,-2-5-256,1-1-176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4.1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96 216 15691,'9'-10'2310,"0"1"-1,15-11 1,14-14 418,-30 25-2442,0-1 0,-1 1 0,0-1 0,9-19 0,-14 26-238,-1 0 1,0 0 0,0-1 0,0 1 0,0 0-1,-1-1 1,1 1 0,-1-1 0,0-4 0,0 6-24,0 1-1,-1-1 1,1 0 0,0 1 0,-1-1 0,0 1-1,1-1 1,-1 0 0,0 1 0,0 0 0,0-1-1,0 1 1,0-1 0,0 1 0,0 0 0,0 0-1,0 0 1,-1-1 0,-2 0 0,2 1-4,0 0 0,-1 0 0,1 0 0,0 0 1,-1 0-1,1 1 0,-1-1 0,0 1 0,1 0 0,-1 0 0,1 0 1,-1 0-1,1 0 0,-1 0 0,0 1 0,1-1 0,-1 1 0,1 0 1,0 0-1,-1 0 0,1 0 0,0 0 0,-3 2 0,-4 2 15,1 1-1,-1 0 0,1 0 1,-11 12-1,9-7-12,0 1-1,0 0 1,1 0 0,1 1 0,0 0-1,1 1 1,-7 17 0,10-20-22,0-1 0,1 1 1,0 0-1,1 0 0,0 0 1,1 0-1,0 0 0,1 1 0,0-1 1,3 18-1,-3-26 0,1-1 0,-1 1 0,1-1 0,0 1 0,0-1 0,0 1 0,0-1 0,0 0 0,0 1 0,1-1 0,-1 0 0,1 0 0,-1 0 0,1 0 0,0 0 0,0 0 0,0-1 0,0 1 0,4 2 0,-2-2-1,0-1-1,-1 0 1,1 0 0,0 0-1,0 0 1,-1-1 0,1 0-1,0 0 1,0 0 0,0 0-1,0 0 1,4-1 0,6-3-132,0 0-1,-1 0 1,1-1 0,-1-1 0,0 0 0,14-9 0,-11 5-92,1-1 0,-2-1 0,0 0 0,0-1 0,-1 0 0,-1-2 0,13-15 1,5-18-290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4.7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 19308,'-1'-3'575,"2"-27"1721,-1 29-2232,0 1 0,0 0 0,0-1 0,0 1 0,0-1 0,0 1 0,1-1 0,-1 1 0,0-1 1,0 1-1,0 0 0,1-1 0,-1 1 0,0 0 0,1-1 0,-1 1 0,0 0 0,1-1 1,-1 1-1,1 0 0,-1-1 0,1 1 39,0 0 0,-1 0 0,1 0 0,0 0 0,-1 0 0,1 0-1,0 1 1,-1-1 0,1 0 0,0 0 0,-1 0 0,1 1 0,0-1 0,-1 0 0,1 1 0,-1-1 0,1 0 0,-1 1 0,1-1 0,0 1 0,4 5 69,1 0 1,-1 1-1,0-1 0,-1 1 1,1 0-1,-1 0 1,-1 0-1,5 12 0,-4-9-174,1 0-1,0 0 1,8 11-1,-12-21 0,-1 1 0,0-1 0,1 1 0,-1-1 0,1 1-1,-1-1 1,1 0 0,0 1 0,-1-1 0,1 0 0,-1 1-1,1-1 1,0 0 0,-1 0 0,1 1 0,0-1 0,-1 0-1,1 0 1,0 0 0,-1 0 0,1 0 0,0 0-1,-1 0 1,1 0 0,0 0 0,-1-1 0,1 1 0,-1 0-1,1 0 1,0 0 0,-1-1 0,1 1 0,-1 0 0,1-1-1,0 1 1,-1 0 0,1-1 0,-1 1 0,1-1-1,0 0 1,22-26-74,-14 16 34,-7 8 36,1 0 0,0 0 0,0 1 0,1-1 0,-1 1-1,0 0 1,1 0 0,-1 0 0,1 0 0,0 0 0,0 1 0,0 0 0,0 0 0,-1 0 0,1 0 0,1 1 0,6-1 0,-8 1 2,0 1 0,0-1 1,0 1-1,1 0 0,-1 0 1,0 0-1,-1 1 0,1-1 1,0 1-1,0-1 0,0 1 1,-1 0-1,1 0 0,-1 0 1,0 1-1,1-1 0,-1 0 0,0 1 1,-1-1-1,1 1 0,0 0 1,2 5-1,-2-2 22,1-1 0,-1 1 0,-1 0 0,1 0 1,-1 0-1,0 0 0,0 0 0,-1 0 0,0 0 0,0 0 0,0 0 0,-1 0 0,0 0 1,0 0-1,0 0 0,-1 0 0,0-1 0,0 1 0,-1 0 0,1-1 0,-1 1 0,0-1 1,-1 0-1,1 0 0,-6 5 0,5-6 9,1 0 1,-1 0-1,0 0 1,-1 0-1,1-1 1,-1 0-1,0 0 1,1 0-1,-1-1 1,0 1-1,-1-1 1,1 0-1,0-1 1,-1 1-1,1-1 1,-1 0-1,1 0 1,-1-1-1,1 0 1,-1 0-1,1 0 1,-1-1-1,0 1 1,1-1-1,0-1 1,-1 1-1,-7-4 1,10 4-158,0-1 0,1 1-1,-1-1 1,1 0 0,-1 1 0,1-1-1,0 0 1,0-1 0,-1 1 0,2 0 0,-1 0-1,0-1 1,-2-5 0,3 7 30,0 0 1,1 0 0,-1-1-1,1 1 1,0 0-1,-1-1 1,1 1 0,0-1-1,0 1 1,0 0-1,0-1 1,0 1-1,0-1 1,0 1 0,1 0-1,-1-1 1,0 1-1,1 0 1,-1-1 0,1 1-1,0 0 1,-1 0-1,1-1 1,0 1-1,0 0 1,-1 0 0,1 0-1,0 0 1,0 0-1,0 0 1,3-1 0,9-5-759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5.1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123 170 17100,'3'-6'595,"0"-1"1,0 0-1,0 0 0,-1 0 1,0-1-1,0 1 1,-1-1-1,1-13 1,-2 16-430,1-1 1,-2 0 0,1 1-1,0-1 1,-1 1 0,0-1-1,0 1 1,-1-1 0,1 1-1,-1 0 1,-1 0 0,-3-8-1,5 12-143,1 0 0,-1 0 0,0 0-1,0 0 1,0 0 0,-1 0 0,1 0-1,0 1 1,0-1 0,0 0 0,-1 1-1,1-1 1,0 1 0,0-1 0,-1 1-1,1-1 1,-1 1 0,1 0 0,0 0-1,-1 0 1,1 0 0,-1 0 0,1 0-1,0 0 1,-1 0 0,1 0 0,0 1-1,-1-1 1,1 1 0,0-1 0,-1 1-1,1-1 1,0 1 0,0 0 0,-1-1-1,1 1 1,0 0 0,0 0 0,-1 2-1,-4 1 40,1 1-1,0 0 0,0 0 0,0 1 1,1-1-1,-6 9 0,5-3-29,-1 0-1,1 1 0,1-1 1,0 1-1,1 0 1,0 0-1,-1 13 0,3-17-31,0 0 0,0-1 0,1 1-1,1 0 1,-1 0 0,1 0 0,1 0-1,-1 0 1,2-1 0,-1 1 0,7 14-1,-8-20-47,0 1 1,1-1-1,0 0 0,-1 1 0,1-1 0,0 0 0,0 0 0,0 0 1,0 0-1,1 0 0,-1 0 0,0-1 0,1 1 0,-1-1 0,1 0 0,0 0 1,-1 0-1,1 0 0,0 0 0,0 0 0,0-1 0,-1 1 0,1-1 1,0 0-1,0 0 0,0 0 0,0 0 0,0-1 0,-1 1 0,1-1 1,3 0-1,6-3-314,-1 0 0,1-1 0,-1 0 0,-1-1 0,21-13 0,-5 1-318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17T06:36:23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1 181 16235,'0'-1'45,"0"-1"0,1 1 0,-1 0 0,0 1 0,1-1-1,-1 0 1,1 0 0,-1 0 0,1 0 0,-1 0-1,1 0 1,-1 0 0,1 1 0,0-1 0,0 0-1,-1 0 1,1 1 0,0-1 0,0 1 0,0-1 0,0 1-1,0-1 1,0 1 0,0-1 0,0 1 0,0 0-1,0 0 1,1-1 0,2 1-19,0 1-1,0-1 1,0 1 0,0-1-1,0 1 1,4 2 0,25 3-24,-26-6-2,1-1 1,-1 0-1,1-1 0,-1 1 1,0-1-1,0-1 0,0 0 1,8-3-1,5-6 8,25-17-1,-35 21 7,1 1-1,-1 0 1,2 0-1,-1 1 1,1 0-1,0 1 1,0 1 0,13-4-1,-22 8 6,0 0-1,-1-1 0,1 1 1,0 0-1,-1 0 0,1 1 1,0-1-1,0 1 0,-1-1 1,1 1-1,-1 0 0,1 0 1,0 0-1,-1 0 1,0 0-1,1 1 0,-1-1 1,0 1-1,0-1 0,1 1 1,-1 0-1,-1 0 0,1 0 1,0 0-1,0 0 0,1 4 1,4 5 81,-1 0 0,-1 1 0,0 0 1,5 18-1,-1-2 46,-5-18-95,0 0 29,0 1 0,0-1 0,1 0 0,12 17 1,-15-24-67,0-1 1,-1 0 0,1 0 0,0 0 0,0 0 0,1-1-1,-1 1 1,0-1 0,1 1 0,-1-1 0,1 0 0,-1 0 0,1 0-1,-1 0 1,1 0 0,0 0 0,-1-1 0,1 1 0,0-1 0,0 0-1,0 0 1,-1 0 0,1 0 0,0 0 0,3-2 0,5-1 11,-1 0 1,0-1-1,0 0 0,0-1 1,-1 0-1,0-1 1,0 0-1,0 0 1,8-8-1,72-74 181,-70 68-156,12-15 43,-23 24-54,1 1 0,0 0 0,0 1-1,1 0 1,1 0 0,-1 1 0,24-13-1,-33 21-33,0-1 0,0 0 0,1 1-1,-1-1 1,0 0 0,1 1 0,-1 0-1,1-1 1,-1 1 0,1 0 0,-1 0-1,0 0 1,1 0 0,-1 0 0,1 0-1,-1 0 1,1 0 0,-1 0 0,1 1-1,-1-1 1,0 1 0,1-1 0,-1 1-1,0 0 1,1-1 0,-1 1-1,0 0 1,0 0 0,0 0 0,0 0-1,1 0 1,-1 0 0,1 2 0,1 2-4,0 2 0,0-1 0,0 0 0,0 0 0,-1 1 1,1 7-1,3 5-41,-3-11-7,0 1 0,0-1-1,1 0 1,0 0-1,1 0 1,5 7 0,-7-12 13,-1 0 1,1-1-1,-1 1 1,1 0-1,0-1 1,0 1-1,0-1 1,1 0-1,-1 0 1,1 0-1,-1-1 1,1 1-1,-1-1 1,1 0-1,0 0 1,-1 0-1,6 0 1,-1-1 9,-1 0 0,1 0 0,-1-1 0,1-1 0,-1 1 0,0-1 0,1 0 0,10-5 0,4-4-60,32-19 0,47-38-183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34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0 168 11026,'8'-53'2479,"-5"28"11,0-1-1,13-38 1,-16 64-2472,0 0 1,0 1 0,0-1-1,0 0 1,0 0-1,0 0 1,0 0 0,0 0-1,0 0 1,0 0-1,0 0 1,0 0 0,0 0-1,0 0 1,0 0-1,0 0 1,0 0-1,0 0 1,0 1 0,0-1-1,0 0 1,0 0-1,0 0 1,0 0 0,0 0-1,0 0 1,0 0-1,0 0 1,0 0 0,0 0-1,0 0 1,0 0-1,1 0 1,-1 0 0,0 0-1,0 0 1,0 0-1,0 0 1,0 0 0,0 0-1,0 0 1,0 0-1,0 0 1,0 0 0,0 0-1,0 0 1,0 0-1,0 0 1,1 0-1,-1 0 1,1 13 412,1 19-110,-3 139 195,2 182-204,30-2 19,-8-232-255,-21-117-1568,0-7 774,0-8 296,0-5-45,0-5-171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5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5 16347,'0'-1'72,"-1"1"0,0-1 0,1 1 0,-1 0-1,1-1 1,-1 1 0,0 0 0,1 0 0,-1-1-1,0 1 1,1 0 0,-1 0 0,0 0 0,0 0-1,1 0 1,-1 0 0,0 0 0,1 0-1,-1 0 1,0 0 0,1 0 0,-1 1 0,0-1-1,1 0 1,-1 0 0,0 1 0,1-1 0,-1 0-1,1 1 1,-1-1 0,0 1 0,1-1 0,-1 1-1,0 0 1,-19 20 697,18-18-495,-8 10-88,0 1 0,1 1 1,1-1-1,0 1 0,1 1 0,0 0 1,1 0-1,-6 30 0,11-45-184,1 0 0,0 0 0,0 0 0,-1 0-1,1 0 1,0 0 0,0 0 0,0 0 0,0 1 0,0-1-1,1 0 1,-1 0 0,0 0 0,0 0 0,1 0 0,-1 0-1,1 0 1,-1 0 0,1 0 0,0 1 0,0-2-1,-1 0 0,1 1 0,0-1 0,-1 1 0,1-1 0,0 0 0,0 0 0,0 0 0,-1 1 0,1-1 0,0 0 0,0 0 0,0 0 0,-1 0 0,1 0 0,0 0 0,0 0 0,0-1 1,-1 1-1,2-1 0,7-2 2,0-1 0,-1 0 0,15-10 0,-8 6-2,7-3-10,0 1 1,26-8-1,-37 15-12,0 0-1,0 1 1,0 0-1,0 1 1,1 0-1,19 1 1,-28 1 22,0-1 0,0 0 0,0 1 0,-1-1 0,1 1 1,0 0-1,0 0 0,-1 0 0,1 0 0,-1 0 0,1 0 1,-1 1-1,1-1 0,-1 1 0,0 0 0,0 0 0,3 2 1,-4-1 29,1-1 0,-1 0 1,0 0-1,0 1 1,0-1-1,0 1 1,-1-1-1,1 1 1,-1-1-1,1 1 0,-1-1 1,0 1-1,0-1 1,0 1-1,0 3 1,-2 4 133,0-1 0,-1 0 0,0 0 1,0 0-1,-1-1 0,0 1 0,0-1 1,-1 0-1,-6 8 0,3-4 15,-1 0-1,0-1 1,-1 0 0,0 0-1,-1-1 1,0-1 0,0 0-1,-1 0 1,-20 11-1,31-19-233,0-1-1,0 1 0,0-1 0,0 1 0,0-1 0,-1 1 0,1-1 0,0 0 0,0 1 0,0-1 0,0 0 0,0 0 1,0 0-1,-1 0 0,1 0 0,0 0 0,0 0 0,0 0 0,0-1 0,0 1 0,0 0 0,-1-1 0,1 1 0,0 0 1,0-1-1,0 0 0,0 1 0,0-1 0,1 0 0,-2 0 0,0-2-26,1 0 0,0 1 0,0-1 0,0 0 0,0 0 0,0 0 0,1 1-1,-1-1 1,1 0 0,0 0 0,0-5 0,0-31-576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6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0 436 16011,'7'-14'1669,"-3"11"-147,2 26 1297,-5-16-2382,12 82 1622,2 17-1201,31 108-1,-42-197-802,-2-8-17,0-1 1,1 1 0,-1-1-1,1 0 1,1 0 0,0 0 0,0 0-1,10 14 1,-14-22-37,0 0 0,1 1 1,-1-1-1,0 0 0,0 1 0,0-1 0,1 0 0,-1 0 1,0 1-1,0-1 0,1 0 0,-1 1 0,0-1 0,1 0 1,-1 0-1,0 0 0,1 1 0,-1-1 0,0 0 1,1 0-1,-1 0 0,0 0 0,1 0 0,-1 0 0,1 0 1,-1 0-1,0 0 0,1 0 0,-1 0 0,1 0 0,-1 0 1,0 0-1,1 0 0,-1 0 0,0 0 0,1 0 1,-1 0-1,0 0 0,1-1 0,-1 1 0,0 0 0,1 0 1,-1 0-1,0-1 0,1 1 0,-1 0 0,0-1 0,0 1 1,1 0-1,-1 0 0,0-1 0,0 1 0,0 0 1,1-1-1,-1 1 0,0-1 0,0 1 0,0 0 0,0-1 1,0 1-1,0 0 0,0-1 0,2-24 26,-3 0-46,-2 0 0,0 0-1,-2 1 1,-1-1 0,-1 1-1,-1 0 1,-20-41 0,17 48-24,4 11 0,7 6 40,0 0 0,0 0 1,0 0-1,0 0 0,0 0 1,-1 0-1,1 0 0,0 0 1,0 0-1,0 0 0,0 0 1,0 0-1,0 0 0,0 0 1,-1 0-1,1 0 0,0 0 1,0 0-1,0 1 0,0-1 1,0 0-1,0 0 0,0 0 1,0 0-1,0 0 0,-1 0 1,1 0-1,0 0 0,0 0 1,0 1-1,0-1 1,0 0-1,0 0 0,0 0 1,0 0-1,0 0 0,0 0 1,0 0-1,0 1 0,0-1 1,0 0-1,0 0 0,0 0 1,0 0-1,0 0 0,0 0 1,0 0-1,0 1 0,0-1 1,0 0-1,0 0 0,0 0 1,1 8-12,0 0 0,1 0 1,0-1-1,0 1 0,0-1 0,1 1 1,0-1-1,7 12 0,-6-13 7,-1 0 0,1 0 0,0 0 0,1-1 0,-1 0 1,1 1-1,0-2 0,0 1 0,0 0 0,8 3 0,-11-7 4,0 0 1,1 0 0,-1 0 0,0-1 0,1 1 0,-1-1 0,1 1-1,-1-1 1,1 0 0,-1 0 0,0 0 0,1 0 0,-1-1-1,1 1 1,-1-1 0,1 1 0,-1-1 0,0 0 0,0 0 0,1 0-1,-1 0 1,0-1 0,0 1 0,0 0 0,0-1 0,0 1-1,0-1 1,-1 0 0,1 0 0,2-2 0,3-6 3,0 1-1,0-1 1,-1 0 0,9-19 0,-7 11 5,-1-1 1,0 0-1,-2 0 1,0 0-1,-1-1 1,-1 1-1,2-41 1,-8 50 8,-2 13-7,-3 14-10,1 10-2,2 0-1,1-1 1,0 2-1,2-1 1,1 0 0,2 0-1,0 1 1,8 38-1,-8-59 5,1 0 1,0 0-1,1 0 0,-1 0 0,5 7 0,-6-13 1,-1 0 0,0 0-1,1 0 1,-1-1 0,1 1-1,-1 0 1,1 0-1,-1-1 1,1 1 0,0 0-1,-1-1 1,1 1-1,0-1 1,0 1 0,-1-1-1,1 1 1,0-1-1,0 1 1,0-1 0,-1 0-1,1 0 1,0 1-1,0-1 1,0 0 0,0 0-1,0 0 1,0 0-1,0 0 1,0 0 0,-1 0-1,1 0 1,0 0-1,0 0 1,0-1 0,0 1-1,0 0 1,0-1-1,-1 1 1,1 0 0,0-1-1,0 1 1,-1-1 0,1 1-1,0-1 1,0 0-1,-1 1 1,1-1 0,-1 0-1,1 1 1,-1-1-1,2-1 1,3-5 16,0 0 0,-1 0 0,0 0 0,0-1 0,0 1 0,-1-1 0,4-14 1,11-61 187,-17 74-181,0 7-16,13-94 237,-13 81-186,0 1 0,-1-1 0,0 0 0,-4-21 0,4 36-59,0 0 0,0 0-1,0 0 1,0 0 0,0 0 0,0 0 0,0-1 0,0 1-1,0 0 1,0 0 0,0 0 0,0 0 0,0 0 0,0 0-1,0 0 1,0 0 0,0 0 0,0-1 0,0 1 0,0 0 0,0 0-1,0 0 1,0 0 0,0 0 0,0 0 0,0 0 0,0 0-1,0 0 1,0-1 0,0 1 0,0 0 0,0 0 0,0 0-1,0 0 1,-1 0 0,1 0 0,0 0 0,0 0 0,0 0 0,0 0-1,0 0 1,0 0 0,0 0 0,0 0 0,0 0 0,-1 0-1,1 0 1,0 0 0,0 0 0,0 0 0,0 0 0,0 0-1,0 0 1,0 0 0,0 0 0,0 0 0,-1 0 0,1 0 0,0 0-1,0 0 1,0 0 0,0 0 0,0 0 0,0 0 0,0 0-1,0 0 1,-1 0 0,-2 7 5,0 20-5,0 0 0,2-1 1,1 1-1,6 51 0,-6-77 0,2 12 2,-1 0-1,6 19 1,-6-30-3,-1 0 0,1 0 0,-1 0 0,1 0-1,0 0 1,0 0 0,0 0 0,0 0-1,0 0 1,0 0 0,1-1 0,-1 1 0,0 0-1,1-1 1,-1 1 0,1-1 0,0 0-1,0 1 1,-1-1 0,1 0 0,0 0 0,0 0-1,3 1 1,-3-2-1,0 0 1,-1-1-1,1 1 0,-1 0 1,1-1-1,-1 1 0,1-1 0,-1 1 1,1-1-1,-1 0 0,1 0 0,-1 1 1,0-1-1,1 0 0,-1 0 0,0 0 1,0-1-1,0 1 0,0 0 1,0 0-1,1-3 0,20-31-6,-21 33 6,9-21 13,0-1-1,-2 1 1,0-1-1,-2-1 1,-1 1-1,-1-1 1,2-49-1,-7 58-10,-4 12-5,4 5 4,0 0 0,0 0 0,0-1 0,0 1 0,0 0-1,1 0 1,-1 0 0,0 0 0,1 0 0,-1 0 0,1 1 0,-1-1 0,1 0-1,-1 0 1,1 0 0,0 0 0,-1 2 0,-2 16 2,-1 0 0,2 0 0,0 33 0,2-44-3,0 0 1,1 0 0,0 1-1,1-1 1,0 0 0,0 0-1,0 0 1,1-1 0,0 1 0,1 0-1,5 8 1,-7-13-5,0-1-1,0 1 1,0-1 0,0 0 0,1 0 0,-1 0-1,1 0 1,-1 0 0,1-1 0,0 1-1,0-1 1,0 0 0,0 1 0,-1-1 0,1-1-1,5 2 1,-2-1-5,-1-1 0,0 0 0,0 0-1,0 0 1,1-1 0,-1 0 0,0 0 0,0 0 0,7-3 0,-4 1-1,0-1 0,0 0 1,-1 0-1,1 0 1,-1-1-1,0 0 0,0 0 1,-1-1-1,0 0 1,0 0-1,0 0 0,5-9 1,-8 10 8,0-1 0,-1 0 1,0 0-1,0 0 0,0 0 1,-1 0-1,0 0 0,0-1 1,0 1-1,-1 0 0,0 0 1,0-1-1,-1 1 0,0 0 0,0 0 1,-2-8-1,2 11 2,0-1 0,0 0 0,-1 0 0,1 1 0,-1-1-1,0 0 1,0 1 0,0 0 0,-1-1 0,1 1 0,-1 0 0,1 0 0,-1 1-1,0-1 1,0 0 0,-1 1 0,1 0 0,0 0 0,-1 0 0,1 0 0,-1 0-1,0 1 1,1-1 0,-1 1 0,0 0 0,-6 0 0,8 0-2,-1 1 1,0 1-1,0-1 0,1 0 1,-1 1-1,0-1 1,1 1-1,-1 0 0,0 0 1,1 0-1,-1 0 1,1 0-1,0 1 1,-1-1-1,1 1 0,0 0 1,0-1-1,0 1 1,0 0-1,0 0 0,0 0 1,0 1-1,1-1 1,-1 0-1,-1 4 0,2-3 1,0-1-1,-1 1 0,1 0 0,0 0 0,0 0 0,1 0 0,-1 0 1,1 0-1,-1 1 0,1-1 0,0 0 0,0 0 0,0 0 0,1 0 1,-1 0-1,1 0 0,-1 0 0,1 0 0,0 0 0,0 0 0,1 0 1,1 4-1,-1-6 1,-1 1 0,0-1 0,1 0 0,-1 1 0,1-1 0,0 0 0,-1 0 0,1 0 0,0 0 0,-1-1 0,1 1 0,0 0 0,0-1 0,0 1 0,0-1 0,0 0 0,0 1 0,0-1 0,0 0 0,-1 0 0,1 0 0,4-1 0,3-1-9,1 1-1,-1-1 0,11-5 0,29-14-162,-33 13 40,2 1 0,20-7 0,-34 13 96,0 0 0,1 0 0,-1 0-1,0 1 1,1 0 0,-1-1 0,1 1-1,-1 1 1,0-1 0,1 1 0,-1 0-1,1 0 1,-1 0 0,5 2 0,-7-1 31,1-1 1,-1 1 0,0 0-1,0 0 1,0 0 0,0 1 0,0-1-1,0 0 1,-1 1 0,1-1 0,-1 1-1,1 0 1,-1-1 0,0 1 0,0 0-1,0 0 1,0 4 0,0-4 34,0-1 0,-1 1 0,0-1 0,1 1 1,-1 0-1,0-1 0,0 1 0,0 0 0,-1-1 0,1 1 0,0-1 1,-1 1-1,0 0 0,0-1 0,0 0 0,0 1 0,0-1 0,0 1 0,-3 2 1,4-5-22,0 0 1,-1 1-1,1-1 1,0 0-1,0 0 1,-1 0 0,1 0-1,0 0 1,-1 0-1,1 0 1,0 0-1,-1 0 1,1 0-1,0 0 1,-1 0 0,1 0-1,0 0 1,0 0-1,-1 0 1,1 0-1,0 0 1,-1 0 0,1 0-1,0 0 1,-1-1-1,1 1 1,0 0-1,0 0 1,-1 0-1,1-1 1,0 1 0,0 0-1,0 0 1,-1-1-1,1 1 1,0 0-1,0 0 1,0-1 0,0 1-1,-1 0 1,1 0-1,0-1 1,0 1-1,0 0 1,0-1-1,0 1 1,0-1 0,-6-15 85,-2-15-137,2 0 0,1 0-1,1 0 1,0-55 0,5 82-3,-1 1 0,1-1 0,-1 1 0,1-1 0,0 1 0,1 0 0,-1-1 0,0 1 0,1 0 0,0 0 0,0 0 0,2-3 0,31-29-830,-1 3 192,-24 20 655,-1-1-1,-1 0 1,0-1-1,0 0 0,-2 0 1,0 0-1,0-1 1,-2 0-1,1 0 0,-2 0 1,0-1-1,-1 1 1,-1-1-1,0 1 1,-1-1-1,-3-24 0,2 35 109,0 0 0,0 0 0,-1 0 0,1 0-1,-1 1 1,-3-5 0,5 8-66,0 0 1,0 1-1,-1-1 1,1 1-1,0-1 0,0 1 1,-1-1-1,1 1 0,0-1 1,-1 1-1,1-1 1,-1 1-1,1 0 0,0-1 1,-1 1-1,1-1 1,-1 1-1,1 0 0,-1 0 1,1-1-1,-1 1 1,1 0-1,-1 0 0,0 0 1,1-1-1,-1 1 0,1 0 1,-1 0-1,1 0 1,-1 0-1,0 0 0,1 0 1,-1 0-1,1 0 1,-1 0-1,0 1 0,1-1 1,-1 0-1,1 0 1,-1 0-1,1 1 0,-1-1 1,1 0-1,-1 1 1,1-1-1,-1 0 0,1 1 1,-1-1-1,1 1 0,0-1 1,-1 0-1,1 1 1,0-1-1,-1 1 0,1-1 1,0 1-1,-1-1 1,1 1-1,0 0 0,0 0 1,-4 6 36,1 1-1,0-1 1,0 1 0,1 0 0,0 0-1,0 0 1,0 13 0,-1 59 25,3-77-68,0 22 28,1 0 0,1 0 1,2 0-1,0-1 0,12 36 0,-13-51-45,0 0-1,1 0 1,0 0-1,1 0 1,-1-1-1,2 1 0,-1-1 1,1-1-1,0 1 1,1-1-1,0 0 1,0 0-1,0-1 1,1 0-1,0 0 0,15 8 1,-22-14-16,1 1 1,-1 0-1,0-1 1,1 1-1,-1-1 1,0 0 0,1 1-1,-1-1 1,0 0-1,1 0 1,-1 0-1,2 0 1,-3 0 12,1 0 0,-1 0 0,0 0 0,0 0 0,0 0 0,1-1 0,-1 1 0,0 0 1,0 0-1,0 0 0,0-1 0,0 1 0,1 0 0,-1 0 0,0 0 0,0-1 0,0 1 0,0 0 0,0 0 1,0-1-1,0 1 0,0 0 0,0 0 0,0-1 0,0 1 0,0 0 0,0 0 0,0-1 0,0 1 0,0 0 1,0 0-1,0 0 0,0-1 0,0 1 0,0 0 0,0 0 0,-1-1 0,1 1 0,-2-4-96,0 0 0,0 0 0,-1 0 0,1 1-1,-6-7 1,-71-62-407,60 56 846,0 0 0,1-1 0,1-1 0,1-1-1,-20-28 1,35 46-293,0-1 0,1 1 0,-1 0 0,0 0 0,1 0 0,-1 0 0,1-1 0,-1 1 0,1 0 0,-1-1 0,1 1 0,0 0 0,0-1 0,0 1-1,0 0 1,0-1 0,0 1 0,0 0 0,0-1 0,0 1 0,1 0 0,-1-1 0,1 1 0,-1 0 0,1 0 0,-1-1 0,1 1 0,0 0 0,-1 0 0,1 0 0,0 0 0,0 0 0,0 0 0,0 0 0,0 0 0,0 0-1,0 0 1,2 0 0,4-3-112,0 0-1,1 1 1,0 0-1,0 0 1,10-1-1,-2-1-550,-5 2 299,1-1 0,0-1 0,-1 0 0,0-1 0,0 0 0,-1 0 0,0-1 1,13-11-1,11-16-532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7.7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23933,'-8'44'1600,"10"2"-1432,6-2-95,-5-2 551,12 7-504,13-6-352,5-2-304,5-8-689,-1-1 1033,-1-8-168,-3 1-128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08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19972,'-8'29'1857,"8"-15"-1273,0-8-248,3-9 992,3-7-984,1-9-128,5-2-48,2-16-208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57.1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32 18244,'19'-31'2833,"-19"31"-2808,0 0 0,0 0 1,0 0-1,0 0 1,0 0-1,0 0 0,0 0 1,0 0-1,0 0 1,0 0-1,0 0 0,0 0 1,0 1-1,0-1 1,0 0-1,0 0 0,0 0 1,0 0-1,0 0 1,0 0-1,0 0 1,0 0-1,0 0 0,0 0 1,1 0-1,-1 0 1,0 0-1,0 0 0,0 0 1,0 0-1,0 0 1,0 0-1,0 0 0,0 0 1,0 0-1,0 0 1,0 0-1,0 0 1,0 0-1,0 0 0,0 0 1,0 0-1,0 0 1,1 0-1,-1 0 0,0 0 1,0 0-1,0 0 1,0 0-1,0 0 0,0 0 1,0 0-1,0 0 1,0 0-1,0 0 1,0 0-1,0 0 0,0 10 709,-3 14-25,-5 19-17,-25 154 750,29-167-1571,2 1 0,2 0 0,1 1 0,6 40-1,0-48-784,-5-20 601,-1-1-1,0 1 1,0 0 0,0 0 0,0-1-1,0 6 1,-1-11-424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57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0 129 17708,'19'12'1776,"11"-12"-1000,7-2-328,11-6 721,2-2-169,7-3-264,0-3-144,-4 0-536,-7 0-336,-11 3-760,-10-1-448,-9 3 1152,-6-1-273,-10 2-191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5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56 15915,'8'-4'1929,"12"0"-913,3-2-376,12-2 1713,2-1-1137,13 0-416,2 1-176,2 2-600,-1 5-400,-6 3 744,-4 3-424,-13 0-72,-2 1-56</inkml:trace>
  <inkml:trace contextRef="#ctx0" brushRef="#br0" timeOffset="1">541 322 18452,'1'15'1287,"-1"-10"-908,0-1 1,0 1-1,1 0 1,0 0-1,2 9 0,-2-13-309,-1 1 0,1-1 0,0 0 0,0 0 0,-1 0-1,1 1 1,0-1 0,0 0 0,0 0 0,0 0-1,0-1 1,0 1 0,1 0 0,-1 0 0,0-1-1,0 1 1,1 0 0,-1-1 0,0 1 0,1-1-1,-1 0 1,0 1 0,1-1 0,-1 0 0,3 0-1,3 0-1,-1 0-1,1-1 0,0 1 0,0-2 0,0 1 1,-1-1-1,1 0 0,6-3 0,54-27 342,-44 20-140,-14 7-171,-2 2 1,-1-1 1,1 1-1,-1 1 0,13-4 1,-17 5-84,-1 1 0,0 0 0,0 0 0,0 0 0,1-1 0,-1 1 0,0 1-1,0-1 1,0 0 0,1 0 0,-1 0 0,0 0 0,0 1 0,0-1 0,0 1 0,1-1 0,-1 1 0,0-1 0,0 1 0,0 0 0,0-1 0,0 1 0,0 0 0,-1 0 0,1 0 0,0 0 0,0 0 0,0 0 0,-1 0 0,1 0 0,-1 0 0,1 0 0,-1 0 0,1 2 0,2 6 16,-1 1 1,0-1 0,-1 1-1,0 11 1,0-11-15,0 0 0,0 0 0,4 15 0,-5-24-34,0-1 1,0 1 0,1 0-1,-1-1 1,0 1-1,0 0 1,1-1 0,-1 1-1,0-1 1,1 1 0,-1-1-1,0 1 1,1-1 0,-1 1-1,1-1 1,-1 1-1,1-1 1,0 1 0,-1-1-1,1 0 1,-1 1 0,1-1-1,-1 0 1,1 0 0,0 1-1,-1-1 1,1 0-1,0 0 1,-1 0 0,1 0-1,1 0 1,0 0-10,0 0-1,0-1 1,-1 1 0,1-1 0,0 0-1,0 0 1,0 0 0,0 0 0,2-1 0,10-9-120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59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166 249 16708,'-1'-2'158,"-1"1"1,0 0 0,0 0 0,0 0 0,0 1 0,0-1 0,0 0 0,0 1 0,0-1 0,0 1-1,0 0 1,0 0 0,-1-1 0,1 1 0,0 1 0,0-1 0,0 0 0,0 1 0,0-1-1,0 1 1,0-1 0,0 1 0,0 0 0,-3 1 0,-4 2 176,1 0 1,0 1-1,0 0 0,-9 7 1,11-7-265,0 1 1,0-1-1,1 1 0,-1 1 1,1-1-1,1 1 1,-1 0-1,1 0 0,0 0 1,-4 14-1,7-21-70,1 0 0,0 1 0,-1-1 0,1 1 0,0-1 0,0 0 0,0 1 0,-1-1 0,1 1-1,0-1 1,0 1 0,0-1 0,0 1 0,0-1 0,0 0 0,0 1 0,0-1 0,0 1 0,0-1 0,0 1 0,0-1-1,0 1 1,0-1 0,1 1 0,-1-1 0,0 0 0,0 1 0,0-1 0,1 1 0,-1-1 0,0 0 0,0 1 0,1-1-1,-1 1 1,0-1 0,1 0 0,-1 0 0,1 1 0,-1-1 0,0 0 0,1 0 0,-1 1 0,1-1 0,-1 0 0,0 0-1,1 0 1,-1 0 0,1 0 0,-1 1 0,1-1 0,-1 0 0,1 0 0,-1 0 0,1 0 0,-1 0 0,1-1-1,-1 1 1,1 0 0,-1 0 0,0 0 0,1 0 0,-1 0 0,1-1 0,0 1 0,30-15 98,-11 1 44,-2-1 0,1 0 1,-2-2-1,-1 0 0,0 0 0,15-22 0,0-5 558,38-75 0,-63 108-514,-1 1-1,0-1 1,5-17-1,-10 28-181,0 0-1,0 0 1,0 0 0,0 0 0,-1 0-1,1 0 1,0 0 0,0 1 0,0-1-1,0 0 1,0 0 0,0 0-1,0 0 1,-1 0 0,1-1 0,0 1-1,0 0 1,0 0 0,0 0-1,0 0 1,0 0 0,0 0 0,-1 0-1,1 0 1,0 0 0,0 0 0,0 0-1,0 0 1,0 0 0,0 0-1,0 0 1,0 0 0,0-1 0,0 1-1,0 0 1,-1 0 0,1 0 0,0 0-1,0 0 1,0 0 0,0 0-1,0 0 1,0-1 0,0 1 0,0 0-1,0 0 1,0 0 0,0 0-1,0 0 1,0 0 0,0 0 0,0-1-1,0 1 1,0 0 0,0 0 0,0 0-1,0 0 1,0 0 0,1 0-1,-1-1 1,-8 10 74,-11 21-44,1 1 0,1 0 0,3 2 0,0-1 0,-9 38 0,20-61-35,0 0 0,1 0 0,0 0 0,1 0 0,-1 1 0,2-1 0,0 14 0,0-20-1,1-1 0,-1 0 1,1 0-1,-1 0 1,1 0-1,0 1 1,0-1-1,0 0 0,0 0 1,0-1-1,1 1 1,-1 0-1,0 0 1,1-1-1,1 3 0,-1-3 1,1 1-1,-1-1 0,1 0 0,-1 1 0,1-1 0,0 0 0,-1-1 0,1 1 0,0 0 0,-1-1 0,1 1 0,0-1 0,0 0 0,5-1 0,3 0 7,0-1-1,0 0 0,0-1 0,-1 0 1,1-1-1,-1 0 0,0 0 0,0-1 1,0-1-1,-1 0 0,16-12 0,-12 8 26,-1-1-1,0-1 0,-1 1 0,0-2 0,0 0 0,-1 0 0,9-17 1,-19 30-30,0 0 0,-1 0 0,1 0 1,0 0-1,0 0 0,0 0 1,0 0-1,0 0 0,-1 0 1,1 0-1,0 0 0,0 0 1,0 0-1,0 0 0,0 0 1,-1 0-1,1 0 0,0 0 0,0 0 1,0 0-1,0 0 0,0 0 1,-1 0-1,1 0 0,0-1 1,0 1-1,0 0 0,0 0 1,0 0-1,0 0 0,0 0 1,-1 0-1,1 0 0,0-1 0,0 1 1,0 0-1,0 0 0,0 0 1,0 0-1,0 0 0,0-1 1,0 1-1,0 0 0,0 0 1,0 0-1,0 0 0,0 0 1,0-1-1,0 1 0,0 0 0,0 0 1,0 0-1,0 0 0,0 0 1,0-1-1,0 1 0,0 0 1,0 0-1,0 0 0,0 0 1,1 0-1,-1 0 0,0-1 1,0 1-1,-4 3 2,1 0 0,-1 0 1,1 0-1,0 1 0,0-1 0,0 1 1,-4 6-1,-17 32 21,23-40-22,-2 2 0,1 0-1,0 1 1,0-1 0,0 0 0,1 0 0,-2 9-1,3-12-1,0-1-1,0 1 1,0 0-1,0 0 1,0-1-1,0 1 1,0 0 0,0 0-1,0-1 1,1 1-1,-1 0 1,0 0-1,1-1 1,-1 1-1,0 0 1,1-1-1,-1 1 1,1-1-1,0 1 1,0 0-1,0 0-1,0 0 1,1 0 0,-1-1 0,0 1 0,1-1 0,-1 1-1,0-1 1,1 1 0,-1-1 0,1 0 0,-1 0 0,3 0 0,6 0 0,0-1 0,1 0 0,-1 0 1,0-1-1,0-1 0,0 0 1,-1 0-1,1-1 0,10-6 1,12-6-2,36-27 0,-50 31 15,0-1 0,-1 0 0,-1-1 0,0-1 0,-1-1 0,0 0 0,16-24 0,-30 36 38,-8 10-11,-11 15 46,11-11-57,-26 46 141,30-51-147,1 0 0,-1 0-1,1 1 1,1-1 0,-1 1 0,1-1 0,0 1-1,0-1 1,0 7 0,2-11-50,-1 1-1,1 0 1,-1 0 0,1 0 0,0 0-1,-1 0 1,1 0 0,0-1 0,0 1-1,1 0 1,-1-1 0,0 1 0,0-1-1,1 1 1,-1-1 0,1 0-1,0 1 1,-1-1 0,1 0 0,3 2-1,-4-3-75,1 1 0,-1 0 0,1 0-1,-1-1 1,1 1 0,-1-1-1,1 1 1,0-1 0,-1 0 0,1 1-1,0-1 1,-1 0 0,1 0-1,0 0 1,0-1 0,-1 1 0,1 0-1,0-1 1,-1 1 0,1 0-1,-1-1 1,1 0 0,-1 0 0,1 1-1,1-3 1,1-3-508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7:59.6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12 17852,'-2'-8'2048,"2"6"-1264,6 0-327,3 4 1751,1 5-1824,3 6-2944,0 2 2520,-2 1-577,1 1-255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0.0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0 19052,'-6'4'581,"-1"0"0,0 0 0,0-1 0,0 0 0,0 0 0,-10 1 0,8-1-123,0 0 0,0 1 0,-9 4 0,15-7-388,1 1 1,-1 0-1,1-1 1,-1 1-1,1 0 0,0 0 1,0 1-1,0-1 0,0 0 1,0 1-1,0-1 0,1 1 1,-3 5-1,4-7-78,-1 1 0,1-1-1,0 0 1,0 1 0,-1-1 0,1 1-1,0-1 1,1 1 0,-1-1 0,0 1-1,0-1 1,1 1 0,-1-1 0,0 0-1,1 1 1,0-1 0,-1 1 0,1-1-1,0 0 1,-1 0 0,1 1 0,0-1-1,0 0 1,0 0 0,0 0 0,0 0-1,0 0 1,1 0 0,0 0 0,6 5-97,0-1 0,1 0 0,11 5 0,-15-8 69,40 17-227,-34-16 236,1 2-1,-1-1 1,0 1-1,0 1 1,-1 0-1,1 1 1,-1 0-1,15 14 1,-24-19 34,1-1 1,-1 1-1,0-1 1,-1 1 0,1-1-1,0 1 1,0 0 0,-1-1-1,1 1 1,-1 0-1,1-1 1,-1 1 0,0 0-1,1 0 1,-1 0 0,0-1-1,0 1 1,0 0-1,-1 0 1,1 0 0,0-1-1,-1 1 1,1 0-1,-1 0 1,0-1 0,1 1-1,-1 0 1,0-1 0,0 1-1,0-1 1,0 1-1,0-1 1,0 0 0,-1 1-1,1-1 1,0 0 0,-2 1-1,-6 5 32,1 0 0,-1-1 0,0 0 0,-18 9 0,18-11-193,-1 1 0,0-1 0,-1-1-1,-11 3 1,20-5 95,-1-1-1,1 1 0,-1-1 0,0 0 0,1 1 0,-1-1 0,1 0 0,-1-1 1,1 1-1,-1 0 0,1-1 0,-1 1 0,1-1 0,-1 0 0,1 0 1,0 0-1,-1 0 0,1 0 0,0 0 0,0-1 0,0 1 0,0-1 0,-3-2 1,-3-10-408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35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 13891,'0'3'189,"-1"1"0,1-1 0,0 1 1,-1-1-1,1 1 0,1-1 0,-1 1 0,1-1 0,-1 1 1,1-1-1,0 1 0,0-1 0,2 5 0,0 2 513,14 43-214,2-2 0,37 72 1,-21-49-232,-26-53-161,19 39 215,-25-55-220,-1 0 0,2 0 0,-1-1 0,0 1 0,1-1 0,0 0 0,0 0 1,8 6-1,-10-9-47,-1 0 0,0-1 0,0 1 0,0-1 0,1 0 0,-1 1 0,0-1 0,1 0 1,-1 0-1,0 0 0,1 0 0,-1 0 0,0 0 0,0 0 0,1 0 0,-1 0 0,0-1 0,1 1 1,-1 0-1,0-1 0,0 1 0,0-1 0,1 0 0,-1 1 0,0-1 0,0 0 0,0 0 1,0 1-1,0-1 0,0 0 0,0 0 0,0 0 0,-1 0 0,2-3 0,4-4 164,-1 0 0,0-1-1,7-14 1,-8 14-36,38-87-76,45-145 1,-84 229-300,0 0 0,3-18 1,-5 13-226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0.4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 18476,'22'7'2204,"-20"-6"-1945,-1 0 1,1 0-1,0-1 1,0 1-1,0-1 0,0 1 1,-1-1-1,1 0 1,0 1-1,0-1 0,2 0 1,-3-1-234,0 0 1,0 1-1,-1-1 1,1 0-1,0 1 0,-1-1 1,1 0-1,-1 0 1,1 1-1,-1-1 1,1 0-1,-1 0 1,0 0-1,1 0 1,-1 0-1,0 0 0,0 1 1,1-1-1,-1 0 1,0 0-1,0 0 1,0 0-1,0 0 1,0 0-1,-1 0 1,1 0-1,0 0 0,-1-1 1,1 1-23,0 0 1,0 1-1,0-1 1,0 0-1,0 1 1,0-1-1,0 1 1,0-1-1,0 0 1,0 1-1,0-1 1,-1 1-1,1-1 0,0 0 1,-1 1-1,1-1 1,0 1-1,-1-1 1,1 1-1,0-1 1,-1 1-1,0-1 1,0 1-3,1 0 1,0 0 0,-1 0-1,1 0 1,-1 0 0,1 0-1,-1 0 1,1 1 0,-1-1-1,1 0 1,0 0 0,-1 0-1,1 1 1,-1-1 0,1 0 0,0 0-1,-1 1 1,1-1 0,0 0-1,-1 1 1,1-1 0,-1 1-1,-1 2 2,0-1-1,0 1 0,1 0 0,-1 0 1,1 0-1,-1 0 0,0 4 1,1-4-3,0 0 0,1 0-1,-1 0 1,1 0 0,0 0 0,0 0 0,0 0 0,1 0 0,-1 0 0,1 0 0,-1-1 0,1 1 0,0 0 0,0 0 0,0 0 0,0-1 0,1 1 0,-1-1 0,1 1 0,0-1 0,0 1 0,-1-1-1,1 0 1,1 0 0,-1 0 0,0 0 0,0 0 0,1 0 0,-1-1 0,1 1 0,0-1 0,-1 0 0,1 0 0,5 2 0,6 1 9,-1-1 1,1 0-1,1-1 1,-1-1-1,28 0 1,7-5 45,0-1 0,0-3 0,-1-2 1,64-21-1,-92 27 245,-19 4-293,-1 0-1,0 0 1,0 0 0,0 0-1,0 0 1,0 0-1,0 0 1,1 0-1,-1 0 1,0 0 0,0 0-1,0 0 1,0 0-1,0 0 1,0 1-1,0-1 1,0 0 0,1 0-1,-1 0 1,0 0-1,0 0 1,0 0-1,0 0 1,0 0 0,0 0-1,0 1 1,0-1-1,0 0 1,0 0-1,0 0 1,0 0-1,0 0 1,0 0 0,0 0-1,0 1 1,0-1-1,0 0 1,0 0-1,0 0 1,0 0 0,0 0-1,0 0 1,0 1-1,0-1 1,0 0-1,0 0 1,0 0 0,0 0-1,0 0 1,0 0-1,0 0 1,0 1-1,0-1 1,0 0 0,0 0-1,0 0 1,-1 0-1,1 0 1,-24 23 925,11-11-624,-2 7 266,15-9-290,0-10-273,1 1 0,-1-1 1,1 0-1,0 1 0,-1-1 0,1 0 1,-1 1-1,1-1 0,0 0 1,-1 0-1,1 0 0,-1 0 0,1 1 1,0-1-1,-1 0 0,1 0 1,0 0-1,-1 0 0,2-1 0,23-2 41,0-1 0,0-1 0,-1-2 1,0 0-1,27-13 0,-15 6-77,44-10 0,-78 23 19,-1 1 1,1-1-1,0 1 0,-1 0 0,1-1 1,0 1-1,0 0 0,-1 0 0,1 0 1,0 0-1,0 1 0,-1-1 0,1 0 1,0 1-1,-1-1 0,1 1 0,2 0 1,-3 1 0,0-1 0,-1 0 1,1 0-1,0 1 0,0-1 1,-1 1-1,1-1 1,0 0-1,-1 1 0,0-1 1,1 1-1,-1-1 0,0 1 1,0-1-1,0 1 0,0 0 1,0-1-1,0 3 0,0-3 4,0 0 0,0 1-1,0-1 1,0 0 0,1 0 0,-1 1-1,0-1 1,1 0 0,-1 0-1,1 1 1,-1-1 0,1 0-1,0 0 1,0 0 0,-1 0-1,1 0 1,0 0 0,0 0-1,0 0 1,2 1 0,-1 0-2,1-1 0,-1 0 0,1 1 0,0-1 0,0 0 0,0 0 0,-1-1-1,7 2 1,4-1-13,1 0-1,-1-2 0,17-1 0,-25 2 7,61-8-217,-30 3-492,37 0-1,-62 7-595,-15 3 384,-17 4 100,3-5 258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0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10 18860,'1'-1'125,"-1"0"0,1 1 0,0-1 0,-1 0 1,1 1-1,0-1 0,0 0 0,0 1 0,-1-1 0,1 1 0,0 0 0,0-1 0,0 1 0,0-1 0,0 1 1,0 0-1,0 0 0,0 0 0,1-1 0,-1 2-58,0-1 0,-1 0 0,1 1 0,-1-1 0,1 0 0,-1 1 0,1-1 0,-1 1 0,1-1 0,-1 1 0,1-1 0,-1 1 0,0-1-1,1 1 1,-1-1 0,0 1 0,1-1 0,-1 1 0,0 0 0,0-1 0,0 1 0,1 0 0,0 7 337,0 0-1,0 0 1,-1 15-1,1-14-71,-6 217 1597,0-39-3729,5-187 1770,0 1 1,0-1-1,0 0 0,0 0 0,0 0 0,0 1 0,0-1 1,-1 0-1,1 0 0,0 1 0,0-1 0,0 0 0,0 0 1,0 0-1,0 1 0,0-1 0,-1 0 0,1 0 0,0 0 0,0 0 1,0 1-1,0-1 0,-1 0 0,1 0 0,0 0 0,0 0 1,0 0-1,-1 0 0,1 0 0,0 0 0,0 0 0,-1 1 0,1-1 1,0 0-1,0 0 0,0 0 0,-1 0 0,1 0 0,0 0 1,0 0-1,-1 0 0,1-1 0,0 1 0,0 0 0,-1 0 0,1 0 1,0 0-1,0 0 0,0 0 0,-1 0 0,1 0 0,0-1 1,0 1-1,0 0 0,-13-8-269,-5-8-271,-5-5-132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1.3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16 177 18220,'5'-18'1864,"12"0"-1032,9-3-303,17 4 887,5-2-216,13 0-368,2 2-208,0 3-456,-4 1-360,-9 4-960,-10 2-1992,-17 4 2647,-8 2-415,-12 1-344</inkml:trace>
  <inkml:trace contextRef="#ctx0" brushRef="#br0" timeOffset="1">1 376 16852,'7'15'2008,"19"-15"-1064,8-5-368,18-6 1401,6-2-849,8 2-480,2-2-272,-7 1-992,-5 2-344,-19 6 752,-6 3-232,-16 1-184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1.7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44 14867,'-4'-2'288,"1"0"0,0 0 0,-1 0 0,1 1 0,-1-1 1,0 1-1,0 0 0,1 0 0,-1 0 0,0 0 0,0 1 0,0-1 0,0 1 0,0 0 0,0 0 0,0 1 0,-5 0 0,1 0 24,0 1-1,0 0 1,0 1-1,0 0 1,0 0 0,0 0-1,-8 6 1,11-5-227,0-1 0,1 1 1,-1 0-1,1 1 0,-1-1 1,1 1-1,1 0 0,-1 0 1,1 0-1,0 1 0,0-1 1,-3 9-1,5-12-59,0 0 1,0 1-1,1-1 0,-1 0 0,1 0 0,-1 0 1,1 1-1,0-1 0,0 0 0,0 1 0,0-1 1,0 0-1,1 0 0,-1 1 0,1-1 0,-1 0 1,1 0-1,0 0 0,0 0 0,0 1 0,0-1 0,0-1 1,0 1-1,1 0 0,-1 0 0,1 0 0,-1-1 1,1 1-1,0-1 0,-1 1 0,1-1 0,0 1 1,0-1-1,0 0 0,3 1 0,4 2 53,1-1-1,0-1 0,-1 1 1,1-1-1,0-1 1,0 0-1,0 0 0,0-1 1,0 0-1,17-3 0,-8-1 17,0 1 0,0-2-1,0-1 1,27-12-1,-27 10 5,-2-1-1,1-1 1,25-21-1,-36 26-61,-1 0-1,0-1 1,0 0 0,0 0-1,-1 0 1,0-1 0,0 0-1,-1 0 1,1 0-1,-2 0 1,6-14 0,-9 20-28,1 0 0,-1 0 0,0 0 0,0-1 0,1 1 0,-1 0 1,0 0-1,0-1 0,0 1 0,0 0 0,0 0 0,-1-1 0,1 0 0,0 1-4,-1 1-1,1 0 0,0-1 0,0 1 1,0 0-1,-1-1 0,1 1 1,0 0-1,-1-1 0,1 1 0,0 0 1,-1 0-1,1-1 0,0 1 0,-1 0 1,1 0-1,0 0 0,-1-1 0,1 1 1,-1 0-1,1 0 0,0 0 0,-1 0 1,1 0-1,-1 0 0,-1 0 3,0 0 1,0 1-1,0-1 0,0 1 0,1-1 0,-1 1 1,0 0-1,1 0 0,-1 0 0,0 0 0,1 0 0,-1 0 1,1 0-1,0 0 0,-3 4 0,0-1-80,0 2-1,0-1 1,1 0 0,-1 1-1,1-1 1,1 1 0,-1 0-1,1 0 1,0 0-1,0 0 1,1 1 0,0-1-1,0 0 1,0 8 0,1-11-3,0 1 0,0-1 1,1 1-1,-1-1 1,1 0-1,0 1 1,0-1-1,0 0 1,0 0-1,1 0 1,-1 0-1,1 0 0,-1 0 1,1 0-1,0 0 1,1-1-1,-1 1 1,0-1-1,1 1 1,-1-1-1,1 0 1,0 0-1,0 0 0,-1 0 1,1-1-1,1 1 1,-1-1-1,3 2 1,26 3-548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2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 18076,'0'0'55,"1"0"1,-1 0-1,0 0 0,1 0 1,-1 0-1,0 1 1,0-1-1,1 0 0,-1 0 1,0 0-1,0 0 0,1 1 1,-1-1-1,0 0 1,0 0-1,0 0 0,1 1 1,-1-1-1,0 0 0,0 1 1,0-1-1,0 0 1,0 0-1,1 1 0,-1-1 1,0 0-1,0 1 1,0-1-1,0 0 0,0 0 1,0 1-1,0-1 0,0 0 1,0 1-1,0-1 1,0 0-1,0 1 0,-1-1 1,-2 19 262,2-12-34,-2 8 143,-28 169 2408,27-150-2599,1 0 0,2 0 0,6 50 0,-5-77-203,1 0 1,1 0-1,-1 0 0,1 0 0,0-1 1,1 1-1,0 0 0,0-1 1,0 0-1,1 0 0,7 10 0,-8-13-25,0 0 0,0-1 0,0 1-1,0-1 1,0 0 0,0 0 0,0 0-1,1-1 1,-1 1 0,1-1 0,-1 1-1,1-1 1,0 0 0,0-1 0,-1 1-1,1-1 1,0 1 0,0-1 0,0 0-1,-1-1 1,1 1 0,0-1 0,5-1-1,-1 0-2,0 0-1,-1-1 1,1-1-1,-1 1 1,0-1-1,0 0 1,0-1-1,-1 1 1,1-2-1,-1 1 1,0 0-1,-1-1 1,1 0-1,-1-1 1,-1 1-1,8-12 1,1-7-9,0 0 0,-2-1 1,13-38-1,7-52-51,-27 100 33,-2-1-1,0 1 1,-1-1-1,0 0 1,-3-17-1,2 33 19,0 0 0,0 0-1,0-1 1,0 1-1,0 0 1,-1 0-1,1 0 1,-1 0-1,1-1 1,0 1-1,-1 0 1,0 0-1,0-2 1,0 3 2,1 0 0,0 0 1,-1 0-1,1 0 0,0 0 0,0 0 0,-1 0 1,1 0-1,0 0 0,-1 0 0,1 1 0,0-1 1,0 0-1,-1 0 0,1 0 0,0 0 1,0 0-1,-1 0 0,1 1 0,0-1 0,0 0 1,0 0-1,-1 0 0,1 1 0,0-1 0,0 0 1,0 0-1,0 0 0,-1 1 0,1-1 0,0 0 1,0 0-1,0 1 0,0-1 0,-3 6-11,0 0 1,0 1-1,1-1 0,-2 7 0,-4 22-218,2 0 0,1 1 0,1-1 0,2 1 0,2 0-1,5 52 1,-3-79 158,-1-1-1,1 1 0,0-1 0,1 1 0,0-1 1,0 0-1,1 0 0,7 11 0,9 8-335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3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0 201 19956,'1'-3'115,"-1"1"-1,1-1 1,-1 1-1,1-1 1,0 0-1,0 1 1,1-1-1,-1 1 1,0 0-1,1-1 1,-1 1-1,1 0 1,0 0-1,0 0 1,0 0-1,0 0 1,0 1-1,0-1 1,0 0-1,1 1 1,-1 0-1,0-1 1,1 1-1,0 0 1,-1 0-1,1 1 1,-1-1-1,1 0 1,0 1-1,3-1 1,-4 1-69,1-1 1,0 1-1,0-1 1,-1 1-1,1 0 1,0 0-1,0 0 1,-1 1-1,1-1 1,0 0 0,-1 1-1,1 0 1,0 0-1,-1 0 1,1 0-1,-1 0 1,1 0-1,-1 1 1,0-1-1,1 1 1,-1-1-1,0 1 1,0 0-1,0 0 1,0 0-1,-1 0 1,1 0-1,0 1 1,-1-1-1,2 3 1,-2 1-32,0-1-1,0 1 1,-1 0 0,1-1 0,-1 1-1,0 0 1,-1 0 0,0-1-1,0 1 1,0 0 0,0-1 0,-1 1-1,-4 8 1,3-5-7,0 1 0,0-1 1,-1 13-1,4-21-3,0-1 1,0 1 0,0-1-1,0 1 1,0 0-1,0-1 1,0 1 0,0-1-1,0 1 1,1-1-1,-1 1 1,0-1 0,0 1-1,0-1 1,1 1 0,-1-1-1,0 1 1,0-1-1,1 1 1,-1-1 0,0 1-1,1-1 1,-1 1-1,1-1 1,-1 0 0,1 1-1,-1-1 1,0 0-1,1 0 1,-1 1 0,1-1-1,0 0 1,0 1 0,1-1 18,1 0 0,-1 1 0,1-1 0,-1 0 0,1 0 0,-1-1 0,0 1 0,5-1 0,2-2 72,1 0 0,0 0 1,11-6-1,-2-2 96,-1 0 0,0 0-1,20-18 1,-30 22-114,0 0-1,-1-1 0,0 0 0,0 0 1,-1-1-1,0 1 0,0-1 1,6-13-1,-11 20-64,-1 0 1,1 0 0,0 0-1,-1 0 1,0 0-1,1 0 1,-1 0-1,0-1 1,0 1 0,0 0-1,0-2 1,-1 3-12,1 1-1,0 0 1,0-1 0,0 1 0,-1-1 0,1 1-1,0 0 1,0-1 0,-1 1 0,1-1 0,0 1 0,-1 0-1,1-1 1,0 1 0,-1 0 0,1 0 0,-1-1-1,1 1 1,0 0 0,-1 0 0,1 0 0,-1 0-1,1-1 1,-1 1 0,1 0 0,-1 0 0,1 0-1,0 0 1,-1 0 0,1 0 0,-1 0 0,1 0-1,-1 0 1,1 0 0,-1 1 0,1-1 0,-1 0 0,1 0-1,0 0 1,-1 0 0,1 1 0,-1-1 0,1 0-1,0 0 1,-1 1 0,1-1 0,-1 0 0,1 1-1,-1 0 1,-1 0-3,0 1 0,0 0-1,0 0 1,0 1 0,0-1-1,1 0 1,-1 1 0,1-1 0,-1 1-1,1-1 1,0 1 0,0-1-1,0 1 1,0 0 0,0 4 0,0-6-2,1 1 0,0-1 0,0 0 1,-1 1-1,1-1 0,0 0 0,0 1 0,0-1 1,0 1-1,1-1 0,-1 0 0,0 1 1,0-1-1,1 0 0,-1 0 0,1 1 1,-1-1-1,1 0 0,0 0 0,0 0 1,-1 1-1,1-1 0,0 0 0,0 0 1,0 0-1,0 0 0,0-1 0,0 1 1,0 0-1,0 0 0,0-1 0,1 1 1,-1 0-1,0-1 0,2 1 0,2 0 5,0-1-1,0 1 1,0-1 0,1-1-1,-1 1 1,0-1-1,0 0 1,0 0-1,0 0 1,0 0 0,0-1-1,0 0 1,-1 0-1,1-1 1,-1 1-1,7-5 1,1-2 9,-1 1 1,0-1-1,-1-1 1,18-20-1,-27 29-10,27-37 44,-27 36-43,1 0 0,-1 0 0,0 0 0,0 0 0,0-1 0,0 1 0,0 0 0,0 0 0,-1-1 0,1 1 0,-1 0 0,0-1 0,1 1 0,-1 0 0,-1-6 0,1 8-3,0 0 1,0 0-1,0 0 1,0 0-1,0 0 1,-1 0 0,1 0-1,0-1 1,0 1-1,0 0 1,0 0 0,0 0-1,0 0 1,-1 0-1,1 0 1,0 0-1,0 0 1,0 0 0,0 0-1,0 0 1,-1 0-1,1 0 1,0 0-1,0 0 1,0 0 0,0 0-1,-1 0 1,1 0-1,0 0 1,0 0 0,0 0-1,0 0 1,0 0-1,0 0 1,-1 0-1,1 1 1,0-1 0,0 0-1,0 0 1,0 0-1,0 0 1,0 0-1,0 0 1,-1 0 0,1 1-1,0-1 1,0 0-1,0 0 1,0 0-1,-6 8-5,0 0-2,1 0 0,0 0 0,0 0 0,1 1 0,1 0 0,-1 0 0,-2 12 0,6-18 6,-1-1-1,1 1 0,-1 0 1,1 0-1,0 0 0,0-1 1,0 1-1,1 0 0,-1 0 1,1-1-1,-1 1 0,1 0 1,0 0-1,0-1 1,0 1-1,0-1 0,1 1 1,-1-1-1,1 1 0,-1-1 1,1 0-1,0 0 0,0 0 1,0 0-1,0 0 0,0 0 1,0-1-1,1 1 1,2 1-1,11 4-2,0 0 0,0-2 0,0 0 0,1-1 0,0 0 1,24 1-1,-19-2 16,-1 0 1,0 2-1,31 10 1,-45-11 99,-10-5 170,2 1-250,0 0 0,-1-1 0,1 1-1,0-1 1,0 0 0,0 1 0,0-1-1,0 0 1,0 0 0,0 0 0,0 0-1,0-1 1,-3-4 52,1 0 0,0 0 0,0 0-1,1-1 1,0 1 0,0-1 0,0 0 0,1 0-1,-1-8 1,1-11 22,1-28-1,0 37-82,0 9-12,3-41 37,-3 46-52,1 0 0,-1 0 0,1 0 0,-1 1 0,1-1 0,0 0 1,0 1-1,0-1 0,0 1 0,1-1 0,-1 1 0,1-1 0,2-2 0,-3 5-14,-1-1-1,1 1 1,0 0-1,-1-1 1,1 1 0,0 0-1,-1 0 1,1 0 0,0 0-1,-1 0 1,1-1-1,0 1 1,0 1 0,-1-1-1,1 0 1,0 0 0,-1 0-1,1 0 1,0 0-1,-1 1 1,1-1 0,0 0-1,-1 0 1,1 1 0,0-1-1,-1 1 1,1-1-1,-1 0 1,1 1 0,-1-1-1,1 1 1,0 0 0,18 22-1115,-13-16 668,-4-4 352,-1-2 71,0 0 0,0 1-1,0-1 1,0 0 0,0 0 0,0 0 0,0 0-1,0 0 1,0 0 0,1 0 0,-1-1 0,0 1-1,1 0 1,-1-1 0,1 1 0,1 0 0,9-5-513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4.7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76 15195,'23'-24'3593,"-19"20"-2830,1 0-1,-1-1 0,0 1 1,0-1-1,0 0 1,6-11-1,-10 16-733,0-1 1,0 1-1,0 0 0,0 0 1,0-1-1,0 1 0,0 0 1,0 0-1,0-1 0,0 1 1,0 0-1,0 0 0,0-1 1,0 1-1,0 0 0,0 0 0,0-1 1,0 1-1,0 0 0,0 0 1,0-1-1,0 1 0,-1 0 1,1 0-1,0-1 0,0 1 1,0 0-1,0 0 0,-1 0 1,1 0-1,0-1 0,0 1 1,0 0-1,-1 0 0,1 0 0,0 0 1,0 0-1,-1 0 0,1-1 1,0 1-1,0 0 0,-1 0 1,1 0-1,0 0 0,0 0 1,-1 0-1,-14 0 372,14 0-366,-7 2 43,0-1-1,0 1 1,1 1 0,-1-1-1,0 1 1,1 1 0,-8 3-1,-49 34-33,57-36-55,0 0 0,0 1 0,1-1 0,0 2 0,-10 12 0,15-18 1,0 0 0,0 0 0,0 0 0,0 0 0,1 0 0,-1 0 0,0 1 0,1-1 0,-1 0 0,1 0 0,-1 1 0,1-1 0,0 0 0,0 1 0,-1-1 0,1 1 0,0-1 0,0 0 0,0 1 0,1-1 0,-1 1 0,0-1 0,0 0 0,1 1 0,-1-1 0,1 0 0,-1 0 0,1 1 0,-1-1 0,1 0 0,0 0 0,0 0 0,0 0 0,0 0 0,-1 0 0,1 0 0,1 0 0,-1 0 0,0 0 0,0 0 0,0 0 0,0-1 0,0 1 0,1-1 0,0 1 0,8 3-95,0 0 0,1-2 1,-1 1-1,0-1 0,1-1 1,16 1-1,26 5-315,-53-7 418,0 0 0,-1 0 0,1 1 0,0-1 0,0 0 0,-1 0 0,1 0 0,0 0 0,0 1 0,0-1 0,-1 0 0,1 0 0,0 0 0,0 1 0,0-1 0,0 0 0,0 1 0,-1-1 0,1 0 0,0 0 0,0 1 0,0-1 0,0 0 0,0 0 0,0 1 0,0-1 0,0 0 0,0 1 0,0-1 0,0 0 0,0 0 0,0 1 0,0-1 0,0 0 0,1 0 0,-1 1 0,0-1 0,0 0-1,0 0 1,0 1 0,0-1 0,1 0 0,-1 0 0,0 1 0,0-1 0,0 0 0,1 0 0,-1 0 0,0 0 0,0 1 0,1-1 0,-1 0 0,0 0 0,0 0 0,1 0 0,-1 0 0,0 0 0,0 0 0,1 0 0,-1 0 0,0 0 0,1 0 0,-1 0 0,0 0 0,0 0 0,1 0 0,-1 0 0,1 0 0,-23 12 126,21-11-117,-29 12 199,0-1-1,-56 13 0,160-49-753,-31 12 368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5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208 381 19308,'-12'2'335,"0"-1"0,1 2 0,-1-1 0,1 2 0,-1-1 0,1 2 0,0-1 0,0 2 0,1-1 0,-1 2 1,1-1-1,1 1 0,-1 1 0,1 0 0,0 0 0,1 0 0,-8 11 0,15-17-318,-1-1 0,1 1 1,0 0-1,0-1 0,0 1 0,0 0 1,0 0-1,1 0 0,-1 0 0,0 0 1,1 0-1,-1 0 0,1 0 0,0 0 1,0 0-1,0 0 0,0 0 1,0 0-1,0 0 0,0 0 0,1 3 1,0-3-10,1-1 0,-1 1 0,0-1 0,0 1 0,0-1 0,1 1 0,-1-1 0,1 0 0,-1 0 0,1 0 0,0 0 0,-1 0 0,1 0 1,0 0-1,-1-1 0,1 1 0,0 0 0,0-1 0,0 0 0,0 1 0,0-1 0,0 0 0,2 0 0,5 0-3,0 0 0,-1 0 0,1-1-1,-1 0 1,0-1 0,1 0 0,-1 0-1,0-1 1,11-5 0,-6 2 2,-1-1 0,1-1 0,-2 0 0,1 0 0,12-13 0,-7 4 1,-1-1 0,0 0 0,-1-2 0,-2 1 1,1-2-1,13-29 0,-18 31-2,0-1-1,-2 0 1,0 0-1,-2 0 1,0-1 0,-1 0-1,-1 0 1,-1 0-1,-1-41 1,-1 58-6,0 1 0,-1 0-1,1-1 1,-1 1 0,0 0 0,0 0 0,0-1-1,0 1 1,-1 0 0,1 0 0,-1 0 0,0 1 0,0-1-1,0 0 1,0 1 0,-5-5 0,5 5 0,-1 1 0,1-1 0,-1 1 0,0 0 0,1 0 0,-1 0 0,0 0 0,0 0-1,0 1 1,0-1 0,0 1 0,1 0 0,-1 0 0,0 0 0,-5 0 0,0 2-1,0 0 0,0 0 0,0 1 0,1-1 0,-1 2 0,1-1 0,0 1 0,0 0 0,0 0 0,1 1 0,-1 0 0,-9 10 0,9-8-5,1 1 1,0-1-1,1 1 1,-1 0-1,1 0 1,1 1-1,0 0 1,0-1-1,-4 16 0,6-19-8,1 1 0,1 0 0,-1-1 0,1 1-1,-1 0 1,2-1 0,-1 1 0,1 0 0,-1-1-1,2 1 1,-1-1 0,1 1 0,-1-1 0,1 0-1,1 0 1,-1 1 0,6 6 0,2 2-132,2-1 0,0 0-1,0 0 1,2-2 0,27 21 0,-23-20-92,-2 1 0,0 1-1,24 26 1,-38-37 212,1 1 0,-1-1 0,0 0 0,0 1 0,0 0 0,0-1 0,-1 1 0,0 0 1,1 0-1,-1 0 0,-1 0 0,1 0 0,0 5 0,-1-2 31,-1 0 1,0 0 0,0 0-1,0 0 1,-1-1-1,-4 14 1,5-17 119,-5 16-972,8-13 449,9-8 786,-3-3-401,1-1 0,-1 0 0,9-8 0,10-10-215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5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15715,'7'1'1793,"-8"14"-913,-8 5-304,-2 6 1184,-4 4-439,2 3-465,0 0-192,3-5-392,2-3-192,5-7-384,3-3-288,3-8-592,3-3-1409,2-7 1977,1 0-368,2-2-96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5.9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0 153 16636,'8'2'312,"-1"0"1,1-1-1,-1 1 1,1-1-1,0-1 1,-1 0-1,1 0 1,0 0-1,12-3 1,2-1 281,-1-1 1,23-9 0,-32 10-350,-1-1 0,0 0 0,0 0 0,-1-1 1,15-12-1,-22 16-177,0 0 1,0 0 0,-1 0-1,1-1 1,-1 1-1,1-1 1,-1 0-1,0 0 1,0 0 0,0 0-1,0 0 1,-1 0-1,0 0 1,1-1 0,-1 1-1,0 0 1,0-1-1,-1 1 1,1-1-1,-1 1 1,0-1 0,0-6-1,0 10-47,0-1-1,0 0 1,0 0-1,0 1 1,-1-1-1,1 0 1,0 0-1,-1 1 1,1-1-1,0 0 1,-1 1-1,1-1 1,-1 0-1,1 1 1,-1-1-1,1 1 1,-1-1-1,0 1 1,1-1 0,-1 1-1,0-1 1,1 1-1,-1 0 1,0-1-1,1 1 1,-2 0-1,0-1 15,0 1-1,0 0 1,-1 0-1,1 0 1,0 0 0,0 0-1,0 0 1,0 1-1,-4 0 1,-2 2 44,-1 0 1,1 1-1,-14 8 1,7-3-34,1 2 1,0-1-1,1 2 1,0 0-1,0 0 1,2 2-1,0-1 0,0 1 1,1 1-1,1 0 1,-15 30-1,23-42-36,0-1-1,0 1 1,0 0-1,0-1 1,1 1-1,-1 0 1,1 0-1,0-1 0,-1 1 1,1 0-1,0 0 1,1 0-1,-1-1 1,0 1-1,1 0 1,0 0-1,-1-1 1,1 1-1,0-1 1,1 1-1,-1 0 1,0-1-1,1 0 0,2 5 1,-1-5-21,0 1 1,0-1-1,1 0 1,-1 0-1,0 0 1,1-1-1,-1 1 0,1-1 1,0 0-1,-1 0 1,1 0-1,0 0 1,0 0-1,0-1 1,-1 0-1,1 0 1,5 0-1,-3-1-124,0 1 0,1-1 1,-1 0-1,0 0 0,0-1 0,0 0 0,0 0 1,0-1-1,0 1 0,-1-1 0,1 0 0,-1-1 0,0 0 1,0 1-1,7-8 0,-5 3-15,0 0 0,-1 0-1,0-1 1,0 0 0,0-1 0,-2 1 0,1-1-1,4-14 1,10-40-559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37.0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648 6 11178,'0'0'70,"1"0"0,-1 0 0,0 0 0,0 0 0,0-1 0,0 1 0,0 0 0,0 0 0,0 0 0,0-1 0,0 1 0,0 0 0,0 0 0,0 0 0,0-1 0,0 1-1,0 0 1,-1 0 0,1 0 0,0-1 0,0 1 0,0 0 0,0 0 0,0 0 0,0 0 0,0 0 0,-1-1 0,1 1 0,0 0 0,0 0 0,0 0 0,0 0 0,0 0 0,-1 0-1,1 0 1,0-1 0,0 1 0,0 0 0,-1 0 0,1 0 0,0 0 0,0 0 0,0 0 0,0 0 0,-1 0 0,1 0 0,-10 7 2504,-7 13-735,-34 49-121,33-46-1291,-27 44 0,-46 104 147,-38 69-367,-18-13-168,111-179-23,15-22-26,1 1 1,2 1-1,-19 35 1,37-63 3,0 1 1,-1 0-1,1-1 0,-1 1 1,1 0-1,0-1 0,0 1 1,-1 0-1,1-1 1,0 1-1,0 0 0,0-1 1,0 1-1,0 0 0,0 0 1,0-1-1,0 1 1,0 0-1,0 0 0,1 0 1,-1 0-14,1-1 0,-1 0 1,0 0-1,1 0 1,-1 0-1,1 0 0,-1 0 1,1 0-1,-1 0 0,1 0 1,-1 0-1,0 0 0,1 0 1,-1 0-1,1 0 1,-1 0-1,1 0 0,-1 0 1,1-1-1,-1 1 0,0 0 1,1 0-1,0-1 0,28-20-994,30-52-264,-40 47 952,9-9-243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6.3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16051,'-2'-1'201,"-1"1"-1,1 0 1,-1 0-1,1 0 1,-1 1-1,1-1 1,-1 1 0,1-1-1,0 1 1,-1 0-1,1-1 1,0 1-1,0 0 1,0 1-1,-1-1 1,1 0-1,0 1 1,-2 2-1,3-3-148,0 0 0,0 0-1,0 0 1,0 0 0,1 0 0,-1 0-1,0 0 1,1 1 0,-1-1 0,1 0 0,0 0-1,-1 1 1,1-1 0,0 0 0,0 1-1,-1-1 1,1 0 0,0 1 0,0-1-1,1 0 1,-1 1 0,0-1 0,0 0-1,1 1 1,-1-1 0,1 0 0,-1 0 0,1 1-1,-1-1 1,1 0 0,0 0 0,0 0-1,-1 0 1,1 0 0,2 2 0,-1-1-289,0 0 0,0 1 0,0-1 1,0-1-1,0 1 0,1 0 0,-1 0 0,1-1 1,-1 1-1,1-1 0,0 0 0,-1 0 1,1 0-1,0 0 0,0-1 0,0 1 0,-1-1 1,1 1-1,0-1 0,0 0 0,0 0 1,0 0-1,0-1 0,0 1 0,5-2 0,2-2-567,0 0 0,0-1 0,0 0-1,-1 0 1,13-10 0,-11 7 1285,-10 8-284,0-1 0,-1 1 1,1-1-1,0 1 0,0-1 1,0 1-1,-1-1 0,1 1 1,0 0-1,0-1 0,0 1 1,0 0-1,0 0 0,0 0 1,0 0-1,0 0 0,1 0 1,-2 0-106,1 0-1,-1 0 1,0 1 0,1-1 0,-1 0 0,0 1 0,1-1 0,-1 0 0,0 1 0,0-1 0,0 0 0,1 1 0,-1-1 0,0 0 0,0 1 0,0-1 0,0 1 0,1-1 0,-1 1 0,0-1 0,0 0 0,0 1 0,0-1-1,0 1 1,0-1 0,0 1 0,-8 37 2804,6-31-2415,-7 22 450,3 0 1,0 0-1,-2 34 0,8-52-900,0-1 0,0 0 0,1 0-1,0 0 1,0-1 0,2 1-1,-1 0 1,1 0 0,0-1 0,1 0-1,0 1 1,0-1 0,8 10 0,-1-5-261,1-1-1,18 17 1,-22-23 136,0 0-1,-1 0 1,0 1-1,0-1 1,-1 2-1,0-1 1,0 1-1,-1 0 1,0 0-1,5 12 1,-10-19 130,1-1-1,-1 1 1,0 0-1,1-1 1,-1 1 0,0 0-1,0 0 1,0-1 0,0 1-1,0 0 1,0 0-1,-1-1 1,1 1 0,-1 0-1,1-1 1,-1 1-1,0-1 1,1 1 0,-1 0-1,0-1 1,0 0 0,0 1-1,0-1 1,0 1-1,0-1 1,-1 0 0,1 0-1,0 0 1,-1 0-1,1 0 1,-1 0 0,1 0-1,-1 0 1,1-1 0,-1 1-1,0 0 1,1-1-1,-3 1 1,-3 1 89,1-1 0,-1 0 0,0-1 0,1 1-1,-1-1 1,0 0 0,1-1 0,-1 0 0,-7-1 0,2-2-74,1 1 1,-1-1 0,-16-9-1,24 11-200,0 0 0,0 0 0,0-1 0,1 1 0,-1-1-1,1 0 1,0 0 0,0 0 0,0 0 0,0-1 0,0 1-1,1-1 1,-4-5 0,6 8 104,-1 0 1,1-1-1,-1 1 0,1-1 1,0 1-1,-1 0 0,1-1 1,0 1-1,0-1 0,0 1 1,0-1-1,0 1 0,0-1 1,0 1-1,1 0 0,-1-1 1,1 1-1,-1-1 0,1 1 1,-1 0-1,2-3 0,11-10-624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6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2 16468,'0'0'31,"0"0"0,0 0 0,0 0 0,0 0 0,0-1 0,0 1 0,0 0 0,0 0 0,0 0 0,0 0 0,-1 0 0,1 0 0,0 0 0,0 0 0,0 0 1,0 0-1,0 0 0,0 0 0,0 0 0,0 0 0,0 0 0,0 0 0,0-1 0,-1 1 0,1 0 0,0 0 0,0 0 0,0 0 0,0 0 0,0 0 0,0 0 0,0 0 1,0 0-1,0 0 0,0 0 0,-1 0 0,1 1 0,0-1 0,0 0 0,0 0 0,0 0 0,0 0 0,0 0 0,0 0 0,0 0 0,0 0 0,0 0 0,0 0 1,-1 0-1,1 0 0,0 0 0,0 0 0,0 0 0,0 0 0,0 1 0,0-1 0,0 0 0,0 0 0,0 0 0,0 0 0,0 0 0,0 0 0,0 0 0,0 0 1,0 0-1,0 1 0,-4 11 794,0 15 221,3 23-191,3 0-1,1 0 0,12 52 0,42 142-746,-55-238-210,4 25-675,-6-30 739,0-1 0,0 0 1,0 1-1,0-1 0,0 0 1,0 1-1,0-1 1,0 1-1,0-1 0,0 0 1,0 1-1,-1-1 0,1 0 1,0 1-1,0-1 1,0 0-1,-1 1 0,1-1 1,0 0-1,0 1 0,-1-1 1,1 0-1,-1 1 1,1-1-40,-1 0 0,0 0 0,0 0 0,1 0 0,-1 0 0,0 0 0,1 0 0,-1 0 1,0 0-1,0 0 0,1-1 0,-1 1 0,0 0 0,1 0 0,-1-1 0,1 1 1,-1-1-1,0 1 0,-8-6-356,0-1 1,0 0-1,1 0 1,0 0-1,1-1 1,-11-14-1,-35-56-597,41 59 1358,1-1 1,0 0 0,2-1 0,0 0-1,-8-35 1,16 55-253,0-1 1,1 0-1,0 0 1,-1 1-1,1-1 1,0 0-1,0 0 1,0 0-1,0 0 0,0 1 1,1-1-1,-1 0 1,0 0-1,1 0 1,0 1-1,-1-1 1,1 0-1,0 1 0,0-1 1,0 0-1,0 1 1,2-3-1,-1 3 8,0 0 0,0-1-1,0 1 1,0 0 0,0 0-1,1 1 1,-1-1 0,0 0-1,1 1 1,-1-1 0,1 1-1,-1 0 1,0 0 0,1 0-1,-1 0 1,5 1 0,30 3 109,-15-1-262,1-1-1,0-1 1,33-3 0,-10-6-71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7.7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24 18228,'0'-2'68,"-1"1"1,1 0-1,0 0 1,0 0-1,-1 0 1,1 0-1,-1 0 1,1 0-1,-1 0 1,1 0-1,-1 0 1,1 0-1,-1 0 1,0 0-1,0 1 0,1-1 1,-1 0-1,0 0 1,0 1-1,0-1 1,0 1-1,0-1 1,0 1-1,0-1 1,0 1-1,0-1 1,0 1-1,0 0 1,0-1-1,0 1 1,0 0-1,-1 0 1,1 0-1,0 0 1,0 0-1,0 0 0,0 0 1,0 1-1,0-1 1,0 0-1,0 1 1,0-1-1,-2 1 1,-4 2 118,0 1 0,0-1 0,0 1 0,1 1 0,-8 5 0,-6 7-101,0 1 0,1 2 0,1 0 0,0 0 0,2 2 0,-17 27 0,32-47-86,-2 3 0,0 0 0,1 1 0,-1-1 0,-2 10 0,5-15 0,-1 1 0,1 0 0,0 0 0,0-1 0,0 1 0,0 0 0,-1 0 0,1 0 0,0-1 0,1 1 0,-1 0 0,0 0 0,0-1 0,0 1 0,0 0 0,1 0 0,-1-1 0,0 1 0,1 0 1,-1 0-1,0-1 0,1 1 0,-1 0 0,1-1 0,-1 1 0,1-1 0,-1 1 0,1-1 0,0 1 0,-1-1 0,1 1 0,0-1 0,-1 1 0,1-1 0,0 0 0,-1 0 0,1 1 0,0-1 0,0 0 0,-1 0 0,1 0 0,1 1 0,10-1-17,-1 1 0,0-2 0,20-2 1,-15 1 12,30 1 1,-42 1 7,0 0 0,-1 0-1,1 1 1,0 0 0,0 0-1,-1 0 1,1 0 0,-1 1-1,1-1 1,-1 1 0,0 0-1,1 0 1,2 2 0,-5-2 15,1-1 1,-1 1 0,0 0 0,1 0 0,-1-1-1,0 1 1,0 0 0,0 0 0,-1 0 0,1 0-1,0 0 1,-1 0 0,1 0 0,-1 0 0,0 0-1,1 0 1,-1 1 0,0-1 0,-1 0 0,1 0-1,0 0 1,0 0 0,-1 0 0,1 0 0,-1 0-1,0 0 1,0 0 0,0 0 0,0 0 0,-2 3-1,-4 7 133,-1 0-1,0-1 0,-15 16 0,17-20-56,-82 82 971,87-89-1055,1 1 1,-1 0-1,0 0 1,0-1-1,1 1 1,-1 0 0,0 0-1,1 0 1,-1 0-1,1 0 1,-1 0-1,1 0 1,-1 0-1,1 0 1,0 0 0,0 0-1,-1 0 1,1 0-1,0 1 1,1-1-6,-1-1-1,1 0 1,-1 1 0,1-1 0,-1 0 0,1 0 0,-1 1 0,1-1 0,0 0 0,-1 0 0,1 0-1,-1 0 1,1 0 0,0 0 0,-1 0 0,1 0 0,0 0 0,-1 0 0,1 0 0,-1 0-1,1-1 1,0 1 0,0 0 0,45-18-2,-11 1-109,-2-1 1,-1-2-1,0-1 1,-1-1-1,-2-2 1,0-1-1,-1-1 1,-2-1-1,-1-2 1,41-60-1,-61 81 148,0 0 0,-1 0 0,0 0 0,0-1 0,3-13 0,-7 22-36,0-1 0,0 1 0,0-1 0,1 1 0,-1 0 0,0-1 0,0 1 0,0-1 0,0 1 0,0 0 0,0-1 0,0 1 0,0-1 0,0 1 0,0 0 0,-1-1 0,1 1 0,0-1 0,0 1 0,0 0 0,0-1 0,-1 1 0,1 0 0,0-1 0,0 1 0,-1-1 0,0 1 1,1 0 1,-1 0-1,1 0 1,-1 0-1,1 0 1,-1 1-1,1-1 1,0 0-1,-1 0 1,1 0 0,-1 0-1,1 1 1,-1-1-1,1 0 1,0 1-1,-1-1 1,1 0-1,-1 1 1,1-1-1,0 0 1,0 1-1,-1 0 1,-6 8 83,0 0 0,1 0 1,0 1-1,0 0 0,1 0 0,1 1 0,-5 15 0,3-7 36,1 1 0,1 0 1,-2 29-1,5-41-83,1 1-1,0-1 1,1 1 0,-1-1 0,2 0 0,-1 0 0,1 1 0,6 14 0,-7-20-59,0-1 0,1 1 0,-1-1 0,1 1 1,-1-1-1,1 1 0,0-1 0,0 0 0,0 0 1,0 0-1,1 0 0,-1 0 0,0 0 0,1-1 1,-1 1-1,1-1 0,0 0 0,-1 1 1,1-1-1,0 0 0,0-1 0,0 1 0,0 0 1,-1-1-1,1 0 0,0 0 0,0 0 0,5 0 1,-3-1-120,-1 0-1,1 0 1,-1 0 0,0 0 0,1-1 0,-1 0 0,0 0-1,0 0 1,0 0 0,0-1 0,0 0 0,-1 1 0,1-1 0,-1-1-1,0 1 1,5-6 0,-2 1-4,0-1 0,0 0-1,-1-1 1,0 1 0,0-1-1,3-14 1,9-45-623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8.1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4 15523,'-6'-3'1745,"-3"8"-1217,5 14-224,3 5 1088,2 5-1048,6 4-560,9 0 192,1 0-112,6-7-104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8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83 327 14891,'-6'19'739,"0"0"-1,-1 0 1,-14 27 0,13-30-235,1-1 0,0 2 0,1-1 0,-7 34 0,12-47-417,1 0 0,-1-1 0,1 1 0,0 0-1,0 0 1,0-1 0,1 1 0,-1 0 0,1 0 0,-1-1 0,2 5 0,-1-6-49,0 0-1,0 0 1,0 1-1,0-1 1,0 0-1,0 0 1,0 0-1,0-1 1,0 1-1,0 0 1,1 0-1,-1-1 1,0 1-1,1 0 1,-1-1-1,0 1 1,1-1-1,-1 0 1,0 1 0,1-1-1,-1 0 1,1 0-1,-1 0 1,1 0-1,-1 0 1,2-1-1,9 0 40,0-1 0,-1-1 1,1 0-1,-1 0 0,0-1 0,0-1 0,0 0 0,0 0 0,-1-1 1,0-1-1,0 1 0,11-11 0,5-6 74,-1-1-1,44-53 1,-45 47-84,-2-1-1,-1-1 1,18-38-1,-32 57-61,-1 0 1,-1-1-1,0 0 1,0 0-1,-2-1 0,0 1 1,0-1-1,-2 1 1,1-1-1,-3-28 1,1 40-5,0 0 1,0 1-1,-1-1 1,1 0-1,-1 0 1,0 1-1,0-1 1,0 1-1,0-1 1,0 1-1,0-1 1,-1 1-1,1-1 1,-1 1 0,0 0-1,1 0 1,-1 0-1,0 0 1,0 0-1,-3-1 1,3 2-2,-1 0 1,0 0 0,1 0-1,-1 0 1,0 1-1,1 0 1,-1-1 0,0 1-1,0 0 1,1 0 0,-1 0-1,0 1 1,1-1-1,-1 1 1,0-1 0,-3 3-1,-7 2 1,1 0 0,0 2 0,0-1 0,1 2 0,0-1 0,-16 15 0,8-5 13,1 1 1,-27 34-1,39-44-17,0 0 0,1 1 1,0-1-1,0 1 0,1 0 0,0 1 0,1-1 0,0 1 0,-3 17 1,5-24-10,1 0 1,0 0-1,0 0 1,0 0-1,0 0 1,0 0-1,1 0 1,0 0 0,-1 0-1,1 0 1,0 0-1,0-1 1,1 1-1,-1 0 1,1 0 0,-1-1-1,1 1 1,0-1-1,0 1 1,0-1-1,0 0 1,0 0 0,0 0-1,1 0 1,-1 0-1,1-1 1,0 1-1,-1-1 1,1 1 0,0-1-1,0 0 1,4 1-1,9 2-113,0 0 0,0-2 0,1 0 0,28 0-1,-44-2 119,44 0-251,-32-2 181,0 2-1,0 0 0,0 0 1,0 1-1,-1 1 0,1 0 1,0 1-1,13 4 0,-24-5 83,0-1 0,1 0 0,-1 1-1,0-1 1,1 1 0,-1-1 0,0 1-1,0 0 1,0 0 0,-1 0 0,1 0 0,0 1-1,-1-1 1,0 0 0,1 1 0,-1-1-1,0 1 1,0-1 0,0 1 0,-1-1-1,1 1 1,0 0 0,-1 4 0,0 4-149,0 0 1,-1 0 0,-1 0 0,-4 19 0,4-21-173,0 1 0,0-1 0,0 19 0,4-20-114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9.2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127 203 14635,'1'-5'350,"-1"1"-1,0 0 0,0 0 1,0-1-1,-1 1 0,1 0 1,-1 0-1,0 0 0,0 0 1,-1 0-1,-2-7 1,4 10-261,-1 0 1,1 0-1,-1 1 1,0-1-1,1 0 1,-1 0-1,0 1 1,1-1-1,-1 1 1,0-1 0,0 0-1,1 1 1,-1-1-1,0 1 1,0 0-1,0-1 1,0 1-1,0 0 1,0-1-1,0 1 1,-1 0 0,0 0 20,0 0 0,0 1 1,0-1-1,0 1 1,1-1-1,-1 1 1,0 0-1,0 0 1,1 0-1,-1 0 1,0 0-1,1 0 0,-1 0 1,1 0-1,-2 3 1,-4 3-19,0 1 0,0 0 0,1 0 0,0 1 0,1-1 0,0 1 1,1 1-1,-1-1 0,2 1 0,-1-1 0,1 1 0,1 0 0,0 0 0,-2 21 0,4-30-84,0 1-1,0 0 0,0-1 0,0 1 1,0-1-1,0 1 0,0 0 0,0-1 1,1 1-1,-1-1 0,1 1 0,-1-1 1,1 1-1,0-1 0,-1 1 0,1-1 1,0 1-1,0-1 0,0 0 0,0 0 1,0 1-1,0-1 0,0 0 0,1 0 1,-1 0-1,0 0 0,1 0 0,-1-1 1,1 1-1,-1 0 0,0-1 0,1 1 1,0 0-1,-1-1 0,1 0 0,-1 1 0,1-1 1,0 0-1,-1 0 0,1 0 0,-1 0 1,1 0-1,1-1 0,6 0 36,0-1-1,0 0 1,-1-1-1,1 0 1,-1 0-1,1-1 1,-1 0-1,0 0 1,-1-1-1,1 0 1,-1 0-1,7-8 1,4-3 92,0-1-1,-2-1 1,18-25 0,23-41 241,-52 75-326,1-1 1,-2-1-1,1 1 0,-1 0 1,-1-1-1,4-20 1,-7 30-45,1 0 1,-1 0 0,0 0-1,0 0 1,0 0-1,0 0 1,0 0 0,0 0-1,0 0 1,0 0 0,0 0-1,-1 0 1,1 0 0,0 1-1,0-1 1,-1 0 0,1 0-1,-1 0 1,1 0-1,-1 0 1,1 1 0,-1-1-1,-1-1 1,1 2-4,0 0 0,0-1 1,0 1-1,0 0 0,0 1 0,1-1 0,-1 0 1,0 0-1,0 0 0,0 0 0,0 1 0,0-1 0,0 0 1,0 1-1,0-1 0,1 1 0,-1-1 0,0 1 1,0 0-1,0-1 0,1 1 0,-1 0 0,0-1 0,1 1 1,-1 0-1,0 1 0,-10 12 6,1 1 0,1 1 0,0 0 0,1 0-1,0 0 1,2 1 0,0 0 0,-4 19 0,8-28 1,0 0 0,1 1 0,0-1 0,0 0 0,1 1 0,2 15 0,-2-21-3,0 0-1,1-1 1,0 1 0,0 0-1,0 0 1,0-1 0,0 1-1,0-1 1,1 1 0,-1-1 0,1 1-1,0-1 1,0 0 0,0 0-1,0 0 1,0 0 0,0 0-1,0 0 1,1-1 0,-1 1 0,0-1-1,1 1 1,4 1 0,-1-2 5,0 1 1,1-1 0,-1 0 0,1 0-1,-1-1 1,1 0 0,-1 0-1,1-1 1,-1 1 0,1-1-1,-1-1 1,0 1 0,1-1 0,-1 0-1,0-1 1,0 1 0,11-8-1,-4 2 14,0-1 0,0 0 0,-1-1 0,0 0-1,-1-1 1,15-16 0,-22 22-20,0 0-1,0 0 1,0 0 0,-1-1-1,0 1 1,0-1-1,0 0 1,-1 0 0,4-12-1,-16 26-2,-4 10-9,8-8 1,1 2-1,1-1 0,-1 0 0,2 1 0,0 0 0,0 0 0,1-1 1,0 2-1,1 13 0,1-24 8,0 0 1,0 0-1,1-1 0,-1 1 1,0 0-1,1 0 0,0-1 1,-1 1-1,1 0 1,0-1-1,0 1 0,0-1 1,0 1-1,0-1 0,0 1 1,0-1-1,0 0 1,1 0-1,2 3 0,-2-3 3,1 0-1,-1 0 1,1 0 0,0 0-1,-1 0 1,1 0-1,0-1 1,0 1-1,0-1 1,0 0-1,3 0 1,5 0 18,0-2-1,-1 1 1,1-1-1,-1-1 1,15-5-1,-4-1 18,-1 0-1,0-1 1,-1-1-1,27-19 1,-36 23-25,-1-1 1,0 0-1,0 0 1,0-1 0,-1 0-1,-1 0 1,0-1-1,0 0 1,10-20 0,-16 28-13,0-1 0,0 0 0,0 0 0,-1 1 0,1-1 0,-1 0 0,1 0 0,-1 0 0,0 0 0,0 1 0,-1-5 1,1 6-4,0 1 1,0-1 0,0 1-1,0-1 1,-1 1 0,1-1-1,0 1 1,0-1 0,-1 1-1,1-1 1,0 1 0,-1 0-1,1-1 1,-1 1 0,1-1-1,0 1 1,-1 0 0,1-1-1,-1 1 1,1 0 0,-1 0-1,1-1 1,-1 1 0,-1 0-1,1 0 1,0 0-1,0 0 1,-1 0-1,1 0 1,0 0-1,0 0 0,0 1 1,-1-1-1,1 0 1,0 1-1,0-1 1,0 1-1,-2 0 1,-3 3-3,0 1-1,0-1 1,0 1 0,0 0 0,1 0 0,0 1 0,0-1 0,1 1 0,-1 0 0,1 1 0,1-1 0,-1 1 0,1-1 0,-4 14 0,5-16-2,1 0 0,0 0 1,1 0-1,-1 0 0,1 0 1,0 0-1,0 1 0,0-1 1,0 0-1,1 0 0,-1 0 0,2 5 1,0-6-1,-1 0 0,0-1 0,1 1 0,-1 0-1,1-1 1,0 1 0,0-1 0,0 0 0,0 0 0,0 1 0,0-1 0,1-1 0,-1 1 0,1 0 0,-1 0 0,1-1 0,0 0 0,3 2 0,4 1-140,0-1-1,0-1 1,1 1 0,-1-1 0,1-1 0,-1 0 0,1-1 0,-1 0 0,1 0 0,-1-1 0,15-3 0,1-5-207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09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22213,'8'0'1520,"2"0"-1688,2 0-448,3 0 848,-5 0-144,-4 1-264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0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1 654 15843,'3'0'267,"1"1"0,0-2-1,0 1 1,0 0-1,0-1 1,0 1-1,-1-1 1,1 0 0,0-1-1,-1 1 1,1 0-1,6-5 1,1-1 58,0-1 0,14-13 0,-15 12 214,43-39 236,-3-2 0,-2-2 0,-2-2 0,-3-2 0,68-117 0,-101 156-686,0-1 25,0 0 0,-1 0 0,-1-1 0,0 0 0,5-24 0,-12 33 7,-3 9-40,-8 15 11,-9 21-62,2 1-1,2 0 1,-16 56 0,16-48-25,-55 192-54,57-181-18,3 1 0,-4 76 0,13-129 26,3 34-357,-2-36 356,0-1 0,0 1 1,0 0-1,0-1 1,0 1-1,0 0 1,0 0-1,0-1 1,0 1-1,1 0 1,-1-1-1,0 1 0,1-1 1,-1 1-1,0 0 1,1-1-1,-1 1 1,1-1-1,-1 1 1,1-1-1,-1 1 1,1-1-1,-1 1 1,1-1-1,-1 0 0,1 1 1,0-1-1,-1 0 1,1 1-1,0-1 1,-1 0-1,1 0 1,0 0-1,-1 1 1,1-1-1,0 0 0,-1 0 1,1 0-1,0 0 1,0 0-1,-1 0 1,1-1-1,0 1 1,0 0-1,4-2-215,-1-1-1,0 1 1,0-1-1,0 0 1,0 0 0,0-1-1,-1 1 1,1-1-1,-1 0 1,0 1 0,5-9-1,29-55-1972,-28 50 1683,66-133-2316,-1 2 4180,-66 135-143,-7 21-336,-9 28-8,7-30-765,-2 5-19,1 0 0,1 0 0,0 0 0,0 0-1,1 1 1,1 11 0,-1-20-38,1-1-1,-1 1 1,1-1-1,-1 1 1,1-1-1,0 1 1,0-1-1,0 0 1,0 1-1,0-1 1,0 0-1,1 0 1,-1 0-1,1 0 1,0 0-1,-1 0 1,1 0-1,0-1 0,0 1 1,0-1-1,0 1 1,0-1-1,1 0 1,-1 0-1,0 0 1,0 0-1,1 0 1,-1 0-1,1-1 1,-1 1-1,1-1 1,3 1-1,2-2 78,-1 1-1,1-1 1,-1 0-1,1-1 0,-1 0 1,0 0-1,0-1 1,0 1-1,0-2 1,0 1-1,0-1 1,-1 0-1,0 0 0,7-6 1,-6 4 129,0 0-1,0 0 1,-1 0 0,0-1 0,0 0-1,-1-1 1,0 1 0,0-1 0,-1 0-1,0 0 1,5-13 0,-8 9 365,-8 13-37,-11 17-99,15-13-418,0 1-1,0-1 1,0 1 0,1 0-1,0 0 1,0 0 0,1 0-1,-2 9 1,3-14-24,0 1 0,0 0-1,0-1 1,0 1 0,0-1 0,0 1 0,0-1-1,1 1 1,-1-1 0,1 1 0,-1-1 0,1 1-1,-1-1 1,1 1 0,0-1 0,-1 0-1,1 1 1,0-1 0,0 0 0,0 0 0,0 1-1,0-1 1,1 0 0,-1 0 0,0 0 0,0-1-1,1 1 1,-1 0 0,1 0 0,-1-1 0,0 1-1,1-1 1,-1 1 0,1-1 0,0 0 0,-1 1-1,4-1 1,4 1 18,0-1 0,0-1 1,1 1-1,-1-1 0,0-1 0,0 0 0,11-4 0,63-26 296,-61 23-183,3 1-49,-16 5 33,1-1-1,0 0 0,9-5 1,-17 8-235,0 0 0,0 0 1,0-1-1,0 1 0,0-1 1,0 1-1,-1-1 0,1 0 0,-1 0 1,1 0-1,-1 0 0,0 0 1,1 0-1,-1 0 0,0 0 0,-1 0 1,1-1-1,1-2 0,0-48-738,-2 48 767,-2-35-543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1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17644,'10'3'1656,"10"4"-1248,6-1-472,6 3 504,0-2-304,1 1-24,0-1-96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131 111 18156,'-1'0'101,"0"-1"1,0 1-1,0-1 0,0 1 1,-1 0-1,1-1 1,0 1-1,0 0 0,-1 0 1,1 0-1,0 0 0,0 0 1,-1 0-1,1 0 1,0 0-1,0 0 0,-1 1 1,1-1-1,0 0 1,0 1-1,0-1 0,0 1 1,0-1-1,-1 1 0,0 1 1,-26 20 912,21-14-947,0 0 0,0 1 0,1 0 0,0 0 0,0 0 0,1 1 0,0-1-1,1 1 1,0 1 0,1-1 0,0 0 0,1 1 0,0 0 0,0-1 0,0 17 0,2-26-64,0 1 0,0 0 0,0-1 0,1 1 0,-1 0 0,0-1 0,1 1 0,-1-1 0,1 1 0,-1-1 0,1 1 0,0-1 0,0 1 0,-1-1 0,1 0 0,0 1 0,0-1 0,0 0 0,1 0 1,-1 0-1,0 0 0,0 0 0,1 0 0,-1 0 0,1 0 0,-1 0 0,0 0 0,1-1 0,0 1 0,-1-1 0,1 1 0,-1-1 0,1 0 0,-1 1 0,1-1 0,0 0 0,-1 0 0,1 0 0,0 0 0,-1-1 0,1 1 0,-1 0 0,4-2 0,5 0 25,1-1 0,-1 0 0,0-1 0,0 0 0,-1-1 0,1 0 0,-1 0 0,0-1 0,0 0 0,9-10 0,8-8 237,41-47 0,-54 55-155,46-56 326,-53 64-350,-1-1 1,0 1-1,0-1 0,-1 0 0,0 0 0,5-19 0,-8 28-75,-1-1 1,0 0-1,1 0 0,-1 0 0,0 1 0,0-1 0,0 0 0,1 0 0,-1 0 1,0 1-1,0-1 0,0 0 0,0 0 0,-1 0 0,1 0 0,0 1 0,0-1 0,0 0 1,-1 0-1,1 0 0,0 1 0,-1-1 0,1 0 0,-1 0 0,0 0 0,0 1-1,0 0-1,0 0 0,1 0 1,-1 0-1,0 0 0,0 0 1,0 0-1,0 1 1,0-1-1,0 0 0,1 1 1,-1-1-1,0 0 0,0 1 1,1-1-1,-1 1 0,0-1 1,-1 2-1,-6 5 21,0 1 1,-13 14-1,7-5-19,1 1 0,1 1-1,-17 34 1,25-45-8,0 0 0,1 1-1,0 0 1,0-1 0,1 1 0,0 0-1,1 0 1,0 0 0,1 0-1,-1 0 1,3 16 0,-1-22 0,-1 1 0,1-1 0,0 0 0,0 0 0,0-1 0,0 1 0,1 0 0,-1 0 0,1 0 1,0-1-1,-1 1 0,1-1 0,0 1 0,1-1 0,-1 0 0,0 0 0,1 0 0,2 2 0,-1-2 3,0 0 0,1-1-1,-1 1 1,0-1 0,1 1-1,-1-1 1,1-1 0,0 1-1,-1 0 1,1-1 0,5-1 0,2 0 7,-1 0 0,1-1 1,0-1-1,-1 0 0,1 0 1,-1-1-1,0-1 0,18-9 1,-15 4 6,0 1 0,-1-2 0,0 0 0,16-17 1,-22 20-17,0 1 1,-1-1 0,0-1-1,0 1 1,-1-1-1,-1 0 1,1 0 0,4-16-1,-8 24-4,-1 1-1,0 0 0,0-1 1,1 1-1,-1 0 1,0-1-1,0 1 1,0 0-1,0-1 0,0 1 1,1-1-1,-1 1 1,0 0-1,0-1 1,0 1-1,0-1 0,0 1 1,0 0-1,0-1 1,0 1-1,0 0 1,-1-1-1,1 1 0,0-1 1,0 1-1,0 0 1,0-1-1,0 1 1,-1 0-1,1-1 0,0 1 1,0 0-1,-1-1 1,1 1-1,0 0 1,0 0-1,-1-1 0,1 1 1,0 0-1,-1 0 1,1 0-1,0-1 1,-1 1-1,0 0 0,0 0-1,0 0 0,-1 1 1,1-1-1,0 1 0,0-1 0,-1 1 0,1 0 0,0-1 0,0 1 0,0 0 0,0 0 0,0 0 0,-2 1 0,-3 5-1,1 0-1,-1 1 1,1-1 0,1 1-1,-1 0 1,1 0 0,1 0-1,0 1 1,0 0 0,0-1-1,-1 15 1,3-19 7,1 1-1,-1 0 1,1 0 0,0 0-1,1 0 1,-1-1 0,1 1 0,0 0-1,0 0 1,3 5 0,-3-7 2,0 0 0,1 0 0,0-1 0,-1 1 0,1-1 0,0 1 0,0-1 0,0 0 0,1 0 0,-1 0 0,0 0 0,1 0 0,-1-1 0,1 1 0,0-1 0,0 1 0,4 0 0,3 1 9,-1-1-1,1 0 1,0-1-1,0 0 1,0-1 0,0 0-1,0-1 1,0 1-1,0-2 1,0 0-1,0 0 1,-1-1 0,14-5-1,-5 1 7,0 0 0,-1-2 1,0 0-1,0-1 0,-1-1 0,16-14 0,-22 16-1,1-1-1,-1-1 1,13-17-1,-20 24-12,-1 0 0,1 0 0,-1 0 0,1 0 0,-1-1-1,0 1 1,-1-1 0,1 1 0,-1-1 0,0 0 0,0 0 0,-1 1 0,1-1 0,-1-5 0,0 9-5,0 0 1,0 0 0,0 0-1,0 0 1,0 0 0,0 1-1,0-1 1,-1 0-1,1 0 1,0 0 0,-1 0-1,1 1 1,0-1 0,-1 0-1,1 0 1,-1 1 0,1-1-1,-1 0 1,0 1-1,1-1 1,-1 1 0,0-1-1,1 1 1,-1-1 0,0 1-1,0-1 1,1 1 0,-1-1-1,0 1 1,0 0-1,0 0 1,1-1 0,-1 1-1,0 0 1,0 0 0,0 0-1,0 0 1,0 0 0,1 0-1,-1 0 1,0 0 0,0 0-1,0 1 1,0-1-1,0 0 1,0 1 0,-3 0 3,0 1 0,1-1 1,-1 1-1,1 0 0,-1 0 0,1 1 1,0-1-1,0 1 0,-4 3 0,4-2 0,0-1 0,0 1 0,0 0-1,1 0 1,-1 0 0,1 0-1,0 0 1,0 1 0,0-1-1,1 0 1,0 1 0,0 0 0,0-1-1,0 1 1,1 0 0,-1-1-1,1 1 1,1 6 0,0-5-17,0 0 1,1 0 0,0 0-1,0 0 1,1 0 0,-1 0-1,1-1 1,0 1 0,1-1-1,-1 0 1,1 0 0,7 8-1,-5-7-98,1-1-1,-1 1 1,1-1-1,0 0 0,0 0 1,1-1-1,0 0 0,-1-1 1,13 5-1,-14-7-88,0 1-1,0-1 1,0 0 0,0 0-1,0 0 1,0-1 0,0 0-1,0 0 1,0-1-1,1 0 1,-1 0 0,0 0-1,8-4 1,-10 4 125,-1-1 0,0 1 0,0-1 0,0 0 0,0 0 0,0 0 1,0 0-1,3-4 0,-2 1-97,0 0 0,-1 0 1,1-1-1,2-7 1,-6 13 165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37.4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609 28 14003,'0'-4'433,"-2"-17"1471,-3 18-974,-6 12 51,-1 5-520,1 1 0,0 1 1,-16 30-1,2-1-211,-237 347 880,204-309-951,16-25-88,-41 63 152,73-104-221,0 1 0,1 0 0,1 1 1,1 0-1,-5 20 0,11-37-23,1-1-1,-1 0 1,1 1 0,-1-1-1,1 0 1,0 1 0,0-1-1,0 1 1,0-1 0,0 0-1,0 1 1,0-1 0,0 0-1,0 1 1,1-1 0,-1 1-1,0-1 1,1 0 0,-1 0-1,1 1 1,0-1 0,1 2-1,-1-3 1,0 1-1,1-1 1,-1 1 0,1-1-1,-1 0 1,0 0-1,1 0 1,-1 0-1,1 0 1,-1 0-1,1 0 1,-1 0-1,0-1 1,1 1-1,-1 0 1,1-1 0,-1 1-1,0-1 1,0 0-1,3-1 1,52-22 73,1 2-1,1 2 1,1 4 0,0 1 0,89-9-1,-119 22-164,-10 0-24,0 1-1,0-2 0,0-1 1,0 0-1,32-13 1,-25 2-35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1.8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14 21485,'-3'-11'1608,"2"8"-1640,-1 3-480,4 7 1080,2 2-304,-1 2-368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2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37 130 18716,'3'2'211,"-1"1"-1,-1 0 1,1-1-1,0 1 1,-1 0 0,1 0-1,-1 0 1,0 0-1,0 0 1,0 0 0,0 1-1,0 3 1,1 44 593,-1-31-125,-4 274 1823,1-234-2694,-1-29-632,-2-24-220,4-7 963,1 0-1,-1-1 1,0 1 0,1 0-1,-1-1 1,1 1 0,-1-1 0,1 1-1,0-1 1,-1 1 0,1-1-1,0 1 1,-1-1 0,1 1-1,0-1 1,-1 1 0,1-1-1,0 0 1,0 1 0,-1-2-1,-6-23-1347,0-1-1,1-1 1,1 1-1,-1-43 1,5 64 1248,-4-77-792,10-136-1,-3 190 1754,-2 28-739,0-1-1,0 1 0,0 0 1,0 0-1,0 0 1,0 0-1,0 0 1,0-1-1,0 1 0,0 0 1,0 0-1,0 0 1,0 0-1,0-1 1,0 1-1,0 0 0,0 0 1,0 0-1,0 0 1,0-1-1,0 1 1,0 0-1,0 0 0,0 0 1,0 0-1,0 0 1,0-1-1,0 1 1,1 0-1,-1 0 0,0 0 1,0 0-1,0 0 1,0 0-1,0 0 1,0-1-1,1 1 1,-1 0-1,0 0 0,0 0 1,0 0-1,0 0 1,0 0-1,1 0 1,-1 0-1,0 0 0,0 0 1,0 0-1,0 0 1,1 0-1,-1 0 1,0 0-1,0 0 0,1 0 1,3 6 909,2 11 302,9 33 0,-2-2-372,3-1-69,23 48 0,-30-77-520,1 0 0,1 0 1,0-1-1,1 0 0,19 20 1,-27-34-191,-1 1 0,1-1 0,0 1 0,0-1 0,0 0 0,0-1 0,1 1 0,-1-1 0,1 0 0,-1 0 0,1 0 0,9 2 0,-11-4-46,1 0 0,-1 0 0,0 0 0,0 0 0,0-1 0,0 1 0,0-1 0,0 0 0,-1 1-1,1-1 1,0-1 0,0 1 0,0 0 0,-1-1 0,1 0 0,-1 1 0,1-1 0,-1 0 0,0 0-1,0 0 1,0-1 0,3-2 0,5-9 112,-1 0 0,0 0 0,-1-1 0,-1 0 0,0-1 0,-1 1 0,-1-1 0,0 0 0,3-21 0,-2-5 31,-1 0-1,0-62 0,-5 96-188,-3-57 65,2 59-95,0 0 1,0 0 0,-1 0-1,1 0 1,-1 0 0,-1 0 0,1 1-1,-5-7 1,7 11-5,0 0 0,-1 0 1,1 0-1,-1 0 0,1 1 0,-1-1 1,0 0-1,1 0 0,-1 0 0,0 1 1,0-1-1,1 0 0,-1 1 0,0-1 1,0 1-1,0-1 0,0 1 0,0-1 0,0 1 1,0 0-1,0-1 0,0 1 0,0 0 1,0 0-1,0-1 0,0 1 0,0 0 1,0 0-1,0 0 0,0 1 0,-2-1 1,2 1-61,0 0 1,-1 0 0,1 0 0,0 0 0,-1 1 0,1-1 0,0 0 0,0 1 0,0-1 0,0 0 0,0 1 0,0 0 0,1-1-1,-1 1 1,0-1 0,1 1 0,-1 0 0,1 2 0,-4 12-390,2 1 0,0 0 0,1-1 0,2 25 0,2-4-243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2.7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190 0 19780,'-10'3'287,"0"0"0,0 0 0,1 0 0,-1 2 0,1-1 0,0 1 0,0 0-1,1 1 1,-1 0 0,1 0 0,1 1 0,-1 0 0,-11 14 0,13-14-182,0 0 0,1 1 0,0 0 0,0 0 0,1 0 0,0 0 0,0 1-1,1-1 1,0 1 0,0 0 0,1 0 0,0 0 0,1 0 0,0 1 0,1 10 0,0-17-89,0 0 0,0 0 0,1 0-1,-1 0 1,1 0 0,0 0 0,0-1 0,0 1 0,0 0-1,1-1 1,-1 1 0,1 0 0,-1-1 0,1 0-1,0 1 1,0-1 0,0 0 0,0 0 0,0 0 0,1 0-1,-1-1 1,0 1 0,1 0 0,0-1 0,-1 0 0,1 0-1,0 1 1,0-2 0,-1 1 0,1 0 0,0 0 0,0-1-1,0 0 1,5 0 0,0 0-1,-1 0 0,1-1 0,-1 1 0,0-2 0,1 1 0,-1-1-1,0-1 1,0 1 0,0-1 0,0 0 0,-1 0 0,1-1 0,6-5 0,-3 0 10,1-1 1,-2 0-1,1-1 0,-1 0 1,-1 0-1,0-1 0,0 0 1,-2-1-1,1 0 0,-2 0 1,1 0-1,-2 0 0,0-1 1,0 0-1,-2 0 0,2-20 1,-3 33-30,-1 0 1,0 0-1,0 0 1,0 0-1,1 0 1,-1 0-1,0 0 1,0 1-1,-1-1 1,1 0-1,0 0 1,0 0-1,0 0 1,-1 0-1,1 0 1,0 0 0,-1 0-1,1 0 1,-1 0-1,1 1 1,-1-1-1,0 0 1,1 0-1,-1 1 1,0-1-1,0-1 1,0 3-9,0-1 0,0 0 0,0 1 0,0-1 0,0 0 0,0 1 0,0-1 0,1 1 0,-1-1 0,0 1 0,0 0 0,1-1 0,-1 1 0,0 0 0,1-1 0,-1 1 0,0 0 0,1 0 0,-1 0 0,1 0 0,0 0 0,-1-1 0,1 1 0,0 0 0,-1 0 0,1 1 0,-3 7-202,0 0-1,0-1 1,1 1-1,0 0 1,1 0 0,0 0-1,0 0 1,1 0-1,0 1 1,1-1-1,2 17 1,-2-22 157,0-1 0,0 1 0,1 0 1,-1-1-1,1 1 0,0-1 0,0 0 0,0 1 1,0-1-1,0 0 0,1 0 0,-1-1 0,1 1 1,0 0-1,0-1 0,0 0 0,0 1 0,0-1 1,0 0-1,1-1 0,-1 1 0,1-1 0,-1 1 1,1-1-1,0 0 0,0 0 0,-1-1 0,1 1 1,0-1-1,5 0 0,29-3-351,2-10 95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3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169 212 14771,'-3'-1'160,"0"-1"0,-1 2 0,1-1 0,0 0 0,-1 1 0,1-1 0,0 1 0,-1 0 0,1 0 0,0 0 0,-1 1 0,1-1 0,0 1 0,0 0 0,-1 0 0,1 0 0,0 0 0,0 0-1,0 1 1,0-1 0,0 1 0,0 0 0,1 0 0,-1 0 0,0 0 0,-3 5 0,-2 1 180,-1 1 0,2 0 0,-1 1 0,1-1 0,1 2 0,-7 13 0,9-16-194,0 1-1,1-1 1,0 1-1,1-1 1,0 1 0,0 0-1,1 0 1,0 0-1,1 0 1,0 0 0,2 16-1,-2-20-104,1-1 0,0 0 0,1 0-1,-1 0 1,0 0 0,1 0 0,0 0-1,0-1 1,0 1 0,1-1 0,-1 1 0,1-1-1,0 0 1,0 0 0,0 0 0,0 0 0,0 0-1,1-1 1,-1 1 0,1-1 0,0 0 0,0 0-1,0-1 1,0 1 0,0-1 0,8 2 0,-5-2-8,0 0 1,1 0 0,-1-1 0,1 0 0,-1-1 0,1 0 0,-1 0-1,1 0 1,-1-1 0,0 0 0,0-1 0,0 1 0,0-1 0,0-1-1,-1 1 1,1-1 0,-1 0 0,0-1 0,10-9 0,-1 0 31,-1-1 0,0 0 1,-1-1-1,-1-1 1,-1 0-1,11-21 0,-8 12-3,-2-1-1,19-56 1,-28 72-67,0 0 0,-1-1 1,0 1-1,0-1 0,-2 0 0,1 1 1,-1-1-1,-1 1 0,0-1 0,-5-18 0,5 27-1,0 0 1,0 0-1,0 0 0,0 0 0,-1 0 0,1 1 0,-1-1 0,0 0 0,0 1 0,0 0 0,0-1 0,0 1 0,-1 0 0,1 0 0,-1 0 0,1 0 0,-4-1 0,1 1-7,1 0 1,-1 1-1,1 0 0,-1-1 1,0 1-1,0 1 0,1-1 1,-1 1-1,0 0 0,-6 1 1,-2 0-16,-1 2 0,1-1 1,0 2-1,0 0 0,1 0 1,-1 1-1,-14 9 0,19-10 11,1 1-1,0-1 0,0 1 0,0 1 0,1-1 0,-1 1 1,-9 12-1,15-16 2,-1 0 0,1 1 0,-1-1 1,1 0-1,0 0 0,0 1 0,0-1 0,1 0 1,-1 1-1,0-1 0,1 1 0,0-1 0,-1 1 1,1-1-1,0 1 0,0-1 0,1 1 1,-1-1-1,0 1 0,1-1 0,-1 1 0,1-1 1,0 1-1,0-1 0,0 0 0,0 0 0,0 1 1,1-1-1,-1 0 0,3 3 0,14 14-321,0-1-1,1 0 0,27 18 1,-24-20-58,-2 1 0,36 37 0,-50-47 276,-1 0-1,0 0 1,-1 1-1,1-1 1,-1 1 0,0 0-1,-1 0 1,0 0-1,-1 0 1,1 1-1,-1-1 1,-1 1-1,1 9 1,0 15-236,4-28 140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3.6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 15147,'-3'1'1819,"-4"8"-1216,-8 14 133,-1 11 436,1-1 0,1 2-1,-16 69 1,-12 115 209,40-203-1173,-11 65 302,-37 187 1142,49-256-1176,7-17-214,11-20 20,75-149 136,-40 71-484,-36 72 26,-11 20 5,0 0 1,1 0-1,0 1 0,9-11 0,-14 21 32,-1-1 1,0 1 0,0 0 0,0-1 0,0 1 0,0 0-1,0 0 1,0-1 0,1 1 0,-1 0 0,0 0 0,0 0-1,0-1 1,1 1 0,-1 0 0,0 0 0,0 0 0,1-1-1,-1 1 1,0 0 0,0 0 0,1 0 0,-1 0 0,0 0-1,0 0 1,1 0 0,-1 0 0,0-1 0,1 1 0,-1 0-1,0 0 1,0 0 0,1 0 0,-1 1 0,0-1 0,1 0-1,-1 0 1,0 0 0,0 0 0,1 0 0,-1 0 0,0 0-1,1 0 1,-1 1 0,0-1 0,1 0 0,2 18-51,-7 25-19,-17 39 21,22-82 52,-1 0 0,0 0-1,0 0 1,0 0 0,0 0 0,0 0-1,0 0 1,1 0 0,-1-1-1,0 1 1,0 0 0,0 0 0,0 0-1,0 0 1,1 0 0,-1 0-1,0 0 1,0 0 0,0 0 0,0 0-1,0 1 1,1-1 0,-1 0 0,0 0-1,0 0 1,0 0 0,0 0-1,0 0 1,1 0 0,-1 0 0,0 0-1,0 0 1,0 0 0,0 1-1,0-1 1,0 0 0,0 0 0,0 0-1,0 0 1,1 0 0,-1 0 0,0 1-1,0-1 1,0 0 0,0 0-1,0 0 1,0 0 0,0 0 0,0 1-1,0-1 1,0 0 0,0 0-1,0 0 1,0 0 0,0 0 0,0 1-1,0-1 1,0 0 0,0 0-1,0 0 1,0 0 0,-1 0 0,1 0-1,0 1 1,0-1 0,9-7 22,0-4 7,0 0-1,-1 0 1,0-1 0,10-22-1,21-55 123,-27 58-76,-1-6 42,-9 29-64,0 1 1,0-1-1,1 1 1,-1 0 0,1 0-1,1 0 1,6-10 0,-9 17-50,-1 0 1,1-1 0,-1 1-1,0 0 1,1 0-1,-1 0 1,1 0 0,-1-1-1,1 1 1,-1 0 0,1 0-1,-1 0 1,1 0-1,-1 0 1,1 0 0,-1 0-1,1 0 1,-1 1 0,1-1-1,-1 0 1,1 0-1,-1 0 1,1 0 0,-1 1-1,1-1 1,-1 0-1,0 1 1,1-1 0,-1 0-1,1 0 1,-1 1 0,0-1-1,1 1 1,-1 0-1,18 18 6,-13-13-50,2 2-321,1-1-1,-1 0 1,1 0 0,12 7 0,-18-13 102,1 1 0,-1-1 0,1 0 0,0 0 0,-1 0 0,1 0 0,0 0 0,0 0 0,0-1 0,-1 0 0,1 1 0,0-1 0,0 0 0,0 0 0,0 0 0,0-1 0,0 1 0,-1-1 0,1 0 0,3-1 0,16-9-890,2-4-290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135 235 14275,'0'-1'263,"0"1"1,-1-1-1,1 0 0,0 0 0,-1 1 1,1-1-1,-1 0 0,1 1 1,-1-1-1,1 1 0,-1-1 0,0 1 1,1-1-1,-1 1 0,1-1 0,-1 1 1,0-1-1,0 1 0,1 0 1,-1-1-1,0 1 0,0 0 0,1 0 1,-1 0-1,0-1 0,0 1 1,1 0-1,-1 0 0,0 0 0,-1 0 1,-1 0-74,0 0 1,1 0 0,-1 0 0,0 1-1,1-1 1,-1 0 0,0 1-1,1 0 1,-6 1 0,2 3-119,0-1 0,0 1 1,0 0-1,0 0 0,1 0 0,0 1 1,0 0-1,1 0 0,-1 0 1,1 0-1,1 1 0,-1 0 0,1 0 1,0 0-1,1 0 0,0 0 0,0 0 1,0 1-1,1-1 0,-1 15 1,2-20-63,0 0 0,0 0 0,0 0 0,0 0 0,0 0 0,1 0 0,-1 0 1,1 0-1,-1-1 0,1 1 0,0 0 0,-1 0 0,1 0 0,0-1 0,0 1 1,0-1-1,1 1 0,-1-1 0,0 1 0,1-1 0,-1 0 0,0 1 0,1-1 1,0 0-1,-1 0 0,1 0 0,0 0 0,-1 0 0,1-1 0,0 1 0,0 0 1,0-1-1,-1 1 0,1-1 0,0 0 0,0 0 0,0 0 0,0 0 0,0 0 1,0 0-1,2-1 0,4 0-16,0 0 0,-1-1 0,1 0 0,-1-1 0,0 1 0,0-1 0,0-1 0,0 1 0,8-7 0,-3 1-38,0 0-1,0-1 1,-2-1-1,1 0 1,-1 0 0,-1-1-1,0 0 1,0-1 0,-1 0-1,9-21 1,-17 33 34,1 1 0,-1-1 1,1 0-1,-1 0 0,0 1 1,1-1-1,-1 0 0,0 0 1,1 0-1,-1 1 0,0-1 0,0 0 1,0 0-1,0 0 0,0 0 1,0 0-1,0 0 0,0 0 1,0 1-1,0-1 0,-1 0 1,1 0-1,-1-1 0,0 2-1,0 1-1,0-1 1,1 1 0,-1 0-1,0-1 1,0 1 0,0 0-1,0-1 1,1 1-1,-1 0 1,0 0 0,1 0-1,-1 0 1,1 0 0,-1-1-1,1 1 1,-1 0-1,1 0 1,-1 2 0,-3 7-194,0 1 1,0 0-1,1 0 1,1 0-1,0 0 0,0 0 1,1 1-1,0 13 1,1-22 60,1 1 0,-1-1 0,1 1 0,-1-1-1,1 0 1,0 1 0,0-1 0,1 0 0,-1 1 0,1-1 0,-1 0 0,1 0 0,3 3 0,-3-4 5,0 0 0,0 0 0,0-1 0,0 1 0,1-1 0,-1 0 0,0 1-1,1-1 1,-1 0 0,1 0 0,-1-1 0,1 1 0,0 0 0,-1-1 0,1 0 0,0 0 0,-1 1 0,1-2 0,4 1 0,1-1-61,-1-1 0,0 0 1,0 0-1,0 0 0,0-1 0,0 0 1,0-1-1,-1 1 0,1-1 0,-1 0 1,0-1-1,0 1 0,-1-1 0,10-12 1,-6 8 441,-2 0 0,1-1 0,-1-1 1,-1 1-1,0-1 0,0 0 0,-1 0 1,4-15-1,-7 13 1465,-8 21-687,-9 24-174,6 7-655,2 0 0,1 1 0,2 0 1,2 0-1,2 1 0,5 44 1,-5-72-182,1 0 0,-2 0 1,0 0-1,-3 18 1,3-26-3,-1 0 1,1-1-1,-1 1 1,1 0-1,-1 0 1,-1-1-1,1 0 1,-1 1-1,0-1 1,0 0 0,0 0-1,0 0 1,0 0-1,-6 3 1,8-6 1,0 0 0,0 0 0,0 0 0,0-1 1,-1 1-1,1-1 0,0 1 0,0 0 1,-1-1-1,1 0 0,0 1 0,-1-1 0,1 0 1,0 0-1,-2 0 0,2 0-2,1 0 0,-1 0 0,1 0 0,-1 0 0,1-1 0,-1 1 0,0 0 0,1 0 0,-1-1 0,1 1 0,-1 0 0,1-1 0,-1 1 0,1-1 0,0 1 0,-1-1 0,1 1 0,0-1 0,-1 1 0,1-1 0,0 1 0,-1-1 0,1 0-1,-1-1 14,1-1 0,-1 1 0,1-1 0,-1 0 0,1 1 0,0-1-1,0 1 1,0-1 0,1 1 0,-1-1 0,1 0 0,-1 1 0,3-5-1,10-20-8,2 0 0,1 1 0,1 1 0,1 1 0,26-26 0,-16 16-105,3-4-11,65-82-231,-84 102 280,0 0 1,-2-1 0,0 0-1,14-39 1,-23 55 53,0 1 0,0-1 0,-1 0-1,1 0 1,-1 0 0,0 0 0,1 0 0,-2 0-1,1-4 1,0 6-1,-1 0 0,1-1 0,0 1 0,-1 0 0,1 0 0,-1 0 0,1 0 0,-1 0 0,1 0 0,-1 0 0,0 0 0,1 0 0,-1 0 0,0 1 0,0-1 0,0 0 0,-1-1 0,0 1-3,-1 1-1,1-1 0,0 1 1,0-1-1,0 1 1,0 0-1,-1 0 1,1 0-1,0 0 1,0 0-1,-1 0 0,1 1 1,0-1-1,0 1 1,0-1-1,0 1 1,0 0-1,0 0 1,0 0-1,0 0 1,0 0-1,0 0 0,-2 2 1,1-1 14,1 0 0,-1-1 1,0 1-1,0 1 0,1-1 0,-1 0 1,1 0-1,0 1 0,0 0 1,0-1-1,0 1 0,0 0 0,0 0 1,1 0-1,-1 0 0,1 0 1,0 0-1,0 1 0,0-1 0,0 0 1,1 1-1,0-1 0,-1 0 0,1 1 1,0-1-1,0 0 0,1 1 1,-1-1-1,1 0 0,0 1 0,0-1 1,0 0-1,0 0 0,0 1 0,1-1 1,-1 0-1,1-1 0,0 1 1,0 0-1,0 0 0,0-1 0,0 1 1,5 2-1,6 7 54,1-1 1,0-1 0,1 0-1,0-1 1,1 0-1,0-2 1,0 1-1,1-2 1,-1 0-1,1-2 1,1 1-1,-1-2 1,33 2-1,-43-4 1,-1-1 0,0-1-1,0 1 1,0-1-1,1 0 1,-1 0-1,0-1 1,0 0-1,-1 0 1,1 0-1,0-1 1,6-4 0,-8 5-3,-1-1 1,0 0 0,1 0-1,-1 0 1,0 0 0,-1 0-1,1-1 1,-1 0 0,1 1-1,-1-1 1,0 0 0,0 0-1,-1 0 1,1 0 0,-1 0-1,0 0 1,1-9 0,0-2 64,-2 0-1,0 0 1,-1 0 0,0 0 0,-1 0-1,-1 0 1,-7-22 0,-42-99 94,47 125-215,5 11-6,0-1 0,-1 1 0,1-1 1,0 0-1,-1 1 0,1-1 0,0 0 0,0 1 1,-1-1-1,1 0 0,0 0 0,0 1 0,0-1 0,0 0 1,0 1-1,0-1 0,0 0 0,0 0 0,0 1 1,1-1-1,-1 0 0,1-1 0,-1 2-4,1 0 0,-1 0 0,1-1 0,-1 1 0,1 0 0,0 0 0,-1 0 0,1 0 0,-1 0-1,1 0 1,0 0 0,-1 0 0,1 0 0,-1 0 0,1 0 0,0 0 0,-1 0 0,1 0 0,-1 0 0,2 1 0,37 19-639,-33-17 387,16 9-280,0-2-1,1 0 1,31 9-1,-3-6-11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5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1 248 14275,'0'108'6688,"2"156"-3514,-2-263-3145,0 1-1,0 0 1,0 0-1,0-1 1,1 1-1,-1 0 1,0-1-1,1 1 1,-1-1-1,1 1 1,0 0-1,-1-1 1,1 1-1,0-1 1,0 1 0,0-1-1,0 0 1,2 2-1,-3-3-15,0 0 1,1 0-1,-1 1 1,1-1-1,-1 0 0,0 0 1,1 0-1,-1 0 0,1 0 1,-1 0-1,1 0 0,-1 0 1,0 0-1,1 0 0,-1 0 1,1 0-1,-1 0 0,1 0 1,-1-1-1,0 1 1,1 0-1,-1 0 0,0 0 1,1-1-1,13-15 133,-5-2-33,-1 0 0,-1 0 0,0-1 0,4-23 1,12-80 239,-19 95-237,-1-1 0,0-50 0,-1 93-116,1-1 0,0-1-1,1 1 1,1 0 0,0-1 0,1 0 0,1 0 0,13 20 0,-17-29 0,0 1-1,0-1 1,1 0-1,0-1 1,-1 1 0,1-1-1,0 1 1,1-1-1,-1 0 1,1-1 0,-1 1-1,1-1 1,0 0-1,0 0 1,0 0-1,0-1 1,0 0 0,0 0-1,0 0 1,0 0-1,0-1 1,1 0 0,-1 0-1,0-1 1,0 1-1,1-1 1,4-1 0,-4-1 5,1 1 0,-1-1 0,0 0 0,0 0 0,0-1 0,-1 1 0,1-1 0,-1-1 0,0 1 0,0-1 0,0 0-1,-1 0 1,0 0 0,0 0 0,0-1 0,4-8 0,-5 9 0,0 0 0,-1 0-1,0 0 1,0 0 0,-1 0-1,1-1 1,-1 1 0,0 0-1,-1-1 1,1 1 0,-1-1-1,0 1 1,0-1 0,-1 1-1,0-1 1,0 1 0,0 0-1,0 0 1,-1-1 0,-4-8-1,5 12-4,0 0 0,0 1-1,0-1 1,0 0 0,0 1-1,-1-1 1,1 1 0,-1-1-1,1 1 1,-1 0 0,1-1-1,-1 1 1,0 0 0,1 0-1,-1 0 1,0 0 0,0 1-1,0-1 1,0 0 0,0 1-1,0-1 1,0 1 0,0 0-1,0 0 1,0-1 0,0 1-1,0 1 1,0-1 0,0 0-1,0 0 1,-4 2 0,2-1-5,0 1 0,0 0 0,0 0 0,0 1 0,0-1 1,1 1-1,-1 0 0,1 0 0,-1 0 0,1 0 0,0 0 0,0 1 1,-3 6-1,0 0-6,0 0 1,1 1 0,0 0 0,1 0 0,0 0 0,1 0-1,1 1 1,-1-1 0,2 1 0,0 0 0,0 22 0,1-28 7,1-1 1,-1 0-1,1 1 1,1-1-1,-1 0 1,0 0-1,1 0 1,0 0-1,1 0 1,-1 0-1,1 0 1,0-1-1,0 0 1,0 1-1,0-1 1,1 0-1,0 0 1,0-1-1,0 1 1,0-1-1,0 0 1,1 0-1,-1 0 1,1-1-1,0 1 1,0-1-1,10 2 1,-6-2 1,0 0 1,0-1-1,0-1 1,0 0-1,0 0 1,0 0-1,0-1 1,0-1-1,0 1 1,0-1-1,-1-1 1,1 0-1,-1 0 1,1-1-1,8-5 1,1-1 5,-1 0 0,-1-2 1,0 0-1,-1 0 0,26-29 1,-25 23 4,-1-1 1,-1-1 0,0 0-1,-2-1 1,-1 0 0,12-29-1,-17 33 0,1-2-1,-2 1 1,-1-1-1,0 1 1,-1-1-1,-1 0 1,-1-1-1,-2-25 1,1 42-9,0 0-1,-1-1 1,1 1 0,-1-1 0,0 1 0,0 0 0,0-1 0,0 1 0,-1 0-1,1 0 1,-1 0 0,0 0 0,0 0 0,0 0 0,-4-4 0,4 6-2,0 0 0,0-1 1,-1 1-1,1 0 0,0 0 1,0 0-1,-1 0 0,1 1 1,0-1-1,-1 0 0,1 1 1,-1 0-1,1 0 0,-1 0 1,1 0-1,0 0 0,-1 0 1,1 0-1,-1 1 0,1-1 1,-1 1-1,-2 1 0,-4 2-3,1 0 0,0 0 0,0 1 0,0 0 0,0 1 0,1-1-1,0 2 1,0-1 0,0 1 0,1 0 0,-10 15 0,6-8 0,1 0 1,1 1-1,0 0 1,1 0-1,-9 29 1,13-32-10,0 1 0,1-1 1,0 1-1,1 0 0,1-1 1,0 1-1,1 0 0,0-1 1,1 1-1,0 0 0,1-1 1,8 24-1,-7-27-171,0 0 0,1 0 0,0 0 1,0-1-1,1 0 0,0 0 0,1 0 0,0-1 0,0 1 1,0-2-1,1 1 0,0-1 0,0 0 0,0-1 0,1 0 0,16 7 1,-20-10 82,1 0 0,-1 0 0,0-1 0,1 0 0,-1 0 0,1 0 0,0-1 0,-1 0 0,1 0 1,-1 0-1,10-2 0,17-9-751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6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48 132 22405,'-11'14'1819,"10"-14"-1785,1 1 0,0-1-1,0 0 1,0 0 0,0 1 0,0-1-1,0 0 1,0 1 0,0-1 0,0 0-1,0 1 1,0-1 0,0 0 0,1 0-1,-1 1 1,0-1 0,0 0 0,0 1-1,0-1 1,0 0 0,0 0 0,1 1-1,-1-1 1,0 0 0,0 0-1,0 0 1,1 1 0,-1-1 0,1 0-1,2 2 85,0-1-1,0 0 0,0-1 1,0 1-1,0 0 0,0-1 1,1 1-1,3-1 0,8 0-23,0 0-1,-1-1 0,1-1 1,-1 0-1,1 0 0,18-8 1,-25 8-81,-2 0 1,1-1 0,0 0-1,-1 0 1,1-1-1,-1 0 1,0 0 0,0-1-1,0 1 1,-1-1-1,0 0 1,0-1 0,0 1-1,7-12 1,-11 15-11,0 0 0,0 0-1,0-1 1,0 1 0,0-1 0,0 1 0,-1 0 0,1-1 0,-1 1 0,0-1-1,1 0 1,-1 1 0,0-1 0,-1 1 0,1-1 0,0 1 0,-1-1 0,-1-3-1,1 4-3,1 1-1,-1-1 0,0 1 1,0 0-1,0-1 0,0 1 0,-1 0 1,1 0-1,0 0 0,0 0 0,-1 0 1,1 0-1,-1 0 0,1 0 0,-1 0 1,1 1-1,-1-1 0,1 1 1,-1-1-1,0 1 0,1 0 0,-1-1 1,0 1-1,1 0 0,-1 0 0,0 0 1,1 0-1,-1 1 0,-2-1 0,-4 2-13,-1 0-1,1 1 0,0 0 0,0 0 0,0 1 0,0 0 0,0 0 0,1 1 0,0 0 0,0 0 0,-12 12 0,0 3-24,1 0 0,-24 33-1,31-37 18,1-1 0,0 2 0,-11 27 0,18-37-21,1-1 0,-1 1 1,1 0-1,1 0 0,0 0 1,0 0-1,0 1 0,1-1 1,0 0-1,0 0 1,1 0-1,2 11 0,-2-14-47,0-1 0,0 0 0,0 0 1,1 0-1,-1 0 0,1 0 0,0 0 0,0 0 0,0 0 0,1-1 0,-1 1 0,1-1 0,-1 1 0,1-1 0,0 0 0,0 0 0,0 0 0,0-1 0,0 1 1,0-1-1,0 1 0,0-1 0,1 0 0,-1-1 0,0 1 0,6 0 0,-2 0-51,0-1 0,0 0 0,0 0 0,0-1 0,0 1 0,0-2 0,0 1 0,0-1 0,0 0 0,-1 0 0,1-1 0,10-5 0,27-23-701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7.5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1 111 18260,'2'0'129,"0"0"0,0 1 1,0-1-1,-1 0 0,1 1 0,0-1 1,0 1-1,0 0 0,0 0 1,0 0-1,-1 0 0,1 0 0,0 0 1,-1 0-1,1 0 0,-1 1 0,0-1 1,1 1-1,-1-1 0,0 1 0,0-1 1,0 1-1,0 0 0,0-1 0,0 1 1,0 0-1,0 0 0,-1 0 1,1 0-1,-1 0 0,0 0 0,1 3 1,1 9 88,-1-1 0,-1 1 1,-2 23-1,1-22-92,-3 34 113,1-26-84,2 0 1,1 34 0,0-55-138,0 0 0,0 0 1,1 1-1,-1-1 1,1 0-1,-1 0 1,1 0-1,0 1 0,0-1 1,0 0-1,0 0 1,0 0-1,0 0 1,0-1-1,1 1 1,-1 0-1,1 0 0,-1-1 1,1 1-1,0-1 1,0 1-1,0-1 1,0 0-1,0 0 1,0 0-1,3 1 0,-2-1-2,1 0-1,0-1 0,-1 0 0,1 1 0,0-2 1,-1 1-1,1 0 0,0-1 0,-1 1 0,1-1 1,0 0-1,-1 0 0,1-1 0,-1 1 0,0-1 0,4-2 1,5-3 20,0-1 0,0 0 0,-1-1 1,0-1-1,0 0 0,-1 0 1,-1-1-1,10-14 0,-14 19-23,0-1-1,-1 0 1,-1 0-1,1 0 1,-1 0-1,0 0 1,0-1-1,-1 0 1,0 1-1,-1-1 1,0 0-1,0 0 0,0 0 1,-1 0-1,0 0 1,-2-11-1,2 17-8,-1-1-1,1 1 0,-1-1 1,0 1-1,0 0 0,0 0 0,0-1 1,0 1-1,0 0 0,0 0 0,-1 0 1,1 0-1,-1 0 0,0 0 0,1 0 1,-1 1-1,0-1 0,0 1 1,0-1-1,0 1 0,0 0 0,-1 0 1,1-1-1,0 2 0,0-1 0,-1 0 1,1 0-1,-1 1 0,1-1 1,-1 1-1,1 0 0,-1 0 0,1 0 1,-4 0-1,2 1-13,0 0 0,0-1 1,1 1-1,-1 1 0,1-1 0,-1 0 1,1 1-1,-1 0 0,1 0 1,0 0-1,0 0 0,0 0 0,0 1 1,0-1-1,1 1 0,-1 0 0,1 0 1,0 0-1,-1 0 0,1 0 1,1 0-1,-4 6 0,4-6-48,0 0 0,0 0-1,0 0 1,0 1 0,0-1 0,1 0-1,-1 0 1,1 0 0,0 1 0,0-1 0,0 0-1,0 0 1,1 1 0,-1-1 0,1 0-1,0 0 1,0 0 0,0 0 0,0 0-1,0 0 1,1 0 0,0 0 0,-1 0 0,1 0-1,0-1 1,0 1 0,0-1 0,1 0-1,-1 1 1,1-1 0,-1 0 0,1-1-1,4 4 1,1-1-212,0-1 0,0 0 0,0 0 0,0 0 0,1-1 0,-1 0 0,1-1-1,-1 0 1,1 0 0,-1-1 0,16-1 0,-6-2-114,1-1-1,-1 0 1,0-2 0,-1 0-1,0-1 1,0 0 0,0-2-1,-1 0 1,0 0 0,28-23-1,-20 7 539,-23 24-88,0 0 1,0 0 0,0 0 0,0 0-1,0-1 1,-1 1 0,1 0-1,0 0 1,-1-1 0,1 1-1,-1 0 1,0-1 0,1 1-1,-1-1 1,0 1 0,0 0-1,0-1 1,0 1 0,0-1-1,0-1 1,-1 3-6,1-1 0,-1 1 0,1 0 0,-1-1 0,1 1 0,-1 0-1,0-1 1,1 1 0,-1 0 0,1 0 0,-1 0 0,0 0 0,1 0 0,-1 0 0,0 0 0,1 0 0,-1 0-1,0 0 1,1 0 0,-1 0 0,0 0 0,1 0 0,-1 0 0,1 1 0,-1-1 0,0 0 0,1 1 0,-1-1-1,1 0 1,-1 1 0,1-1 0,-1 0 0,1 1 0,-1 0 0,-22 15 1082,14-9-745,1 0-1,0 1 0,0 0 0,0 1 0,-7 12 0,12-16-279,0 0-1,0 0 1,0 0-1,1 0 1,0 0 0,0 1-1,0-1 1,1 1 0,0 0-1,0-1 1,0 1-1,1 8 1,0-13-96,0 1-1,0-1 1,0 0 0,0 1-1,1-1 1,-1 0 0,0 1-1,1-1 1,-1 0 0,1 0 0,-1 0-1,1 1 1,0-1 0,0 0-1,-1 0 1,1 0 0,0 0-1,0 0 1,0 0 0,0-1-1,0 1 1,0 0 0,2 1-1,0-1 3,0 0-1,-1 0 0,1-1 1,0 1-1,-1-1 0,1 0 0,0 0 1,0 0-1,-1 0 0,7-1 1,2-1 10,0 0 1,0-2 0,0 1 0,16-9 0,53-35 84,-23 12-47,-55 34-71,0 0 0,0 0 0,0 0 0,0 1 0,0-1 0,0 0 0,0 1 0,0-1 1,0 1-1,3 0 0,-4 0-1,0 0 1,-1 0-1,1 0 1,0 0-1,-1 0 1,1 1-1,-1-1 1,1 0-1,0 0 1,-1 1-1,1-1 1,-1 0-1,1 1 1,-1-1-1,1 0 1,-1 1-1,0-1 1,1 1-1,-1-1 1,1 1-1,-1-1 1,0 1-1,1 0 1,0 3 1,0 0 0,0 1 1,0-1-1,-1 0 0,0 0 0,1 1 0,-2 7 1,0 7-1,1-13 0,0-1 0,1 1 0,0 0 0,0 0 1,0 0-1,0-1 0,1 1 0,0 0 0,2 5 1,-3-10-3,0 0 1,0 1 0,0-1 0,0 0 0,0 0 0,0 0 0,0 0 0,0 0-1,1 0 1,-1 0 0,0 0 0,0-1 0,1 1 0,-1 0 0,3 0 0,-1 0-1,-1-1 0,1 0 0,0 0 1,-1 0-1,1 0 0,-1 0 1,1 0-1,-1-1 0,1 1 1,-1-1-1,1 0 0,2-1 1,8-4-58,0 0 1,0-2 0,-1 1 0,0-1 0,0-1-1,-1 0 1,15-15 0,65-82-929,-84 97 882,18-21-544,-3-1 0,0-1-1,33-68 1,-50 88 448,-8 18 271,-7 18 202,2 15 135,-5 69-1,7-45-169,6-62-233,-7 55 286,1 77 0,9-120-108,1-17 1,5-21 46,-3-2-53,-2 0-1,-1-1 1,-1 1 0,-1-1-1,-2 1 1,0-1 0,-7-29-1,11 63-160,1-1-1,0 0 0,0 0 1,0 0-1,1-1 1,0 1-1,9 6 0,-12-9-11,11 7 2,1 0 0,0 0 0,0-1 0,1-1 0,0-1 0,0 0 0,0-1 0,1 0 0,0-1 0,0-1 0,27 2 0,-29-4 5,1 0 1,-1-1-1,0-1 1,0 0-1,0-1 0,0-1 1,0 0-1,-1-1 1,1 0-1,-1-1 1,0-1-1,0 0 0,21-13 1,-32 17 2,0 0 0,1 0 0,-1 0 0,0 0 0,0 0 0,0 0 0,0-1 0,0 1 0,0-1 0,-1 1 0,1-1 0,-1 0-1,0 1 1,0-1 0,0 0 0,0 0 0,0-5 0,-1 7-5,0 0 1,0-1-1,0 1 0,0 0 0,0 0 0,0-1 0,-1 1 0,1 0 0,-1 0 1,1 0-1,-1-1 0,1 1 0,-1 0 0,0 0 0,1 0 0,-1 0 0,-1-1 0,0 0 1,0 1-1,0-1 1,0 1-1,0 0 1,0 0-1,0 0 1,0 0 0,-1 0-1,1 0 1,0 1-1,-1-1 1,-2 1-1,-4-1 15,1 0 1,-1 2-1,1-1 0,-1 1 0,1 0 1,-1 0-1,1 1 0,0 1 0,0-1 1,0 1-1,-14 7 0,18-8-33,-1 1 0,1-1 0,0 1 0,-1 0 1,1 0-1,1 0 0,-1 0 0,0 1 0,1 0 0,0 0 0,0 0 0,0 0 0,0 0 1,0 1-1,1-1 0,0 1 0,0-1 0,0 1 0,1 0 0,0 0 0,-1 5 0,1-8-4,1 0-1,0 0 0,0 0 0,0 0 0,0 0 1,1 0-1,-1 0 0,0 0 0,1-1 1,-1 1-1,1 0 0,0 0 0,0 0 0,-1 0 1,1-1-1,0 1 0,1 0 0,-1-1 0,0 1 1,0-1-1,1 1 0,-1-1 0,1 0 1,-1 0-1,1 1 0,0-1 0,-1 0 0,1 0 1,0-1-1,0 1 0,0 0 0,-1 0 0,1-1 1,0 0-1,0 1 0,0-1 0,0 0 1,0 0-1,0 0 0,0 0 0,0 0 0,0 0 1,0 0-1,0-1 0,3 0 0,27-9-133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8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1 20060,'-1'3'354,"0"1"-1,-1 0 1,0 0-1,1-1 1,-1 0-1,-1 1 1,-4 5-1,-3 5 20,-116 216 2443,80-144-2694,36-67-124,5-11-26,0-1 0,1 1-1,0 1 1,0-1-1,1 0 1,0 1-1,0 0 1,-2 16 0,5-25 22,0 1 0,0-1 0,0 0 0,0 0 0,0 1 0,1-1 0,-1 0 0,0 0 0,0 0 0,0 1 0,0-1 0,0 0 0,0 0 0,1 0 0,-1 0 0,0 1 0,0-1 1,0 0-1,0 0 0,1 0 0,-1 0 0,0 0 0,0 1 0,0-1 0,1 0 0,-1 0 0,0 0 0,0 0 0,0 0 0,1 0 0,-1 0 0,0 0 0,0 0 0,1 0 0,-1 0 1,0 0-1,0 0 0,0 0 0,1 0 0,-1 0 0,0 0 0,0 0 0,1 0 0,-1-1 0,0 1 0,0 0 0,0 0 0,0 0 0,1 0 0,-1 0 0,0 0 0,0-1 0,1 1 0,11-10-207,6-9-22,-2-1 0,0 0 0,17-30 0,34-73-308,-53 93 564,-1 0 0,15-53-1,-46 153 166,3 1 0,3 1-1,3 1 1,2 72 0,9-106 20,0-117 20,-4 35-202,1-48 39,2 79-20,0 0 0,1 0 1,0 0-1,0 0 0,6-14 0,-7 24-30,1 0 0,-1 0-1,0 0 1,1 0-1,-1 0 1,1 0-1,-1 1 1,1-1-1,0 0 1,0 1-1,0-1 1,0 1-1,0 0 1,0 0-1,0 0 1,0 0-1,0 0 1,0 0-1,1 0 1,-1 1-1,0-1 1,1 1-1,2 0 1,8-2 36,1 2 0,-1 0 0,15 2 0,-6 0-35,12-2 4,40 3-11,-68-2-4,-1 0-1,1 0 0,-1 0 1,1 1-1,-1 0 0,0 0 1,0 0-1,1 0 0,-2 1 1,7 4-1,-8-4 3,-1-1 0,0 1-1,0 0 1,0 0 0,0 0 0,0 0 0,0 0-1,-1 1 1,0-1 0,0 0 0,1 1 0,-2-1 0,2 6-1,-2-6 4,1 1 0,-1-1 0,1 0 1,0 0-1,0 0 0,0 0 0,1 0 0,-1 0 0,1-1 0,-1 1 0,1 0 0,0-1 0,3 4 0,-3-5-4,0 0 1,0 0-1,0 0 1,0-1-1,0 1 0,0-1 1,0 1-1,0-1 0,0 0 1,0 0-1,0 0 1,0 0-1,0 0 0,0 0 1,0-1-1,0 1 1,0-1-1,0 1 0,-1-1 1,3-1-1,41-19 37,-40 18-37,3-1-21,-3 1 23,0 0 1,0 0-1,1 0 0,-1 1 0,1 0 1,5-1-1,-10 3-19,1 0 0,-1 0 0,0 0 0,0 0 0,0 0 1,0 0-1,0 0 0,0 0 0,0 1 0,0-1 0,0 0 0,0 1 0,0-1 0,0 0 0,0 1 0,0 0 1,0-1-1,0 1 0,0-1 0,-1 1 0,1 0 0,0 0 0,0 0 0,-1-1 0,1 1 0,-1 0 0,1 0 0,0 0 1,-1 0-1,0 0 0,1 0 0,-1 0 0,0 0 0,1 0 0,-1 0 0,0 0 0,0 0 0,0 0 0,0 0 1,0 2-1,1 1-247,0 3-84,0-1 1,0 1-1,1-1 0,2 8 0,-4-13 311,1 0-1,-1 0 0,0 0 0,1 0 1,-1 0-1,1-1 0,-1 1 1,1 0-1,-1 0 0,1 0 0,0-1 1,-1 1-1,1 0 0,0-1 0,0 1 1,-1 0-1,1-1 0,0 1 1,0-1-1,0 0 0,0 1 0,0-1 1,0 0-1,0 1 0,0-1 0,0 0 1,0 0-1,0 0 0,0 0 1,0 0-1,0 0 0,0 0 0,0 0 1,-1 0-1,1 0 0,2-1 1,15-8-606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53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722 130 10530,'-4'-9'482,"0"0"0,0 1-1,0 0 1,-1-1-1,0 1 1,-1 1 0,0-1-1,0 1 1,-14-13 0,14 16-320,0-1 1,0 2-1,0-1 1,-1 1-1,0-1 1,1 2-1,-1-1 1,0 1 0,0 0-1,0 1 1,-1-1-1,1 1 1,-12 0-1,4 2-23,0 0-1,0 1 1,0 1-1,1 0 1,-1 1-1,1 0 1,0 1-1,-26 13 1,8 0 21,1 0-1,-45 36 1,56-38-150,0 1-1,0 1 1,2 1 0,0 0-1,1 2 1,1 0 0,1 1-1,1 0 1,1 1 0,1 0-1,1 1 1,-11 36-1,12-24-13,1-1-1,2 1 1,1 0-1,2 1 1,1-1-1,3 1 1,0 0-1,3-1 1,10 58-1,-11-82 8,1-1-1,1 0 1,0 0 0,1 0-1,0 0 1,0 0-1,1-1 1,0 0 0,1-1-1,0 1 1,1-1 0,0-1-1,0 1 1,1-1-1,0-1 1,0 0 0,1 0-1,0 0 1,0-2-1,1 1 1,-1-1 0,1-1-1,0 0 1,1 0 0,-1-1-1,22 3 1,-13-4 41,1-1 0,-1-1 1,0-1-1,0-1 0,0 0 0,0-2 1,-1 0-1,1-1 0,-1-1 0,0-1 1,0-1-1,-1 0 0,0-2 0,-1 0 1,0 0-1,17-15 0,-10 5 102,-2 0-1,1-2 0,-2 0 1,-1-2-1,-1 0 0,-1-1 1,-2-1-1,0 0 0,22-54 1,-26 52-13,-2-1 1,-1 0-1,-2-1 0,-1 0 1,-1 0-1,-1 0 1,-2-1-1,-3-55 1,-1 68-169,-1 0-1,0 0 1,-1 0 0,-1 0 0,-1 1 0,-14-30 0,13 34-167,-1 1 1,0 0-1,0 0 1,-1 1-1,0 0 0,-1 1 1,0 0-1,-1 0 1,-18-12-1,14 14-262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8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70 17572,'-7'7'437,"1"1"0,1 0 0,0 1 0,0-1 0,0 1 0,1 0 1,0 0-1,1 0 0,0 1 0,0-1 0,1 1 0,-1 15 0,0 5-283,1-1-1,5 57 0,3-35-96,-2-27-53,-1 0 0,-1 1 1,-2 24-1,0-44 15,0 0 1,-1 0 0,1 0-1,-1 0 1,0 0-1,-1 0 1,0 0 0,1 0-1,-1-1 1,-1 1-1,1 0 1,-1-1 0,0 0-1,0 0 1,0 0-1,0 0 1,-1 0 0,1 0-1,-9 5 1,10-8 13,0 1-1,0-1 1,0 0 0,-1 0-1,1 0 1,0-1 0,-1 1-1,1 0 1,-1-1 0,1 0-1,-1 1 1,1-1 0,-1 0-1,1 0 1,0 0 0,-5-1-1,6 0-11,-1 1 0,1-1-1,-1 0 1,1 1 0,0-1 0,-1 0-1,1 0 1,0 0 0,0 0-1,-1 0 1,1 0 0,0 0 0,0 0-1,0-1 1,1 1 0,-1 0-1,0-1 1,0 1 0,1 0 0,-1-1-1,1 1 1,-1-1 0,1 1 0,-1-1-1,1 1 1,0-1 0,0 1-1,0-3 1,0-3 8,0 0 0,1-1 0,0 1 1,1 0-1,0 0 0,0 0 0,0 1 0,1-1 0,6-12 0,5-5-40,20-27 0,124-144-157,-18 25 107,-132 161 64,-6 6-1,0 0-1,1 1 1,-1-1-1,0 0 1,0-1-1,-1 1 1,1 0-1,-1 0 1,0-1-1,1 1 1,0-6-1,-2 9-1,0 0 1,0-1-1,0 1 0,0-1 0,0 1 0,0 0 0,0-1 0,0 1 0,0-1 0,0 1 0,0 0 0,0-1 0,0 1 0,0-1 0,0 1 0,0 0 0,0-1 0,-1 1 0,1 0 0,0-1 0,0 1 0,0 0 0,-1-1 0,1 1 0,0 0 0,0-1 0,-1 1 0,1 0 1,0-1-1,-1 1 0,1 0 0,0 0 0,-1 0 0,1-1 0,0 1 0,-1 0 0,1 0 0,-1 0 0,1 0 0,0 0 0,-1 0 0,1 0 0,-1 0 0,1 0 0,0 0 0,-1 0 0,1 0 0,-1 0 0,1 0 0,0 0 0,-1 0 0,1 0 0,-1 0 0,1 1 0,0-1 1,-1 0-1,-2 2-2,0-1 1,0 0 0,0 1 0,1 0-1,-1 0 1,-4 4 0,-3 4 3,0 1-1,1 0 1,1 1 0,0 0 0,0 0-1,1 1 1,1 0 0,-5 14 0,8-21-18,1 0 0,0 1-1,0-1 1,1 1 0,-1-1 0,2 1 0,-1-1 0,1 1 0,0 0-1,0-1 1,0 1 0,1 0 0,0-1 0,1 1 0,-1-1 0,1 1-1,1-1 1,-1 0 0,6 9 0,-6-12-68,0 0 1,0-1-1,0 1 1,1 0-1,0-1 1,-1 1-1,1-1 1,0 0-1,0 0 1,0 0-1,0-1 0,1 1 1,-1-1-1,0 1 1,1-1-1,-1 0 1,1 0-1,0-1 1,-1 1-1,1-1 1,-1 0-1,1 1 0,0-2 1,-1 1-1,1 0 1,-1-1-1,1 0 1,-1 1-1,6-3 1,0-1-106,1 0 0,-1 0 0,0-1 0,0 0 1,-1 0-1,0-1 0,0 0 0,0 0 1,11-13-1,15-23-617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9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13 15083,'0'-1'77,"0"1"0,0-1 0,0 1 0,0-1 1,0 1-1,-1-1 0,1 1 0,0-1 0,0 1 0,0 0 0,0-1 0,0 1 0,-1-1 0,1 1 0,0-1 0,0 1 0,-1-1 0,1 1 0,0 0 0,-1-1 0,1 1 1,0 0-1,-1-1 0,1 1 0,-1 0 0,1 0 0,-1-1 0,1 1 0,-1 0 0,-12 5 1181,-13 21 653,17-14-1379,1 0 1,0 0-1,1 1 0,0 0 0,1 1 0,-5 15 0,8-22-428,1 1 0,0 0 0,0 1 0,1-1 0,0 0 0,0 0 0,1 1 0,0-1 0,1 0 0,0 0 0,0 1 0,3 9 0,-3-15-89,0 1-1,0 0 0,1-1 1,0 0-1,0 1 0,0-1 1,0 0-1,0 0 0,0 0 0,1 0 1,0 0-1,-1-1 0,1 1 1,0-1-1,0 0 0,0 0 1,1 0-1,-1 0 0,0 0 0,1-1 1,-1 1-1,1-1 0,0 0 1,-1 0-1,1 0 0,0-1 1,0 1-1,-1-1 0,6 0 0,9-1-69,0-1 0,-1-1 0,1-1 0,32-10 0,-18 5-13,-32 8 67,1 1 0,-1 0 0,1 0 0,-1 0 0,1-1-1,-1 1 1,1 0 0,-1 0 0,1 0 0,-1 0 0,1 0 0,-1 0 0,1 0 0,-1 0 0,1 0 0,-1 1 0,1-1 0,-1 0 0,1 0 0,-1 0 0,1 0-1,0 1 1,-2 8 52,-15 12 74,3-8-61,-1-1 1,0 0 0,0-1 0,-22 13-1,28-20-156,0 1-1,0-2 0,0 1 0,0-1 0,0 0 0,-1-1 0,0 0 0,1 0 0,-1-1 0,0 0 1,-10 0-1,18-1 13,0 0 0,-1 0 1,1 0-1,0-1 0,-1 1 0,1 0 1,0 0-1,-1-1 0,1 1 0,0-1 1,0 1-1,0-1 0,-1 1 0,1-1 1,0 0-1,0 0 0,0 1 1,0-1-1,0 0 0,0 0 0,0 0 1,1 0-1,-2-2 0,1 1 27,1 1 0,0 0 0,0-1-1,0 1 1,0-1 0,0 1 0,0 0-1,0-1 1,0 1 0,0-1 0,1 1-1,-1 0 1,1-1 0,-1 1 0,1 0-1,-1-1 1,1 1 0,0 0 0,0 0-1,-1 0 1,1 0 0,2-2 0,20-19-627,8 1-73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19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137 302 16219,'8'-11'1544,"-8"11"-1506,1 0 1,-1-1-1,0 1 0,0 0 0,-1 0 1,1-1-1,0 1 0,0 0 1,0 0-1,0 0 0,0-1 0,0 1 1,0 0-1,0 0 0,0 0 0,0-1 1,0 1-1,-1 0 0,1 0 1,0 0-1,0 0 0,0-1 0,0 1 1,-1 0-1,1 0 0,0 0 0,0 0 1,0 0-1,-1 0 0,1-1 1,0 1-1,-1 0 0,0 0 102,-1-1-1,0 1 1,0 0-1,0 0 1,1 0 0,-1 0-1,0 0 1,0 0-1,0 1 1,1-1-1,-1 1 1,-3 0-1,-3 3 104,1 0 0,-1 0-1,1 1 1,0-1-1,1 2 1,-1-1 0,1 1-1,0 0 1,0 0-1,1 0 1,-1 1 0,-4 9-1,6-10-194,1-1 0,0 0 0,0 1 0,1 0 0,0 0 0,0 0 0,0 0 0,1 0 0,-1 0 0,2 0 0,-1 0 0,1 0 0,-1 1-1,2-1 1,-1 0 0,1 0 0,1 8 0,-1-12-35,0 0-1,0 1 1,-1-1 0,1 0-1,1 0 1,-1 1-1,0-1 1,1 0 0,-1 0-1,1 0 1,-1-1-1,1 1 1,0 0-1,0-1 1,0 1 0,0-1-1,0 1 1,0-1-1,3 2 1,-1-2-2,-1 0-1,1-1 1,0 1 0,-1-1 0,1 1 0,0-1-1,-1 0 1,1 0 0,0-1 0,0 1-1,5-2 1,2-1 2,0-1 0,-1 0 0,0-1 0,0 0 0,0 0 0,0-1 0,14-11-1,-10 4-2,0 0-1,0-2 0,-1 1 0,-1-2 0,18-30 0,-22 34-24,-1-1-1,-1 0 0,0-1 0,-1 0 1,-1 0-1,0 0 0,-1 0 0,3-22 1,-6 34 6,0-15-42,0 16 49,0 1 0,0 0 0,0-1 0,0 1 0,0 0 0,0-1 0,0 1-1,0 0 1,0 0 0,0-1 0,0 1 0,0 0 0,0-1 0,0 1 0,0 0 0,-1-1 0,1 1 0,0 0 0,0 0 0,0-1 0,0 1 0,-1 0 0,1 0 0,0-1 0,0 1-1,-1 0 1,1 0 0,0 0 0,0-1 0,-1 1 0,1 0 0,0 0 0,-1 0 0,1 0 0,0 0 0,-1 0 0,1 0 0,-1 0 0,1 0 1,0 0 1,0 0 0,0 0 0,-1 0 0,1 0-1,0 1 1,0-1 0,0 0 0,0 0-1,-1 0 1,1 1 0,0-1 0,0 0 0,0 0-1,0 0 1,0 1 0,0-1 0,0 0-1,0 0 1,0 1 0,0-1 0,0 0 0,0 0-1,0 0 1,0 1 0,0-1 0,0 0-1,0 0 1,0 1 0,0-1 0,0 0 0,0 0-1,0 1 1,0-1 0,0 0 0,0 0-1,1 0 1,-1 1 0,0-1 0,0 0-1,0 0 1,0 0 0,1 1 0,6 8 42,-4-7-24,0-1 0,-1 0-1,1 0 1,0 0 0,0 0 0,-1 0 0,1 0 0,0-1 0,0 0 0,0 1 0,0-1 0,0 0-1,0 0 1,4-1 0,43-10 179,-27 4-123,1-1 0,-1-1 0,-1-2 0,26-14 0,-36 18-56,0-1 1,-1-1 0,1 0-1,-2 0 1,1-1 0,-1 0-1,-1-1 1,14-19 0,-22 29-19,-1 0 1,1 0 0,0 0-1,-1 0 1,1 0 0,0 0 0,-1 0-1,0 0 1,1 0 0,-1 0-1,0 0 1,1-1 0,-1 1 0,0 0-1,0 0 1,0-1 0,0 1-1,0 0 1,0 0 0,0 0 0,-1-1-1,1 1 1,0 0 0,-1 0-1,0-2 1,0 3 0,0-1 0,1 1 0,-1-1-1,0 1 1,0-1 0,0 1 0,0 0 0,-1-1-1,1 1 1,0 0 0,0 0 0,0 0 0,0 0 0,0 0-1,0 0 1,0 0 0,0 0 0,0 0 0,0 0-1,-1 1 1,1-1 0,0 0 0,0 1 0,0-1-1,0 1 1,1-1 0,-3 2 0,-6 3 8,0 1-1,1 0 1,0 0 0,0 0 0,0 1-1,1 1 1,0-1 0,0 1 0,1 0-1,0 1 1,1-1 0,-1 1-1,-6 17 1,5-9 12,1-1-1,1 2 0,0-1 1,1 0-1,1 1 1,0 0-1,1 20 0,2-21-6,1 0 0,0 0 0,8 32 0,-7-41-56,1 0 0,-1 0 1,1-1-1,0 0 0,1 1 0,-1-1 0,2 0 1,-1-1-1,1 1 0,7 7 0,-12-13 20,1-1 0,-1 1 0,0-1 0,1 1 0,-1-1 0,0 0 0,1 1-1,-1-1 1,1 1 0,-1-1 0,1 0 0,-1 0 0,1 1 0,-1-1 0,1 0 0,-1 0 0,1 1-1,-1-1 1,1 0 0,-1 0 0,1 0 0,-1 0 0,1 0 0,-1 0 0,1 0 0,0 0 0,-1 0-1,1 0 1,0 0 0,-1-1-9,1 0 0,-1 0 0,1 1 0,-1-1-1,0 0 1,0 0 0,1 1 0,-1-1 0,0 0 0,0 0 0,0 0-1,0 0 1,0 1 0,0-1 0,0 0 0,0-1 0,-7-38-825,-12-7-476,-42-78 0,12 29 728,45 79 674,4 17-62,0-1 0,0 1 0,0 0 0,0 0 0,0 0 0,0-1 0,0 1 0,0 0 0,0 0 0,1 0 0,-1-1 0,0 1 0,0 0-1,0 0 1,0 0 0,0 0 0,1-1 0,-1 1 0,0 0 0,0 0 0,0 0 0,1 0 0,-1 0 0,0 0 0,0-1 0,0 1 0,1 0 0,-1 0 0,0 0-1,0 0 1,1 0 0,-1 0 0,0 0 0,0 0 0,1 0 0,28 11 416,-25-9-447,16 7-492,1 0 1,0-1 0,0-1-1,1-1 1,39 6 0,-20-9-101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0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1 15683,'-17'9'1846,"-29"19"1578,43-26-3233,0 0 0,0 0 0,0 1 0,0 0 1,1 0-1,-1-1 0,1 2 0,0-1 0,0 0 0,-3 6 1,4-8-188,1 0 0,0 0 1,0 0-1,0 0 0,0 0 1,0 0-1,0 0 0,0 0 1,0 0-1,0 0 1,1 0-1,-1 0 0,0 0 1,0 0-1,1 0 0,-1 0 1,1 0-1,-1 0 0,1-1 1,-1 1-1,1 0 0,0 0 1,0 0-1,-1-1 1,1 1-1,0 0 0,0-1 1,1 2-1,32 18-299,-18-12 206,-6 0 43,1 0 0,-1 0 0,0 1-1,-1 0 1,10 12 0,-16-17 91,0 0 0,0 1 0,0-1 0,0 1 0,0-1-1,-1 1 1,0 0 0,0 0 0,0 0 0,-1 0 0,0 0 0,0 1 0,0-1 0,0 0 0,-1 8 0,0-12-8,-1 1 0,1 0 1,-1 0-1,0 0 0,1 0 0,-1-1 1,0 1-1,0 0 0,0-1 1,0 1-1,0-1 0,-1 1 0,1-1 1,0 0-1,-1 1 0,1-1 1,-1 0-1,1 0 0,-1 0 1,0 0-1,1 0 0,-1 0 0,0-1 1,-3 2-1,-5 1 120,1-1 1,0 0-1,-16 0 0,21-1-114,-8 0-62,-1 0 1,0-1-1,1 0 0,-1-1 1,0 0-1,1-1 0,-1-1 1,1 0-1,0 0 0,-22-10 1,-3-6-144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0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0 20428,'0'0'43,"0"0"0,0 0 0,1 0-1,-1 0 1,0 0 0,0 0 0,0 0-1,1 0 1,-1 0 0,0 0 0,0 0-1,0 0 1,0 0 0,1 1 0,-1-1-1,0 0 1,0 0 0,0 0-1,0 0 1,0 0 0,0 0 0,1 0-1,-1 1 1,0-1 0,0 0 0,0 0-1,0 0 1,0 0 0,0 1 0,0-1-1,0 0 1,0 0 0,0 0 0,0 0-1,0 1 1,0-1 0,1 0 0,-1 0-1,0 0 1,-1 0 0,1 1 0,0-1-1,0 0 1,0 0 0,-2 16 751,-7 17 35,9-31-532,-38 128 1553,-28 180 1,63-294-1758,1 0 0,0 1 0,2 27 0,0-43-84,0 1 0,0-1 0,0 1 1,1-1-1,-1 0 0,0 1 0,1-1 1,-1 1-1,1-1 0,-1 0 0,1 1 0,0-1 1,0 0-1,-1 0 0,1 1 0,0-1 1,0 0-1,0 0 0,0 0 0,1 0 1,-1 0-1,2 1 0,-1-1 2,0-1 0,0 1 0,0-1-1,0 0 1,0 1 0,0-1 0,0 0 0,0 0 0,0-1 0,0 1 0,0 0 0,0-1-1,0 1 1,3-2 0,7-3 30,-1 0 0,1-1 0,-2-1 0,14-9 0,49-39 40,-2-2 1,-2-4-1,-4-2 0,79-98 1,-139 156-201,-1-1 0,1 0 1,-1 0-1,0-1 0,-1 1 0,1-1 1,1-7-1,-4 14 98,-1-1 0,0 1-1,0-1 1,0 1 0,0 0-1,0-1 1,0 1 0,0-1 0,0 1-1,0-1 1,0 1 0,0 0 0,-1-1-1,1 1 1,0-1 0,0 1 0,0 0-1,0-1 1,-1 1 0,1 0 0,0-1-1,0 1 1,-1 0 0,1-1 0,0 1-1,-1 0 1,1-1 0,0 1-1,-1 0 1,1 0 0,0 0 0,-1-1-1,1 1 1,0 0 0,-1 0 0,1 0-1,-1 0 1,1 0 0,0 0 0,-1-1-1,1 1 1,-1 0 0,1 0 0,0 0-1,-1 1 1,1-1 0,-1 0 0,1 0-1,-1 0 1,1 0 0,-22 6-34,-1 6-322,-9 6-75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0 249 16476,'1'11'564,"0"0"1,1 0 0,0-1-1,1 1 1,7 18 0,-9-26-402,1 0 0,0 0 0,0 0 0,0 0 1,0-1-1,1 1 0,-1-1 0,1 1 0,-1-1 0,1 0 0,0 0 0,0 0 1,0 0-1,0 0 0,0-1 0,0 1 0,1-1 0,-1 0 0,0 0 0,1 0 0,-1 0 1,5 0-1,1-1-41,0 0 0,0 0 1,0-1-1,0 0 0,0-1 0,0 0 1,0 0-1,0-1 0,0 0 1,-1 0-1,1-1 0,-1 0 0,14-11 1,-1 1-111,0-2 0,-1 0 0,30-34 0,-33 31 8,-2 0-1,0-1 1,-1-1-1,21-40 0,-29 43-2,-6 18-16,0-1 0,0 1 0,0 0-1,0 0 1,0-1 0,0 1 0,0 0 0,0 0 0,0-1 0,0 1 0,0 0 0,0 0 0,0-1-1,0 1 1,0 0 0,-1 0 0,1-1 0,0 1 0,0 0 0,0 0 0,0-1 0,0 1 0,-1 0-1,1 0 1,0 0 0,0-1 0,0 1 0,-1 0 0,1 0 0,0 0 0,-2 0 2,1 0 0,0 1 0,-1-1 0,1 0 0,0 1 0,-1 0 0,1-1 0,0 1 0,0 0 0,0 0 1,-1 0-1,1-1 0,0 1 0,0 0 0,0 0 0,1 1 0,-1-1 0,-1 2 0,-11 14 68,0 0-1,1 1 0,-16 34 1,23-40-9,0 0-1,0 0 1,1 0 0,1 1 0,0-1 0,0 1-1,0 20 1,3-31-47,0 0 0,0 0 0,0 0 0,0 0 0,0 0 0,1 0 0,-1 0 0,0 0 0,1 0 0,0 0 0,-1-1 0,1 1 0,0 0 0,0 0 0,0-1 0,0 1 0,0 0 0,3 1 0,-3-2-1,0 0 0,1 0-1,-1-1 1,1 1-1,-1 0 1,1-1-1,-1 1 1,1-1 0,-1 0-1,1 1 1,0-1-1,-1 0 1,1 0 0,0 0-1,-1 0 1,1 0-1,2-1 1,4-1 18,0-1 0,0 0 0,0 0 1,0-1-1,0 0 0,12-8 0,2-5-1,0 0 1,-1-1-1,-1-1 0,-1-1 1,0-1-1,-2-1 1,-1 0-1,0-1 0,18-38 1,-32 58-25,12-31 23,-13 33-28,0 0-1,-1 0 1,0 0 0,1 0 0,-1-1 0,1 1 0,-1 0 0,0 0 0,0 0 0,0-1 0,0 1-1,0 0 1,0 0 0,0 0 0,0-1 0,0 1 0,-1 0 0,1 0 0,0 0 0,-1 0 0,1-1-1,-1 1 1,-1-2 0,2 3-1,-1 0-1,1 0 0,-1 0 1,1 0-1,-1 0 0,0 0 1,1-1-1,-1 1 1,1 0-1,-1 1 0,0-1 1,1 0-1,-1 0 0,1 0 1,-1 0-1,1 0 1,-1 1-1,0-1 0,1 0 1,-1 0-1,1 1 0,-1-1 1,1 0-1,-1 1 1,-14 12 8,3-1 14,1 2 0,1-1 1,0 1-1,0 1 0,2 0 1,-11 22-1,14-25 5,1-1-1,0 1 1,0 1 0,1-1-1,1 0 1,0 1 0,1-1 0,0 1-1,1 19 1,0-29-17,1 1 0,0-1-1,-1 1 1,1-1 0,0 1 0,1-1 0,-1 0 0,1 1-1,-1-1 1,1 0 0,0 0 0,0 0 0,0 0-1,1-1 1,-1 1 0,1-1 0,-1 1 0,1-1 0,0 0-1,0 0 1,0 0 0,5 3 0,-5-4-4,0 0 0,0-1 0,0 1 0,0 0 0,1-1-1,-1 0 1,0 0 0,0 0 0,0 0 0,0 0 0,0 0 0,0-1 0,1 0 0,-1 1 0,0-1 0,0 0 0,-1-1 0,1 1 0,0 0 0,0-1 0,-1 0 0,1 1 0,0-1 0,-1 0-1,4-5 1,15-10-9,-1 0-1,2 1 0,44-24 1,1 0 8,-10-1 36,-36 25-38,0 0 0,1 2 0,1 0 0,0 2 0,31-12 0,-51 23-12,1 0 1,-1 0 0,1 0-1,-1 0 1,1 1 0,-1-1-1,1 1 1,-1 0 0,1 0-1,0 0 1,-1 1 0,1-1-1,-1 1 1,6 2 0,-7-2-1,0 0 0,0 0 0,0 1 1,0-1-1,-1 1 0,1-1 0,0 1 0,-1 0 1,0-1-1,1 1 0,-1 0 0,0 0 1,0 0-1,0 0 0,0 0 0,0 0 1,-1 1-1,1-1 0,0 0 0,-1 0 1,0 0-1,1 1 0,-1-1 0,0 3 1,-1 9 7,0-1 1,-1 1 0,0 0-1,-1 0 1,-1-1-1,0 0 1,0 0 0,-11 21-1,7-15 155,0 0 0,-7 33-1,14-52-145,1 1 0,0-1 0,0 1 0,0-1 0,0 0 0,-1 1 0,1-1 0,0 1 0,0-1 0,0 1 0,0-1 0,0 0 0,0 1 0,0-1 0,0 1 0,0-1 0,0 0 0,0 1 0,0-1 0,1 1 0,-1-1 0,0 1 0,0-1 0,0 0 0,0 1 0,1-1-1,-1 0 1,0 1 0,0-1 0,1 0 0,-1 1 0,1-1 0,11-6 109,13-20-37,-10 5-52,-1 1 0,-2-2 0,19-40 1,20-74 58,-49 130-91,-1 3-6,0 0 0,0 0-1,0 0 1,0 0 0,-1 0 0,1-1 0,-1-2-1,0 5 8,0 1 1,0 0-1,0-1 0,0 1 0,0-1 1,0 1-1,-1 0 0,1-1 0,0 1 0,0-1 1,0 1-1,-1 0 0,1-1 0,0 1 0,0 0 1,-1 0-1,1-1 0,0 1 0,-1 0 0,1-1 1,0 1-1,-1 0 0,-16-1-17,74-26-188,-43 24 177,0 0-1,0 1 1,0 1 0,1 0-1,-1 0 1,0 2-1,0 0 1,0 0 0,0 2-1,0-1 1,0 2-1,0 0 1,-1 1 0,25 11-1,-35-14 20,-1-1-1,0 1 1,0-1 0,0 1-1,0 0 1,0 0 0,0 0-1,-1 0 1,1 0 0,-1 0-1,1 0 1,-1 1 0,0-1-1,0 0 1,0 1 0,0-1-1,0 1 1,-1-1 0,1 1-1,-1 0 1,1-1 0,-1 1-1,0-1 1,0 1 0,0 0-1,-1-1 1,1 1 0,0 0-1,-1-1 1,0 1 0,-1 2-1,-3 9-5,-1-1-1,0 0 0,-1 0 0,-14 18 1,10-13 19,8-14-9,-3 5 9,1 0 0,-1 1 1,2-1-1,-6 17 1,9-25-1,1 0 0,-1 1 1,1-1-1,0 0 1,0 1-1,0-1 0,0 0 1,0 1-1,0-1 0,0 0 1,0 1-1,0-1 0,1 0 1,-1 0-1,0 1 1,1-1-1,-1 0 0,2 2 1,-1-2-1,1 0 1,-1 0 0,0 0 0,1 0 0,-1 0 0,0 0-1,1-1 1,-1 1 0,1-1 0,-1 1 0,1-1 0,-1 0-1,1 1 1,-1-1 0,1 0 0,0 0 0,-1 0 0,1 0-1,-1 0 1,3-1 0,8-1 13,1 0 1,-1-1-1,0-1 1,0 0-1,-1 0 1,1-1-1,-1-1 0,13-7 1,3-5 16,49-40-1,-49 34 6,24-28 0,-43 44-22,-1 0 0,-1-1-1,0 0 1,0 0 0,0 0-1,-1-1 1,7-18 0,-12 27-16,0 1 1,0-1-1,0 1 1,1 0-1,-1-1 1,0 1 0,0-1-1,0 1 1,0-1-1,0 1 1,0-1-1,0 1 1,0-1-1,0 1 1,0-1-1,0 1 1,0-1-1,0 1 1,0-1-1,0 1 1,0-1-1,-1 1 1,1-1 0,0 1-1,0-1 1,-1 1-1,1 0 1,0-1-1,-1 1 1,1-1-1,-1 1 1,1 0-2,-1 0 1,1 0-1,-1 0 0,1 0 1,-1 0-1,1 1 1,-1-1-1,1 0 0,0 0 1,-1 1-1,1-1 0,-1 0 1,1 0-1,0 1 1,-1-1-1,1 0 0,0 1 1,-1-1-1,1 1 1,0-1-1,-1 1 0,1-1 1,0 0-1,0 1 1,0-1-1,0 1 0,-1-1 1,1 1-1,0 0 0,-1 2 3,0 0 0,1 0 0,-1 0 0,1 0 0,-1 1-1,1-1 1,0 0 0,0 0 0,0 0 0,1 1 0,-1-1-1,1 0 1,0 0 0,0 0 0,0 0 0,0 0-1,0 0 1,1 0 0,-1-1 0,1 1 0,0 0 0,0-1-1,0 1 1,0-1 0,0 0 0,1 0 0,-1 1 0,0-1-1,5 2 1,1 1 13,0 0 1,1 0-1,-1-1 0,1 0 0,0-1 1,1 1-1,-1-2 0,15 3 0,-12-3 3,1-1-1,0-1 0,0 0 1,0-1-1,0 0 0,-1-1 0,21-5 1,-24 5-9,-1-1 1,0 0 0,0 0-1,-1-1 1,1 0 0,-1 0-1,1-1 1,-1 0 0,-1 0-1,1-1 1,-1 0 0,8-8 0,-13 12-10,1 0 0,-1 0 0,0 0 0,0 0 1,1 0-1,-2-1 0,1 1 0,0 0 0,0 0 1,-1-1-1,1 1 0,-1 0 0,1-1 1,-1 1-1,0-1 0,0 1 0,0 0 0,-1-1 1,0-2-1,1 4-4,-1-1-1,1 1 1,-1 0 0,0-1 0,0 1 0,0 0 0,0-1-1,0 1 1,0 0 0,0 0 0,0 0 0,0 0-1,0 0 1,-1 0 0,1 0 0,0 0 0,-1 1 0,1-1-1,-1 0 1,1 1 0,-1-1 0,1 1 0,-1 0-1,1-1 1,-1 1 0,0 0 0,1 0 0,-1 0 0,1 0-1,-3 0 1,-2 1-23,1 0-1,-1 0 1,0 0-1,0 0 1,1 1-1,-1 0 1,0 0-1,1 1 1,0-1-1,0 1 1,0 0-1,0 1 1,0-1-1,0 1 1,1 0-1,0 0 1,0 1-1,0-1 1,0 1-1,1 0 1,0 0 0,0 0-1,0 0 1,0 0-1,1 1 1,0-1-1,-2 8 1,2-5-109,0-1 1,0 1 0,0 0-1,1 0 1,1 0 0,-1 0 0,1 0-1,1 0 1,-1 0 0,1 0-1,1 0 1,0 0 0,0-1 0,0 1-1,1 0 1,0-1 0,0 0-1,1 0 1,8 13 0,20 11-353,6-6-154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3.1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 19956,'-8'60'2904,"4"-40"-2471,1 1-1,1-1 1,1 1 0,1 0-1,3 27 1,-3-46-416,0 0-1,1 0 1,-1-1 0,0 1-1,1 0 1,-1 0 0,1 0-1,0-1 1,0 1-1,0 0 1,0-1 0,0 1-1,0-1 1,0 1 0,0-1-1,0 1 1,1-1-1,-1 0 1,0 0 0,1 0-1,0 0 1,-1 0 0,3 1-1,-2-1-2,1-1-1,-1 1 0,1-1 0,-1 0 1,1 0-1,-1 0 0,1 0 0,-1-1 1,1 1-1,-1-1 0,1 1 0,-1-1 1,1 0-1,3-2 0,6-3 9,-1 0-1,0-1 1,-1 0-1,1-1 0,12-12 1,38-47 52,4-4-20,-65 71-53,0 0-1,0 0 1,0 1-1,0-1 1,0 0-1,0 0 1,0 0 0,0 0-1,0 0 1,0 0-1,0 0 1,0 0-1,0 0 1,0 0-1,0 0 1,0 1 0,0-1-1,0 0 1,0 0-1,0 0 1,0 0-1,0 0 1,1 0 0,-1 0-1,0 0 1,0 0-1,0 0 1,0 0-1,0 0 1,0 0 0,0 0-1,0 0 1,0 0-1,0 1 1,0-1-1,0 0 1,0 0 0,0 0-1,1 0 1,-1 0-1,0 0 1,0 0-1,0 0 1,0 0 0,0 0-1,0 0 1,0 0-1,0 0 1,0 0-1,0 0 1,0 0 0,1 0-1,-1 0 1,0-1-1,0 1 1,0 0-1,0 0 1,0 0-1,0 0 1,0 0 0,0 0-1,0 0 1,0 0-1,0 0 1,0 0-1,0 0 1,0 0 0,0 0-1,1 0 1,-3 11 12,-3 12-6,4-20-5,-20 72 30,19-65-38,1 0 1,-1 0 0,2 0-1,-1 0 1,3 18-1,-2-27-49,0 1 0,0-1 0,1 0 0,-1 1 0,0-1 0,1 1 0,-1-1 0,1 0 0,0 1 0,-1-1 0,1 0 0,0 1 0,0-1 0,0 0 0,0 0 0,0 0 0,0 0 0,0 0 0,0 0 0,0 0 0,0 0 0,1 0 0,-1-1 0,0 1 0,1 0-1,-1-1 1,0 1 0,1-1 0,-1 0 0,1 1 0,-1-1 0,1 0 0,-1 0 0,1 0 0,-1 0 0,1 0 0,-1 0 0,1 0 0,-1-1 0,0 1 0,1 0 0,2-2 0,5-1-434,0 0 1,1-1-1,-2 0 0,1-1 1,9-6-1,22-15-343,4-2-302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3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18724,'-11'2'377,"1"0"0,0 1 1,0 0-1,0 1 0,0 0 0,0 1 1,1 0-1,0 0 0,0 1 0,0 0 1,1 1-1,0 0 0,0 0 0,-10 14 1,16-20-347,1 0 0,0 1 0,0-1 1,0 0-1,1 1 0,-1-1 1,0 1-1,0-1 0,1 1 1,-1-1-1,1 1 0,-1 0 0,1-1 1,0 1-1,0 0 0,0-1 1,0 1-1,0 0 0,0-1 1,0 1-1,0 0 0,0-1 0,1 1 1,-1-1-1,2 3 0,-1-2-10,1 0 0,-1-1 0,1 1 0,0-1 0,0 1 0,0-1 0,0 0 0,0 1 0,0-1 0,0 0 0,0 0 0,0-1 0,0 1 0,1 0 0,3 0 0,6 1-1,1-1 0,0 0 0,-1-1-1,1 0 1,17-3 0,-14 1-14,-1-1 1,1-1 0,-1-1-1,0 0 1,-1-1 0,1-1-1,-1 0 1,0-1 0,-1 0-1,0-1 1,17-15 0,-28 23-10,-1-1-1,1 1 1,-1-1 0,0 1 0,1-1-1,-1 0 1,0 0 0,0 0-1,0 1 1,0-1 0,-1 0 0,1 0-1,0 0 1,-1 0 0,1-1 0,-1-2-1,0 4-2,0 1 0,0 0 0,0-1 0,0 1 0,0-1 0,0 1 0,0-1-1,-1 1 1,1-1 0,0 1 0,0-1 0,-1 1 0,1 0 0,0-1 0,-1 1 0,1 0-1,0-1 1,-1 1 0,1 0 0,0-1 0,-1 1 0,1 0 0,-1 0 0,1-1-1,-1 1 1,0 0-11,-1-1-1,1 1 0,-1 0 0,1 0 0,-1 0 0,1 0 0,-1 0 0,1 0 1,-1 0-1,1 1 0,-1-1 0,-1 1 0,-3 1-115,0 1-1,0 0 1,0 0-1,1 0 1,-1 1-1,1 0 1,0 0 0,0 0-1,0 1 1,1-1-1,0 1 1,-1 0-1,2 1 1,-1-1 0,1 1-1,-1-1 1,-2 10-1,5-14 72,1 0-1,0-1 1,-1 1-1,1 0 1,0 0-1,0 0 1,0 0-1,0 0 1,-1 0-1,1 0 1,1 0-1,-1 0 1,0 0-1,0 0 1,0-1-1,0 1 1,1 0-1,-1 0 1,0 0-1,1 0 1,-1 0-1,1 0 1,-1-1-1,1 1 1,-1 0-1,1 0 1,-1-1-1,1 1 1,0 0-1,-1-1 1,1 1-1,0-1 1,0 1-1,-1-1 1,1 1-1,0-1 1,0 1-1,0-1 1,1 0-1,2 1-55,0 0-1,-1-1 0,1 1 1,0-1-1,0 0 1,0 0-1,-1-1 0,9-1 1,24-9-673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3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114 284 12611,'-21'17'1649,"-25"25"1,41-36-1418,0-1 1,0 0-1,1 1 0,0 0 0,0 0 1,0 0-1,1 1 0,0-1 1,0 1-1,-1 8 0,3-14-176,1 1 0,-1 0 0,1-1 0,0 1 0,0 0 0,0-1 0,0 1 0,0 0 0,0-1 0,0 1 0,1-1 0,-1 1 0,0 0 0,1-1 0,-1 1 0,1-1 0,0 1 0,0-1 0,-1 1 0,1-1 0,0 0 0,0 1 0,0-1 0,1 0 0,-1 0 0,0 0 0,0 0 0,1 0 0,-1 0 0,0 0 0,1 0 0,-1 0 0,1-1 0,-1 1 0,1 0 0,-1-1 0,1 0 0,0 1 0,-1-1 0,1 0 0,-1 0 0,1 0 0,2 0 0,4 1 103,0-1 1,0-1 0,0 1-1,1-1 1,-1-1 0,0 0-1,13-4 1,-5-1-95,1 0 0,-1-1 0,0-1 1,-1 0-1,0-1 0,0-1 0,-1 0 0,-1-1 0,0-1 0,-1 0 1,0 0-1,-1-2 0,0 1 0,-1-1 0,-1-1 0,0 1 0,-1-2 1,-1 1-1,-1-1 0,0 0 0,-1 0 0,-1-1 0,-1 0 0,3-27 0,-6 38-62,0 1 0,-1-1-1,1 0 1,-1 0 0,-1 1-1,1-1 1,-5-12-1,5 18 0,0-1 0,1 1 0,-1-1 0,0 1 0,0-1 0,0 1 0,0-1 0,0 1 0,0 0-1,-1 0 1,1-1 0,0 1 0,0 0 0,-1 0 0,1 0 0,-1 1 0,1-1 0,-1 0 0,0 0-1,1 1 1,-1-1 0,1 1 0,-1-1 0,0 1 0,0 0 0,1 0 0,-1 0 0,0 0-1,1 0 1,-1 0 0,0 0 0,0 0 0,1 1 0,-1-1 0,-2 2 0,-4 1-2,1 0 1,0 1 0,-1 0-1,2 1 1,-1 0 0,0 0-1,1 0 1,0 1-1,-9 10 1,2 0 33,0 0 1,-17 32-1,24-37-6,0 1 0,0-1 0,2 1 0,-1 0 0,-3 17 0,8-26-31,-1 0 0,0 0-1,1 0 1,0 0 0,-1 0 0,1 0-1,1 1 1,-1-1 0,0 0 0,1 0-1,-1 0 1,1 0 0,0 0 0,0-1 0,0 1-1,1 0 1,-1 0 0,0-1 0,1 1-1,0 0 1,0-1 0,0 0 0,0 1-1,0-1 1,0 0 0,1 0 0,3 2-1,8 3-208,0 0 0,1-1 0,20 5 0,-19-7-245,1 2 0,-1 0 0,23 12 0,-35-15 341,-1-1 0,1 1 0,0-1 0,-1 1 0,0 0 0,0 0 0,1 1 0,-2-1 0,1 1 0,0-1 0,-1 1 0,0 0 0,0 0 0,0 0 1,0 0-1,0 0 0,-1 0 0,1 5 0,-1-3 211,0-1 0,0 1 0,0-1 0,-1 1 0,0 0 1,0-1-1,-1 1 0,-1 8 0,-1-8 150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5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30 117 15067,'-1'3'3292,"-7"40"680,1-8-2971,1 1-1,-2 52 1,8-86-983,0 0 0,0 0-1,1 1 1,-1-1-1,0 0 1,1 0-1,-1 0 1,1 0 0,0 0-1,0 0 1,0 0-1,0 0 1,0 0-1,2 2 1,-3-3-13,0-1 0,1 0 0,-1 1 0,0-1 0,1 0 0,-1 0 0,1 1 0,-1-1 0,1 0 0,-1 0 0,1 0 0,-1 1 0,1-1 0,-1 0 0,1 0 0,-1 0 0,1 0 0,-1 0 0,1 0 0,-1 0 0,1 0 0,-1 0 0,2-1 0,-1 1 0,0-1 1,1 1-1,-1-1 1,0 0-1,0 0 1,0 0-1,1 0 1,-1 0-1,0 0 1,0 0-1,0 0 1,1-2-1,4-6 16,-1 0 0,1-1 1,-1 0-1,-1 0 0,0-1 0,0 1 0,-1-1 0,2-13 0,-2 7-8,-1 0 1,-1-1-1,0 1 0,-2-28 0,0 38-14,0 1 0,0-1 0,0 0-1,0 1 1,-1-1 0,-1 1 0,1-1 0,-4-6 0,6 14 0,0-1-1,0 0 1,0 0 0,0 1 0,0-1 0,0 0 0,0 0 0,0 1 0,-1-1 0,1 0 0,0 0 0,0 1 0,0-1 0,0 0 0,0 0 0,-1 0 0,1 1 0,0-1-1,0 0 1,0 0 0,0 0 0,-1 0 0,1 1 0,0-1 0,0 0 0,-1 0 0,1 0 0,0 0 0,0 0 0,-1 0 0,1 0 0,0 0 0,0 0 0,-1 1 0,1-1-1,0 0 1,0 0 0,-1-1 0,1 1 0,0 0 0,0 0 0,-1 0 0,1 0 0,0 0 0,0 0 0,-1 0 0,1 0 0,0 0 0,0 0 0,-1-1 0,1 1 0,0 0-1,0 0 1,0 0 0,-1 0 0,1-1 0,0 1 0,0 0 0,0 0 0,0-1 0,0 1 0,-1 0 0,1 0 0,-1 22-22,2-15 29,0 0 0,0-1 0,1 1-1,0 0 1,0-1 0,1 1 0,-1-1 0,1 0 0,0 0 0,1 0 0,0 0 0,0-1 0,7 9-1,-7-11 24,0 1-1,0-1 1,1 0-1,-1 0 1,1 0-1,0-1 1,0 1-1,0-1 1,0 0-1,0-1 0,0 1 1,1-1-1,-1 0 1,0 0-1,1-1 1,-1 0-1,11 0 1,-4-2 53,0 0 0,0 0 0,0-1 1,-1 0-1,0-1 0,21-10 1,-25 11-48,0-1 0,0 0 0,0-1 0,0 0 0,-1 0 0,0 0 0,0-1 0,0 1 0,-1-2 0,0 1 0,5-8 0,-9 11-35,0 0 1,0-1-1,0 1 0,-1 0 1,1 0-1,-1-1 0,0 1 1,0 0-1,0-1 0,0 1 1,0 0-1,-1-1 0,0 1 1,1 0-1,-1 0 0,-1 0 1,-1-6-1,1 5-6,0-1 0,0 1 0,-1 0 0,1 0 0,-1-1 0,0 2-1,0-1 1,0 0 0,-1 1 0,1-1 0,-6-3 0,9 7 3,-1 0 0,1-1-1,-1 1 1,1 0 0,-1 0-1,1 0 1,-1-1 0,1 1 0,-1 0-1,1 0 1,-1 0 0,0 0-1,1 0 1,-1 0 0,1 0-1,-1 0 1,1 0 0,-1 0 0,1 1-1,-1-1 1,1 0 0,-1 0-1,1 0 1,-1 1 0,1-1 0,-1 0-1,1 0 1,-1 1 0,1-1-1,-1 0 1,1 1 0,-1 0-1,-12 20 408,12-19-718,0 0 1,0 1-1,-1-1 0,1 0 0,0 0 0,-1 0 1,1 0-1,-1 0 0,0-1 0,-2 3 1,-12 3-874,7-2 348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7:54.5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272 108 11883,'0'-2'67,"0"0"0,0 0 0,0 0 1,0 0-1,0 1 0,0-1 1,0 0-1,-1 0 0,1 0 0,-1 0 1,1 1-1,-1-1 0,0 0 0,0 1 1,0-1-1,0 0 0,0 1 1,0-1-1,0 1 0,0 0 0,-1-1 1,1 1-1,0 0 0,-1 0 1,1 0-1,-1-1 0,0 2 0,1-1 1,-1 0-1,0 0 0,1 0 1,-1 1-1,0-1 0,0 1 0,-2-1 1,-1 1-34,0-1 0,1 1 0,-1 0 0,1 0 0,-1 0 0,0 1 0,1 0 0,-1 0 0,1 0 0,-1 0 0,1 0 0,0 1 0,0 0 0,-6 3 0,3 0-32,1 1 0,-1-1-1,1 1 1,0 0 0,0 1-1,1-1 1,0 1 0,0 0-1,0 1 1,1-1 0,-4 10-1,-3 12 24,-14 51 0,21-66-17,-9 33 21,1 2 1,3-1-1,2 1 1,1 0-1,4 1 1,1-1-1,6 54 1,-3-90-28,0 1 1,1-1-1,1 1 1,0-1-1,0 0 1,2-1-1,-1 1 1,2-1-1,7 12 1,-9-17-4,0-1 1,0 0 0,1 0-1,-1 0 1,1-1 0,1 0 0,-1 0-1,1 0 1,0-1 0,0 0-1,0-1 1,0 1 0,1-1-1,-1 0 1,1-1 0,13 2 0,-8-2 4,0-1 0,0 0 0,1-1 0,-1-1 0,0 0 0,0 0 0,20-6 0,-12 1 20,-2-1 0,1-1 1,-1 0-1,23-14 0,-9 1 124,0-2-1,-2-1 1,0-1-1,41-46 0,-55 53 88,0-1 1,-2-1-1,-1-1 0,0 1 0,-1-2 0,-2 0 0,0-1 0,-1 0 0,8-31 0,-14 38-19,-1-1 0,0 1 0,-1-1 0,-1 0 0,0 0 0,-2 0 1,0 0-1,0 1 0,-2-1 0,0 0 0,-1 1 0,-1 0 0,0 0 0,-12-24 0,11 28-138,-2 0 0,1 1 0,-1-1-1,-1 2 1,0-1 0,0 1-1,-1 1 1,-1 0 0,1 0 0,-1 1-1,-1 0 1,0 1 0,0 0 0,0 1-1,-1 0 1,-21-6 0,-15-1-472,0 2 0,0 1 0,-59-2 1,95 11 158,-5-1-141,-30 1 0,24 3-115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5.8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15 526 13771,'-7'4'6977,"18"-23"-3591,7-8-1866,39-45 0,-2 5-1165,-33 37-316,-1-1 0,-2-1 0,-1 0 0,-2-1 0,-1-1 0,20-70 0,-34 100-36,0 0 0,-1-1 0,1 1 1,-1-1-1,0 1 0,-1-9 0,1 13-2,0 0-1,-1-1 1,1 1 0,0-1-1,0 1 1,0-1 0,0 1-1,-1-1 1,1 1-1,0-1 1,0 1 0,-1 0-1,1-1 1,0 1 0,-1-1-1,1 1 1,0 0-1,-1-1 1,1 1 0,0 0-1,-1 0 1,1-1 0,-1 1-1,0 0 1,0 0 0,0 0 0,0 0 0,0 0 0,0 0 1,0 1-1,0-1 0,0 0 0,0 1 0,0-1 0,1 1 1,-1-1-1,0 1 0,0-1 0,0 1 0,1 0 0,-1-1 0,-1 3 1,-14 14-14,1 2 0,-23 34 0,4-4 1,22-34 12,-20 27-10,-47 82 1,71-111 8,2 1 1,0-1-1,1 1 1,0 0-1,1 0 1,0 0 0,1 1-1,1-1 1,0 1-1,1 0 1,2 20 0,0-28-1,0 0 0,0 0 1,1-1-1,0 1 1,0 0-1,1-1 1,0 1-1,0-1 1,0 0-1,1 0 1,0 0-1,0-1 0,1 1 1,-1-1-1,1 0 1,0 0-1,1-1 1,-1 1-1,1-1 1,0-1-1,0 1 0,0-1 1,0 0-1,1 0 1,-1-1-1,1 1 1,0-1-1,0-1 1,0 0-1,0 0 0,0 0 1,0-1-1,0 0 1,0 0-1,0 0 1,-1-1-1,1 0 1,0-1-1,0 0 0,0 0 1,-1 0-1,1-1 1,-1 1-1,8-6 1,0-1 10,-1 0 0,0-1 1,-1-1-1,0 0 0,0 0 1,-2-1-1,1-1 1,12-19-1,-16 21 9,-1 0 0,0 0 0,0-1 0,-1 0 1,-1 0-1,0 0 0,0 0 0,-2-1 0,1 1 0,-2-1 1,1-17-1,-2 28-14,0-1 0,0 0 1,0 0-1,-1 0 0,1 0 0,-1 0 1,0 0-1,0 1 0,0-1 0,0 0 1,0 1-1,-1-1 0,1 1 1,-3-4-1,2 5-4,1 0-1,0 0 1,-1 0 0,1 0-1,-1 0 1,1 0 0,-1 0 0,1 1-1,-1-1 1,0 0 0,1 1-1,-1-1 1,0 1 0,1 0 0,-1 0-1,0 0 1,0 0 0,1 0-1,-1 0 1,0 0 0,0 0 0,1 1-1,-1-1 1,0 1 0,-2 0-1,-3 2-1,1 0-1,0 0 0,-1 1 0,1 0 0,0 0 0,1 0 0,-1 1 1,1 0-1,0 0 0,0 0 0,0 1 0,1-1 0,-6 10 0,6-7 2,-1-1 1,1 1-1,1 0 0,0 0 0,0 0 0,0 0 0,1 1 0,0-1 0,1 1 0,-1 16 0,2-23-1,0-1 1,0 1-1,0 0 0,0 0 0,1 0 0,-1 0 0,1 0 0,-1 0 0,1-1 1,0 1-1,0 0 0,-1-1 0,1 1 0,1 0 0,-1-1 0,0 1 0,0-1 1,0 0-1,1 1 0,-1-1 0,3 1 0,-1 0 0,0 0 0,0-1 0,1 1 0,-1-1 0,1 0 0,0 0 0,-1 0 0,1-1 0,-1 1 0,6-1 0,7 0 2,-1-1 0,0-1 0,0-1 1,19-5-1,0-2 24,54-26 0,10-3 8,-96 38-33,0 0 0,1 0 0,-1 1 0,0-1 0,1 1-1,-1-1 1,0 1 0,1 0 0,-1 0 0,1 0-1,2 1 1,-4-1-1,0 1 1,-1-1-1,1 1 0,0-1 0,0 1 0,0 0 1,-1-1-1,1 1 0,0 0 0,-1 0 0,1 0 0,0-1 1,-1 1-1,1 0 0,-1 0 0,0 0 0,1 0 0,-1 0 1,0 0-1,1 0 0,-1 0 0,0 0 0,0 0 1,0 0-1,0 0 0,0 1 0,0 2 1,0-1 0,1 0 0,-1 0 1,1 1-1,0-1 0,0 0 0,0 0 0,0 0 0,0 0 0,1 0 0,-1 0 1,1 0-1,0 0 0,0-1 0,0 1 0,0-1 0,5 5 0,-4-5 2,-1-1-1,1 0 0,0 0 0,0 0 1,0 0-1,0 0 0,0 0 0,0-1 1,0 0-1,0 1 0,0-1 0,0 0 1,0-1-1,0 1 0,0 0 0,0-1 1,0 0-1,0 0 0,5-2 0,8-3-69,0-2 0,28-16 0,-27 13-291,30-12 1,-47 23 343,0 0 0,1-1 0,-1 1 0,0 0 0,0 0-1,0 0 1,0 0 0,1 0 0,-1 0 0,0 0 0,0 0 0,0 0 0,0 0 0,1 0-1,-1 0 1,0-1 0,0 1 0,0 0 0,0 0 0,1 1 0,-1-1 0,0 0-1,0 0 1,0 0 0,1 0 0,-1 0 0,0 0 0,0 0 0,0 0 0,0 0-1,1 0 1,-1 0 0,0 0 0,0 1 0,0-1 0,0 0 0,0 0 0,1 0-1,-1 0 1,0 0 0,0 0 0,0 1 0,0-1 0,0 0 0,0 0 0,0 0-1,0 0 1,0 1 0,0-1 0,1 0 0,-5 14-683,-10 12-1257,14-26 1912,-1 1 1,1-1-1,-1 0 1,1 1-1,-1-1 1,1 1-1,-1-1 1,1 0-1,-1 0 1,1 1-1,-1-1 1,1 0-1,-1 0 1,0 0-1,1 1 1,-1-1-1,1 0 1,-1 0-1,0 0 1,1 0-1,-1 0 0,0 0 1,-2-3-551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6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17156,'9'-13'1800,"1"3"-1232,2 0-680,3 4 1056,5 3-616,2 1-192,-2-4-296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6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0 17580,'-1'18'764,"-1"1"0,-1-2 1,-1 1-1,-9 26 0,-31 66 1627,19-51-1118,13-32-788,3-4 12,0-1 0,-7 33 1,15-53-470,1-1-1,0 1 1,-1 0 0,1 0 0,0-1 0,0 1 0,0 0 0,0 0-1,0 0 1,0-1 0,1 1 0,-1 0 0,1 0 0,0 2 0,0-3-19,0 0 1,0 0 0,0-1-1,-1 1 1,1 0 0,0 0-1,0-1 1,0 1 0,0-1-1,0 1 1,0-1 0,0 1-1,1-1 1,-1 0 0,0 0-1,0 1 1,0-1 0,0 0 0,0 0-1,0 0 1,1 0 0,-1 0-1,0 0 1,0-1 0,2 1-1,7-3 4,0 1 0,0-1 0,0-1 0,-1 0-1,1 0 1,-1-1 0,0 0 0,-1-1 0,9-6 0,9-9 12,35-35 0,-42 39-84,-2-2 1,-1 0-1,0 0 1,-1-2 0,-1 0-1,16-33 1,-30 54-10,1-1 1,-1 0 0,1 0-1,-1 1 1,0-1 0,0 0-1,1 0 1,-1 0 0,0 0-1,0 1 1,0-1 0,0 0-1,0 0 1,0 0 0,0 0-1,0 0 1,0 1 0,0-1-1,0 0 1,-1 0 0,1 0-1,0 0 1,0 1 0,-1-1-1,1 0 1,-1 0 0,1 1 0,-1-2-1,0 2 18,0-1 0,0 1 0,-1 0 0,1 0 1,0-1-1,0 1 0,0 0 0,0 0 0,0 0 0,0 0 0,0 0 0,0 0 0,0 1 0,0-1 0,0 0 0,0 0 0,-1 1 1,1-1-1,0 1 0,1-1 0,-1 1 0,-2 0 0,-16 13-613</inkml:trace>
  <inkml:trace contextRef="#ctx0" brushRef="#br0" timeOffset="1">144 360 14859,'-6'30'1729,"11"-3"-913,2-1-336,9-6 1304,2-4-904,8-6-920,3-6-360,1-7 440,1-7-160,1-5-256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7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13 20204,'0'0'83,"0"-1"0,-1 0 0,1 1 0,0-1 1,0 1-1,-1-1 0,1 1 0,0-1 0,-1 1 0,1-1 0,-1 1 0,1-1 0,-1 1 0,1 0 0,-1-1 0,1 1 0,-1 0 0,1-1 0,-1 1 0,1 0 0,-1-1 0,1 1 0,-1 0 0,0 0 0,-22-3 620,-21 8 404,28-2-632,0 1-1,-20 7 0,30-9-426,1 0-1,0 0 1,0 1-1,0 0 1,0 0 0,1 0-1,-1 0 1,1 1-1,-1-1 1,-4 8-1,8-11-45,1 0-1,0 1 0,-1-1 1,1 1-1,0-1 1,0 1-1,0-1 0,-1 1 1,1-1-1,0 1 1,0-1-1,0 1 1,0-1-1,0 1 0,0-1 1,0 1-1,0-1 1,0 1-1,0-1 0,0 1 1,0-1-1,0 1 1,0-1-1,1 1 0,-1-1 1,0 0-1,0 1 1,1-1-1,-1 1 0,0-1 1,0 1-1,1-1 1,-1 0-1,0 1 1,1-1-1,-1 0 0,1 1 1,-1-1-1,0 0 1,1 0-1,-1 1 0,1-1 1,-1 0-1,1 0 1,-1 0-1,1 1 0,0-1 1,29 7-13,-25-6 13,95 11-4,-67-9 20,-1 1-1,1 2 1,36 11-1,-48-7 36,-21-10-52,1 1 1,-1-1 0,0 0 0,1 0-1,-1 1 1,0-1 0,0 0 0,1 1-1,-1-1 1,0 1 0,0-1 0,1 0-1,-1 1 1,0-1 0,0 1 0,0-1-1,0 1 1,0-1 0,0 0 0,0 1-1,0-1 1,0 1 0,0-1-1,0 1 1,0-1 0,0 0 0,0 1-1,0-1 1,0 1 0,0-1 0,-1 1-1,1-1 1,0 0 0,0 1 0,0-1-1,-1 0 1,1 1 0,0-1 0,-1 0-1,1 1 1,0-1 0,-1 0-1,1 1 1,0-1 0,-1 0 0,1 0-1,0 0 1,-1 1 0,1-1 0,-1 0-1,1 0 1,-1 0 0,0 0 0,-11 7-55,-2-1 0,1-1 0,0 0 1,-25 4-1,-60 6-746,59-13 601,6-2-70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7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238 157 15331,'1'-1'159,"0"-1"1,0 1-1,0 0 0,0 0 0,0-1 0,0 1 1,0-1-1,-1 1 0,1-1 0,-1 1 0,1-1 0,-1 1 1,1-1-1,-1 1 0,0-1 0,0 0 0,0 1 1,0-1-1,0-3 0,-1 4-39,0 0 0,1-1 0,-1 1 0,0 0 0,0 0 0,0 0 0,0-1 0,0 1 1,0 0-1,0 0 0,0 1 0,0-1 0,-1 0 0,1 0 0,0 0 0,-1 1 0,1-1 0,0 1 0,-1-1 0,1 1 0,-1 0 0,1-1 1,-3 1-1,-4-1 74,0 0 0,0 1 0,0 0 0,0 1 0,0 0 0,0 0 0,0 0 0,0 1 1,0 0-1,0 1 0,0 0 0,1 0 0,0 1 0,-1-1 0,1 2 0,-10 7 1,11-8-162,0 1 0,0 0 0,0 0 1,1 1-1,0-1 0,0 1 1,0 0-1,1 1 0,0-1 1,0 1-1,1-1 0,0 1 1,0 0-1,0 1 0,1-1 0,0 0 1,-2 15-1,4-20-17,0 0 0,0 0 0,-1 0 0,1 0 0,1 0 0,-1 0 0,0 0 0,0 0 0,1 0 0,-1 0 0,1-1 0,0 1 0,0 0 0,-1 0 0,1 0 0,0-1 0,0 1 0,1 0 0,-1-1 0,0 1 0,1-1 0,-1 1 0,0-1 0,1 0 0,0 0 0,-1 1 0,1-1 0,0 0-1,-1 0 1,1-1 0,0 1 0,0 0 0,0-1 0,0 1 0,0-1 0,0 1 0,3-1 0,2 0 33,-1 0 0,1 0 0,0-1-1,0 0 1,0 0 0,0-1 0,-1 1-1,1-1 1,9-5 0,2-3 69,0 0-1,-1-1 1,0-1-1,-1 0 1,-1-1 0,0-1-1,0 0 1,-2-1 0,23-31-1,-20 16 18,-15 28-122,0 0 1,0 1 0,-1-1 0,1 0 0,-1 0 0,1 0 0,-1 0 0,0 0 0,0 0-1,0 0 1,0 1 0,0-1 0,0 0 0,-1-3 0,1 5-12,0 0 1,0-1-1,0 1 1,0 0-1,0-1 0,0 1 1,-1 0-1,1 0 1,0 0-1,0-1 1,0 1-1,-1 0 0,1 0 1,0-1-1,0 1 1,-1 0-1,1 0 0,0 0 1,0 0-1,-1 0 1,1-1-1,0 1 0,0 0 1,-1 0-1,1 0 1,0 0-1,-1 0 1,1 0-1,0 0 0,0 0 1,-1 0-1,1 0 1,0 0-1,-1 0 0,1 0 1,0 0-1,-1 1 1,-13 7 3,-7 17-95,18-21 25,1 1 0,0 0 0,0 0 0,0 0 0,0 0 0,1 0 0,0 0 0,0 0 0,0 10 0,1-14 10,0 0 1,0 1-1,1-1 0,-1 0 0,0 0 1,0 1-1,1-1 0,-1 0 0,1 0 1,-1 0-1,1 1 0,-1-1 1,1 0-1,0 0 0,0 0 0,-1 0 1,3 1-1,-2-1-30,1 0 1,-1 0 0,1-1-1,-1 1 1,0-1 0,1 1-1,-1-1 1,1 0 0,0 1-1,-1-1 1,1 0-1,-1 0 1,1 0 0,-1 0-1,1 0 1,-1-1 0,1 1-1,2-1 1,5-2-397,0 0-1,0-1 1,0 0-1,0 0 1,-1-1-1,1 0 1,-1 0 0,-1-1-1,15-13 1,-3-1-396,0-1 1,20-27-1,-1-8-370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7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219 20 14275,'0'-2'238,"3"-12"805,-3 11-297,-4 7 349,0 4-449,-1 2-1,1-1 0,1 1 1,-1-1-1,2 1 1,-1 0-1,1 0 1,0 12-1,-3-59 2672,13 4-2982,-5 27-253,-7 25 32,-24 74 414,-39 91 1,-1 2-61,58-159-437,7-20-26,0-1 1,0 1-1,1 0 1,0 0-1,1 0 1,-1 0-1,1 0 1,1 0-1,-1 0 1,2 13-1,-1-20-5,0 1 0,0 0-1,1-1 1,-1 1 0,0-1 0,0 1-1,1 0 1,-1-1 0,0 1 0,1-1-1,-1 1 1,1-1 0,-1 1 0,0-1-1,1 1 1,-1-1 0,1 0 0,0 1-1,-1-1 1,1 0 0,-1 1 0,1-1-1,-1 0 1,1 0 0,0 1 0,-1-1-1,1 0 1,0 0 0,-1 0 0,1 0-1,0 0 1,-1 0 0,1 0 0,0 0-1,-1 0 1,1 0 0,0 0 0,-1-1-1,1 1 1,-1 0 0,1 0 0,0-1-1,-1 1 1,1 0 0,0-1 0,29-19-24,47-56-87,3-2 7,-70 69 74,0 1 0,1 0 0,0 1 0,1 0 0,-1 1 0,15-5 0,-23 10 16,0-1 0,-1 2 1,1-1-1,0 0 0,1 1 0,-1-1 0,0 1 1,0 0-1,0 0 0,0 0 0,0 0 0,0 1 0,0-1 1,0 1-1,0 0 0,4 2 0,-5-2 7,-1 0 0,1 0 0,-1 0-1,0 0 1,1 0 0,-1 0 0,0 1 0,0-1 0,0 1-1,0-1 1,0 1 0,0-1 0,-1 1 0,1-1-1,0 1 1,-1 0 0,1-1 0,-1 1 0,0 0 0,1 0-1,-1-1 1,0 1 0,0 0 0,0 0 0,0-1 0,0 1-1,-1 0 1,1 0 0,-1-1 0,0 3 0,-2 5 30,0 0-1,0 0 1,-1 0 0,-1 0 0,1-1 0,-2 0 0,1 0 0,-1 0 0,-11 11 0,-6 5 134,-37 28-1,44-40-82,0 0 1,0-1-1,-20 10 0,31-19-81,0 1 1,0-1 0,-1 0-1,1 0 1,0-1-1,-1 1 1,1-1-1,-1 0 1,1-1-1,-1 1 1,1-1 0,-1 0-1,0-1 1,1 1-1,-10-3 1,13 2-71,-1 0 0,1 0 0,-1 0 0,1-1 1,0 1-1,0-1 0,0 1 0,-1-1 0,2 0 0,-1 0 0,0 0 1,0 0-1,1 0 0,-1 0 0,1 0 0,-1-1 0,1 1 0,0-1 1,0 1-1,0-1 0,0 1 0,1-1 0,-1 1 0,1-1 1,-1 0-1,1 1 0,0-1 0,0-5 0,1 3-35,-1 0 0,1 0 0,0 0 0,0 0 0,0 0 0,1 0 0,0 0 0,0 0 0,0 1 0,1-1 0,-1 1 0,1-1 0,7-7 0,16-8-491,5 2-105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8:28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36 18764,'25'-4'2599,"-19"-2"-999,-6 5-1498,0 1-1,0-1 1,-1 1-1,1-1 1,0 0 0,-1 1-1,1-1 1,0 1-1,-1-1 1,1 1-1,-1-1 1,1 1 0,-1-1-1,1 1 1,-1 0-1,0-1 1,1 1 0,-1 0-1,0-1 1,-5-2 25,0 1 1,0 0-1,0 0 1,0 0-1,0 0 1,0 1 0,0 0-1,-1 1 1,1-1-1,0 1 1,-1 1-1,1-1 1,0 1-1,-8 2 1,9-3-133,1 1 1,0 0-1,0 0 0,0 1 1,0-1-1,1 1 0,-1 0 1,0 0-1,1 0 0,-1 0 0,1 1 1,-1-1-1,1 1 0,0 0 1,0 0-1,1 0 0,-1 0 1,0 1-1,1-1 0,0 1 1,0 0-1,-2 5 0,3-8 5,1 0-1,0 0 1,-1 1-1,1-1 1,0 0-1,-1 1 1,1-1-1,0 0 1,0 1-1,0-1 1,1 0-1,-1 1 1,0-1-1,0 0 1,1 0-1,-1 1 1,0-1-1,1 0 1,0 0-1,-1 1 1,1-1-1,0 0 1,-1 0-1,1 0 1,0 0-1,0 0 1,0 0-1,0 0 0,0 0 1,0-1-1,0 1 1,0 0-1,0-1 1,0 1-1,1 0 1,-1-1-1,0 1 1,0-1-1,1 0 1,-1 1-1,0-1 1,0 0-1,3 0 1,4 1-3,0 0 0,0-1-1,0 0 1,0-1 0,16-2 0,7-5-14,-1-2-1,0 0 1,-1-2 0,30-17 0,1 1 30,-59 27-6,0 1 0,0-1 0,0 1 1,1-1-1,-1 1 0,0 0 0,0-1 1,1 1-1,-1 0 0,0 0 0,0 0 0,3 0 1,-4 0-3,0 0-1,1 0 1,-1 1 0,0-1 0,0 0 0,1 0 0,-1 0 0,0 0 0,1 1-1,-1-1 1,0 0 0,0 0 0,0 1 0,1-1 0,-1 0 0,0 0-1,0 1 1,0-1 0,0 0 0,1 1 0,-1-1 0,0 0 0,0 1 0,0-1-1,0 0 1,0 1 0,0-1 0,0 0 0,0 1 0,-1 3 48,1 1 0,-1-1 1,0 0-1,-1 0 1,-2 7-1,0-1 34,2-5-39,1-1 1,-1 1 0,1 0 0,0 0 0,1 0 0,-1 1 0,1-1 0,0 0 0,0 0 0,1 8 0,0-11-35,0 0 1,0 0 0,-1 0 0,1 0-1,1 0 1,-1 0 0,0-1 0,0 1-1,1 0 1,-1-1 0,1 1 0,-1 0-1,1-1 1,0 0 0,-1 1 0,1-1-1,0 0 1,0 0 0,0 0 0,0 0-1,0 0 1,0-1 0,0 1-1,1-1 1,-1 1 0,4-1 0,9 2 18,0-1 1,-1-1-1,1-1 1,0 0-1,-1-1 1,21-5-1,88-28-103,-100 27 27,12-3-26,-7 1-58,38-7 0,-66 16 120,1 1 0,0 0 0,0-1 0,-1 1 0,1 0 0,0 0 0,0 0 0,0 0 0,-1 0 0,1 0 0,0 0 0,0 0 1,0 0-1,-1 0 0,1 1 0,0-1 0,0 0 0,-1 0 0,1 1 0,0-1 0,0 1 0,1 0 0,-2 0 4,0-1 1,0 1-1,0 0 1,0-1-1,0 1 1,0 0 0,0-1-1,0 1 1,0 0-1,0-1 1,0 1-1,0 0 1,0-1 0,-1 1-1,1 0 1,0-1-1,0 1 1,-1-1-1,1 1 1,-1 0 0,-28 35 28,26-33-27,-54 61-83,58-63 38,5-4-3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2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2 18252,'0'-2'3353,"2"5"-2809,-4 5 1424,0 9-848,0 3-191,1 11-385,1 2-216,0 2-264,-2 3-72,2-2-368,0-4-296,2-8-721,-1-4 1137,-2-8-192,-5-7-192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2.7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125 272 16692,'0'-1'90,"-1"1"1,1-1 0,0 0-1,0 1 1,0-1 0,-1 1 0,1-1-1,0 0 1,0 1 0,-1-1-1,1 1 1,-1-1 0,1 1 0,0-1-1,-1 1 1,1 0 0,-1-1-1,1 1 1,-1-1 0,1 1-1,-1 0 1,1-1 0,-1 1 0,0 0-1,1 0 1,-2-1 0,-18 3 1301,15 1-1114,-1-1 0,1 1-1,0-1 1,-10 8 0,-23 27 482,36-35-737,1 0-1,-1 0 0,0 0 1,1 0-1,-1 1 0,1-1 1,0 0-1,-1 1 0,1-1 1,0 1-1,1-1 0,-1 1 1,0 0-1,1-1 1,0 1-1,-1 4 0,1-6-15,0-1 0,1 1 0,-1-1-1,0 0 1,0 1 0,1-1 0,-1 0-1,0 0 1,0 1 0,1-1 0,-1 0-1,0 1 1,1-1 0,-1 0 0,0 0 0,1 0-1,-1 1 1,0-1 0,1 0 0,-1 0-1,0 0 1,1 0 0,-1 0 0,1 0-1,-1 0 1,0 0 0,1 0 0,-1 0 0,1 0-1,-1 0 1,1 0 0,14-3 118,1-3-55,0-1 1,-1-1 0,0 0 0,0-1-1,-1 0 1,0-1 0,17-17 0,5-7 234,39-49 0,-71 78-271,54-67 483,-51 61-349,0 0 1,0 0 0,-1 0 0,8-22 0,-13 22 230,-7 14-140,-10 14-45,2 3-109,1 1-1,-19 42 1,28-52-98,0-1 0,0 0 1,1 1-1,1 0 0,0-1 0,0 1 0,1 0 1,0 21-1,1-29-25,1-1 0,-1 1 0,1-1 0,-1 1 0,1-1 0,0 1 0,0-1 0,0 1 0,0-1 0,0 0 1,1 0-1,-1 1 0,1-1 0,-1 0 0,1 0 0,0-1 0,0 1 0,0 0 0,2 1 0,0-1-139,0 1 0,0-1 0,1-1 0,-1 1 0,0-1-1,1 0 1,-1 0 0,1 0 0,-1 0 0,6-1 0,6 0-425,1 0 0,0-2 1,-1 0-1,32-9 0,-11 0-339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3.3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97 18116,'-1'1'116,"0"-1"-1,0 0 1,0 1 0,0-1-1,1 1 1,-1-1 0,0 1 0,0-1-1,0 1 1,1-1 0,-1 1 0,0 0-1,1 0 1,-1-1 0,1 1-1,-1 0 1,1 0 0,-1 1 0,1-2-59,0 1 0,0-1 0,0 0 1,0 1-1,0-1 0,1 1 0,-1-1 1,0 0-1,0 1 0,1-1 0,-1 0 1,0 1-1,0-1 0,1 0 0,-1 0 1,0 1-1,1-1 0,-1 0 0,0 0 0,1 1 1,-1-1-1,1 0 0,-1 0 0,0 0 1,1 0-1,-1 0 0,1 1 0,3-1 80,-1 1 0,1 0 1,-1-1-1,0 0 0,1 0 0,-1 0 0,1 0 0,-1 0 0,7-2 0,-5 0-73,1-1 1,-1 1 0,1-1 0,-1 0 0,0-1 0,0 1-1,0-1 1,0 0 0,6-8 0,-9 10-29,0 0 1,0-1-1,0 1 0,0 0 1,-1-1-1,1 1 1,-1-1-1,0 1 0,0-1 1,0 0-1,0 1 1,0-1-1,-1 0 0,1 0 1,-1 0-1,0 1 1,0-1-1,0 0 0,0 0 1,0 0-1,0 0 1,-1 0-1,0-2 0,1 4-22,-1 0-1,1 1 0,0-1 1,-1 1-1,1-1 0,0 0 1,-1 1-1,1-1 0,-1 1 1,1-1-1,-1 1 0,1-1 0,-1 1 1,1 0-1,-1-1 0,0 1 1,1 0-1,-1-1 0,0 1 1,1 0-1,-1 0 0,0-1 1,1 1-1,-1 0 0,0 0 1,1 0-1,-1 0 0,0 0 1,1 0-1,-1 0 0,0 0 1,1 0-1,-1 0 0,0 1 1,1-1-1,-1 0 0,0 0 1,1 1-1,-1-1 0,0 0 0,1 1 1,-1-1-1,1 1 0,-1 0 1,-27 21 328,21-15-256,1 1 0,0 0 0,0 1 0,-8 16 0,12-22-64,0 1 1,1-1 0,-1 1-1,1-1 1,0 1 0,0 0-1,0 0 1,0 0 0,1-1-1,0 1 1,0 0-1,0 0 1,0 0 0,0 0-1,2 5 1,-1-7-16,0 0 0,0-1 0,1 1 0,-1 0 0,1-1 0,-1 1 0,1-1 0,-1 1 1,1-1-1,0 0 0,0 0 0,0 0 0,-1 0 0,1 0 0,0 0 0,0 0 0,0-1 0,1 1 0,-1-1 0,0 0 0,0 1 0,0-1 0,3 0 0,6 0 6,0 1 0,0-2 0,13-1 0,1-3 92,1-2-1,-1 0 1,0-2-1,0 0 1,-1-2 0,-1-1-1,38-24 1,-62 37-49,0 0 0,-1 0 0,1 0 0,0 1 0,1-1 0,-1 0 0,0 1 0,0-1 0,0 0 0,1 1 0,-1-1 0,1 1 0,-1 2 0,0-3-49,1-1 1,0 1 0,0-1 0,0 1-1,0-1 1,0 1 0,0 0-1,0-1 1,0 1 0,0 0-1,0-1 1,0 1 0,0-1 0,0 1-1,0 0 1,1-1 0,-1 1-1,0-1 1,0 1 0,1-1 0,-1 1-1,0-1 1,1 1 0,-1-1-1,1 1 1,-1-1 0,1 1-1,-1-1 1,0 0 0,1 1 0,0-1-1,-1 0 1,1 1 0,-1-1-1,1 0 1,-1 0 0,1 0-1,-1 1 1,2-1 0,13 0 39,1 0 0,-1 0 0,1-2 0,-1 0 0,0 0 0,0-2 0,20-6 0,-11 3-11,6-3 16,-23 7-46,0 1-1,0-1 0,0 1 0,0 1 0,0-1 0,1 1 0,-1 0 0,0 1 0,1 0 0,7 1 0,-14-1-6,0 0-1,-1 0 1,1 1 0,0-1 0,-1 1-1,1-1 1,0 0 0,-1 1 0,1-1-1,-1 1 1,1-1 0,-1 1 0,1 0-1,-1-1 1,1 1 0,-1 0 0,0-1-1,1 1 1,-1 0 0,0-1 0,0 1-1,1 0 1,-1 0 0,0-1-1,0 1 1,0 0 0,0 0 0,0-1-1,0 1 1,0 0 0,0 0 0,0-1-1,0 1 1,-1 0 0,1 0 0,0-1-1,0 1 1,-1 0 0,0 1 0,-17 32-50,13-25 44,3-5-65,0 1-1,0 0 1,0-1 0,0 1-1,-1 5 1,3-9 19,0 0-1,0-1 1,0 1-1,0 0 1,0-1-1,0 1 1,0 0-1,0-1 1,0 1-1,0 0 1,0-1-1,0 1 1,1 0-1,-1-1 1,0 1-1,0-1 1,1 1-1,-1 0 1,0-1-1,1 1 1,-1-1-1,1 1 1,-1-1-1,1 1 1,-1-1-1,1 1 1,-1-1-1,1 0 1,-1 1-1,1-1 1,-1 0-1,1 1 1,0-1-1,-1 0 1,1 0-1,0 0 1,-1 1-1,1-1 1,0 0-1,-1 0 1,1 0-1,0 0 1,-1 0-1,1 0 1,0 0-1,-1 0 1,1-1-1,-1 1 1,1 0-1,1-1 1,3 0-113,1 0 1,-1-1-1,1 0 0,-1 0 0,0-1 1,9-4-1,-13 6 136,30-16-806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04.4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 9418,'13'84'1499,"-8"-55"-2062,3 48 0,-10 124 368,0 7 2978,2-202-2761,1 30-65,-4 35 1,-1-46-7</inkml:trace>
  <inkml:trace contextRef="#ctx0" brushRef="#br0" timeOffset="1">9 1126 13819,'-4'36'1120,"1"-5"-832,2-5-192,1 0 144,1-4-336,1-4 208,-1 1-88,-1-2-192</inkml:trace>
  <inkml:trace contextRef="#ctx0" brushRef="#br0" timeOffset="2">9 1735 10058,'3'39'944,"0"0"-1024,-3-2-16,0-3 928,-1 1-407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3.6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65 0 18556,'-19'24'2072,"-11"16"-535,28-37-1309,0 0 1,0 0-1,0 1 1,1-1-1,-1 0 0,1 1 1,0-1-1,0 1 1,-1 6-1,2-9-183,1 0-1,-1 1 1,0-1 0,0 0-1,0 0 1,1 0-1,-1 0 1,0 0-1,1 1 1,-1-1 0,1 0-1,0 0 1,-1 0-1,1 0 1,0-1-1,0 1 1,-1 0 0,1 0-1,0 0 1,0 0-1,0-1 1,0 1-1,0 0 1,0-1 0,0 1-1,0-1 1,0 1-1,0-1 1,1 0-1,-1 1 1,0-1 0,1 0-1,6 2 10,0-1-1,0-1 1,14 1 0,-17-1-26,20-2-68,-1-1 1,0 0-1,0-2 0,27-9 1,14-2 96,-47 15 162,-17 1-202,-1 0-1,0 0 1,1 0 0,-1 1 0,0-1 0,0 0-1,1 0 1,-1 0 0,0 1 0,1-1-1,-1 0 1,0 0 0,0 1 0,0-1 0,1 0-1,-1 0 1,0 1 0,0-1 0,0 0-1,1 1 1,-1-1 0,0 0 0,0 1 0,0-1-1,0 0 1,0 1 0,0 2 94,0 0 0,-1 0 0,0-1 1,1 1-1,-1 0 0,0-1 0,0 1 0,-2 2 0,-3 11 138,5-13-261,0 0-1,0 0 0,0 0 1,0 0-1,1 0 0,-1 0 1,1 0-1,0 1 0,0-1 1,0 0-1,0 0 0,1 0 1,-1 0-1,2 4 0,-1-5-44,0 0-1,1-1 0,-1 1 0,0-1 1,1 1-1,-1-1 0,1 0 1,-1 0-1,1 1 0,-1-1 0,1 0 1,0 0-1,0-1 0,0 1 1,0 0-1,-1-1 0,1 1 1,0-1-1,0 1 0,0-1 0,0 0 1,0 0-1,4 0 0,21-1-392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4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130 226 15875,'-11'-19'1918,"9"15"-1562,0 0-1,0 0 1,0 1-1,0-1 0,-1 1 1,-5-6-1,7 9-286,1-1 1,-1 1-1,0-1 0,0 1 1,0 0-1,0-1 1,1 1-1,-1 0 0,0 0 1,0-1-1,0 1 0,0 0 1,0 0-1,0 0 1,0 0-1,0 0 0,0 1 1,0-1-1,1 0 0,-1 0 1,0 0-1,0 1 0,0-1 1,0 1-1,0-1 1,1 0-1,-1 1 0,0 0 1,0-1-1,1 1 0,-1-1 1,0 1-1,1 0 0,-1-1 1,0 3-1,-8 7 179,2 1 0,0 0-1,0 0 1,1 1 0,0 0 0,1 0-1,1 1 1,0-1 0,0 1-1,1 0 1,-2 19 0,5-28-208,0 1-1,0-1 1,0 0 0,0 0-1,0 0 1,1 0 0,0 0 0,0 0-1,0 0 1,0 0 0,4 7-1,-4-10-27,0 1-1,0-1 1,0 0-1,0 1 1,0-1-1,0 0 0,1 0 1,-1 0-1,0 0 1,1 0-1,-1 0 1,1 0-1,-1 0 0,1 0 1,0-1-1,-1 1 1,1-1-1,0 1 1,-1-1-1,1 0 0,0 0 1,0 1-1,-1-1 1,1 0-1,0-1 1,-1 1-1,1 0 0,0 0 1,0-1-1,2 0 1,6-3 6,-1 0 1,0 0-1,0-1 1,0 0 0,-1 0-1,0-1 1,0 0-1,0-1 1,-1 0-1,1 0 1,8-12 0,0-2 25,-1-1 1,0 0-1,14-31 1,-18 32 1,-2 0 0,0 0-1,-1-1 1,-2 0 0,0 0-1,6-46 1,-12 66-43,0 1 1,0-1-1,0 1 0,0-1 1,0 1-1,0-1 0,0 1 0,-1-1 1,1 1-1,0 0 0,-1-1 0,-1-2 1,2 4-3,0 0 0,0 0-1,-1-1 1,1 1 0,0 0 0,-1 0 0,1 0 0,0 0 0,0 0 0,-1 0 0,1 0 0,0 0 0,-1 0-1,1-1 1,0 1 0,-1 0 0,1 1 0,0-1 0,0 0 0,-1 0 0,1 0 0,0 0 0,-1 0 0,1 0-1,0 0 1,0 0 0,-1 0 0,1 1 0,0-1 0,0 0 0,-1 0 0,1 0 0,0 1 0,0-1 0,-1 1-1,-2 2 5,-1 1-1,1 0 1,0 0-1,0 0 1,1 0-1,-4 7 1,-4 11 6,0 1 0,2 0 0,0 0 0,2 0 0,0 1 0,2 0 0,1 1 0,-1 34 0,4-55-5,0 1 1,1-1-1,-1 0 1,1 1-1,0-1 1,1 0 0,-1 0-1,1 0 1,-1 0-1,1 0 1,0 0 0,5 6-1,-6-9-2,1 1 0,0-1 0,-1 1-1,1-1 1,0 0 0,-1 0 0,1 0 0,0 0-1,0 0 1,0 0 0,0 0 0,0-1 0,0 1-1,0-1 1,0 1 0,0-1 0,1 0 0,-1 0-1,0 0 1,0 0 0,0 0 0,0 0 0,0-1-1,0 1 1,0-1 0,0 0 0,4-1 0,4-2 6,0-1 0,0-1 0,-1 0 0,0 0 0,0 0 0,0-2 0,-1 1 0,14-16 0,-3 1 22,-1-2-1,18-30 1,-29 43-15,-3 6-14,0-1-1,-1 0 1,0 1 0,1-1 0,-2-1-1,1 1 1,-1 0 0,2-11-1,-16 36-6,3 1 43,1 1-1,-6 24 0,13-39-22,-1 0-1,1 1 1,0-1-1,1 1 0,-1-1 1,1 1-1,0-1 0,1 1 1,0 0-1,0-1 0,0 0 1,3 8-1,-3-11-3,1-1 0,-1 1 1,1 0-1,-1-1 0,1 0 0,0 1 0,0-1 0,0 0 1,0 0-1,0 0 0,0 0 0,0 0 0,1-1 1,-1 1-1,1-1 0,3 2 0,-2-1 6,1-1-1,0 1 1,0-1 0,0 0-1,0-1 1,0 1-1,0-1 1,9 0 0,-1-2 4,1 0 0,-1-1 0,-1 0 1,1-1-1,0-1 0,17-8 0,-12 4 4,0-2-1,-1 0 1,0 0-1,19-19 1,-28 24-19,-1-1 1,-1 0 0,1-1 0,-1 0-1,0 0 1,-1 0 0,0 0 0,0-1-1,-1 0 1,0 0 0,3-10 0,-4-12 12,-3 30-18,0 1 0,0-1 1,0 0-1,0 1 0,0-1 1,0 1-1,0-1 0,0 0 0,0 1 1,-1-1-1,1 0 0,0 1 1,0-1-1,-1 1 0,1-1 0,0 1 1,-1-1-1,1 1 0,-1-1 1,1 1-1,-1-1 0,1 1 1,-1-1-1,1 1 0,-1 0 0,1-1 1,-1 1-1,1 0 0,-1-1 1,0 1-1,1 0 0,-1 0 0,1 0 1,-1 0-1,0-1 0,1 1 1,-1 0-1,0 0 0,1 0 1,-1 0-1,0 0 0,1 1 0,-1-1 1,0 0-1,1 0 0,-2 1 1,-3 1 17,0 0-1,0 1 1,0 0 0,0 0 0,0 0 0,1 0 0,-1 1 0,1 0 0,0 0 0,0 0 0,-6 9 0,1 0 45,0 1 0,1 0 1,-8 16-1,12-19-14,0-1 0,0 1 1,0 0-1,2 0 1,-1 1-1,0 19 0,2-28-41,1 0-1,0 0 1,0 1-1,0-1 1,1 0-1,-1 0 0,1 0 1,0 1-1,-1-1 1,2 0-1,-1 0 1,0 0-1,0 0 1,1-1-1,0 1 0,0 0 1,-1-1-1,1 1 1,1-1-1,-1 1 1,0-1-1,1 0 0,-1 0 1,1 0-1,-1 0 1,1-1-1,0 1 1,4 1-1,-3-1-89,1-1 0,0 1 0,0-1 0,0 0 0,0 0 0,0-1-1,1 1 1,-1-1 0,0 0 0,0-1 0,0 1 0,0-1 0,0 0 0,0 0 0,0-1 0,0 1-1,9-5 1,-8 2-8,0 0 0,-1 0-1,1 0 1,-1 0-1,1-1 1,-1 0-1,-1 0 1,1-1 0,-1 1-1,0-1 1,0 0-1,5-10 1,11-34-428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5.2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0 22493,'-9'0'1760,"8"6"-1376,1-3-440,8 2 640,2 1-32,3-3-231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6.1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24 18460,'13'-16'2260,"-9"10"-976,-8 11 600,-21 29-1129,1 2 0,2 0 0,-27 62 0,26-51-615,-72 165-168,89-189-114,6-23 139,0 0-1,0 0 1,0 0-1,0-1 1,0 1-1,0 0 1,0 0-1,0 0 1,0 0 0,1 0-1,-1 0 1,0 0-1,0 0 1,0 0-1,0 0 1,0 0-1,0 0 1,0 0-1,0 0 1,0 0-1,0 0 1,0 0-1,0 0 1,0 0-1,0 0 1,0 0 0,0 0-1,0-1 1,1 1-1,-1 0 1,0 0-1,0 0 1,0 0-1,0 0 1,0 0-1,0 0 1,0 1-1,0-1 1,0 0-1,0 0 1,0 0 0,0 0-1,0 0 1,0 0-1,1 0 1,-1 0-1,0 0 1,0 0-1,0 0 1,0 0-1,0 0 1,0 0-1,0 0 1,0 0-1,0 0 1,0 0-1,0 0 1,0 0 0,0 0-1,0 0 1,0 1-1,0-1 1,0 0-1,0 0 1,9-15-244,142-281-1712,-121 238 1712,35-65 234,-100 231 789,23-64-706,2 0 0,1 0 1,3 1-1,2 0 0,1 1 0,8 87 1,-5-131-69,1 20 11,-1-23-13,0 1 1,0 0-1,0 0 0,0 0 0,0-1 0,0 1 1,0 0-1,0 0 0,0 0 0,-1-1 1,1 1-1,0 0 0,0 0 0,0 0 0,0-1 1,-1 1-1,1 0 0,0 0 0,0 0 1,0 0-1,-1 0 0,1 0 0,0 0 0,0 0 1,-1-1-1,1 1 0,0 0 0,0 0 1,0 0-1,-1 0 0,1 0 0,0 0 0,0 0 1,-1 0-1,1 0 0,0 0 0,0 1 1,-1-1-1,1 0 0,0 0 0,0 0 0,0 0 1,-1 0-1,1 0 0,0 0 0,0 1 1,0-1-1,-1 0 0,1 0 0,0 0 0,0 0 1,0 1-1,0-1 0,0 0 0,-1 0 1,1 0-1,0 1 0,0-1 0,0 0 0,0 0 1,0 0-1,0 1 0,0-1 0,0 0 1,0 0-1,0 1 0,0-1 0,0 0 0,-8-8 1,1-1-1,0-1 0,1 1 0,-1-1 0,-8-21 1,-18-57 156,28 74-34,1 0-1,0 0 1,-2-26 0,5 37-90,1 0 1,0 0 0,0 0 0,0 0 0,0 0 0,0 0-1,0 1 1,1-1 0,-1 0 0,1 0 0,0 0-1,0 0 1,0 0 0,0 1 0,1-1 0,-1 0-1,1 1 1,0-1 0,-1 1 0,1 0 0,0 0 0,0-1-1,1 1 1,-1 1 0,4-4 0,11-1 26,1 0 0,-1 1-1,1 1 1,1 1 0,-1 0 0,26 1 0,-13-1-43,1-1-19,-20 2-1,-1 0 0,1 1-1,0 0 1,0 1 0,0 0-1,0 1 1,17 3 0,-27-3 1,-1 0 0,1 0 1,-1-1-1,0 1 0,1 0 0,-1 0 1,0 1-1,1-1 0,-1 0 1,0 0-1,0 1 0,0-1 0,0 0 1,0 1-1,-1-1 0,1 1 0,0-1 1,-1 1-1,1 0 0,-1-1 1,1 1-1,-1 0 0,0-1 0,0 1 1,0 0-1,0-1 0,0 1 0,0 0 1,0-1-1,0 1 0,-1 0 0,0 2 1,-2 8-4,0 0 0,-1 0 1,-7 15-1,8-19 5,-16 34-13,11-24 55,-13 35 0,21-53-41,0 0 1,0 1 0,0-1-1,0 0 1,0 0 0,0 0-1,0 1 1,0-1 0,-1 0 0,1 0-1,0 0 1,0 0 0,0 1-1,0-1 1,0 0 0,0 0-1,0 0 1,0 1 0,0-1 0,0 0-1,1 0 1,-1 0 0,0 1-1,0-1 1,0 0 0,0 0-1,0 0 1,0 1 0,0-1 0,0 0-1,0 0 1,1 0 0,-1 0-1,0 0 1,0 1 0,0-1-1,0 0 1,1 0 0,-1 0 0,0 0-1,0 0 1,0 0 0,0 0-1,1 0 1,10-3 42,9-10 2,28-29 54,-22 19-42,1 1 1,1 1 0,39-21 0,-66 41-53,0 0 1,0 0-1,0 1 0,1-1 0,-1 0 1,0 1-1,1-1 0,-1 1 1,0 0-1,1-1 0,-1 1 1,0 0-1,1 0 0,-1 0 0,1 0 1,-1 0-1,0 0 0,1 0 1,-1 1-1,1-1 0,-1 0 0,0 1 1,0-1-1,1 1 0,-1-1 1,2 2-1,-2 0 8,0 0-1,1-1 1,-1 1-1,0 0 1,0 0-1,-1-1 1,1 1 0,0 0-1,-1 0 1,1 0-1,-1 0 1,0 0 0,1 0-1,-1 0 1,0 0-1,0 0 1,0 0-1,-1 3 1,-3 27 141,-17 64 0,15-73-444,4-13 181,4-8 26,6-15-56,3-14-47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12 16772,'18'-11'1880,"-18"10"-1840,0 1 0,0 0 0,0 0 0,0 0 0,0 0 0,0 0 0,1 0 0,-1 0 0,0 0 0,0 0 0,0 0 0,0 0 0,0 0 0,0 1 0,1-1 0,-1 0 0,0 0 0,0 0 0,0 0 0,0 0 0,0 0-1,0 0 1,0 0 0,1 0 0,-1 0 0,0 0 0,0 0 0,0 1 0,0-1 0,0 0 0,0 0 0,0 0 0,0 0 0,0 0 0,0 0 0,0 0 0,0 1 0,0-1 0,0 0 0,0 0 0,1 0 0,-1 0 0,0 0 0,0 1-1,-1-1 1,1 0 0,0 0 0,0 0 0,0 0 0,0 0 0,0 0 0,0 1 0,0-1 0,0 0 0,0 0 0,0 0 0,0 0 0,0 0 0,-19 36 2970,3-11-2371,1 1 1,1 0 0,1 1 0,1 0-1,-13 47 1,24-70-631,0-1 0,1 0 1,-1 0-1,1 0 0,0 1 0,0-1 1,0 0-1,1 1 0,-1-1 0,1 0 1,-1 0-1,1 0 0,0 0 0,0 1 0,2 2 1,-2-4-20,1 0 1,-1 0 0,1-1 0,0 1 0,0 0 0,0 0-1,0-1 1,0 1 0,0-1 0,0 0 0,0 0-1,0 1 1,1-1 0,-1-1 0,0 1 0,1 0 0,-1-1-1,1 1 1,3 0 0,9 0-90,-1-1 1,27-2-1,-28 1 36,-1 0-1,1 1 1,18 1 0,-31-1 68,1 0 0,0 0 0,-1 0 0,1 0 0,-1 0 1,1 0-1,0 0 0,-1 0 0,1 1 0,0-1 0,-1 0 1,1 0-1,0 0 0,-1 1 0,1-1 0,-1 0 0,1 1 1,-1-1-1,1 0 0,-1 1 0,1-1 0,-1 1 0,1-1 1,-1 1-1,1-1 0,-1 1 0,0-1 0,1 1 0,-1-1 1,0 1-1,1 0 0,-1-1 0,0 1 0,0-1 0,0 1 1,1 0-1,-1-1 0,0 1 0,0 0 0,0-1 0,0 1 1,0 0-1,0-1 0,-1 1 0,1 0 0,0-1 0,0 1 1,0-1-1,0 1 0,-1 0 0,1-1 0,0 1 0,-1-1 1,1 1-1,-1 0 0,-1 2 38,-1 0 0,1 0 0,-1 0 0,1 0 0,-1-1 0,0 1 0,0-1 0,-4 2 0,-18 9 68,-1-2 0,0-2 0,0 0 0,-1-1 0,-1-2 0,1 0 0,-1-2 0,-45 0 0,67-5-1637,8-3 571,12-2-137,61-15-514,-23 5 586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7.0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 38 17388,'10'-15'2297,"-10"15"-2252,0 0 0,0 1 1,0-1-1,0 0 0,0 0 0,0 0 1,0 0-1,0 0 0,0 0 1,-1 0-1,1 0 0,0 0 0,0 0 1,0 0-1,0 0 0,0 0 1,0 1-1,0-1 0,0 0 0,0 0 1,0 0-1,0 0 0,0 0 1,0 0-1,-1 0 0,1 0 0,0 0 1,0 0-1,0 0 0,0 0 1,0 0-1,0 0 0,0 0 0,0 0 1,0 0-1,0 0 0,-1 0 1,1 0-1,0 0 0,0 0 0,0 0 1,0 0-1,0 0 0,0 0 0,0-1 1,0 1-1,0 0 0,0 0 1,0 0-1,0 0 0,-1 0 0,1 0 1,0 0-1,0 0 0,0 0 1,0 0-1,0 0 0,0 0 0,0 0 1,0-1-1,0 1 0,0 0 1,0 0-1,0 0 0,0 0 0,0 0 1,0 0-1,0 0 0,0 0 1,-3 2 488,-1 1 1,1 0 0,0 0-1,0 0 1,0 0 0,-3 4 0,-7 13-218,0 1 0,2 1 0,0 0 0,2 1 0,0 0 0,1 0 0,-8 44 0,16-63-366,0 0 1,-1-1-1,1 1 0,1 0 0,-1 0 0,0-1 1,3 8-1,-3-10 13,0 0 0,0-1 0,0 1 0,0 0 1,1-1-1,-1 1 0,0 0 0,1-1 0,-1 1 0,1 0 0,-1-1 1,1 1-1,-1-1 0,1 1 0,-1-1 0,1 1 0,-1-1 1,1 1-1,-1-1 0,1 0 0,0 1 0,-1-1 0,1 0 1,0 1-1,-1-1 0,1 0 0,0 0 0,0 0 0,-1 0 1,1 0-1,0 0 0,0 0 0,-1 0 0,1 0 0,0 0 1,-1 0-1,1 0 0,0 0 0,0 0 0,-1-1 0,1 1 0,0 0 1,-1-1-1,1 1 0,1-1 0,4-3-369,0 0-1,-1-1 1,1 0 0,-1 0-1,0 0 1,0 0 0,0-1-1,-1 0 1,7-11 0,3-8-970,12-29 0,-11 23 531,-9 20 797,-1-1-1,0 1 0,0-1 0,-1 0 0,5-23 0,-10 40 1103,0 3-575,0-1 0,0 0 1,1 1-1,0-1 0,2 11 0,-2-16-436,1 1 1,-1 0-1,1-1 0,0 1 1,0-1-1,0 1 0,0-1 1,0 1-1,1-1 1,-1 0-1,1 1 0,-1-1 1,1 0-1,0 0 0,0 0 1,0 0-1,0-1 0,0 1 1,1 0-1,-1-1 0,0 0 1,1 1-1,2 0 0,3 0-2,0 0-1,0-1 1,0 1 0,0-2-1,0 1 1,0-1 0,0-1-1,0 1 1,1-1 0,-2-1-1,1 1 1,13-6 0,-5 2-6,-1-1 1,0 0 0,-1-2-1,1 0 1,17-13 0,-25 16 2,1-1 1,-1 0-1,-1-1 1,9-9 0,-14 14-22,1-1 1,-1 1 0,1 0-1,-1 0 1,0 0 0,0-1-1,0 1 1,-1-1-1,2-2 1,-2 3-6,0 1 0,0 0 0,0 0-1,0 0 1,0 0 0,0 0 0,0-1 0,-1 1 0,1 0-1,0 0 1,-1 0 0,1 0 0,-1 0 0,1 0 0,-1 0-1,1 0 1,-1 0 0,0 0 0,0 0 0,1 1 0,-2-2-1,-1 0 15,0 0 0,1 1 0,-1-1 0,0 1 0,0 0-1,0 0 1,0 0 0,0 0 0,0 1 0,0-1-1,0 1 1,0 0 0,0 0 0,0 0 0,-1 0 0,1 0-1,0 1 1,0 0 0,0-1 0,0 1 0,-3 1 0,-7 3 105,1 0 1,-1 0-1,-18 12 1,17-9-23,0 1 0,0 1 1,1 1-1,1 0 0,-13 13 0,20-19-74,1 0-1,0 0 1,0 1-1,0 0 1,1 0-1,-1 0 1,2 0-1,-1 0 1,0 1-1,1-1 1,1 1-1,-1-1 1,1 1-1,0 0 1,0 7-1,1-11-26,0 0 0,0 0-1,1 0 1,-1 0 0,1 0 0,0 0-1,0 0 1,0 0 0,0 0-1,0-1 1,1 1 0,-1-1 0,1 1-1,0-1 1,-1 1 0,6 3 0,-4-3-64,1 0 0,0 0 0,1 0 0,-1-1 0,0 1 0,1-1 0,0 0 0,-1-1 0,9 3 0,0-2-385,1 0 0,-1 0 0,1-2 0,0 1 0,-1-2 0,25-3 1,-22 1 149,-1 0 1,1-1-1,-1-1 1,16-7 0,15-13-686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7.8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0 20012,'-3'1'231,"0"0"-1,1 0 0,-1 0 1,1 0-1,-1 1 1,1-1-1,0 1 0,0 0 1,-1 0-1,1-1 0,0 1 1,0 0-1,1 1 0,-1-1 1,0 0-1,1 0 1,-3 5-1,0 0 480,-13 17-220,2 2 0,1 0 0,1 1 0,1 0 0,2 0 0,-8 31 0,7-15-301,3 0 0,1 0 0,-2 63 1,9-96-174,-1 35 16,2-42-35,-1 0 0,0 0-1,1 0 1,-1 0 0,1 0 0,0 0-1,0 0 1,0 0 0,0-1-1,1 1 1,1 2 0,-3-4 1,1-1-1,-1 1 1,1-1 0,0 1 0,-1-1 0,1 0-1,0 1 1,-1-1 0,1 0 0,0 1-1,-1-1 1,1 0 0,0 0 0,0 0-1,-1 0 1,1 0 0,0 0 0,0 0 0,-1 0-1,1 0 1,0 0 0,-1 0 0,1 0-1,0-1 1,0 1 0,-1 0 0,1 0-1,0-1 1,-1 1 0,1 0 0,0-1 0,-1 1-1,1-1 1,-1 1 0,1-1 0,-1 1-1,1-1 1,-1 1 0,1-2 0,19-23-101,-2-5-99,-1-2 0,-2 0 0,-1-1 0,-2 0 0,15-64 0,-24 93 36,0 15 77,6 22 63,-9-32 27,0 0 1,1-1-1,-1 1 1,0 0-1,0-1 1,1 1-1,-1 0 1,1-1-1,-1 1 0,0 0 1,1-1-1,-1 1 1,1-1-1,0 1 1,-1-1-1,1 1 1,-1-1-1,1 0 1,0 1-1,-1-1 0,1 0 1,0 1-1,-1-1 1,1 0-1,0 0 1,-1 0-1,1 0 1,0 0-1,0 1 1,-1-1-1,1 0 0,0 0 1,0-1-1,-1 1 1,1 0-1,0 0 1,0 0-1,1-2 9,0 1-1,-1 0 0,1 0 1,-1-1-1,0 1 0,1-1 1,-1 0-1,0 1 1,0-1-1,0 0 0,0 1 1,0-1-1,0 0 1,0 0-1,-1 0 0,1 0 1,0-3-1,4-34 190,-5 39-197,0 0-1,0 0 0,0 0 1,0 0-1,-1 0 1,1 0-1,0 0 0,0 0 1,0 0-1,0 0 0,0 0 1,0 0-1,-1 0 1,1 0-1,0 0 0,0 0 1,0 0-1,0 0 1,0 0-1,-1 0 0,1 0 1,0 0-1,0 0 0,0 0 1,0 0-1,0 0 1,0 0-1,0 0 0,-1 0 1,1 0-1,0 0 0,0-1 1,0 1-1,0 0 1,0 0-1,0 0 0,0 0 1,0 0-1,0 0 1,-1 0-1,1-1 0,0 1 1,-5 13 4,4-10-8,1-1 0,-1 1 1,1-1-1,0 1 0,0 0 1,0-1-1,0 1 0,0-1 1,0 1-1,1 0 0,-1-1 1,1 1-1,0-1 0,0 1 1,-1-1-1,2 0 1,-1 1-1,0-1 0,0 0 1,1 0-1,-1 0 0,5 4 1,-2-3 1,1 1-1,-1-1 1,1 0 0,0 0 0,1-1 0,-1 0 0,0 0 0,1 0 0,7 2 0,119 20-32,12 5 260,-136-26 1,-9-2 58,-16-8 149,9-1-380,1 1-1,0-1 0,0-1 0,1 1 1,0-1-1,0 0 0,1-1 1,0 1-1,1-1 0,0 0 1,1 0-1,0 0 0,0-1 1,1 1-1,0-1 0,1 0 0,0 1 1,2-21-1,-1 29-56,0 1 1,1-1-1,-1 0 0,1 1 1,-1-1-1,1 0 0,0 1 1,0-1-1,0 0 0,0 1 1,0 0-1,0-1 0,0 1 0,0-1 1,1 1-1,-1 0 0,0 0 1,3-2-1,-1 2-8,0-1 0,0 1 0,1 0 0,-1 0 0,0 0 0,0 0 0,1 0 0,-1 1 0,5 0 0,5 0-201,-1 1 0,1 0 0,-1 1 0,15 3 0,41 15-2993,-68-20 3183,0 0-1,0 0 0,0 0 1,0 0-1,0 0 0,0 0 1,0 0-1,0 0 0,0 0 0,0 0 1,0 0-1,0 0 0,0 0 1,-1 0-1,1 0 0,0 0 0,0 0 1,0 0-1,0 0 0,0 0 1,0 1-1,0-1 0,0 0 0,0 0 1,0 0-1,0 0 0,0 0 1,0 0-1,0 0 0,0 0 0,0 0 1,0 0-1,0 0 0,-21 2-879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8.2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19748,'10'-16'1481,"7"16"-1850,0-1 321,-3 12 561,-1 4-129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9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36 15683,'10'-13'1900,"5"-7"-16,-11 18-198,-7 12 1146,-11 27-1373,-40 115 564,46-124-1915,1-1-1,2 1 0,-4 45 1,9-70-97,0 0 0,0 0 1,0 0-1,0 0 1,1-1-1,-1 1 1,1 0-1,0 0 0,1 4 1,-1-6-8,-1 0 0,1 0-1,0-1 1,-1 1 0,1 0 0,0 0 0,0-1 0,-1 1 0,1-1-1,0 1 1,0-1 0,0 1 0,0-1 0,0 1 0,0-1-1,0 0 1,0 1 0,0-1 0,0 0 0,0 0 0,0 0 0,0 0-1,0 0 1,0 0 0,0 0 0,0 0 0,0 0 0,0 0 0,0-1-1,0 1 1,0 0 0,1-1 0,6-2 12,-1 0 0,1-1 0,-1 0 0,0 0 0,0-1 1,0 1-1,10-10 0,43-46 65,-48 47-55,92-110 99,-104 123-125,0 0 0,0 0 0,0 0 0,0 0 0,0 0 0,0 0 0,0 0 0,0 0 0,0 0 0,0-1 0,0 1 0,0 0 0,0 0 0,0 0 0,0 0 0,1 0 0,-1 0 0,0 0 0,0 0 0,0 0 0,0 0 0,0 0 0,0 0 0,0 0 0,0 0 0,0 0 0,0-1 0,0 1 0,1 0 0,-1 0 0,0 0 0,0 0 0,0 0 0,0 0 0,0 0 0,0 0 0,0 0 0,0 0 0,0 0 0,1 0 0,-1 0 0,0 0 0,0 1 0,0-1 0,0 0 0,0 0 0,0 0 0,0 0 0,0 0 0,0 0 0,0 0 0,1 0 0,-1 0 0,0 0 0,0 0 0,0 0 0,0 0 0,0 0 0,0 0 0,0 1 0,-1 7-1,-5 11-7,-7 15-8,1-5 11,1 1-1,-9 44 1,20-72 6,-1-1 0,1 0 0,-1 0 1,1 0-1,0 0 0,0 1 0,0-1 0,0 0 0,0 0 0,0 1 0,0-1 0,0 0 1,0 0-1,1 0 0,-1 1 0,0-1 0,1 0 0,-1 0 0,1 0 0,0 0 0,-1 0 1,1 0-1,1 1 0,-1-1 0,0-1 1,0 0-1,0 1 1,0-1-1,0 0 1,0 0-1,0 0 1,0 0-1,0 0 1,0 0-1,0 0 1,0-1-1,0 1 1,0 0-1,0-1 1,0 1-1,0 0 1,0-1-1,0 1 1,1-2-1,6-2 7,0-2 0,0 1 1,-1-1-1,9-9 0,23-29-17,-2-1 1,-2-3 0,40-71-1,-93 174-33,11-38 64,1-1 1,1 1 0,1 1-1,0-1 1,1 1 0,-1 33-1,4-49-18,0 0 0,0 0 0,0-1 0,1 1 0,-1 0-1,0 0 1,1 0 0,-1-1 0,1 1 0,0 0 0,0 0-1,0-1 1,0 1 0,0-1 0,0 1 0,0-1 0,0 1-1,0-1 1,1 0 0,-1 0 0,3 2 0,-2-2 0,0 0 0,1 0 0,-1 0 0,1-1 0,-1 1 0,1-1 0,-1 0 0,0 0 0,1 1 0,-1-2 0,1 1 0,-1 0 0,1 0 0,2-2 0,7-1 13,0-1 0,0-1 0,0 0 0,20-12 0,1-4 27,-1-1 0,0-2 1,-2-1-1,-1-1 0,36-42 0,-135 155-1,61-73-35,0-1 0,1 1-1,0 1 1,1 0 0,-6 19 0,12-32-4,1 0 0,-1 0 0,1 0 1,-1 0-1,1 1 0,0-1 1,0 0-1,0 0 0,0 0 0,0 0 1,0 0-1,2 3 0,-2-4 1,1 0 1,-1 0-1,1 0 0,-1-1 0,1 1 0,0 0 0,-1-1 0,1 1 0,0 0 0,0-1 0,-1 1 0,1-1 0,0 1 0,0-1 0,0 1 1,0-1-1,0 0 0,0 1 0,0-1 0,0 0 0,0 0 0,0 0 0,0 0 0,-1 0 0,1 0 0,0 0 0,0 0 0,0 0 1,2-1-1,7-1 19,0 0 0,-1-1 1,1 0-1,-1-1 1,0 0-1,0 0 1,0-1-1,-1 0 0,1-1 1,11-10-1,10-10 53,33-37 0,-54 53-66,30-34 9,-50 87-123,6-28 35,-13 39-477,17-49 297,0 0 1,0 0 0,0 1 0,0-1 0,1 0 0,0 1-1,1 8 1,-1-13 226,0-1-1,1 1 1,-1 0 0,0-1-1,1 1 1,-1-1 0,0 1-1,1-1 1,-1 1 0,1-1-1,-1 1 1,0-1 0,1 0-1,0 1 1,-1-1 0,1 1-1,-1-1 1,1 0 0,-1 0-1,1 1 1,0-1 0,-1 0-1,1 0 1,-1 0 0,1 0-1,0 0 1,-1 0 0,1 0-1,0 0 1,-1 0 0,1 0-1,0 0 1,-1 0 0,1 0-1,-1 0 1,1 0 0,0-1-1,-1 1 1,1 0 0,-1-1-1,1 1 1,-1 0 0,1-1-1,0 1 1,-1 0 0,0-1-1,1 1 1,0-2 0,21-17-640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29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44 15843,'3'-4'672,"13"-24"2265,-16 28-2863,0 0-1,0-1 0,0 1 0,0-1 0,0 1 1,1 0-1,-1-1 0,0 1 0,0 0 1,0-1-1,0 1 0,0-1 0,0 1 1,-1 0-1,1-1 0,0 1 0,0 0 1,0-1-1,0 1 0,0-1 0,0 1 0,-1 0 1,1-1-1,0 1 0,-1-1 0,1 1 70,-1 0-1,0-1 0,0 1 0,0 0 1,1 0-1,-1 0 0,0 0 0,0 0 1,0-1-1,0 2 0,1-1 1,-1 0-1,0 0 0,0 0 0,0 0 1,0 0-1,0 1 0,-12 4 165,1 0-1,0 1 0,0 0 1,0 1-1,1 0 1,0 1-1,1 0 0,0 1 1,0 0-1,1 1 0,-11 13 1,18-22-315,1 1 0,0-1 0,-1 1 0,1 0 0,0 0 1,0-1-1,0 1 0,0 0 0,0 0 0,0 0 0,1 0 0,-1 0 0,1 0 1,-1 0-1,1 1 0,0-1 0,0 0 0,0 0 0,0 0 0,0 0 0,0 0 0,1 0 1,-1 0-1,1 0 0,-1 0 0,3 4 0,-1-3-14,1 0 1,0 1-1,0-1 1,0 0-1,0-1 1,1 1-1,-1 0 0,1-1 1,-1 0-1,1 0 1,0 0-1,5 2 0,37 14-112,-21-8 117,0 0-1,0 1 0,-1 2 0,38 26 1,-60-38 30,0 1 1,-1-1-1,1 0 0,-1 1 1,1-1-1,-1 1 1,0-1-1,0 1 0,0 0 1,0-1-1,0 1 1,0 0-1,0 0 0,0 0 1,-1 0-1,2 2 1,-2-2 2,0-1 0,0 0 0,-1 1 1,1-1-1,0 0 0,-1 0 0,1 1 1,0-1-1,-1 0 0,1 0 0,-1 0 1,0 0-1,1 0 0,-1 0 0,0 0 1,0 0-1,0 0 0,0 0 0,-1 1 1,-4 3 57,-1-1 1,1 0-1,-1 0 1,0-1 0,-1 0-1,-11 4 1,-82 22 654,90-27-718,0 0-1,0 0 0,0-1 0,-1 0 0,1-1 0,0-1 0,-13-1 0,23 2-32,0 0 0,1 0 0,-1 0-1,0 0 1,0 0 0,0 0-1,0-1 1,1 1 0,-1 0-1,0-1 1,0 1 0,0 0 0,1-1-1,-1 1 1,0-1 0,1 1-1,-1-1 1,0 1 0,1-1-1,-1 1 1,1-1 0,-1 0-1,1 1 1,-1-1 0,1 0 0,-1 0-1,1 1 1,0-1 0,-1 0-1,1 0 1,0 0 0,0 1-1,-1-1 1,1 0 0,0 0 0,0 0-1,0 0 1,0 0 0,0 1-1,0-1 1,1 0 0,-1 0-1,0 0 1,0 0 0,0 1-1,1-1 1,-1 0 0,1-1 0,2-3 8,1-1 1,-1 1-1,1-1 1,0 1-1,6-5 1,25-23-299,8-3-120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8:04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4073,'2'162'715,"-3"-57"2567,5 0 3847,-4-88-6447,0 0 1,-1 0-1,-7 33 0,8-49-502,-2-29 1763,0 10-1574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0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 21645,'-13'0'478,"1"1"-1,-1 1 1,1 0 0,0 1 0,0 0 0,0 1 0,-15 7 0,8-2-177,0 1 1,2 0-1,-27 21 1,39-28-302,2 0 1,-1 1 0,0-1 0,1 1 0,-1 0-1,-4 8 1,7-11-9,1 0-1,-1 0 0,1 0 1,-1 0-1,1 1 1,-1-1-1,1 0 0,-1 0 1,1 0-1,0 1 1,0-1-1,0 0 0,0 1 1,0-1-1,0 0 0,0 0 1,0 1-1,0-1 1,1 0-1,-1 0 0,0 1 1,1-1-1,-1 0 1,1 0-1,0 0 0,-1 0 1,1 0-1,0 0 0,0 0 1,-1 0-1,1 0 1,2 1-1,2 3-32,1-1-1,0-1 1,0 1 0,0-1-1,1 0 1,-1-1 0,8 3 0,53 11-173,-29-8 147,-22-4 58,31 10-36,-44-13 53,0 0 0,0 0 1,0 1-1,0-1 1,-1 1-1,1 0 0,-1 0 1,1 0-1,-1 0 1,1 0-1,-1 0 0,2 4 1,-3-5 3,-1 0 1,1 1 0,-1-1-1,0 0 1,1 1-1,-1-1 1,0 0-1,0 1 1,0-1-1,0 1 1,0-1-1,0 0 1,0 1 0,0-1-1,-1 0 1,1 1-1,0-1 1,-1 0-1,1 1 1,-1-1-1,0 0 1,1 0-1,-1 1 1,0-1 0,0 0-1,1 0 1,-1 0-1,0 0 1,0 0-1,-2 1 1,-4 4 75,0 0 0,-1 0 0,-9 5 0,15-10-72,-21 13 315,-33 15-1,47-25-341,1 0-1,-1-1 0,-1 0 0,1-1 1,0 0-1,0-1 0,-13 1 0,21-1-64,0-1 0,0 0 0,-1 0 0,1-1 0,0 1 0,0 0 0,0 0 1,0 0-1,0-1 0,-1 1 0,1-1 0,0 1 0,0-1 0,0 1 0,0-1 0,-1-1 0,1 2 30,1-1 0,-1 0 1,1 1-1,0-1 0,-1 0 0,1 1 0,0-1 0,0 0 1,0 1-1,-1-1 0,1 0 0,0 1 0,0-1 0,0 0 1,0 0-1,0 1 0,0-1 0,0 0 0,1 1 1,-1-2-1,2-3-85,0 0-1,0 0 1,0 0 0,1 1 0,0-1 0,3-3 0,20-25-584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0.8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728 386 19884,'3'1'201,"-1"0"-1,0-1 1,1 1-1,-1 0 0,1-1 1,-1 0-1,1 0 1,-1 1-1,1-1 1,-1-1-1,1 1 0,-1 0 1,0-1-1,1 1 1,-1-1-1,1 0 1,-1 0-1,0 0 0,0 0 1,1 0-1,-1 0 1,0 0-1,0-1 1,0 1-1,2-3 0,-1 1-120,-1 1-1,1-1 0,-1 0 0,0 0 0,0 0 1,0 0-1,0 0 0,0 0 0,-1-1 0,1 1 0,-1 0 1,0-1-1,0 1 0,0-1 0,-1 0 0,1-5 1,-1 9-78,0-1 0,0 1 1,0-1-1,0 1 1,0-1-1,0 1 0,0-1 1,0 1-1,0-1 0,0 1 1,0-1-1,-1 1 0,1-1 1,0 1-1,0 0 1,-1-1-1,1 1 0,0-1 1,0 1-1,-1-1 0,1 1 1,0 0-1,-1-1 1,1 1-1,-1 0 0,1 0 1,-1-1-1,1 1 0,0 0 1,-1 0-1,1-1 1,-1 1-1,1 0 0,-1 0 1,1 0-1,-1 0 0,1 0 1,-1 0-1,1 0 0,-1 0 1,1 0-1,-1 0 1,1 0-1,-1 0 0,1 0 1,-1 0-1,1 1 0,-1-1 1,1 0-1,-1 0 1,1 0-1,-1 1 0,1-1 1,0 0-1,-1 1 0,0-1 1,-2 2 12,-1 0-1,0 1 1,1-1 0,0 1 0,-6 5 0,2-1 10,1 2 1,0-1 0,1 0 0,-1 1-1,2 0 1,-6 12 0,8-15-10,0-1 1,1 1 0,-1-1-1,1 1 1,0 0 0,1 0-1,-1-1 1,1 1-1,0 0 1,0 0 0,1 0-1,2 8 1,-3-11-8,1-1 0,0 1 0,0-1 0,1 0 0,-1 1 0,0-1 0,1 0 0,-1 0 0,1 0 0,0 0 0,0 0 0,0 0 0,0-1 0,0 1 0,0-1 0,4 3 0,-1-2 5,0 1 0,0-2 0,1 1 0,-1 0-1,1-1 1,-1 0 0,9 0 0,3-1 18,0 0 0,0-1 1,-1-1-1,22-5 0,4-4 69,55-24 0,7-1 240,-104 36-328,1 0-1,-1 0 1,1-1 0,-1 1 0,1 0-1,0 0 1,-1 0 0,1 0-1,-1 0 1,1 0 0,-1 0 0,1 0-1,-1 0 1,1 0 0,-1 0-1,1 0 1,-1 1 0,1-1 0,-1 0-1,1 0 1,-1 1 0,1-1 0,-1 0-1,1 0 1,-1 1 0,1-1-1,-1 1 1,0-1 0,1 0 0,-1 1-1,1 0 1,4 18 274,-5-18-255,0 1 1,1 0 0,-1 0-1,0-1 1,1 1 0,-1 0-1,1 0 1,0-1 0,1 4-1,0-4-92,0 0 0,-1 1 0,1-1 0,0 0 0,-1 0 0,1 0 0,0 0 0,0-1 0,0 1 0,0-1 0,0 1 0,0-1 0,0 1 0,0-1 0,0 0 0,0 0 0,0 0 0,0 0 0,0 0 0,0-1 0,0 1 0,0-1 0,0 1 0,0-1 0,0 0 0,0 1 1,-1-1-1,1 0 0,0 0 0,0-1 0,-1 1 0,1 0 0,-1 0 0,1-1 0,-1 1 0,0-1 0,1 1 0,-1-1 0,0 0 0,0 1 0,0-1 0,0 0 0,0 0 0,-1 0 0,1 0 0,0 0 0,-1 0 0,1 0 0,-1 0 0,0 0 0,0 0 0,0 0 0,0-2 0,-7-18-618</inkml:trace>
  <inkml:trace contextRef="#ctx0" brushRef="#br0" timeOffset="1">0 39 19500,'10'-13'1617,"13"5"-1257,7-2-384,12 2-929,2 8 1201,8 9-248,4 4-256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1.4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8 511 19172,'-8'2'2966,"15"-12"-1515,26-21-449,-22 21-388,84-81 634,-5-4 0,99-136 0,-172 204-1088,-11 14-72,-6 13-87,0 0 0,0 0 0,0 0 1,0 0-1,0 0 0,0 0 1,1-1-1,-1 1 0,0 0 1,0 0-1,0 0 0,0 0 0,0 0 1,0 0-1,0 0 0,0 0 1,0 0-1,0 0 0,0 0 1,0 0-1,0-1 0,0 1 0,0 0 1,0 0-1,0 0 0,0 0 1,0 0-1,0 0 0,0 0 1,0 0-1,0 0 0,0 0 0,0-1 1,0 1-1,0 0 0,0 0 1,0 0-1,0 0 0,0 0 1,0 0-1,0 0 0,0 0 0,0 0 1,0 0-1,0 0 0,0-1 1,-1 1-1,1 0 0,0 0 1,0 0-1,0 0 0,0 0 0,0 0 1,0 0-1,0 0 0,0 0 1,0 0-1,0 0 0,0 0 1,-1 0-1,1 0 0,0 0 0,0 0 1,0 0-1,0 0 0,0 0 1,0 0-1,-6 4 1,1 0 0,0 1 1,0 0-1,1-1 0,-1 2 0,1-1 0,0 0 1,0 1-1,1 0 0,-4 9 0,-3 1-1,-28 50-37,3 1-1,2 2 1,4 2-1,-35 122 1,60-178-55,3-11 5,0 0 1,-1 1-1,1-1 0,1 1 1,-1 0-1,1-1 1,0 1-1,0-1 0,1 6 1,-1-10 48,0 0 1,0 0 0,0 1 0,0-1 0,0 0-1,0 1 1,0-1 0,0 0 0,0 0 0,0 1-1,0-1 1,0 0 0,1 0 0,-1 1-1,0-1 1,0 0 0,0 0 0,0 0 0,1 1-1,-1-1 1,0 0 0,0 0 0,1 0 0,-1 1-1,0-1 1,0 0 0,1 0 0,-1 0-1,0 0 1,0 0 0,1 0 0,-1 0 0,0 0-1,0 0 1,1 0 0,-1 0 0,1 0 0,11-6-1133,10-19-431,33-62-289,-19 33 794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1.8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49 19132,'-1'5'247,"-1"0"-1,1 0 1,-1-1-1,0 1 1,0-1-1,0 1 1,-1-1-1,1 0 1,-1 1-1,0-1 1,-1-1-1,-4 6 1,-8 11 778,11-13-768,0 0 0,1 0-1,0 1 1,0-1 0,0 1 0,1 0-1,-4 14 1,7-21-243,0-1-1,0 1 1,0-1-1,0 1 1,0 0-1,0-1 1,0 1-1,1-1 1,-1 1-1,0-1 1,0 1-1,0 0 1,0-1-1,1 1 1,-1-1-1,0 1 0,1-1 1,-1 1-1,0-1 1,1 0-1,-1 1 1,1-1-1,-1 1 1,0-1-1,1 0 1,-1 1-1,1-1 1,-1 0-1,1 1 1,-1-1-1,1 0 1,0 0-1,-1 0 1,1 1-1,-1-1 1,1 0-1,-1 0 1,1 0-1,0 0 1,-1 0-1,1 0 1,-1 0-1,2-1 1,24-5 103,-6-3-20,0-2 0,0 0 0,-1-1 0,29-24 0,8-5 370,-56 41-461,0 0-1,0 0 1,1 0-1,-1 0 1,0-1-1,0 1 1,0 0-1,0 0 1,1 0-1,-1 0 1,0 0-1,0 0 1,0 0-1,1 0 1,-1 0-1,0 0 1,0 0 0,0 0-1,1 0 1,-1 0-1,0 0 1,0 0-1,0 1 1,1-1-1,-1 0 1,0 0-1,0 0 1,0 0-1,0 0 1,1 0-1,-1 0 1,0 1-1,0-1 1,0 0-1,0 0 1,0 0-1,0 0 1,0 0-1,1 1 1,-1-1-1,0 0 1,0 0 0,0 0-1,0 1 1,0-1-1,0 0 1,0 0-1,0 0 1,0 0-1,0 1 1,0-1-1,0 0 1,0 0-1,0 0 1,0 1-1,0-1 1,0 0-1,0 0 1,0 0-1,0 1 1,0-1-1,-1 0 1,1 0-1,0 0 1,0 0 0,0 1-1,0-1 1,-4 15 94,-3 7-23,2-12-38,2 0-1,0 0 0,0 0 1,1 1-1,-2 12 1,4-21-31,0 0 0,0 0 0,0 0 0,0 0 0,1 0 0,-1-1 0,0 1 0,1 0 0,-1 0 0,1 0 0,0 0 1,0-1-1,0 1 0,0 0 0,0-1 0,0 1 0,0 0 0,0-1 0,0 0 0,1 1 0,-1-1 0,1 0 0,-1 1 0,1-1 0,-1 0 0,1 0 0,0 0 0,-1-1 0,1 1 0,0 0 0,0-1 0,0 1 1,0-1-1,0 1 0,1-1 0,11 2 37,-1-2 1,1 1 0,0-1 0,-1-1-1,1-1 1,20-4 0,-6-1 63,-1-1 1,29-12 0,-52 18-56,1 0 1,-1 0-1,1 0 0,-1 0 0,0-1 0,0 0 0,0 0 1,3-3-1,-6 4-23,0 1-1,0-1 1,0 1 0,0-1-1,0 0 1,0 0 0,0 1-1,-1-1 1,1 0 0,-1 0-1,1 0 1,-1 1 0,0-1 0,0 0-1,1 0 1,-2 0 0,1 0-1,0 0 1,0 0 0,0 1-1,-1-1 1,1 0 0,-2-2-1,-14-35 389,12 33-389,1-1 1,0 1 0,0-1 0,0 0-1,1 0 1,0 0 0,1 0 0,-2-15-1,3 21-41,0 0 1,1 0-1,-1 0 0,0 0 0,1 0 0,-1 0 0,1 0 1,-1 0-1,1 0 0,-1 0 0,1 1 0,0-1 0,-1 0 0,1 0 1,0 0-1,0 1 0,0-1 0,-1 0 0,1 1 0,0-1 1,0 1-1,0-1 0,0 1 0,0-1 0,0 1 0,0 0 1,0 0-1,0-1 0,0 1 0,2 0 0,39-1-864,-31 1 523,-10 0 348,4 1-40,0-1-1,1-1 1,-1 1-1,1-1 1,-1 1-1,0-2 1,1 1 0,7-3-1,-5-1-295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2.2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 21533,'0'-17'2048,"11"7"-1568,9 0-264,8 3 832,7 4-2136,0 3 1216,-4 7-376,-1 3-168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2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32 239 20036,'0'4'341,"0"-1"0,0 1-1,0-1 1,-1 0 0,1 1 0,-1-1-1,0 0 1,0 1 0,0-1-1,-3 6 1,-2 6 620,2 3-139,0 1 0,-4 37 0,8-52-787,0 0 0,-1 0 0,1 0 0,1-1 0,-1 1 0,1 0 0,-1 0 0,1 0 0,0 0 0,0 0 1,1 0-1,-1-1 0,1 1 0,0-1 0,0 1 0,0-1 0,0 0 0,1 1 0,-1-1 0,6 4 0,-5-5-25,0 0 0,1-1 1,-1 0-1,1 1 0,-1-1 0,1-1 0,-1 1 0,1 0 0,-1-1 0,1 0 0,0 0 0,-1 0 1,1 0-1,-1-1 0,1 1 0,0-1 0,-1 0 0,1 0 0,5-3 0,6-2 8,-1 0 1,0-2-1,16-10 0,-4-1 29,0-2-1,-1 0 1,-2-1-1,0-2 1,-1 0-1,-2-2 1,0 0 0,-2-1-1,-1 0 1,-1-2-1,-1 0 1,11-34-1,-24 57-19,0 0-1,0 0 0,-1 0 1,1 0-1,-1 0 0,0-12 1,-1 17-21,-1 0 0,1 0 0,0 0 0,0 0 0,0 0 0,-1 0 0,1 0 1,0 0-1,-1 0 0,1 0 0,-1 0 0,1 0 0,-1 0 0,0 0 0,1 0 0,-1 0 1,-2-1-1,2 1-1,0 1 0,0-1 0,-1 1 0,1-1 0,0 1 1,-1-1-1,1 1 0,-1 0 0,1 0 0,-1 0 0,1 0 0,0 0 1,-1 0-1,1 0 0,-1 0 0,1 1 0,-3 0 0,-5 1 8,1 2-1,-1-1 1,0 1 0,1 1-1,0-1 1,0 1-1,0 1 1,1 0 0,-12 11-1,-2 5 26,-33 42 0,50-59-36,0 1 1,0-1-1,1 1 1,-1 0 0,1 0-1,1 0 1,-1 1-1,1-1 1,-3 14 0,5-18-3,0 0 0,0 0 1,0 0-1,0 0 1,0 0-1,1 0 0,-1 0 1,1 0-1,-1 0 1,1 0-1,0 0 0,0 0 1,-1 0-1,1-1 1,2 3-1,-1-1 0,0-1 0,0 0 0,1 0 0,-1-1 0,0 1 0,1 0 0,-1-1 0,1 0 0,-1 1 0,1-1 0,0 0 0,0 0 0,4 0 0,3 1 2,-1 0 0,1-1 0,0-1 0,0 1 1,-1-2-1,1 1 0,12-3 0,67-20-19,-61 14 12,36-5 0,-62 13 4,0 1 1,0-1-1,0 1 0,-1 0 0,1 0 0,0 0 0,0 0 0,0 0 0,0 0 0,-1 1 0,1-1 1,0 1-1,0-1 0,-1 1 0,1-1 0,0 1 0,-1 0 0,1 0 0,0 0 0,-1 0 1,1 0-1,-1 0 0,0 1 0,1-1 0,0 2 0,1 2-1,-1-1-1,0 1 1,0 0-1,0 0 1,0 0 0,-1 0-1,1 6 1,-2-7 7,1 0 0,-1-1 0,1 1 0,0 0 0,0 0 0,0-1 0,1 1 0,-1-1 0,1 1 0,0-1 0,0 0 0,0 0 0,0 0 0,1 0 0,-1 0 0,6 5 0,-6-8-1,-1 1 0,0-1 0,1 1 0,-1-1 0,1 0 0,0 0 0,-1 1 0,1-1 0,-1 0 0,1 0 0,-1 0 0,1-1 0,-1 1 0,1 0 0,-1-1 0,1 1 0,-1-1 0,1 1 0,-1-1 0,0 1 0,1-1 0,-1 0 0,0 0-1,1 0 1,-1 0 0,0 0 0,0 0 0,0 0 0,0 0 0,1-2 0,4-4 25,-1 1 0,0-1-1,0 0 1,3-10 0,1-2 36,-2-1 1,0 0-1,-2 0 0,6-33 1,1-7-99,-12 59-12,1 0 0,-1 0 0,0 1 0,0-1 0,1 0 0,-1 0 0,0 1 0,1-1 0,-1 0 0,1 1 0,-1-1 0,1 0 0,-1 1 0,1-1 0,-1 1 0,1-1 0,0 1 0,-1-1 0,1 1 0,0-1-1,-1 1 1,1 0 0,0-1 0,-1 1 0,1 0 0,0 0 0,0-1 0,1 1 0,0 0-137,0 0 0,1 0-1,-1 1 1,0-1 0,0 0-1,0 1 1,0 0 0,1-1 0,-1 1-1,3 2 1,-1-1-104,-1 0-1,1 0 1,-1 1-1,1-1 1,-1 1-1,0 0 0,1 0 1,-2 0-1,1 0 1,0 0-1,2 5 1,-2 2-618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3.2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 23877,'15'-11'1760,"-5"-2"-1784,0 3-464,0 4 1080,-6 6-175,-7 2-457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4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289 14 16596,'9'-14'3474,"-21"35"-1521,-129 197 1468,20-32-3441,114-175-12,5-8 2,0 0 0,0 1 0,0-1 0,0 0 1,1 1-1,-1 0 0,1-1 0,-1 6 0,2-9 22,0 1 1,0-1-1,0 0 0,0 0 1,0 0-1,0 0 1,0 1-1,0-1 0,1 0 1,-1 0-1,0 0 1,0 0-1,0 0 0,0 0 1,0 1-1,1-1 1,-1 0-1,0 0 1,0 0-1,0 0 0,0 0 1,1 0-1,-1 0 1,0 0-1,0 0 0,0 0 1,0 0-1,1 0 1,-1 0-1,0 0 0,0 0 1,0 0-1,0 0 1,1 0-1,-1 0 1,0 0-1,0 0 0,0 0 1,0 0-1,1 0 1,-1 0-1,0 0 0,0-1 1,0 1-1,0 0 1,0 0-1,1 0 0,-1 0 1,0 0-1,0 0 1,0-1-1,0 1 1,0 0-1,0 0 0,0 0 1,1-1-1,11-7-217,6-10-92,0 0 0,-1-1 0,27-38-1,35-72-243,-27 42 712,-41 76 56,-11 11-199,0 0-1,1 0 0,-1 0 0,0 0 1,0 0-1,1 0 0,-1 0 0,0 0 1,0 1-1,1-1 0,-1 0 0,0 0 0,0 0 1,0 0-1,0 1 0,1-1 0,-1 0 1,0 0-1,0 0 0,0 1 0,0-1 1,0 0-1,0 0 0,1 1 0,-1-1 1,0 0-1,0 0 0,0 1 0,0-1 1,0 0-1,0 0 0,0 1 0,0-1 1,0 35 358,-1-27-346,-2 54 255,-1 76-7,4-121-229,2 0 1,0 0 0,1-1-1,0 1 1,12 30 0,-8-32-157,-19-35-16,-32-32-19,27 33 226,0-1 0,2 0-1,-19-34 1,33 53-53,0-1 1,0 1 0,0-1-1,0 1 1,1-1-1,-1 1 1,1-1-1,-1 0 1,1 1 0,0-1-1,0 0 1,-1 1-1,1-1 1,0 0-1,0 0 1,1 1 0,-1-1-1,0 0 1,1 1-1,-1-1 1,1 1-1,0-3 1,1 2 1,-1 1-1,0-1 1,1 1 0,0 0 0,-1 0-1,1-1 1,0 1 0,-1 0 0,1 1-1,0-1 1,0 0 0,0 0 0,0 1-1,0-1 1,0 1 0,0 0 0,0 0-1,0-1 1,2 2 0,12-3-202,0 2 0,0 1 1,0 0-1,0 0 0,27 8 1,-15 2-68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4.7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50 11522,'1'-3'584,"0"0"-1,-1 0 0,0 0 0,1-1 1,-1 1-1,-1 0 0,1-3 0,0 6-451,0-1 0,0 1 0,0 0-1,-1-1 1,1 1 0,0 0 0,0 0 0,0-1-1,0 1 1,-1 0 0,1-1 0,0 1 0,0 0-1,0 0 1,-1-1 0,1 1 0,0 0 0,0 0-1,-1 0 1,1-1 0,0 1 0,-1 0 0,1 0-1,0 0 1,-1 0 0,1 0 0,-15 5 3275,-3 4-54,15-11-1816,8-8-1158,-5 10-389,-1 1 1,1-1-1,-1 1 0,1-1 0,-1 0 0,1 1 0,-1-1 0,1 0 0,-1 0 0,0 0 0,1 1 1,-1-1-1,0 0 0,1 0 0,-1 0 0,1 0 0,-1 0 0,0 0 0,1 0 0,-1 0 0,0 0 0,1-1 1,-1 1-1,1 0 0,-1 0 0,0 0 0,1-1 0,-1 1 0,1 0 0,-1-1 0,1 1 0,-1-1 1,1 1-1,-1 0 0,1-1 0,-1 1 0,1-1 0,0 1 0,-1-1 0,1 1 0,0-1 0,-1 0 0,1 1 1,0-1-1,0 1 0,-1-1 0,1 0 0,0 1 0,0-1 0,0 1 0,0-1 0,0 0 0,0 1 0,0-1 1,0 0-1,0 1 0,0-1 0,0 1 0,1-1 0,-1 0 0,0 1 0,1-2 0,-3 4 24,-99 98 717,89-87-620,1 0 0,0 1 0,1 1 0,1 0 0,-14 31 0,22-46-109,1 1 1,-1 0-1,1-1 0,0 1 0,0-1 1,-1 1-1,1 0 0,0-1 0,0 1 1,0 0-1,0 0 0,0-1 0,0 1 0,0 0 1,0-1-1,0 1 0,0 0 0,0-1 1,0 1-1,0 0 0,1-1 0,-1 1 1,0 0-1,0-1 0,1 1 0,-1 0 1,1 0-1,0-1 2,0 1 0,0-1 1,0 0-1,0 1 0,-1-1 0,1 0 1,0 0-1,0 1 0,0-1 0,0 0 1,0 0-1,0 0 0,0-1 0,0 1 1,0 0-1,2 0 0,5-3 18,0 1-1,0-1 0,11-6 0,25-16 2,43-32 0,20-12 10,-103 66-38,0 1 0,0 0 1,0 0-1,0 0 0,0 1 0,8-2 0,-12 3 4,0 0 0,1 0-1,-1 0 1,1 0 0,-1 0-1,1 0 1,-1 0 0,1 0-1,-1 0 1,1 0 0,-1 0 0,1 0-1,-1 1 1,0-1 0,1 0-1,-1 0 1,1 0 0,-1 1-1,0-1 1,1 0 0,-1 1-1,0-1 1,1 0 0,-1 1-1,0-1 1,1 1 0,-1 0-1,1 0 0,-1 1 0,0-1 1,0 0-1,0 1 0,1-1 0,-1 1 0,0-1 0,-1 0 1,1 1-1,0-1 0,0 0 0,-1 3 0,-15 38-7,12-33-48,0 0-1,1 0 1,-3 12 0,5-20 21,1-1 0,0 0 0,0 0 0,0 1 0,0-1 1,0 0-1,0 0 0,0 1 0,0-1 0,0 0 0,0 0 1,0 1-1,0-1 0,0 0 0,0 0 0,0 1 0,0-1 1,0 0-1,0 0 0,0 1 0,0-1 0,0 0 0,0 0 1,0 1-1,1-1 0,-1 0 0,0 0 0,0 1 0,0-1 1,0 0-1,1 0 0,-1 0 0,0 0 0,0 1 0,0-1 1,1 0-1,-1 0 0,0 0 0,0 0 0,1 0 0,-1 0 1,0 1-1,1-1 0,13-6-1474,17-16-39,-5 2 729,3-1-215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5.3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164 12 16283,'-70'32'6205,"51"-25"-4492,1 1-1,-34 21 1,52-29-1701,-1 0 0,1 0 0,0 0 0,0 0 0,0 0 0,-1 0 1,1 0-1,0 0 0,0 0 0,0 0 0,0 1 0,-1-1 0,1 0 0,0 0 0,0 0 0,0 0 0,0 1 1,0-1-1,0 0 0,0 0 0,-1 0 0,1 0 0,0 1 0,0-1 0,0 0 0,0 0 0,0 0 0,0 1 0,0-1 1,0 0-1,0 0 0,0 0 0,0 1 0,0-1 0,0 0 0,0 0 0,0 0 0,0 1 0,0-1 0,0 0 1,1 1-1,9 3 103,25-1-326,-28-3 212,3 2-16,0-1 0,0 2 0,0-1-1,0 1 1,-1 1 0,0-1 0,1 2-1,-1-1 1,-1 1 0,1 1 0,-1 0-1,0 0 1,0 0 0,-1 1 0,1 0-1,-2 1 1,1-1 0,-1 1 0,0 1-1,-1-1 1,0 1 0,0 0 0,-1 0-1,0 0 1,0 1 0,-1-1 0,-1 1-1,1 0 1,1 19 0,-3-11 69,-1 0 0,0 0 0,-1 0-1,-1 0 1,0 0 0,-2-1 0,0 1 0,-1-1 0,-1 0 0,0 0 0,-1-1-1,-1 1 1,-1-2 0,0 1 0,-1-1 0,0-1 0,-1 1 0,-1-2 0,-17 16-1,22-23-25,0 0 0,0 0-1,-1-1 1,0 0-1,-14 6 1,20-10-28,1 0 0,-1 0 1,0-1-1,0 1 0,0-1 0,0 1 1,0-1-1,0 0 0,0 0 0,0 0 1,0 0-1,0 0 0,0-1 0,-2 0 1,3 1-7,-1-1 0,1 0 0,0 1 0,0-1 0,0 0 0,0 0 0,0 0 0,0 0 0,0 0 0,0 0 0,0 0 0,0 0 0,1-1 1,-1 1-1,1 0 0,-1 0 0,0-1 0,1 1 0,0 0 0,-1-1 0,1 1 0,0 0 0,0-3 0,-1-3-37,1 0 1,0 0-1,1 0 0,0 0 1,0 0-1,0 0 0,1 1 0,0-1 1,1 0-1,4-10 0,40-68-295,-37 69 274,28-41-104,3 2 0,2 2 0,53-49 0,65-82 180,-157 180-4,-3 2-4,0 1 0,0 0 0,1-1 0,-1 1-1,0-1 1,0 0 0,-1 1 0,1-1 0,0 1 0,-1-1 0,1 0 0,-1 0 0,1 1 0,0-5-1,-1 6-2,0 0 0,-1 0 0,1 0 0,0-1 0,0 1 0,0 0 0,0 0 0,0 0 0,0 0 0,0-1 0,0 1 0,0 0 0,0 0 0,-1 0 0,1 0 0,0 0 0,0-1-1,0 1 1,0 0 0,0 0 0,-1 0 0,1 0 0,0 0 0,0 0 0,0 0 0,-1 0 0,1 0 0,0 0 0,0 0 0,0-1 0,0 1 0,-1 0 0,1 0 0,0 0 0,0 0-1,0 0 1,-1 1 0,1-1 0,-12 3 22,-10 9 2,3 2-3,0 0 1,-23 23-1,36-31-22,0 0 0,0 1-1,0 0 1,1 0 0,0 0 0,0 1-1,1 0 1,0 0 0,-5 13 0,9-20-1,-1 1-1,1-1 1,0 0 0,-1 1-1,1-1 1,0 1 0,0-1-1,0 1 1,0-1 0,0 1 0,0-1-1,0 1 1,1-1 0,-1 1-1,1-1 1,-1 1 0,1-1 0,-1 0-1,1 1 1,0-1 0,-1 0-1,1 1 1,1 0 0,0 0-80,0-1-1,0 0 1,0 0 0,0 0 0,0 0-1,0 0 1,0 0 0,0 0 0,0-1-1,0 1 1,0-1 0,1 1 0,3-1 0,4 0-227,0 0 0,0-1 1,0-1-1,0 1 0,15-6 1,0-1-236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5.8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4 17396,'1'-1'68,"-1"1"0,1 0 0,-1-1 1,1 1-1,0 0 0,-1 0 0,1-1 0,-1 1 1,1 0-1,0 0 0,-1 0 0,1 0 0,0 0 1,-1 0-1,1 0 0,-1 0 0,1 0 0,0 0 1,-1 0-1,1 0 0,0 1 0,-1-1 0,1 0 1,-1 0-1,1 1 0,-1-1 0,1 0 0,-1 1 1,1-1-1,-1 1 0,1-1 0,-1 1 0,1-1 1,-1 1-1,1-1 0,-1 1 0,0-1 1,1 1-1,-1-1 0,0 1 0,0-1 0,1 1 1,-1 0-1,0-1 0,0 1 0,0 1 0,1 4 271,-1 0-1,1 0 1,-1 0-1,-2 9 1,1-5 91,-8 59 682,5-53-963,2-1-1,0 1 1,0 0-1,2 0 1,0 0-1,3 21 1,-3-33-139,1-1-1,0 0 1,0 1 0,0-1-1,0 0 1,1 0 0,-1 1-1,1-1 1,0 0-1,0-1 1,0 1 0,0 0-1,1 0 1,-1-1 0,1 0-1,-1 1 1,1-1 0,0 0-1,0 0 1,0 0 0,0-1-1,4 2 1,5 1-11,0-1-1,0 0 1,0-1 0,1 0-1,13-1 1,-17-1-16,1 1 1,0-1-1,-1 2 0,1-1 1,-1 1-1,1 1 0,-1 0 1,17 8-1,-25-11 18,1 1-1,-1 0 1,0 0-1,0 0 1,0 0-1,1 0 1,-1 0 0,0 0-1,0 0 1,0 0-1,-1 0 1,1 1-1,0-1 1,0 0 0,-1 1-1,1-1 1,-1 1-1,1-1 1,-1 0 0,0 1-1,1-1 1,-1 1-1,0-1 1,0 1-1,0-1 1,0 1 0,0-1-1,0 1 1,-1-1-1,1 1 1,-1 1-1,0 0 30,0-1-1,0 1 0,-1-1 0,1 1 0,-1-1 1,0 0-1,0 0 0,0 1 0,0-1 0,0 0 1,0-1-1,0 1 0,-1 0 0,1-1 0,-4 2 0,-8 4 198,-2-2 0,1 0-1,-1 0 1,1-2-1,-1 0 1,0 0 0,0-2-1,-31 0 1,28-2-50,-1 0 0,1-2 1,0 0-1,0-1 0,0-1 1,0-1-1,-18-8 1,35 14-213,1-1 0,-1 0 1,0 0-1,1 0 1,-1 0-1,0 0 1,1 0-1,-1 0 1,1 0-1,0 0 1,-1-1-1,1 1 1,0-1-1,0 1 1,0-1-1,-2-2 1,3 4-2,0-1 1,0 1-1,0 0 1,0-1-1,0 1 1,0-1 0,0 1-1,0 0 1,1-1-1,-1 1 1,0-1 0,0 1-1,0 0 1,0-1-1,0 1 1,1 0 0,-1-1-1,0 1 1,0 0-1,1-1 1,-1 1-1,0 0 1,0 0 0,1-1-1,-1 1 1,1 0-1,18-6-1053,7 4 172,0 2 1,43 3-1,-62-2 758,52 4-786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5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21581,'0'3'207,"0"0"0,0 0 0,0 0 0,-1 0 0,1 0 0,-1 0 0,0 0 0,0 0 0,0 0 0,0 0 0,0 0 0,-2 2 0,-2 6 190,-15 38 1181,-19 52-116,33-85-1329,2 0-1,0 1 1,1-1 0,-2 21 0,5-35-135,0 0 0,0 0 0,0 0 0,0 0 0,0 1 0,1-1 0,-1 0 1,1 0-1,-1 0 0,1 0 0,0 0 0,-1 0 0,1 0 0,0 0 0,0 0 0,1 0 0,-1 0 1,0-1-1,1 1 0,-1 0 0,1-1 0,-1 1 0,1-1 0,0 0 0,0 0 0,-1 1 0,1-1 1,0 0-1,0 0 0,0-1 0,0 1 0,0 0 0,0-1 0,1 1 0,-1-1 0,0 0 0,3 1 1,9-1-123,0 0 0,0-1 0,-1 0 0,25-6 0,-21 4 20,0-1-10,-11 2 79,-1 1 0,1 0 0,0 0 0,0 0 0,0 0 0,-1 1 1,1 0-1,0 1 0,0-1 0,9 3 0,-15-3 39,1 0 0,-1 0 0,1 0 0,-1 1 0,0-1-1,1 0 1,-1 0 0,0 0 0,1 1 0,-1-1 0,0 0 0,0 0 0,1 1-1,-1-1 1,0 0 0,0 1 0,1-1 0,-1 0 0,0 1 0,0-1 0,0 0 0,0 1-1,0-1 1,1 1 0,-1-1 0,0 0 0,0 1 0,0-1 0,0 0 0,0 1-1,0 0 1,-8 11 128,-19 8 93,27-19-216,-26 15 275,-36 17 1,52-28-383,-1-1 0,1 0-1,-1 0 1,0-2 0,0 1-1,-20 1 1,30-4 58,0 0 0,1 0 0,-1 1 0,0-1 0,1 0 0,-1 0 0,0 0 0,1-1 0,-1 1 0,0 0 1,1 0-1,-1 0 0,0 0 0,1-1 0,-1 1 0,1 0 0,-1 0 0,0-1 0,1 1 0,-1-1 0,1 1 0,-1 0 0,1-1 0,-1 1 0,1-1 1,-1 0-1,1 0 16,0 0 1,0 0-1,0 0 1,0 0 0,0 0-1,1 0 1,-1 0 0,0 0-1,1 1 1,-1-1 0,0 0-1,1 0 1,-1 0-1,1 1 1,-1-1 0,1 0-1,0 0 1,-1 1 0,1-1-1,0 0 1,1 0 0,20-17-462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6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93 388 18628,'-5'0'441,"-1"1"-1,1 0 1,0 0 0,-1 0 0,1 0-1,0 1 1,0 0 0,-6 3-1,8-4-334,0 0-1,0 1 0,1 0 1,-1 0-1,0 0 0,1 0 1,-1 0-1,1 0 0,0 1 1,-1-1-1,1 1 0,1-1 1,-1 1-1,-2 4 1,4-6-96,-1 0 1,1 0-1,0 0 1,0-1-1,-1 1 1,1 0-1,0 0 1,0 0-1,0 0 1,0 0-1,0 0 1,0-1-1,1 1 1,-1 0 0,0 0-1,0 0 1,1 0-1,-1 0 1,0-1-1,1 1 1,-1 0-1,1 0 1,-1-1-1,1 1 1,-1 0-1,1-1 1,-1 1 0,1 0-1,0-1 1,-1 1-1,1-1 1,0 1-1,0-1 1,-1 1-1,1-1 1,0 0-1,0 1 1,0-1-1,0 0 1,-1 0 0,1 1-1,0-1 1,0 0-1,0 0 1,1 0-1,4 0 5,0 1-1,-1-1 1,1 0-1,0 0 1,9-2 0,-5-1 6,-1 0 1,0 0-1,0-1 1,0 0-1,0-1 0,-1 0 1,0-1-1,0 1 1,0-1-1,-1-1 1,0 1-1,11-14 1,-8 8 62,-1 0-1,0-1 1,-1 0 0,-1 0 0,0-1 0,0 1-1,5-22 1,-9 22 37,-3 12-89,0-1 0,0 1 0,0 0 0,0 0-1,1 0 1,-1-1 0,0 1 0,1 0 0,-1 0 0,1 0-1,-1 0 1,1 0 0,-1 0 0,1 0 0,0 0-1,-1 0 1,1 0 0,0 0 0,0 0 0,0 0 0,0 0-1,0 1 1,0-1 0,0 0 0,0 1 0,0-1 0,2 0-1,11-4 45,0 0-1,-1 0 1,1-1 0,-1-1-1,0-1 1,19-13-1,64-61 179,-93 79-241,7-4 31,-2-1 0,1-1-1,-1 0 1,-1 0 0,0 0-1,7-12 1,-11 13 16,-9 11 7,-13 16-9,-10 14-36,1 3 0,-35 59 0,48-69 8,1 1 1,2 0 0,0 1-1,-13 53 1,23-69-11,-1 0 0,2 0 0,0 0 0,0 13 0,1-22-13,0 0 0,0 0 1,0 0-1,0 0 0,1-1 0,0 1 1,-1 0-1,1 0 0,0 0 0,0-1 1,0 1-1,1-1 0,-1 1 0,1-1 1,-1 1-1,1-1 0,0 0 0,0 0 1,0 0-1,0 0 0,0 0 0,5 3 1,-7-5-12,0 0 0,1 1 0,-1-1 1,0 0-1,1 0 0,-1 1 0,0-1 1,1 0-1,-1 0 0,0 0 0,1 1 1,-1-1-1,1 0 0,-1 0 0,0 0 1,1 0-1,-1 0 0,1 0 0,-1 0 1,0 0-1,1 0 0,-1 0 0,1 0 1,-1 0-1,0 0 0,1 0 0,-1-1 1,1 1-1,-1 0 0,0 0 0,1 0 1,-1-1-1,0 1 0,1 0 0,-1 0 1,0-1-1,1 1 0,-1-1 0,1 0-23,-1 0-1,0-1 0,0 1 0,0 0 0,0-1 0,0 1 1,0 0-1,0-1 0,-1 1 0,1 0 0,-1-3 0,-15-34-789,-42-51-1309,-5-8 323,62 94 1819,-1 1-1,1-1 0,0 1 0,0-1 1,0 0-1,0 1 0,0-1 0,0 0 0,0-4 1,1 6 1,0 1 0,0 0 0,1-1 0,-1 1 0,0-1 0,0 1 1,0-1-1,0 1 0,0-1 0,1 1 0,-1 0 0,0-1 0,0 1 0,1 0 0,-1-1 1,0 1-1,1 0 0,-1-1 0,0 1 0,1 0 0,-1-1 0,0 1 0,1 0 0,18-2 411,78 20 528,-76-12-1039,0-2 0,1 0 0,0-1 0,-1-1 0,1-1 0,35-4 0,-3-8-116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7.3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7 148 19660,'-2'3'181,"2"-1"0,-1 1 1,0 0-1,0 0 0,1 0 0,-1 0 0,1-1 0,0 1 0,0 0 1,0 0-1,0 0 0,1 0 0,-1 0 0,1 0 0,0 0 0,0-1 1,0 1-1,2 5 0,-1-6-37,0 1 1,0-1 0,1 0-1,-1 0 1,1 0-1,-1 0 1,1 0-1,0 0 1,-1-1 0,1 0-1,0 1 1,0-1-1,0 0 1,0 0-1,0-1 1,0 1 0,6 0-1,2 0 53,0-1 0,1 0-1,-1-1 1,0 0 0,0-1 0,1-1-1,-1 1 1,-1-1 0,1-1 0,0 0-1,-1-1 1,0 0 0,18-12-1,-21 13-154,0-1-1,0 0 0,-1 0 0,0 0 0,0-1 0,0 0 0,-1 0 0,0 0 0,0-1 0,0 0 0,-1 0 0,0 0 0,0 0 0,-1-1 0,0 1 0,0-1 0,-1 0 0,0 0 1,1-14-1,-2 20-43,-1 0 1,0 0-1,0 0 1,0 0-1,-1 0 1,1 0 0,0 0-1,-1 0 1,1 0-1,-1 1 1,0-1-1,1 0 1,-1 0 0,0 0-1,0 1 1,0-1-1,0 1 1,-2-3-1,2 4-4,-1-1 0,1 0-1,0 0 1,-1 0 0,1 1-1,-1-1 1,1 1 0,-1-1-1,1 1 1,-1-1 0,1 1-1,-1 0 1,0 0 0,1 0-1,-1 0 1,1 0-1,-3 0 1,-2 2-15,0-1 0,0 1 0,0 0 0,0 0 0,0 1 1,1-1-1,-1 1 0,1 1 0,-9 6 0,2 0-2,1 1 1,0 1-1,1 0 1,0 0-1,1 1 0,0 0 1,1 0-1,0 1 1,2 0-1,-1 1 1,2-1-1,0 1 0,-5 25 1,9-37 20,1 0 0,-1 0 0,1 1 0,0-1 0,0 0 0,0 0 1,0 1-1,1-1 0,0 0 0,-1 0 0,1 0 0,0 1 0,0-1 0,1 0 1,-1 0-1,3 4 0,-2-5 0,0 0-1,1 0 1,-1 0 0,0 0-1,0-1 1,1 1 0,-1-1 0,1 0-1,0 0 1,-1 0 0,1 0 0,0 0-1,-1 0 1,1-1 0,0 1 0,0-1-1,0 0 1,-1 1 0,6-2-1,7 0 5,-1-1 0,0 0 0,0-1 0,0-1 0,-1 0 0,1-1 0,20-11 0,89-55-4,-104 60 2,109-75 29,-107 75-78,-20 11 49,-1 0-1,0 0 1,0 0-1,0 0 1,0 0-1,0 0 1,1 0-1,-1 0 1,0 1-1,0-1 1,0 0-1,0 0 1,0 0 0,0 0-1,1 0 1,-1 0-1,0 1 1,0-1-1,0 0 1,0 0-1,0 0 1,0 0-1,0 1 1,0-1-1,0 0 1,0 0-1,0 0 1,0 0-1,0 1 1,0-1-1,0 0 1,0 0-1,0 0 1,0 0-1,0 1 1,0-1-1,0 0 1,0 0-1,0 0 1,0 0-1,0 0 1,-1 1-1,1-1 1,0 0-1,0 0 1,0 0-1,0 0 1,0 0-1,0 0 1,0 1-1,-1-1 1,1 0-1,0 0 1,0 0-1,-27 37 18,19-28 15,7-7-31,-5 6 25,0 1 1,0-1 0,1 1 0,-7 17-1,11-25-19,1 1 0,-1-1 0,1 0 0,-1 1-1,1-1 1,-1 1 0,1-1 0,0 1 0,0-1-1,0 1 1,0-1 0,0 1 0,0-1 0,0 1 0,1-1-1,-1 1 1,0-1 0,1 0 0,-1 1 0,1-1-1,0 1 1,-1-1 0,1 0 0,0 0 0,0 1-1,0-1 1,0 0 0,0 0 0,0 0 0,0 0-1,0 0 1,0 0 0,0 0 0,1 0 0,-1-1 0,0 1-1,1 0 1,-1-1 0,1 1 0,-1-1 0,0 0-1,3 1 1,7 1 23,0 0 0,0-1 1,0-1-1,0 1 0,1-2 0,-1 0 0,20-4 0,80-24 81,-98 25-88,92-31 73,-90 34-71,-15 1-24,0 0 0,1 0 1,-1 0-1,0 1 0,0-1 1,0 0-1,1 0 0,-1 0 1,0 0-1,0 1 0,0-1 0,1 0 1,-1 0-1,0 0 0,0 1 1,0-1-1,0 0 0,0 0 1,0 1-1,0-1 0,1 0 1,-1 0-1,0 1 0,0-1 1,0 0-1,0 0 0,0 1 1,0-1-1,0 0 0,0 1 1,-12 26 106,2-4-9,10-23-96,0 0-1,0 1 1,0-1 0,0 0-1,0 0 1,0 0-1,0 1 1,0-1-1,0 0 1,0 0 0,0 1-1,0-1 1,0 0-1,0 0 1,0 1-1,0-1 1,1 0 0,-1 0-1,0 0 1,0 0-1,0 1 1,0-1-1,0 0 1,1 0 0,-1 0-1,0 0 1,0 1-1,0-1 1,1 0-1,-1 0 1,0 0-1,0 0 1,0 0 0,1 0-1,-1 0 1,0 0-1,0 0 1,1 0-1,13-2 62,16-11 6,-28 12-60,46-24 45,-26 13-130,1 0-1,40-13 0,-62 24 48,1 1 0,0-1 0,0 1 0,-1-1 0,1 1 0,0 0 0,0 0 0,0 0 0,-1 0 0,1 0 0,2 1 0,-3-1-5,-1 0 1,0 0 0,0 0 0,1 0-1,-1 0 1,0 1 0,0-1 0,0 0-1,1 0 1,-1 1 0,0-1 0,0 0 0,0 0-1,0 0 1,0 1 0,1-1 0,-1 0-1,0 0 1,0 1 0,0-1 0,0 0-1,0 1 1,0-1 0,0 0 0,0 0 0,0 1-1,0-1 1,0 0 0,0 1 0,0-1-1,0 0 1,0 0 0,0 1 0,0-1-1,-1 0 1,1 0 0,0 1 0,0-1 0,-2 3-150,0 0 0,0 0 0,0 0 1,-1-1-1,1 1 0,0-1 0,-1 1 0,0-1 1,-4 3-1,-8 4-297,0-1-108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7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20364,'4'0'1401,"-2"6"-1889,1 3 840,-1 5 96,3 2-248,-2 5-256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8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21165,'-12'23'1692,"-10"26"-427,21-47-1151,0 1 0,0-1-1,0 1 1,1 0 0,-1-1-1,1 1 1,0 0-1,0-1 1,0 1 0,0 0-1,0-1 1,0 1-1,1 0 1,0-1 0,0 4-1,1-4-67,-1-1-1,0 1 1,1-1 0,-1 1-1,0-1 1,1 0 0,0 0-1,-1 0 1,1 0-1,0 0 1,0 0 0,-1 0-1,1 0 1,0-1 0,0 1-1,0-1 1,0 1-1,0-1 1,0 0 0,0 0-1,0 0 1,3 0 0,6 0-18,0-1 1,18-3 0,-9-2-37,0 0-1,-1 0 0,0-2 0,34-19 0,6-3 271,-59 30-248,0 0 0,1 0 1,-1 0-1,0-1 0,0 1 0,0 0 1,1 0-1,-1 0 0,0 0 0,0 0 1,1 0-1,-1 0 0,0 0 0,0 0 1,1 0-1,-1 0 0,0 0 0,1 0 1,-1 0-1,0 0 0,0 0 0,1 0 0,-1 0 1,0 0-1,0 0 0,1 0 0,-1 0 1,0 0-1,0 1 0,0-1 0,1 0 1,-1 0-1,0 0 0,0 0 0,0 1 1,1-1-1,-1 0 0,1 12 385,-1-11-384,0-1 1,0 1-1,0 0 0,-1 0 0,1-1 0,0 1 1,0 0-1,0 0 0,0 0 0,0-1 0,1 1 1,-1 0-1,0 0 0,0-1 0,0 1 0,1 0 0,-1 0 1,0-1-1,1 1 0,-1 0 0,1-1 0,-1 1 1,1-1-1,-1 1 0,1 0 0,-1-1 0,1 1 1,-1-1-1,1 1 0,0-1 0,-1 0 0,1 1 1,0-1-1,-1 0 0,1 1 0,0-1 0,0 0 0,11 0 17,-1-1-1,0-1 0,0 0 1,0 0-1,0-1 0,14-6 1,17-4-22,-34 11-7,0-1-4,1 1-1,0 0 0,0 0 1,0 1-1,0 0 0,0 1 1,0 0-1,0 0 1,0 1-1,9 1 0,-17-1 2,0-1 0,0 1 0,0 0 0,0-1 0,0 1 0,0 0 0,0 0 0,0-1 0,0 1 0,0 0 0,0 0 0,-1 0 0,1 0 0,0 0 0,-1 0 0,1 0 0,0 0 0,-1 1 0,0-1 0,1 0 0,-1 0 0,0 0 0,1 0 0,-1 1 0,0-1 0,0 0 0,0 0 0,0 1-1,0-1 1,0 0 0,0 0 0,-1 1 0,1-1 0,0 0 0,-1 0 0,1 0 0,-1 0 0,0 2 0,-2 4-345,0-1 0,0 0 0,-1 0-1,1 0 1,-7 7 0,7-12 25,-1-4-108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8.6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72 13291,'1'-2'344,"0"0"0,0 0 1,0 0-1,-1 0 0,1 0 1,-1 0-1,1 0 0,-1-1 1,0 1-1,0 0 0,0 0 1,0-1-1,0 1 0,0 0 0,-1 0 1,1 0-1,-1 0 0,1 0 1,-1-1-1,0 1 0,0 0 1,0 0-1,0 1 0,-2-4 0,1 3-121,0 1 0,0-1 0,-1 0 0,1 1 0,-1 0 0,1-1 0,-1 1 0,1 0 0,-1 0-1,0 0 1,1 1 0,-1-1 0,0 1 0,0 0 0,0-1 0,1 1 0,-1 0 0,-6 1 0,-10 2-28,0 0 0,0 1 0,0 1 0,1 1 1,-1 0-1,1 1 0,1 1 0,0 1 0,0 1 1,-22 16-1,38-26-195,0 1-1,0 0 1,0-1 0,0 1 0,1 0 0,-1 0-1,0-1 1,0 1 0,0 0 0,1 0 0,-1 0-1,1 0 1,-1 0 0,0 0 0,1 0 0,0 0 0,-1 2-1,1-2 0,0-1 0,0 1 0,1-1 0,-1 0 0,0 1 1,1-1-1,-1 1 0,0-1 0,1 0 0,-1 1 0,0-1 0,1 0 0,-1 0 0,1 1 0,-1-1 0,0 0 0,1 0 0,-1 1 0,1-1 0,-1 0 0,1 0 0,-1 0 0,1 0 0,-1 0 0,1 0 0,-1 0 0,1 0 0,6 1-7,0-1 1,0-1-1,0 1 0,12-4 0,6-2-78,-1-2-1,0 0 0,0-2 1,-1 0-1,0-2 0,-1 0 1,32-24-1,-118 108 254,49-54 36,15-18-199,0 0 1,0 0 0,0 0-1,0 0 1,0 1-1,0-1 1,0 0 0,0 0-1,0 0 1,0 0-1,0 0 1,0 1-1,0-1 1,0 0 0,0 0-1,0 0 1,0 0-1,0 0 1,0 1-1,0-1 1,0 0 0,0 0-1,0 0 1,0 0-1,0 1 1,0-1-1,0 0 1,0 0 0,0 0-1,0 0 1,1 0-1,-1 0 1,0 1-1,0-1 1,0 0 0,0 0-1,0 0 1,0 0-1,1 0 1,12-2 70,2-2-107,22-11-1262,-35 14 824,0 0 0,0-1-1,0 0 1,0 1 0,0-1-1,-1 0 1,1 0 0,2-3-1,1-1-233,3-1-110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39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70 17020,'5'-4'469,"-1"0"0,0 1 0,0-1 0,-1 0 0,1-1 1,-1 1-1,0-1 0,0 1 0,-1-1 0,1 0 0,-1 0 0,0 0 1,2-8-1,-15 23 2190,-37 57-1793,4 3 0,-42 85 0,69-123-900,1-1 0,2 2 0,-19 60 0,33-91-98,-1 1 0,1-1 0,0 0 0,-1 0-1,1 0 1,0 0 0,0 0 0,0 0 0,1 1 0,-1-1 0,1 2 0,-1-3 78,1-1 0,-1 1-1,1 0 1,-1-1 0,0 1 0,1-1 0,-1 1 0,1-1-1,-1 1 1,1-1 0,0 1 0,-1-1 0,1 0 0,-1 1 0,1-1-1,0 0 1,-1 1 0,1-1 0,0 0 0,-1 0 0,1 0-1,0 0 1,-1 0 0,1 1 0,0-1 0,0 0 0,-1-1-1,1 1 1,0 0 0,-1 0 0,2 0 0,8-3-708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0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143 312 13339,'7'-10'650,"1"1"0,-1-1 1,2 1-1,-1 1 0,1-1 0,12-7 0,-1 0 1114,-19 14-1455,1 1 0,-1-1 1,1 0-1,-1 1 1,0-1-1,0 0 1,1 0-1,-1 0 0,0 0 1,-1 0-1,1 0 1,1-2-1,-2 3-228,0 1 1,0 0-1,0-1 0,0 1 1,0 0-1,0-1 0,0 1 1,0 0-1,0-1 0,0 1 1,0 0-1,0-1 0,-1 1 1,1 0-1,0-1 0,0 1 1,0 0-1,0 0 0,0-1 0,-1 1 1,1 0-1,0-1 0,0 1 1,0 0-1,-1 0 0,1 0 1,0-1-1,0 1 0,-1 0 1,0-1-27,0 1 0,0 0 1,-1 0-1,1 0 0,0 0 1,0 0-1,0 0 0,0 0 1,0 0-1,0 1 0,-1-1 1,1 0-1,0 1 0,-1 0 1,-10 3 84,1 2 1,0 0-1,0 0 1,0 1-1,1 0 1,-13 12-1,-52 57 393,71-71-497,-34 40 232,36-41-249,-1-1 1,1 1-1,0-1 1,0 1 0,0 0-1,1 0 1,0 0-1,-1 0 1,1 0 0,1 0-1,-2 5 1,2-8-16,0 0 1,0 0-1,1-1 0,-1 1 1,0 0-1,0 0 1,1-1-1,-1 1 0,0 0 1,1 0-1,-1-1 1,0 1-1,1 0 0,-1-1 1,1 1-1,-1 0 1,1-1-1,0 1 0,-1-1 1,1 1-1,0-1 1,-1 1-1,1-1 0,0 1 1,-1-1-1,1 0 1,0 1-1,0-1 0,0 0 1,-1 0-1,1 0 1,0 1-1,0-1 0,0 0 1,0 0-1,32-2 41,-32 2-43,21-5 10,1-1 0,-1-1 0,0-1-1,0 0 1,-1-2 0,-1-1 0,1 0-1,19-16 1,-2-1 13,-1-2 0,65-66-1,-30 10 29,-63 73-21,0 0 0,-1-1 0,0 0 0,9-25 1,-16 38-29,-1 1 1,0-1-1,1 1 1,-1-1-1,0 0 0,0 0 1,1 1-1,-1-1 1,0 0-1,0 1 1,0-1-1,0 0 1,0 0-1,0 1 1,0-1-1,0 0 1,-1 1-1,1-1 1,0-1-1,-9 5 74,-13 17-5,-20 26-35,2 2 1,2 2 0,-58 101-1,91-142-43,1 1-1,0-1 1,0 1 0,-2 12-1,5-21 5,1 0 1,0 1-1,-1-1 1,1 1-1,0-1 0,0 1 1,0-1-1,0 1 0,0-1 1,0 1-1,0-1 1,0 1-1,1-1 0,-1 1 1,1-1-1,-1 1 0,1-1 1,-1 0-1,1 1 0,0-1 1,0 0-1,0 0 1,0 1-1,0-1 0,0 0 1,0 0-1,0 0 0,0 0 1,0 0-1,0 0 0,1-1 1,-1 1-1,0 0 1,1-1-1,-1 1 0,3 0 1,2 0-2,0 0 0,1-1 0,-1 1 0,0-1 0,1-1 0,-1 1 0,0-1 0,0 0 0,0 0 0,1-1 0,-1 0 0,-1 0 0,1-1 0,0 1 0,-1-1 0,1 0 0,-1-1 0,5-3 0,1-1 0,0-1 1,-1 0 0,0 0-1,-1-1 1,0 0-1,-1-1 1,10-16-1,-1-5 4,-17 30-1,1 0 0,0 0 0,-1 0 0,1 0 0,-1 0 0,1 0 0,-1 0 0,0 0 0,0 0 0,0 0 0,0 0 0,0 0 0,0 0-1,-2-4 1,2 6 0,0-1-1,-1 1 0,1 0 1,0-1-1,-1 1 0,1 0 1,0-1-1,-1 1 0,1 0 1,-1 0-1,1-1 0,-1 1 1,1 0-1,-1 0 0,1 0 1,-1 0-1,1 0 0,-1-1 1,1 1-1,-1 0 0,1 0 1,-1 0-1,1 0 0,-1 0 1,1 1-1,-1-1 0,1 0 1,0 0-1,-1 0 0,1 0 1,-1 1-1,1-1 0,-1 0 1,1 0-1,-1 1 0,1-1 1,0 0-1,-1 0 0,1 1 1,0-1-1,-1 1 0,-19 16 5,14-10-5,0 0 0,1 0 0,-1 1 0,1 0 0,1 0 1,0 0-1,0 0 0,-5 17 0,8-23 0,0 0 0,0 1-1,1-1 1,-1 1 0,1-1 0,0 0 0,0 1 0,0-1 0,0 1 0,0-1 0,0 1 0,1-1 0,-1 1-1,1-1 1,-1 1 0,1-1 0,0 0 0,0 0 0,0 1 0,1-1 0,-1 0 0,0 0 0,1 0 0,-1 0-1,1 0 1,0-1 0,0 1 0,0 0 0,-1-1 0,1 1 0,1-1 0,-1 0 0,0 1 0,0-1 0,0 0-1,5 1 1,17 4 1,0-1 0,1-2-1,0 0 1,0-1 0,-1-2-1,1 0 1,34-6 0,-57 6 1,5-1 20,-1 0 0,0 0 1,1 0-1,-1-1 0,6-2 0,-11 4-11,1-1 0,-1 0 0,0 1 1,1-1-1,-1 0 0,0 0 0,0 0 0,0 0 0,1 0 0,-1 0 0,0-1 0,0 1 0,-1 0 0,1 0 0,0-1 1,0 1-1,-1 0 0,1-1 0,-1 1 0,1-1 0,-1 1 0,1-1 0,-1 1 0,0-1 0,0 1 0,0-3 0,-7-59 275,4 45-347,-1-30 1,4 48 25,0-1 0,0 1 0,0-1 0,0 1 1,0-1-1,1 1 0,-1-1 0,0 1 0,0 0 1,0-1-1,0 1 0,1-1 0,-1 1 0,0 0 1,0-1-1,0 1 0,1-1 0,-1 1 1,0 0-1,1-1 0,-1 1 0,0 0 0,1 0 1,-1-1-1,1 1 0,-1 0 0,0 0 0,1 0 1,-1-1-1,1 1 0,-1 0 0,0 0 1,1 0-1,-1 0 0,1 0 0,-1 0 0,1 0 1,0 0-1,24 4-776,-5-1 525,15-4-225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0.4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151 1 20556,'9'6'1953,"-6"12"-1185,-3 5-280,-6 13 960,0 3-263,2 8-513,0 2-144,-2-1-208,2 0-176,-2-11-504,-1-3-264,-3-11-624,-5-4-281,-11-10 1105,-4-8-376,-8-7-216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0.8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1 159 15595,'13'-15'574,"2"1"0,0 1-1,0 1 1,1 0 0,1 1 0,0 1-1,0 0 1,1 1 0,0 1 0,33-9-1,-19 8 56,0 2 0,0 2 0,0 1-1,1 1 1,56 3 0,-76 1-512,0 0 0,1 1 0,-1 0-1,0 1 1,20 7 0,-30-9-108,-1-1 0,1 1 0,-1 0 0,0 1 0,1-1 0,-1 0-1,0 1 1,0-1 0,0 1 0,0 0 0,0-1 0,0 1 0,0 0 0,-1 0-1,1 0 1,-1 1 0,1-1 0,-1 0 0,0 0 0,0 1 0,0-1 0,0 1-1,-1-1 1,1 1 0,0-1 0,-1 1 0,0 0 0,0-1 0,1 1 0,-2-1-1,1 1 1,0 0 0,0-1 0,-2 6 0,-1 1-2,-1 0 1,0 0-1,0 0 0,-1-1 1,0 1-1,-1-1 0,1 0 1,-9 8-1,-58 54 44,69-67-49,-138 108-1880,130-102 300,15-9-872,20-11-282,-22 9 2944,24-10-1704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6.2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148 193 16724,'6'2'416,"1"-1"0,-1 1-1,1-1 1,-1 0 0,1-1 0,-1 0 0,1 0 0,-1 0 0,1-1 0,-1 0 0,1 0 0,-1 0 0,8-4 0,-10 4-300,0-1 1,-1 0-1,1 0 0,-1 0 1,0 0-1,0-1 0,0 1 1,0-1-1,0 0 0,0 0 1,0 0-1,-1 0 0,0 0 1,0 0-1,1-1 0,-2 1 1,1-1-1,0 0 0,-1 1 1,0-1-1,0 0 0,1-8 1,-1 9-78,0-1 1,-1 0 0,1 0-1,-1 0 1,0 0 0,0 0-1,-1 0 1,1 0-1,-1 0 1,0 0 0,0 0-1,0 0 1,-1 0 0,1 1-1,-1-1 1,0 1 0,0-1-1,0 1 1,0 0 0,-1-1-1,1 1 1,-1 0-1,0 1 1,0-1 0,0 0-1,0 1 1,0 0 0,-1 0-1,1 0 1,-1 0 0,0 0-1,1 1 1,-9-3-1,5 2-18,0 1 0,0 0 0,0 0 0,0 1 0,0 0 0,-1 0 0,1 0 0,0 1 0,0 0 0,0 1 0,0-1 0,0 1 0,0 1 0,1-1 0,-1 1 0,1 0 0,-1 1-1,-8 6 1,6-2-16,0-1 0,1 2 0,0-1 0,0 1-1,1 0 1,1 1 0,-1 0 0,1 0 0,1 0-1,0 1 1,-4 13 0,7-20-27,0 0-1,1 1 1,0-1 0,0 1-1,1-1 1,-1 1 0,1 0-1,0-1 1,0 1 0,0-1-1,1 1 1,-1-1 0,1 1-1,0-1 1,1 1 0,-1-1-1,1 1 1,0-1 0,0 0-1,0 0 1,1 0 0,-1 0-1,1-1 1,0 1 0,0-1-1,0 1 1,1-1 0,-1 0-1,1 0 1,6 4 0,-2-3-185,0 0 0,1 0 1,0-1-1,-1 0 0,1 0 1,0-1-1,0-1 0,15 2 1,2-2-251,45-3 1,-12-4-172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1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70 14187,'1'0'167,"0"0"0,0 0 0,0 1 0,0-1 0,0 0 0,0 0-1,0 1 1,0-1 0,-1 0 0,1 1 0,0-1 0,0 1 0,0-1 0,-1 1 0,1 0 0,0-1 0,0 1 0,-1 0 0,1-1 0,-1 1-1,1 0 1,-1 0 0,1 0 0,-1-1 0,1 1 0,-1 0 0,1 0 0,-1 0 0,0 0 0,0 0 0,0 0 0,1 0 0,-1 0-1,0 0 1,0 0 0,0 0 0,0-1 0,-1 1 0,1 0 0,-1 2 0,0 7 799,-1 0 1,0 0-1,-4 11 0,2-6-210,-2 5 28,3-7-371,-1-1 1,2 1 0,0 0 0,-1 19 0,3-32-396,0 1 1,0 0-1,0-1 0,0 1 1,0 0-1,0-1 1,0 1-1,0 0 0,0-1 1,1 1-1,-1 0 1,0-1-1,0 1 0,1 0 1,-1-1-1,0 1 0,1-1 1,-1 1-1,1-1 1,-1 1-1,0-1 0,1 1 1,-1-1-1,1 1 1,-1-1-1,1 0 0,1 1 1,-1-1-3,0 0-1,0 0 1,0 0 0,0 0 0,0 0-1,0 0 1,0 0 0,0-1 0,0 1 0,0 0-1,0-1 1,-1 1 0,1 0 0,0-1-1,2-1 1,1-1 16,0 0 0,1-1 0,-1 0 0,0 0 0,4-6 0,0-4-14,0 0 1,-1 0-1,-1-1 1,0 0-1,-1 0 1,-1 0 0,0-1-1,-2 0 1,1 1-1,-2-1 1,0 0-1,-2-22 1,-1 28-95,0 16 20,0 17-4,3-17 56,0-1 1,0 0-1,1 0 1,0 1 0,-1-1-1,2 0 1,-1-1-1,0 1 1,1 0-1,0-1 1,0 1-1,1-1 1,-1 0-1,1 0 1,0 0-1,0-1 1,0 1-1,0-1 1,1 0-1,-1 0 1,1 0-1,0-1 1,0 0-1,0 0 1,0 0-1,0 0 1,0-1-1,7 1 1,-7-1 5,0 0 1,0 0 0,1-1-1,-1 0 1,0 0-1,0 0 1,1-1 0,-1 0-1,0 0 1,0 0 0,0 0-1,0-1 1,0 0-1,0 0 1,0 0 0,-1-1-1,1 0 1,-1 1-1,1-2 1,-1 1 0,0 0-1,0-1 1,-1 0 0,1 0-1,-1 0 1,0 0-1,0 0 1,5-10 0,-5 7 2,-1 0 0,0 0 1,0-1-1,2-9 0,-4 15-7,0 1 0,0-1 0,0 1 0,0-1-1,0 1 1,0-1 0,0 1 0,0-1 0,-1 1-1,1-1 1,-1 1 0,0-3 0,0 3 1,1 1 1,-1-1-1,1 1 1,-1-1-1,0 1 1,1-1-1,-1 1 1,1 0-1,-1-1 1,0 1-1,1 0 1,-1 0-1,0-1 1,1 1-1,-1 0 1,0 0-1,1 0 1,-1 0-1,0 0 0,1 0 1,-1 0-1,0 0 1,1 0-1,-1 0 1,0 0-1,0 1 1,1-1-1,-1 0 1,0 1-1,-3 0-5,1 1 0,-1 0 0,1 0 0,0 0 0,0 0 0,0 1 0,0-1 0,0 1-1,1 0 1,-1 0 0,1 0 0,-1 0 0,1 0 0,0 0 0,1 0 0,-4 7 0,0 2 2,1 0-1,0 0 1,-4 23 0,7-32 8,0 0 0,1 1 0,0-1-1,0 0 1,0 1 0,0-1-1,0 1 1,1-1 0,-1 0 0,1 0-1,0 1 1,0-1 0,2 5 0,-1-6 0,-1-1 1,0 1-1,1 0 1,-1 0-1,1-1 1,-1 1-1,1-1 0,0 1 1,0-1-1,-1 0 1,1 0-1,0 1 1,0-1-1,0-1 1,0 1-1,1 0 1,-1 0-1,0-1 1,0 1-1,0-1 1,3 0-1,6 0 0,-1 0 0,1 0 0,0-2 0,-1 1 0,0-1 0,1-1 0,-1 0 0,0 0 0,0-1 0,-1 0 0,1-1 0,-1 0 0,0 0 0,10-9 0,-5 4 0,-1 0 0,-1-1 0,0-1 0,-1 0 1,0-1-1,0 0 0,-2 0 0,12-20 0,-12 9 0,-8 12-1,-1 12-3,0-1 0,0 1 0,0 0 0,0 0 0,0 0 0,0 0 0,0-1 0,0 1 0,0 0 0,0 0 0,0 0 0,0 0 0,-1 0 0,1-1 0,0 1 0,0 0 1,0 0-1,0 0 0,0 0 0,0 0 0,-1 0 0,1 0 0,0 0 0,0 0 0,0-1 0,0 1 0,-1 0 0,1 0 0,0 0 0,0 0 0,0 0 0,0 0 0,-1 0 0,1 0 0,0 0 0,0 0 0,0 0 0,0 0 0,-1 0 0,1 1 0,0-1 0,0 0 0,0 0 0,0 0 0,-1 0 0,1 0 0,0 0 0,0 0 0,-3 2 0,0 0 0,1 1 0,-1-1 0,1 0 0,-1 1 0,1-1 0,0 1 0,0 0 0,0 0 0,1 0 0,-1 0 0,1 0 0,-3 6 0,-13 46-12,15-43 0,0-1 0,1 1 0,0 0 0,0 15 0,2-23-55,-1-1 0,0 0 1,0 1-1,1-1 0,0 0 1,0 1-1,0-1 0,0 0 1,0 0-1,1 0 1,-1 0-1,1 0 0,0 0 1,0-1-1,0 1 0,0-1 1,0 1-1,1-1 0,-1 0 1,4 3-1,-5-4-8,0-1 1,0 1-1,0-1 1,0 1-1,0-1 1,0 1-1,0-1 1,1 1-1,-1-1 1,0 0-1,0 0 1,1 0-1,-1 0 0,0 0 1,0 0-1,0 0 1,1 0-1,-1 0 1,0 0-1,0-1 1,0 1-1,1-1 1,-1 1-1,0-1 1,0 1-1,0-1 1,0 1-1,0-1 0,0 0 1,0 0-1,0 1 1,1-3-1,1 0-66,0-1 0,-1 0 0,1 0 0,-1 0 0,0 0 1,0-1-1,2-6 0,8-26-769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1.7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18084,'6'8'1367,"6"10"-1801,1-2 1,1 0-1,17 16 0,-22-24 196,-1-1-1,1 0 1,1-1 0,-1 1-1,1-2 1,0 1-1,16 5 1,-25-11 382,-1 0 0,1 1 0,-1-1 0,0 0 0,1 1 0,-1-1 0,0 1 0,0-1 0,1 0 1,-1 1-1,0-1 0,0 1 0,1-1 0,-1 1 0,0-1 0,0 1 0,0-1 0,0 1 0,0 0 0,0-1 0,0 1 1,0-1-1,0 1 0,0-1 0,0 1 0,0-1 0,0 1 0,-1-1 0,1 1 0,0-1 0,0 1 0,-1-1 0,1 0 0,0 1 1,0-1-1,-1 1 0,1-1 0,0 1 0,-1-1 0,0 1 0,-20 29 1937,7-11-1062,9-10-842,0 0 0,0 0 0,1 0 0,0 1 0,-3 17 0,6-25-180,1 0 1,-1 0-1,1 0 1,0 0-1,0 0 1,0 0-1,0 0 1,0 0-1,0 0 1,1 0-1,-1 0 1,1-1-1,-1 1 1,1 0-1,0 0 0,0 0 1,-1 0-1,1-1 1,1 1-1,-1 0 1,0-1-1,0 1 1,1-1-1,-1 1 1,0-1-1,1 1 1,0-1-1,-1 0 1,1 0-1,0 0 0,-1 0 1,1 0-1,0 0 1,0-1-1,4 2 1,5 0-158,0 0-1,0-1 1,0 0 0,16-1 0,-18-1 67,0 1 1,0 1 0,0-1 0,0 1 0,0 1 0,0 0 0,12 4 0,-21-6 112,1 0-1,0 0 0,-1 0 1,1 1-1,0-1 1,-1 0-1,1 0 0,0 1 1,-1-1-1,1 1 0,-1-1 1,1 0-1,-1 1 1,1-1-1,-1 1 0,1-1 1,-1 1-1,1 0 1,-1-1-1,0 1 0,1-1 1,-1 1-1,0 0 1,1-1-1,-1 1 0,0 0 1,0-1-1,0 1 0,0 0 1,0-1-1,1 1 1,-1 0-1,0 0 0,-1-1 1,1 1-1,0 0 1,0-1-1,0 1 0,0 0 1,-1-1-1,1 1 1,0 0-1,0-1 0,-1 1 1,1 0-1,-1-1 1,1 1-1,0-1 0,-1 1 1,1-1-1,-1 1 0,1-1 1,-1 1-1,0-1 1,1 1-1,-1-1 0,0 1 1,-6 4 308,-1 0 1,1 0 0,-13 6 0,16-9-240,-17 9 530,0-1 0,-44 13 0,53-19-754,0-2-1,0 1 1,0-1 0,-1-1-1,1 0 1,0-1 0,-16-2 0,17 0-154,6-3-81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3.8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39 16460,'-3'-2'159,"0"1"1,0 0 0,0 0 0,0 0 0,-1 0 0,1 1-1,0-1 1,0 1 0,-1 0 0,1 0 0,0 0 0,0 0-1,-1 0 1,1 1 0,0 0 0,0 0 0,-4 1 0,3 0-16,-1 0 1,1 1-1,0-1 1,0 1 0,0 0-1,1 0 1,-1 0 0,1 1-1,0-1 1,-6 8 0,4-3-43,0-1 1,1 2-1,0-1 1,0 0-1,1 1 1,0 0-1,0-1 1,1 1-1,0 1 1,0-1 0,1 15-1,0-22-81,1 0 0,1 1 0,-1-1 0,0 0 0,0 0 0,1 0 0,0 0 0,-1 0 1,1 0-1,0 0 0,0 0 0,0 0 0,2 3 0,-3-4-9,1-1 0,0 1 0,-1 0 0,1-1 0,0 1 0,0-1 0,0 1 0,-1-1 0,1 0 0,0 1 0,0-1 0,0 0 0,0 1 0,0-1 0,0 0 0,0 0 0,0 0 0,0 0 0,0 0 0,-1 0 0,3 0 0,1-1 19,0-1 0,-1 1 0,1-1 0,0 1 0,-1-1 0,1 0 0,-1 0 0,0-1 0,0 1 0,1-1 0,-2 0 0,5-4 0,4-7 149,0 0 1,-1-1-1,-1 0 1,-1 0-1,0-1 1,-1 0-1,0 0 0,7-32 1,-14 46-140,1 0 0,-1 0 0,0 0 0,1 0 0,-1 0 0,0 0 0,0 0 0,-1-1 0,1 1 0,0 0 0,-1 0 0,0-2 0,1 4-33,0-1-1,0 1 1,0 0 0,0 0 0,-1 0 0,1 0 0,0 0 0,0-1 0,0 1 0,0 0 0,0 0-1,-1 0 1,1 0 0,0 0 0,0 0 0,0-1 0,-1 1 0,1 0 0,0 0 0,0 0 0,0 0-1,0 0 1,-1 0 0,1 0 0,0 0 0,0 0 0,-1 0 0,1 0 0,0 0 0,0 0-1,0 0 1,-1 0 0,1 0 0,0 0 0,0 0 0,0 1 0,0-1 0,-1 0 0,-10 13 163,4 0-152,0 1 1,1 0-1,1 1 0,0-1 0,1 1 0,0 0 1,2 0-1,-1 0 0,1 26 0,2-37-7,0-1 0,0 0 0,1 1 0,0-1 0,-1 0 1,1 0-1,0 0 0,0 0 0,1 0 0,-1 0 0,3 5 0,-3-7-3,0 0 0,0 0 0,0 0 0,-1-1 0,1 1 1,0 0-1,0 0 0,1-1 0,-1 1 0,0-1 0,0 1 0,0-1 0,0 1 1,0-1-1,1 0 0,-1 1 0,0-1 0,0 0 0,0 0 0,1 0 1,-1 0-1,0 0 0,0 0 0,1 0 0,-1-1 0,0 1 0,0 0 0,0-1 1,0 1-1,1-1 0,-1 1 0,0-1 0,0 1 0,1-2 0,6-3 55,0-1 0,0 0 0,0 0-1,-1-1 1,0 0 0,0 0 0,-1-1 0,0 0-1,6-10 1,42-81 582,-53 97-631,9-22 177,-8 19-27,-7 16-74,-2 5-92,1 1-1,0 1 1,2-1-1,0 1 1,0-1-1,2 1 1,-1 34-1,3-50 6,0 1-1,1-1 1,-1 1-1,1 0 0,-1-1 1,1 1-1,0-1 0,0 1 1,0-1-1,0 0 1,0 1-1,0-1 0,1 0 1,-1 0-1,1 0 1,0 0-1,-1 0 0,5 3 1,-4-4 1,0 0 0,0 0 1,0 0-1,0 0 1,0 0-1,0-1 0,1 1 1,-1-1-1,0 1 0,0-1 1,1 0-1,-1 0 1,0 0-1,1 0 0,-1-1 1,0 1-1,0-1 1,1 1-1,-1-1 0,0 0 1,3-1-1,6-3 36,0-1 0,0-1 0,0 0 0,-1 0 0,0-1 0,-1 0 0,0-1 0,13-15 1,-10 10 52,-1-1 0,-1 0 1,0 0-1,-1-1 1,9-22-1,-18 38-82,0 0-1,0 0 1,0 0-1,0 0 1,0 0-1,0 0 1,-1 0-1,1 0 1,0 0-1,0 0 1,0 0 0,0 0-1,0 0 1,0 0-1,0 0 1,-9 15 37,-11 27-80,17-34-87,0 1-1,0 0 1,1 0 0,0 0 0,0 0-1,1 0 1,0 0 0,1 13 0,0-21 39,0 0 0,0 1 0,0-1 0,1 0 0,-1 1 0,1-1 0,-1 0 1,1 0-1,-1 1 0,1-1 0,0 0 0,-1 0 0,1 0 0,0 0 0,0 0 0,0 0 0,0 0 1,0 0-1,0 0 0,0 0 0,0 0 0,0-1 0,0 1 0,1 0 0,-1-1 0,0 1 0,0-1 1,1 1-1,-1-1 0,0 0 0,1 0 0,-1 1 0,1-1 0,-1 0 0,0 0 0,1 0 0,1-1 1,4 0-136,-2 0-1,1 0 1,0-1 0,0 0 0,0 0 0,-1 0 0,9-5 0,27-20-722,5-6-161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4.2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121 0 19916,'-31'25'2251,"18"-14"-1557,0 0 1,0 0 0,1 1-1,-20 26 1,31-37-649,0 0-1,1 0 1,-1 0 0,1 0-1,-1 0 1,1 0-1,-1 0 1,1 0-1,0 0 1,-1 0 0,1 0-1,0 0 1,0 0-1,0 1 1,0-1 0,0 1-1,0-2-31,0 1 0,0-1 0,1 1 1,-1-1-1,0 1 0,1-1 0,-1 0 0,0 1 0,1-1 0,-1 0 0,0 1 0,1-1 0,-1 0 0,0 0 0,1 1 1,-1-1-1,1 0 0,-1 0 0,1 0 0,-1 1 0,1-1 0,-1 0 0,1 0 0,-1 0 0,1 0 0,5 0-15,0 0 0,0 0 0,0-1 0,10-2-1,-9 2-46,24-5-126,1 2 1,41-1-1,-63 5 177,1 0 1,-1 1-1,1 0 1,-1 1-1,0 0 1,1 0-1,-1 1 1,0 1-1,-1-1 1,20 11-1,-28-13 19,1 0 1,-1 0-1,1 0 0,-1 0 0,1 1 0,-1-1 1,0 0-1,0 1 0,1-1 0,-1 0 0,0 1 0,0 0 1,0-1-1,-1 1 0,1-1 0,0 1 0,0 0 1,-1 0-1,1-1 0,-1 1 0,1 3 0,-2-2 22,1 0-1,-1-1 0,1 1 1,-1-1-1,0 1 1,0-1-1,0 0 0,0 1 1,0-1-1,-1 0 1,1 1-1,-1-1 0,-2 3 1,-6 5 158,-1 0 1,0-1-1,-1 0 0,-15 10 1,26-19-197,-9 8-165,-1-1 1,-1-1-1,1 1 0,-1-2 1,0 0-1,0 0 0,-1-1 0,1-1 1,-25 4-1,36-7 123,-1 1-1,1-1 1,-1 0-1,1 0 1,-1 0-1,1 0 1,-1 0-1,1 0 1,-1 0-1,1 0 1,-1-1-1,1 1 1,0-1-1,-1 1 1,1-1-1,-1 1 1,1-1-1,0 0 1,0 0-1,-1 0 1,1 1-1,0-1 1,0 0-1,0-1 1,0 1-1,0 0 1,-1-2 0,-5-17-581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5.2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231 142 17956,'3'-5'281,"0"1"0,-1-1 1,0 0-1,0 0 0,0 0 1,-1-1-1,0 1 0,0 0 1,1-7-1,-2 10-195,0 0 0,0 1 1,0-1-1,0 1 0,-1-1 0,1 0 0,0 1 1,-1-1-1,1 1 0,-1-1 0,0 1 0,1-1 1,-1 1-1,0 0 0,0-1 0,0 1 0,0 0 1,0 0-1,0-1 0,0 1 0,0 0 0,-1 0 1,1 0-1,0 0 0,-1 1 0,1-1 0,0 0 1,-1 0-1,1 1 0,-1-1 0,1 1 0,-1 0 1,0-1-1,1 1 0,-1 0 0,-1 0 0,-3 0 34,-1 0-1,1 0 1,0 1-1,0 0 1,0 0-1,0 1 1,0-1-1,0 1 1,0 1-1,0-1 1,1 1-1,-1 0 1,1 0-1,0 1 1,0-1-1,0 1 1,-6 6-1,-2 3-23,1-1-1,1 2 1,0-1-1,-18 30 1,24-33-49,0 0-1,-8 20 1,12-27-30,0 0 0,0 0 0,1 0 0,-1 1 0,1-1 0,-1 0 0,1 1 0,0-1 1,0 0-1,1 1 0,-1-1 0,1 0 0,1 6 0,-1-8-9,-1 1 1,1-1 0,0 0 0,0 0-1,0 0 1,0 1 0,0-1-1,0 0 1,0 0 0,0 0-1,1-1 1,-1 1 0,0 0-1,0 0 1,1-1 0,-1 1 0,1-1-1,-1 1 1,0-1 0,1 1-1,-1-1 1,1 0 0,-1 0-1,1 0 1,-1 0 0,1 0-1,-1 0 1,1 0 0,-1 0-1,3-1 1,5-1 18,-2 0-1,1-1 0,0 1 1,12-7-1,15-10 35,-2-1-1,52-40 1,57-62 109,-82 69-103,-47 44-41,-13 9-26,0 0 1,0 0 0,0 0-1,0 0 1,0 0 0,0 0-1,0 0 1,0 0-1,0 0 1,0 0 0,1 0-1,-1 0 1,0 0 0,0 0-1,0 0 1,0 0 0,0 0-1,0 0 1,0 0-1,0 0 1,0 0 0,0 0-1,0 0 1,1 0 0,-1 0-1,0 0 1,0 0 0,0 0-1,0 0 1,0 0-1,0 0 1,0 0 0,0 0-1,0 0 1,0 0 0,0 0-1,0 0 1,0 1-1,0-1 1,0 0 0,1 0-1,-1 0 1,0 0 0,0 0-1,0 0 1,0 0 0,0 0-1,0 0 1,0 0-1,0 0 1,0 1 0,0-1-1,0 0 1,0 0 0,0 0-1,0 0 1,0 0 0,0 0-1,0 0 1,0 0-1,0 0 1,-1 1 0,-9 22 74,2-7-65,-2 9 10,0 1 0,-7 36 1,14-50-17,1-1 0,1 1 1,-1 0-1,2-1 0,0 1 1,0 0-1,1 0 0,3 12 1,-3-21-3,0 1 0,0-1 0,0 1 1,1-1-1,-1 0 0,1 0 0,0 0 1,0 0-1,0 0 0,0 0 0,0 0 1,1 0-1,-1-1 0,1 1 0,4 2 1,-4-4-3,-1 1 0,0-1 1,1 0-1,-1 0 0,1 0 1,-1-1-1,1 1 1,0-1-1,-1 1 0,1-1 1,0 0-1,-1 0 0,1 0 1,0 0-1,-1-1 0,1 1 1,0-1-1,-1 1 1,1-1-1,-1 0 0,5-2 1,-1-1 6,0 1 1,1-1 0,-1-1 0,-1 1 0,1-1 0,-1 0 0,1 0-1,-1-1 1,-1 0 0,1 0 0,-1 0 0,0 0 0,3-7-1,-3 4 5,0 1-1,-1 0 0,0-1 1,-1 1-1,0-1 1,0 0-1,-1 0 0,0 0 1,0 0-1,-1-12 0,0 19-9,0 1 0,0-1-1,0 1 1,0-1 0,0 1 0,-1-1-1,1 1 1,-1-1 0,1 1-1,-1-1 1,1 1 0,-1 0-1,0-1 1,1 1 0,-1 0-1,0-1 1,0 1 0,0 0-1,0 0 1,0 0 0,0 0 0,-1 0-1,1 0 1,0 0 0,0 0-1,-1 0 1,1 1 0,-1-1-1,1 1 1,0-1 0,-4 0-1,3 1-2,1 0-1,-1 0 1,0 1-1,0-1 0,1 1 1,-1-1-1,0 1 1,1 0-1,-1-1 0,0 1 1,1 0-1,-1 0 1,1 0-1,0 0 0,-1 1 1,1-1-1,0 0 0,-1 0 1,1 1-1,0-1 1,0 1-1,0-1 0,0 1 1,1-1-1,-1 1 1,-1 3-1,1-3 2,0 0 0,0 0 1,1 1-1,-1-1 0,0 0 0,1 1 0,-1-1 1,1 0-1,0 1 0,0-1 0,0 0 0,0 1 1,0-1-1,1 1 0,-1-1 0,1 0 0,0 0 1,-1 1-1,1-1 0,0 0 0,0 0 0,0 0 0,1 0 1,-1 0-1,0 0 0,1 0 0,-1 0 0,1 0 1,0-1-1,-1 1 0,1-1 0,0 1 0,0-1 1,0 0-1,0 1 0,1-1 0,1 1 0,8 2 10,0 1 1,0-2-1,1 1 0,-1-2 0,20 2 0,225 25 413,-255-29-378,0 0 1,-1 1-1,1-1 0,0 0 1,-1 0-1,1 0 1,0-1-1,-1 1 0,1 0 1,0 0-1,-1-1 1,1 1-1,-1-1 0,1 0 1,2-1-1,-3 1 9,0-1 0,0 1 0,0 0 0,0-1-1,-1 1 1,1 0 0,0-1 0,-1 1 0,1-1 0,-1 1-1,0-1 1,0 1 0,1-1 0,-1 1 0,0-1 0,0-2-1,-1-26 687,-6-50-1,-1-13-2167,8 93 1379,0 0 0,0-1 0,1 1-1,-1-1 1,0 1 0,0-1 0,0 1 0,1-1-1,-1 1 1,0 0 0,1-1 0,-1 1-1,0-1 1,1 1 0,-1 0 0,0-1 0,1 1-1,-1 0 1,1 0 0,-1-1 0,1 1 0,-1 0-1,0 0 1,1 0 0,-1 0 0,1-1 0,-1 1-1,1 0 1,-1 0 0,1 0 0,-1 0-1,1 0 1,-1 0 0,1 0 0,0 0 0,18 3-343,8 3-284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5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68 14763,'1'-6'606,"0"1"-1,-1-1 1,1 1 0,-1-1-1,0 0 1,0-5 0,-1 10-488,1 0 1,0 0 0,0-1-1,-1 1 1,1 0-1,0 0 1,-1 0-1,1 1 1,-1-1-1,1 0 1,-1 0 0,1 0-1,-1 0 1,0 0-1,1 1 1,-1-1-1,0 0 1,0 0-1,0 1 1,0-1 0,1 1-1,-1-1 1,0 1-1,0-1 1,0 1-1,0-1 1,0 1-1,0 0 1,0 0 0,0 0-1,-1-1 1,1 1-1,0 0 1,0 0-1,0 0 1,0 1 0,0-1-1,0 0 1,0 0-1,-1 1 1,-5 1 152,1 0 0,0 0 0,0 0 1,0 1-1,0 0 0,0 1 0,1-1 1,-1 1-1,-5 5 0,-6 6 69,-20 22-1,23-21-258,0 0-1,2 1 1,0 0-1,1 1 1,1 0-1,0 1 1,2 0-1,0 0 1,1 1-1,1 0 1,1 0-1,0 1 1,2-1-1,0 1 1,1 32-1,2-46-51,1-1 0,0 0 0,0 0 0,0 1 0,1-1-1,0 0 1,0 0 0,1-1 0,-1 1 0,1 0 0,1-1-1,-1 0 1,1 0 0,8 9 0,-10-11-13,1-1-1,1 1 1,-1-1 0,0 0 0,1 0 0,-1 0-1,1 0 1,0 0 0,-1-1 0,1 0-1,0 0 1,0 0 0,0 0 0,0-1 0,0 1-1,0-1 1,0 0 0,0 0 0,0 0-1,0-1 1,0 0 0,0 1 0,-1-2 0,7-1-1,0-1 30,-1 0 0,0-1 0,0 0 0,-1-1 0,1 0 0,-1 0 0,0-1 0,-1 0 0,0 0 0,0-1 0,7-10 0,-9 12-5,0-1 0,-1 0 0,0 0 0,0 0-1,-1 0 1,0-1 0,0 0 0,0 1 0,-1-1 0,0 0-1,-1 0 1,0 0 0,0 0 0,-1-13 0,0 19-34,0-1-1,0 1 1,0 0 0,-1 0 0,1 0-1,-1 0 1,1-1 0,-1 1 0,0 0 0,0 0-1,0 0 1,0 0 0,0 0 0,0 1-1,0-1 1,-1 0 0,1 0 0,-1 1 0,1-1-1,-1 1 1,1-1 0,-1 1 0,0 0-1,0 0 1,0 0 0,0 0 0,0 0 0,0 0-1,0 0 1,0 1 0,0-1 0,0 1-1,-1-1 1,1 1 0,0 0 0,-3 0-1,0 0-5,1 1-1,-1 0 0,0 0 0,0 0 0,1 1 0,-1 0 1,1 0-1,-1 0 0,1 0 0,0 0 0,0 1 0,0 0 0,0 0 1,0 0-1,-4 6 0,4-5-6,1 0 0,0 0 0,0 0 0,1 1-1,-1 0 1,1-1 0,0 1 0,-1 5 0,2-8 5,1-1-1,-1 1 1,1-1-1,0 1 1,-1-1-1,1 1 1,0-1-1,0 1 1,0-1-1,0 1 1,0-1 0,0 1-1,1-1 1,-1 1-1,1-1 1,-1 1-1,1-1 1,-1 1-1,1-1 1,0 0-1,-1 1 1,1-1-1,0 0 1,0 1-1,0-1 1,0 0 0,0 0-1,0 0 1,1 0-1,-1 0 1,2 1-1,1-1-6,1 1-1,0-1 0,0 1 1,0-1-1,0-1 0,1 1 1,-1-1-1,0 0 0,0 0 1,0 0-1,0-1 1,0 0-1,8-2 0,10-3-65,32-13 0,-52 18 71,64-29-126,-41 18 1,49-17 0,-74 29 125,0-1 0,-1 1 0,1 0-1,0-1 1,0 1 0,0 0 0,0 0 0,-1 0 0,1 0 0,0 0 0,0 0 0,0 0 0,0 0 0,-1 0 0,1 0 0,0 0 0,0 0 0,0 1-1,0-1 1,-1 0 0,1 1 0,0-1 0,1 1 0,-2 0 2,0 0 0,0-1-1,1 1 1,-1 0 0,0 0 0,0-1 0,0 1-1,0 0 1,0 0 0,0-1 0,0 1 0,0 0-1,0 0 1,-1 0 0,1-1 0,0 1-1,0 0 1,-1-1 0,1 1 0,-1 1 0,-4 8-7,-1 0 1,-12 15-1,11-16-1,6-8 3,-17 25-147,1 1 0,-20 41-1,33-52-605,4-16 722,0 0 0,0 0 0,0 1 0,0-1 0,0 0 0,1 0 1,-1 0-1,0 0 0,0 0 0,0 1 0,0-1 0,0 0 0,0 0 1,0 0-1,1 0 0,-1 0 0,0 0 0,0 0 0,0 0 0,0 0 0,1 0 1,-1 0-1,0 1 0,0-1 0,0 0 0,0 0 0,1 0 0,-1 0 1,0 0-1,0 0 0,0 0 0,0 0 0,0-1 0,1 1 0,-1 0 1,0 0-1,0 0 0,0 0 0,0 0 0,1 0 0,-1 0 0,0 0 0,0 0 1,0 0-1,25-19-1501,0-7 797,4-7-250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7.0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18 114 18068,'0'1'145,"0"0"0,0-1 1,0 1-1,0 0 0,0 0 1,0 0-1,0-1 0,0 1 0,1 0 1,-1 0-1,0-1 0,0 1 1,1 0-1,-1 0 0,0-1 0,1 1 1,-1 0-1,1-1 0,-1 1 1,1-1-1,-1 1 0,1 0 0,0-1 1,-1 0-1,1 1 0,1 0 1,-1-1 20,1 1 0,-1-1 0,1 0 0,-1 0 1,1 1-1,-1-1 0,1 0 0,0 0 1,-1-1-1,1 1 0,-1 0 0,3-1 0,2-1 82,1-1-1,-1 1 1,0-1-1,-1 0 1,10-6-1,-8 3-86,0 0 0,-1 0 1,8-8-1,-13 12-134,0 1 0,0 0 1,0 0-1,0-1 0,0 1 1,0-1-1,0 1 0,0-1 0,0 1 1,-1-1-1,1 1 0,-1-1 1,1 0-1,-1 1 0,1-1 0,-1 0 1,0 1-1,0-1 0,0 0 1,0 0-1,0 1 0,0-1 0,-1 0 1,0-2-1,1 4-18,0 0-1,-1-1 1,1 1 0,0-1-1,0 1 1,-1 0-1,1-1 1,-1 1 0,1 0-1,0-1 1,-1 1-1,1 0 1,-1 0 0,1-1-1,0 1 1,-1 0-1,1 0 1,-1 0 0,1-1-1,-1 1 1,1 0-1,-1 0 1,1 0 0,-1 0-1,1 0 1,-1 0-1,1 0 1,-2 1 0,-15 7 121,-12 17 1,19-13-124,1 0 0,1 0 0,0 1 0,0 0 1,-10 28-1,14-31-10,0 0 0,1 1 1,0-1-1,1 1 0,1 0 1,-1 0-1,2 0 0,0 21 1,0-31 3,0 1 1,0-1 0,0 1 0,1-1-1,-1 0 1,0 1 0,0-1 0,1 1 0,-1-1-1,1 0 1,-1 1 0,1-1 0,0 0 0,-1 0-1,1 1 1,0-1 0,0 0 0,0 0-1,0 0 1,0 0 0,0 0 0,0 0 0,0 0-1,0 0 1,1-1 0,-1 1 0,0 0 0,0-1-1,1 1 1,-1-1 0,0 1 0,1-1 0,-1 0-1,1 1 1,-1-1 0,1 0 0,-1 0-1,0 0 1,1 0 0,-1 0 0,1-1 0,-1 1-1,1 0 1,-1-1 0,0 1 0,3-2 0,5-1 13,-1-1 0,0 0 1,0 0-1,-1-1 1,1 0-1,8-8 1,20-21 40,-1 0 1,-3-3-1,0 0 1,38-63-1,-68 97-52,0 0 1,0 0-1,-1-1 0,1 1 0,-1-1 0,0 1 1,1-5-1,-2 8-4,0 0 0,0 0 0,0-1 0,0 1 1,0 0-1,0 0 0,0 0 0,0 0 0,0-1 0,0 1 1,0 0-1,0 0 0,0 0 0,0 0 0,0-1 0,0 1 1,0 0-1,0 0 0,0 0 0,0 0 0,0-1 0,0 1 1,0 0-1,0 0 0,0 0 0,-1 0 0,1 0 0,0-1 1,0 1-1,0 0 0,0 0 0,0 0 0,0 0 0,-1 0 1,1 0-1,0 0 0,0 0 0,0-1 0,0 1 0,0 0 1,-1 0-1,1 0 0,0 0 0,0 0 0,-15 11-2,3 3 7,1 0-1,0 0 1,0 2-1,-14 29 1,19-35 14,2 0 1,0 1-1,0-1 0,0 1 1,2 0-1,-1 0 0,1 1 0,1-1 1,0 12-1,1-21-7,0 0-1,0 0 1,0 0 0,0 0 0,0 0-1,0 0 1,1 0 0,-1 0-1,1-1 1,0 1 0,-1 0-1,1 0 1,0 0 0,0-1 0,0 1-1,0 0 1,0-1 0,1 1-1,-1-1 1,0 1 0,1-1 0,-1 0-1,1 1 1,-1-1 0,1 0-1,0 0 1,-1 0 0,1 0-1,0-1 1,0 1 0,0 0 0,0-1-1,0 1 1,0-1 0,-1 0-1,1 0 1,0 1 0,0-1-1,3-1 1,2 1 23,1-2 0,0 1 1,0-1-1,-1 0 0,1-1 0,-1 1 0,0-2 0,10-4 0,6-7 38,-1 0-1,-1-1 1,0-2 0,-1 0-1,-1-1 1,32-42-1,-48 58-62,0 0-1,-1-1 0,1 1 1,-1-1-1,0 0 0,0 0 1,0 1-1,1-8 0,-3 11-8,0 0 0,0 0 0,0-1 0,1 1 0,-1 0 0,0 0 0,0 0 0,0 0 0,0 0 0,0 0 0,0-1-1,0 1 1,0 0 0,0 0 0,0 0 0,0 0 0,0 0 0,0 0 0,0-1 0,0 1 0,0 0 0,-1 0 0,1 0 0,0 0 0,0 0-1,0 0 1,0-1 0,0 1 0,0 0 0,0 0 0,0 0 0,0 0 0,0 0 0,0 0 0,-1 0 0,1 0 0,0 0 0,0 0 0,0-1-1,0 1 1,0 0 0,0 0 0,-1 0 0,1 0 0,0 0 0,0 0 0,0 0 0,-8 4 16,-5 9-17,7-6-3,1 0 0,-1 1 0,2 0 0,-1 1 0,1-1 0,0 1 0,1-1 0,-1 1 0,2 0-1,0 0 1,0 1 0,0-1 0,1 0 0,0 1 0,1-1 0,0 0 0,1 1 0,2 15 0,-2-23 9,-1 0 0,1 0 0,0 0-1,0 0 1,0 0 0,0 0 0,0 0 0,0 0-1,0 0 1,0-1 0,1 1 0,-1 0-1,1-1 1,0 1 0,-1-1 0,1 0 0,0 1-1,0-1 1,-1 0 0,1 0 0,0 0-1,0 0 1,0-1 0,1 1 0,-1 0 0,0-1-1,0 1 1,0-1 0,0 0 0,0 0-1,1 0 1,-1 0 0,0 0 0,0 0 0,0-1-1,3 0 1,3-1 23,-1 0 0,0-1-1,0 1 1,0-1 0,0-1 0,0 0-1,-1 0 1,0 0 0,10-8 0,-5 2 23,0-1 0,-1 0 0,0-1 0,12-20 0,-19 27-41,1-1 1,-1 0-1,0 0 0,-1 0 0,0 0 1,0 0-1,0 0 0,0-1 0,-1 1 1,0-1-1,-1 1 0,0-14 1,1 19-11,-1 1 0,0-1 0,0 0 1,0 0-1,0 0 0,-1 0 1,1 0-1,0 0 0,0 0 0,-1 0 1,1 1-1,0-1 0,-1 0 1,1 0-1,0 0 0,-1 1 0,1-1 1,-1 0-1,0 1 0,1-1 1,-1 0-1,0 1 0,1-1 0,-1 0 1,0 1-1,0-1 0,1 1 1,-1 0-1,0-1 0,0 1 0,0 0 1,0-1-1,1 1 0,-1 0 1,0 0-1,0 0 0,0 0 0,0 0 1,0 0-1,0 0 0,0 0 1,1 0-1,-2 0 0,0 1 1,0 0-1,1-1 1,-1 1 0,0 0 0,1 0-1,0 0 1,-1 0 0,1 0-1,-1 0 1,1 0 0,0 1-1,0-1 1,0 0 0,0 1-1,0-1 1,0 1 0,0-1-1,0 1 1,0-1 0,1 1-1,-2 3 1,2-4-2,-1 1 0,1-1 0,0 1 0,-1-1-1,1 1 1,0 0 0,0-1 0,0 1 0,0-1 0,0 1 0,0 0 0,1-1 0,-1 1 0,0-1 0,1 1-1,-1-1 1,1 1 0,0-1 0,-1 1 0,1-1 0,0 1 0,0-1 0,0 0 0,0 1 0,0-1 0,0 0-1,0 0 1,1 0 0,-1 0 0,0 0 0,1 0 0,-1 0 0,0-1 0,1 1 0,-1 0 0,1-1 0,0 1-1,-1-1 1,1 1 0,-1-1 0,1 0 0,-1 0 0,1 0 0,2 0 0,3 0 0,0 0 0,1 0-1,-1-1 1,0 0 0,0-1 0,0 1 0,0-1 0,12-5 0,-5 0 4,-1 1 1,0-2-1,0 0 1,-1 0 0,0-1-1,0-1 1,-1 0-1,11-13 1,-17 14-40,-8 9-29,-12 12-22,8-5 75,1 0 0,1 0 0,-1 0 0,1 0 0,0 1 0,1 0 0,0 0 0,0 0 0,1 1 0,0-1 0,0 1 0,-2 18 0,5-26 14,0 1-1,0-1 1,0 1 0,0-1 0,0 1 0,1-1 0,-1 1-1,0-1 1,1 0 0,-1 1 0,1-1 0,0 1-1,-1-1 1,1 0 0,0 0 0,0 1 0,0-1-1,0 0 1,0 0 0,0 0 0,0 0 0,0 0 0,0 0-1,1 0 1,-1 0 0,0-1 0,1 1 0,-1 0-1,0-1 1,1 1 0,-1-1 0,1 0 0,-1 1-1,1-1 1,-1 0 0,1 0 0,-1 0 0,1 0 0,2 0-1,5-1 12,1 1 0,-1-2 0,1 1 0,16-6 1,66-29 28,-69 26-45,0 0-1,1 2 0,35-8 1,-58 15 1,0 1 0,0 0 1,1 0-1,-1-1 0,0 1 0,0 0 1,0 0-1,1 0 0,-1 1 0,0-1 0,0 0 1,1 0-1,-1 1 0,1-1 0,3 12-4,-2 2 18,-2-14-12,-1 1 1,1 0-1,0 0 1,-1 0-1,1 0 1,0-1-1,0 1 1,-1 0-1,1-1 0,0 1 1,0 0-1,0-1 1,0 1-1,0-1 1,0 0-1,0 1 1,0-1-1,0 0 1,0 1-1,0-1 0,0 0 1,0 0-1,0 0 1,0 0-1,1 0 1,-1 0-1,0 0 1,0-1-1,0 1 1,1-1-1,37-10-68,-34 9 29,29-10-273,-10 3-1109,40-10 0,-57 18-901,-9 4 636,-12 2 119,1-3 697,-1-1-63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7.4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16003,'1'1'111,"0"0"0,0-1 0,0 1-1,0 0 1,0 0 0,0-1 0,0 1-1,0 0 1,0 0 0,0 0 0,0 0-1,-1 0 1,1 0 0,0 0-1,-1 1 1,2 1 0,9 26 558,-7-17-216,3 2-553,0-1-1,0 0 1,13 15-1,-3-4 739,-15-20-258,-1-1 1,1 1-1,0 0 1,-1 0-1,0 0 0,0 1 1,0-1-1,-1 0 0,1 0 1,-1 0-1,0 6 1,4 27 2238,-4-36-2577,1 0 0,-1 0-1,1 0 1,-1 0-1,0 0 1,1-1 0,0 1-1,-1 0 1,1 0 0,0 0-1,-1-1 1,1 1-1,0 0 1,0-1 0,-1 1-1,1 0 1,0-1-1,0 1 1,0-1 0,0 0-1,0 1 1,0-1 0,0 0-1,0 1 1,0-1-1,0 0 1,0 0 0,0 0-1,0 0 1,0 0 0,0 0-1,0 0 1,2-1-1,4 0-16,-1-1 0,1 1-1,-1-2 1,8-2-1,-5 1 40,30-11-11,-20 6-34,0 2-1,0 0 1,1 1-1,0 1 1,0 1-1,28-3 1,-47 7-4,0 0 1,0 0 0,0 0 0,0 0-1,1 0 1,-1 0 0,0 0-1,0 0 1,0 1 0,0-1-1,0 0 1,0 1 0,0-1 0,0 0-1,0 1 1,0-1 0,0 1-1,0 0 1,0-1 0,-1 1-1,1 0 1,0 0 0,0-1 0,0 1-1,-1 0 1,1 0 0,-1 0-1,2 1 1,-2 0 21,0 0 1,0 0-1,0 0 0,0-1 0,0 1 0,0 0 1,0 0-1,-1 0 0,1 0 0,-1 0 0,1 0 1,-1 0-1,0-1 0,0 1 0,-1 2 1,0 1-20,1-3-122,0 0 0,0 0 1,0-1-1,0 1 0,-1 0 1,1 0-1,0 0 0,-1-1 0,-2 4 1,1-10-521,6-1 233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8.3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44 16363,'-6'1'779,"0"0"-1,-1 1 0,1 0 0,0 0 0,0 0 0,0 1 0,-10 5 0,1 0 1253,2-2-829,1 1 0,-19 14 0,27-19-1084,1 1-1,0-1 1,0 1 0,0 0 0,0 0 0,0 0 0,1 0-1,-1 1 1,1-1 0,0 1 0,0-1 0,0 1 0,-1 6-1,3-10-109,0 1 0,-1 0-1,1 0 1,1 0-1,-1-1 1,0 1-1,0 0 1,0 0 0,0 0-1,0-1 1,1 1-1,-1 0 1,0 0 0,1-1-1,-1 1 1,1 0-1,-1-1 1,1 1 0,-1 0-1,1-1 1,-1 1-1,1-1 1,-1 1-1,1-1 1,0 1 0,-1-1-1,1 1 1,0-1-1,0 0 1,-1 1 0,1-1-1,0 0 1,0 0-1,0 1 1,-1-1 0,1 0-1,0 0 1,0 0-1,0 0 1,0 0-1,4 0-4,0 0-1,-1 0 1,1 0-1,0 0 0,8-2 1,-1-2 11,-1-1 1,0 0 0,0 0-1,0-1 1,-1-1-1,0 0 1,0 0-1,-1-1 1,0 0 0,0 0-1,0-1 1,-1 0-1,-1-1 1,11-16 0,-16 13-42,-9 12-53,-16 12-104,16-6-35,1 1 0,0-1 0,0 1 1,1 1-1,-1-1 0,1 1 0,1-1 0,-1 1 1,1 1-1,0-1 0,1 1 0,0-1 0,0 1 1,-3 14-1,6-21 123,0 0 0,-1 0-1,1 0 1,0 0 0,0 0 0,0 0 0,0 0 0,1 0 0,-1 0 0,0 0 0,0 0 0,1 0 0,-1 0 0,0 0-1,1 0 1,-1 0 0,1 0 0,-1 0 0,1-1 0,-1 1 0,1 0 0,0 0 0,-1-1 0,1 1 0,0 0 0,0-1-1,1 2 1,-1-2-42,1 1-1,0-1 0,0 1 0,0-1 0,0 0 0,0 0 1,0 0-1,0 0 0,0 0 0,0 0 0,0-1 0,-1 1 1,3-1-1,7-2-470,-1-1 0,0 0 0,17-10 0,12-11-4,-1-1 0,46-42 0,-59 46 1119,-69 96 3378,20-27-3270,2 1 0,2 1-1,3 1 1,1 1-1,3 0 1,2 1 0,3 0-1,-4 76 1,19-169-578,2 0 0,21-59 0,-12 52-214,1 1 0,3 0 0,2 2 0,1 0 0,61-78 0,-76 111 109,0 1 1,1 0 0,18-14-1,-25 22 63,1-1 1,-1 1-1,1 1 0,0-1 0,0 1 0,0-1 0,0 1 1,1 1-1,-1-1 0,0 1 0,1 0 0,9 0 0,-14 0 11,0 1-1,0 0 0,0 0 0,0 0 0,0 0 1,0 0-1,0 0 0,1 0 0,-1 0 0,0 0 1,0 1-1,0-1 0,0 0 0,0 1 1,0-1-1,0 1 0,-1-1 0,1 1 0,0-1 1,0 1-1,0 0 0,0-1 0,-1 1 0,1 0 1,0 0-1,0 0 0,-1-1 0,1 1 1,-1 0-1,1 0 0,-1 0 0,1 0 0,-1 0 1,0 0-1,1 0 0,-1 0 0,0 0 0,0 0 1,0 0-1,0 0 0,0 0 0,0 1 1,0-1-1,0 0 0,0 0 0,0 0 0,-1 0 1,1 0-1,0 0 0,-1 0 0,0 1 1,-1 4 40,0-1 0,-1 1 0,0-1 0,0 0 0,0 0 0,-1 0 0,-7 8 0,-4 0 103,-1-1 0,0 0-1,-1-1 1,0-1-1,0-1 1,-1 0-1,-1-1 1,1-1-1,-1-1 1,-26 5-1,28-12-1085,17 1 911,0 0 1,0 0 0,-1-1 0,1 1-1,0 0 1,0 0 0,-1-1-1,1 1 1,0 0 0,0 0 0,0 0-1,0-1 1,0 1 0,-1 0 0,1-1-1,0 1 1,0 0 0,0 0 0,0-1-1,0 1 1,0 0 0,0-1-1,0 1 1,0 0 0,0-1 0,0 1-1,0 0 1,0 0 0,0-1 0,0 1-1,1-2-49,0-1 0,0 1 1,1 0-1,-1 0 0,0 1 0,1-1 0,-1 0 0,1 0 0,-1 1 0,4-3 0,19-13-538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49.2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34 18748,'1'-3'311,"2"-18"1394,-3 21-1671,0-1-1,0 1 0,0 0 1,0-1-1,0 1 0,0 0 1,0-1-1,0 1 0,0 0 1,0-1-1,0 1 0,0 0 1,0-1-1,-1 1 0,1 0 1,0-1-1,0 1 0,0 0 1,0 0-1,-1-1 0,1 1 1,0 0-1,0 0 0,-1-1 1,1 1-1,0 0 1,0 0-1,-1 0 0,1-1 1,0 1-1,-1 0 0,1 0 1,0 0-1,-1 0 0,1 0 1,0 0-1,-1 0 0,1 0 1,0 0-1,-1 0 0,1 0 1,0 0-1,-1 0 0,1 0 1,0 0-1,-1 0 0,1 0 1,0 0-1,0 0 0,-1 0 1,1 1-1,0-1 0,-1 0 1,1 0-1,0 0 0,-5 3 312,1-1 0,0 1 0,0 0 0,0 0 0,1 0 0,-1 1 0,1-1 0,0 1 0,-6 7 0,-24 44 771,27-44-872,-54 105 882,53-99-979,0 0 0,1 1 0,1-1 0,1 1 0,-2 20 0,5-36-125,1-1 0,0 1 1,0-1-1,0 1 0,0-1 0,0 1 1,0-1-1,0 1 0,1-1 0,-1 1 1,0-1-1,1 1 0,-1-1 1,1 0-1,-1 1 0,1-1 0,0 0 1,1 3-1,-1-4-6,0 1-1,-1-1 1,1 0 0,0 1-1,0-1 1,0 0 0,-1 1 0,1-1-1,0 0 1,0 0 0,0 0 0,0 0-1,0 0 1,0 0 0,0 0-1,-1 0 1,1 0 0,0 0 0,0 0-1,0 0 1,0-1 0,1 0 0,2 0 22,0-1 1,0 0-1,0-1 1,-1 1 0,1-1-1,-1 1 1,1-1 0,-1 0-1,0 0 1,5-8 0,-2 2 2,-1-1 0,1 0 0,-2 0 0,5-14 0,-7 19-53,-1 0 0,1 0 0,-1 0 1,-1-1-1,1 1 0,-1 0 0,0-1 1,0 1-1,0 0 0,-1-1 0,-1-5 1,2 10 4,0 1 1,0-1-1,0 0 1,0 0-1,0 1 1,0-1-1,-1 0 1,1 1-1,0-1 1,-1 0 0,1 1-1,0-1 1,-1 0-1,1 1 1,-1-1-1,1 1 1,-1-1-1,1 1 1,-1-1-1,1 1 1,-1-1 0,1 1-1,-1-1 1,0 1-1,1 0 1,-1-1-1,0 1 1,1 0-1,-1 0 1,0 0-1,0-1 1,1 1 0,-1 0-1,0 0 1,0 0-1,1 0 1,-1 0-1,0 0 1,1 0-1,-1 1 1,0-1-1,0 0 1,1 0 0,-1 0-1,0 1 1,1-1-1,-1 0 1,0 1-1,1-1 1,-1 1-1,1-1 1,-2 1-1,0 1-9,-1 1-1,1-1 0,-1 1 0,1-1 0,0 1 0,0 0 0,0 0 0,0-1 0,1 1 0,-3 5 0,3-5 10,0 1-1,0 0 0,0 0 0,0-1 0,0 1 1,1 0-1,0 0 0,0 0 0,0 0 0,0 0 0,0-1 1,1 1-1,0 0 0,0 0 0,0 0 0,0-1 0,1 1 1,-1-1-1,3 5 0,-1-4 7,0-1 1,0 0-1,0 0 1,0 0-1,0 0 1,0 0 0,1-1-1,-1 0 1,1 0-1,0 0 1,0 0-1,0 0 1,0-1-1,0 1 1,0-1-1,0 0 1,8 0-1,4 1 4,1-1-1,-1-1 1,1-1-1,-1-1 1,0 0-1,0-1 1,0 0-1,18-7 1,-9 1-26,0-1 0,-1-1 1,0-1-1,27-19 0,-57 37-12,1 0 0,0 0 0,0 1-1,0 0 1,-5 11 0,8-15 40,1 0 1,-1 0-1,1 0 1,0 0-1,0 1 1,0-1-1,1 0 1,-2 8-1,3-10-1,-1 0 1,0 0-1,0 0 0,0 1 1,0-1-1,1 0 0,-1 0 1,1 0-1,-1 0 0,1 0 0,-1 1 1,1-1-1,-1 0 0,1 0 1,0-1-1,0 1 0,0 0 0,-1 0 1,1 0-1,0 0 0,0-1 1,0 1-1,0 0 0,0-1 0,2 2 1,3 0 7,1 0 0,-1-1 1,0 0-1,0 0 0,1 0 1,-1-1-1,0 1 0,1-2 0,-1 1 1,0-1-1,12-2 0,7-3-13,36-15 0,81-42-187,-137 65 186,-5 5 18,-10 16 50,6-13-15,4-10-45,0 1 0,0-1 0,0 1 0,0-1 0,1 1 0,-1-1 0,0 1 0,0-1-1,0 1 1,1-1 0,-1 1 0,0-1 0,1 0 0,-1 1 0,0-1 0,1 1 0,-1-1 0,0 0 0,1 1 0,-1-1 0,1 0 0,-1 1 0,1-1 0,-1 0 0,1 0 0,-1 1 0,1-1 0,-1 0 0,1 0 0,-1 0 0,1 0 0,-1 0 0,1 0 0,-1 0 0,1 0 0,-1 0 0,1 0 0,-1 0 0,1 0 0,-1 0 0,1 0-1,0-1 1,25-2 72,36-16-72,-45 13-77,1 0 0,0 2 0,23-4 0,-40 8 65,0-1 1,-1 1-1,1 0 1,-1 0-1,1 0 1,-1 0 0,1 0-1,0 0 1,-1 0-1,1 0 1,-1 0-1,1 0 1,-1 0-1,1 0 1,0 0-1,-1 0 1,1 0 0,-1 0-1,1 1 1,-1-1-1,1 0 1,-1 1-1,1-1 1,-1 0-1,1 1 1,-1-1-1,1 0 1,-1 1-1,0-1 1,1 1 0,-1-1-1,1 1 1,-1-1-1,0 1 1,0-1-1,1 1 1,-1 0-1,-7 22-21,0-1 87,7-22-57,0 1-1,-1-1 1,1 1-1,0 0 1,0-1 0,0 1-1,0-1 1,1 1-1,-1 0 1,0-1-1,0 1 1,0-1 0,0 1-1,0-1 1,1 1-1,-1-1 1,0 1 0,1-1-1,-1 1 1,0-1-1,1 1 1,-1-1-1,0 0 1,1 1 0,-1-1-1,1 1 1,-1-1-1,1 0 1,-1 1-1,2-1 1,2 2 0,0-1 1,1 0-1,-1 0 0,0-1 0,1 1 1,-1-1-1,1 0 0,-1 0 0,9-2 1,43-9-162,-48 9 118,66-19-388,31-7-727,-104 27 1130,0 1-1,0 0 1,0 0 0,0 0 0,-1-1 0,1 1 0,0 0 0,0 0 0,0 0 0,0 1-1,0-1 1,0 0 0,0 0 0,0 0 0,0 1 0,0-1 0,1 1 0,-2 0 1,1-1 1,-1 0 0,0 1-1,0-1 1,0 1 0,1-1-1,-1 1 1,0-1 0,0 0-1,0 1 1,0-1 0,0 1 0,0-1-1,0 1 1,0-1 0,0 1-1,0-1 1,0 1 0,0-1-1,0 1 1,0-1 0,0 1-1,0-1 1,-1 1 0,-2 6-288,-1 0 1,0-1-1,-8 11 1,0 2-315,9-12 311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09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24575,'0'0'0,"7"7"0,7 10 0,10 10 0,13 14 0,16 15 0,26 23 0,22 20 0,14 14 0,6 3 0,3-4 0,-8-10 0,-14-15 0,-20-16 0,-23-16 0,-20-17-8191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6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211 255 20724,'0'-2'82,"0"0"-1,0 0 1,0 0-1,-1 0 1,1 0-1,-1 1 0,1-1 1,-1 0-1,0 0 1,1 0-1,-1 1 1,0-1-1,0 0 0,-1 1 1,1-1-1,0 1 1,0-1-1,-1 1 1,1 0-1,-1 0 1,1-1-1,-1 1 0,1 0 1,-1 0-1,0 0 1,0 1-1,1-1 1,-1 0-1,0 1 0,0-1 1,-2 0-1,0 1-1,0 1 0,0-1 0,1 0 0,-1 1 0,0 0 0,0 0 0,1 0 0,-1 0 0,1 1 0,-1-1 0,1 1 0,-1 0-1,1 0 1,0 0 0,-4 3 0,-3 4-43,0 0 0,1 1 0,0 0 0,0 0 0,1 1 0,0 0 0,1 0-1,0 0 1,1 1 0,1 1 0,-1-1 0,2 1 0,0-1 0,-4 24 0,7-32-34,1-1 1,0 1-1,-1 0 1,1-1-1,1 1 1,-1 0-1,1-1 1,-1 1 0,3 6-1,-2-8-1,0-1 1,0 1-1,0-1 0,0 1 1,0-1-1,0 0 1,0 1-1,0-1 0,1 0 1,-1 0-1,0 0 0,1 0 1,-1 0-1,1 0 0,-1 0 1,1 0-1,0-1 1,-1 1-1,1-1 0,0 1 1,-1-1-1,1 1 0,2-1 1,6 0 0,0 0 0,0-1 0,0 0 0,-1 0 0,1-1 0,0 0 1,-1-1-1,0 0 0,0-1 0,0 0 0,0 0 0,0-1 0,14-10 0,4-4 16,-2-1 0,42-42 0,-34 28 34,52-71 1,-73 87-36,0-1 0,-1 0 1,-1-1-1,0 0 0,-2 0 0,7-24 0,-14 42-12,-1-1 0,1 0-1,0 0 1,-1 0 0,0 0-1,0 0 1,0 0-1,0 0 1,0 0 0,-1 0-1,0-3 1,1 6-5,0 0 0,0-1 0,0 1 0,0 0 0,-1-1 0,1 1-1,0 0 1,0 0 0,0-1 0,-1 1 0,1 0 0,0 0 0,0-1 0,-1 1 0,1 0 0,0 0 0,-1 0 0,1 0 0,0-1 0,-1 1 0,1 0 0,0 0 0,-1 0 0,1 0 0,0 0 0,-1 0 0,1 0 0,0 0 0,-1 0 0,-1 0-2,1 1 1,0-1 0,-1 1-1,1-1 1,0 1 0,0 0-1,-1-1 1,1 1 0,0 0-1,0 0 1,-2 2-1,-8 9-4,0 1 0,1 1-1,0 0 1,1 0-1,0 1 1,-8 19-1,5-8 0,-8 12-9,-26 79-1,40-98 15,1 0 1,0 0-1,2 0 0,1 0 1,0 0-1,1 33 0,2-48-27,-1 0 0,1 0 0,0 0-1,-1-1 1,2 1 0,-1 0-1,0 0 1,1-1 0,0 1-1,0-1 1,0 1 0,0-1-1,0 0 1,1 0 0,-1 0-1,6 5 1,-5-6-85,-1-1 0,0 1 0,1-1 0,-1 0 0,1 0 0,0 0 0,-1 0 0,1 0 0,0 0 0,-1-1-1,1 0 1,0 1 0,0-1 0,0 0 0,-1 0 0,1-1 0,0 1 0,0 0 0,-1-1 0,1 0 0,0 0 0,-1 1 0,1-2 0,0 1 0,2-2 0,2-1-71,-1 0 0,1-1 0,-1 0 0,0 0 0,0 0 0,8-12-1,10-14-711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18212,'0'8'662,"0"1"0,-1-1 1,0 1-1,0-1 0,-1 0 0,-5 16 1,-23 47 2928,2-6-1401,27-63-2131,-2 8 140,0 0 1,0 0 0,1 0 0,-1 12-1,3-21-179,0 1 0,-1-1-1,1 0 1,1 1 0,-1-1 0,0 0-1,0 1 1,0-1 0,1 1 0,-1-1-1,1 0 1,-1 0 0,1 1 0,0-1-1,-1 0 1,1 0 0,1 1 0,-1-1-14,0 0 0,0-1 1,0 1-1,0-1 1,1 1-1,-1-1 1,0 1-1,0-1 0,1 0 1,-1 0-1,0 0 1,0 0-1,1 0 0,-1 0 1,0 0-1,0 0 1,1 0-1,-1 0 0,0-1 1,0 1-1,0-1 1,3 0-1,2-2-14,0 0 0,0 0-1,0-1 1,0 0 0,-1 0-1,1 0 1,-1-1 0,0 0-1,6-7 1,5-8-124,16-24-1,-25 34 68,-2 4 0,-1 0 0,0 0 1,0 0-1,-1-1 0,1 1 0,-1-1 0,-1 0 1,3-7-1,-11 23-266,1 12 306,4-18 28,1 0 1,0 0-1,1 0 1,-1 0-1,0 0 1,1 0-1,0 0 1,0-1-1,0 1 0,0 0 1,0 0-1,0 0 1,1-1-1,-1 1 1,1-1-1,0 1 1,0-1-1,3 4 1,-1-3 15,0 0 0,0 0 0,0-1 1,0 0-1,1 1 0,-1-1 0,1-1 1,-1 1-1,1-1 0,8 2 0,-1-1 25,0-1 0,1 0 0,-1-1 0,0-1 0,0 0 0,0 0 0,1-1 0,16-5 0,-18 3-9,0-1 1,0 0-1,0 0 0,18-13 0,-26 16-36,1-1 1,-1 1-1,0-1 0,0 0 1,0 0-1,0 0 0,0 0 1,-1 0-1,1-1 0,-1 1 1,0-1-1,0 0 1,0 1-1,-1-1 0,1 0 1,-1 0-1,1-5 0,-2 8-4,0 0-1,0 0 0,0 0 1,0 0-1,0 0 0,0 0 1,-1 0-1,1 1 0,0-1 1,0 0-1,-1 0 0,1 0 1,-1 0-1,1 0 1,-1 1-1,1-1 0,-1 0 1,1 0-1,-1 1 0,0-1 1,1 0-1,-1 1 0,0-1 1,1 1-1,-1-1 0,0 1 1,0-1-1,0 1 0,0 0 1,0-1-1,1 1 0,-1 0 1,0-1-1,0 1 0,0 0 1,0 0-1,-1 0 1,-2 0-23,0 0 0,0 0 1,0 0-1,0 0 0,0 1 1,0 0-1,-6 1 0,2 1 0,0 1-1,1 0 1,-1 0-1,1 0 1,0 1-1,-7 6 1,11-8 24,0-1 0,0 1 0,0-1 0,0 1 1,1 0-1,-1 0 0,1 0 0,0 0 0,0 1 0,0-1 0,0 1 0,0-1 0,1 1 1,0-1-1,-2 7 0,4-9 7,-1 1-1,0-1 1,0 0 0,1 1 0,-1-1-1,0 0 1,1 0 0,0 1 0,-1-1-1,1 0 1,0 0 0,-1 0 0,1 0-1,0 0 1,0 0 0,0 0 0,0 0 0,0 0-1,0 0 1,0 0 0,0-1 0,1 1-1,-1 0 1,0-1 0,0 1 0,0-1-1,1 0 1,-1 1 0,0-1 0,1 0-1,-1 1 1,2-1 0,7 1 15,0 0 0,0 0 0,11-1 1,-18 0-20,33-3 13,1-1 1,36-9 0,-3 1 2,-66 11-17,-4 0 5,1 1 0,-1 0 0,1 0 0,-1-1 0,1 1 1,-1 0-1,1 0 0,-1 0 0,1-1 0,-1 1 0,1 0 1,-1 0-1,1 0 0,0 0 0,-1 0 0,1 0 0,-1 0 1,1 0-1,-1 1 0,1-1 0,-1 0 0,1 0 0,-1 0 1,1 0-1,-1 1 0,1-1 0,-1 0 0,1 1 0,-1-1 1,1 0-1,-1 1 0,1-1 0,-1 0 0,0 1 0,1-1 1,-1 1-1,0-1 0,1 1 0,-1-1 0,0 1 0,1 0 1,-1-1 0,0 1 0,0-1 0,0 1 0,0-1 0,0 0 1,0 1-1,0-1 0,0 0 0,1 1 0,-1-1 0,0 0 1,0 1-1,0-1 0,1 0 0,-1 1 0,0-1 0,0 0 1,1 0-1,-1 1 0,0-1 0,1 0 0,-1 0 0,0 0 0,1 1 1,-1-1-1,0 0 0,1 0 0,-1 0 0,1 0 0,17 1 59,16-7-6,-12 0-36,40-17 0,-53 19-128,0 0 1,0-1-1,0-1 0,0 0 0,-1 0 0,11-11 0,-9-1-809,-10 11-70,-6 10-382,5-2 1328,1-1 1,-1 0-1,1 1 1,0-1-1,-1 1 0,1-1 1,0 0-1,-1 1 0,1-1 1,0 1-1,0-1 0,-1 1 1,1-1-1,0 1 1,0-1-1,0 1 0,0-1 1,0 1-1,0 0 0,0-1 1,0 1-1,0-1 0,0 1 1,0-1-1,0 1 1,0-1-1,0 1 0,0-1 1,1 1-1,-1-1 0,0 1 1,0-1-1,1 1 0,-1-1 1,0 1-1,1-1 0,-1 1 1,0-1-1,1 0 1,-1 1-1,1-1 0,-1 0 1,0 1-1,1-1 0,-1 0 1,1 0-1,0 1 0,2 1-46,-1-1 0,1 1-1,0-1 1,0 0-1,0 1 1,0-1 0,6 1-1,-1-2 17,1 0 0,0 0-1,0-1 1,0 0 0,-1 0 0,1-1-1,0 0 1,-1 0 0,0-1 0,13-6-1,31-9 436,-51 19-325,-1-1 0,1 1-1,-1 0 1,1 0 0,-1 0 0,0-1 0,1 1-1,-1 0 1,0 0 0,0 0 0,1 0-1,-1 0 1,0 0 0,0 0 0,0-1 0,0 1-1,0 0 1,0 0 0,0 0 0,-1 1-1,1 4 154,1-4-165,-1 0-1,1 0 0,0 0 0,0 0 0,0 0 0,0 0 0,0-1 0,0 1 1,0 0-1,0-1 0,1 1 0,-1 0 0,1-1 0,-1 0 0,1 1 0,-1-1 1,1 0-1,0 0 0,0 0 0,0 0 0,0 0 0,-1-1 0,1 1 1,0 0-1,0-1 0,0 1 0,0-1 0,3 0 0,8 2-5,0-1-1,0 0 1,16-2 0,-23 0-29,17 0-24,-1-2 0,0-1 1,0-1-1,0-1 0,24-9 0,-49 17 79,0 0 0,0 0 0,0 0 1,0 0-1,0 1 0,1-1 0,-1 1 0,1 0 1,0 0-1,0 0 0,0 0 0,0 0 0,0 0 1,1 0-1,-1 1 0,1-1 0,-1 5 0,-3 7 151,1 0 0,-3 29 0,-2 120 585,7-106-652,-1-1-1,-16 80 1,16-127-46,1-1-1,-2 1 1,1-1 0,-1 0-1,-8 13 1,10-20-39,1 0 0,0 0 1,-1 0-1,1 0 0,-1-1 0,0 1 0,1-1 0,-1 1 0,0-1 1,0 1-1,0-1 0,-4 2 0,4-3-11,1 0 1,-1 1-1,1-1 0,0 0 1,-1 0-1,1 0 0,-1 0 1,1-1-1,-1 1 0,1 0 1,0 0-1,-1-1 0,1 1 1,0-1-1,-1 1 0,1-1 1,0 0-1,0 0 0,-1 1 1,1-1-1,0 0 0,0 0 1,-1-1-1,-1-2 26,0 1-1,1-1 0,-1 1 1,1-1-1,0 0 1,0 0-1,0 0 1,0 0-1,1 0 1,0 0-1,0 0 0,0-1 1,-1-7-1,1-7-28,0-32-1,1 49-37,3-27-298,1 1 0,1 0-1,1 0 1,1 0 0,2 1-1,0 0 1,2 0 0,23-39-1,-22 42 24,-4 0-30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1.0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1477 38 23053,'-1'11'2016,"8"-1"-1464,3-1-271,0 4 911,-2-2-976,-6 4-1144,-4-4 872,-11-9-256,-12-2-169</inkml:trace>
  <inkml:trace contextRef="#ctx0" brushRef="#br0" timeOffset="1">1 15 21805,'20'4'1824,"4"-2"-1448,-5-5-392,-2-3 856,2 0-240,-9 1-312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3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19 15755,'1'-1'157,"-1"0"0,0 0 0,1 0 0,-1 0 0,1 0 0,-1 0 0,0 0 0,0 0 0,1 0 0,-1 0 0,0 0 0,0 0 0,0 0 0,0 0-1,0-1 1,-1 2-99,1 0 0,0 0 0,0 0-1,-1-1 1,1 1 0,0 0 0,0 0-1,-1 0 1,1 0 0,0 0 0,-1 0-1,1 0 1,0 0 0,0 0 0,-1 0-1,1 0 1,0 0 0,-1 0 0,1 0-1,0 0 1,0 0 0,-1 0 0,1 0-1,0 0 1,-1 0 0,1 0 0,0 1-1,0-1 1,-1 0 0,1 0 0,0 1-1,-27 20 2027,16-9-1846,1 1 0,1 0 0,0 0 1,1 1-1,0 0 0,-6 16 0,-1 8-143,-12 46 1,16-40 50,-9 60 0,18-81-193,0-1 0,1 0-1,2 1 1,4 38 0,-4-58-31,-1 1 1,1 0-1,0 0 1,0 0-1,0-1 1,1 1-1,-1 0 1,1-1-1,0 1 1,0-1 0,0 0-1,0 0 1,0 0-1,1 0 1,-1 0-1,1 0 1,0 0-1,0-1 1,0 0-1,0 1 1,1-1-1,-1 0 1,1-1-1,-1 1 1,1 0-1,-1-1 1,1 0-1,0 0 1,4 1-1,21 0-464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4.1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14475,'0'1'1921,"-12"20"-1041,-2 8-352,-6 16 2224,1 5-1719,1 7-449,2 2-200,4-3-160,7-3-24,3-16-248,4-5-232,2-17-512,-1-5 712,0-10-152,-3-5-80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4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32 17988,'8'-4'349,"-1"-1"0,0 2 0,1-1 1,0 1-1,0 0 0,0 0 0,0 1 1,0 0-1,0 1 0,0 0 0,1 0 0,16 1 1,2 2 490,-1 0 1,46 11-1,-54-9-588,0 1-1,0 1 1,0 0-1,28 16 1,-41-20-218,-1 1 1,1 0-1,-1 0 0,0 1 1,0-1-1,0 1 1,0 0-1,-1 0 0,5 7 1,-7-9-22,0 1-1,1 0 1,-1-1 0,0 1 0,0 0 0,-1 0 0,1 0 0,-1-1-1,1 1 1,-1 0 0,0 0 0,0 0 0,0 0 0,-1 0 0,1 0 0,0 0-1,-1 0 1,-1 3 0,-1 0 15,0 0 0,0 0 0,0-1 0,-1 0 0,1 1 0,-1-1 0,-1 0 1,1-1-1,-1 1 0,0-1 0,0 0 0,-6 4 0,-11 6 141,-37 18 1,57-31-162,-117 50 428,9-5-1221,109-45 665,-1-1 1,0 1-1,1 0 1,-1 0-1,1 0 1,-1 0-1,1 0 1,-1 0-1,1 0 1,0 0-1,-1 1 1,1-1-1,-1 3 1,2-4 51,0 0 1,0 1 0,0-1 0,0 1-1,0-1 1,0 0 0,0 1 0,0-1-1,0 1 1,0-1 0,0 0 0,1 1-1,-1-1 1,0 0 0,0 1 0,1-1-1,-1 0 1,0 1 0,0-1 0,1 0-1,-1 0 1,0 1 0,1-1 0,-1 0-1,0 0 1,1 0 0,-1 1 0,0-1-1,1 0 1,-1 0 0,0 0 0,1 0-1,-1 0 1,1 0 0,6 2-402,0 0 0,1-1 1,-1 0-1,12-1 0,10-1-825,0-1-1,-1-2 1,1-1 0,31-10-1,12-7 898,-71 21 413,6-1 218,-1-1 0,0 2 1,0-1-1,1 1 0,-1-1 0,8 1 0,-13 1-118,1 0 0,-1 0 0,0 1 0,1-1 0,-1 0 0,1 1 0,-1-1 0,0 1 0,0-1 0,1 1 0,-1 0 0,0-1 0,0 1 0,0 0 0,0 0 0,0 0 0,0 0 0,0 0 0,0 0 0,0 0 0,0 0 0,0 0 0,-1 0-1,1 1 1,0-1 0,-1 0 0,1 0 0,-1 1 0,0-1 0,1 0 0,-1 1 0,0-1 0,0 1 0,0 1 0,1 14 767,-1 0 1,-1 0-1,-1 0 0,0 0 0,-7 23 0,0 9 241,9-49-1093,-1 1 0,1 0 1,0 0-1,0 0 0,0 0 0,0 0 0,0 0 0,0 0 1,0-1-1,0 1 0,0 0 0,0 0 0,0 0 1,1 0-1,-1 0 0,0 0 0,0-1 0,2 3 1,-2-3-18,0 0 0,1 0 0,-1 0 0,1 0 0,-1 0 0,1 0 0,-1 0 0,0 0 1,1 0-1,-1 0 0,1 0 0,-1 0 0,0-1 0,1 1 0,-1 0 0,1 0 0,-1 0 1,0-1-1,1 1 0,-1 0 0,0 0 0,1-1 0,-1 1 0,0 0 0,1-1 0,22-25 262,-15 13-230,-1-1 1,0 1-1,-1-1 0,0 0 1,-1-1-1,-1 0 0,4-21 1,-9 43-51,1 0 0,0 0 1,0-1-1,1 1 1,-1 0-1,4 13 0,-3-18 3,-1 0-1,1-1 0,-1 1 0,1 0 1,0 0-1,0 0 0,0 0 0,0-1 1,0 1-1,1 0 0,-1-1 0,0 1 1,1-1-1,-1 0 0,1 1 0,0-1 1,-1 0-1,1 0 0,0 0 0,-1 0 1,1 0-1,0 0 0,0-1 0,0 1 1,0-1-1,0 1 0,0-1 0,4 1 1,3-2 1,0 0 0,0 0 0,0-1 1,0 0-1,-1 0 0,1-1 0,-1-1 1,1 1-1,-1-1 0,12-8 0,7-5 20,39-33 0,-4-6 107,-73 68-114,1 1 0,0 1 0,-9 15 0,14-21 12,0 1-1,0 0 1,1 0 0,1 0-1,-1 0 1,1 1 0,-1 10-1,3-19-18,1 0-1,0 0 0,0 0 0,0 0 0,0 0 1,0 0-1,1 0 0,-1 0 0,0 0 0,0 0 1,1 0-1,-1-1 0,0 1 0,1 0 1,-1 0-1,1 0 0,-1 0 0,1 0 0,-1 0 1,1-1-1,0 1 0,0 0 0,-1-1 0,1 1 1,0 0-1,0-1 0,0 1 0,-1-1 1,1 1-1,0-1 0,0 0 0,0 1 0,0-1 1,0 0-1,0 1 0,0-1 0,0 0 1,0 0-1,0 0 0,0 0 0,0 0 0,0 0 1,0 0-1,1-1 0,5 0 19,0 0 1,0 0-1,-1 0 1,1-1-1,9-4 1,4-3 1,-1 0 0,0-2 0,-1 0 0,26-21 0,-32 22-15,0 0-1,-1-1 0,-1 0 1,0 0-1,0-1 0,-1-1 1,7-13-1,-27 49 9,-12 33-1,19-47-125,1 1 0,1-1 0,0 1 0,0 0 0,1 0 0,0 0 0,1 16 0,-1-25 54,1-1-1,0 1 1,0 0-1,0 0 1,0-1-1,0 1 1,1 0-1,-1-1 1,0 1-1,0 0 0,0 0 1,1-1-1,-1 1 1,0 0-1,1-1 1,-1 1-1,0-1 1,1 1-1,-1 0 1,1-1-1,-1 1 1,1-1-1,-1 1 1,1-1-1,0 1 1,-1-1-1,1 0 0,-1 1 1,1-1-1,0 0 1,-1 1-1,1-1 1,0 0-1,0 0 1,-1 0-1,1 0 1,0 1-1,0-1 1,-1 0-1,1 0 1,0-1-1,0 1 1,2 0-36,-1-1 1,1 0 0,-1 0 0,0-1 0,0 1 0,1 0 0,-1-1-1,0 1 1,0-1 0,0 0 0,2-2 0,15-19-723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5.2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14091,'-2'7'1480,"1"5"-1216,1 1-592,3 1 1233,4-2-817,1-1-249,9-7-135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5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1 16219,'-6'19'914,"-1"0"-1,-15 31 0,-2 3 56,24-53-1008,1 1-1,-1-1 0,1 1 0,-1-1 1,1 0-1,0 1 0,-1-1 0,1 0 1,0 1-1,-1-1 0,1 0 1,0 0-1,-1 0 0,1 1 0,0-1 1,0 0-1,-1 0 0,1 0 1,0 0-1,-1 0 0,2-1 0,3 2-20,-1-1-1,0 1 1,0-1 0,-1 1-1,1 0 1,0 1-1,0-1 1,4 2 0,-2 2 281,1 0 1,-1 0 0,0 1 0,0 0 0,-1 0 0,1 0 0,-1 1 0,6 11-1,-9-16-26,-1 1 0,0-1-1,0 1 1,0-1-1,0 1 1,0-1-1,0 1 1,-1 0-1,1-1 1,-1 1-1,0 0 1,0-1-1,0 1 1,0 0-1,0-1 1,-1 1-1,1 0 1,-1-1-1,0 1 1,0 0-1,0-1 1,0 1-1,0-1 1,0 0-1,-1 1 1,1-1-1,-1 0 1,1 0-1,-4 3 1,-2 2 253,0-1-1,-1 0 1,0 0 0,0-1-1,-12 6 1,18-10-431,0 1 0,-1-1 0,1 0-1,0 0 1,-1 0 0,1 0 0,-1-1 0,1 1-1,-1-1 1,1 1 0,-1-1 0,0 0 0,1 0-1,-1 0 1,1 0 0,-1-1 0,1 1 0,-1-1 0,1 1-1,-1-1 1,1 0 0,-1 0 0,1 0 0,0 0-1,-3-2 1,4 2-82,0-1 0,0 1-1,1 0 1,-1 0 0,0-1-1,1 1 1,-1-1 0,1 1-1,0 0 1,-1-1 0,1 1 0,0-1-1,0 1 1,0-1 0,0 1-1,0-1 1,0 1 0,0-1-1,0 1 1,0 0 0,1-1-1,-1 1 1,1-1 0,-1 1-1,1 0 1,0-1 0,-1 1 0,1 0-1,0 0 1,0-1 0,0 1-1,0 0 1,0 0 0,0 0-1,0 0 1,0 0 0,3-1-1,11-6-512</inkml:trace>
  <inkml:trace contextRef="#ctx0" brushRef="#br0" timeOffset="1">607 65 18076,'-11'13'2440,"7"-5"-1119,2-4-497,6-1 1776,8-3-767,8 0-529,6-6-320,4-4-552,3 1-224,0-4-512,-3 3-312,-9 2-728,-5 3-368,-16 1 1215,-7 4-351,-12 4-192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5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38 18988,'7'7'2089,"12"-7"-1209,8-4-336,9-5 1192,6-1-432,6 1-791,-2 2-305,-7 2-937,-3 5 729,-23 7-216,-9 4-136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6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447 61 15019,'0'-2'98,"1"1"1,-1-1-1,1 0 0,-1 0 1,0 1-1,0-1 0,0 0 0,1 0 1,-2 0-1,1 0 0,0 1 1,0-1-1,-1 0 0,1 0 0,-1 1 1,1-1-1,-1 0 0,0 1 1,0-1-1,1 0 0,-1 1 0,-1-1 1,1 1-1,0-1 0,0 1 0,0 0 1,-1 0-1,1-1 0,0 1 1,-1 0-1,1 0 0,-1 0 0,0 1 1,1-1-1,-1 0 0,0 0 1,1 1-1,-1-1 0,-3 1 0,0-2 128,-1 1-1,0 0 0,-1 1 0,1 0 0,0 0 0,0 0 0,0 0 0,0 1 0,0 0 0,0 1 0,-9 2 0,-1 3-17,1 1-1,0 1 0,1 0 0,0 1 1,0 0-1,1 1 0,0 1 1,-17 20-1,2 2 197,1 1-1,-26 45 1,37-52-99,0 0 0,-11 32 0,23-50-201,0 1 0,1-1-1,0 1 1,1 0-1,0-1 1,1 1-1,0 0 1,0 0-1,3 19 1,-2-26-79,1-1 0,-1 0 0,1 1 0,0-1 0,1 0 0,-1 0 0,0 0-1,1 0 1,0 0 0,-1 0 0,1 0 0,0-1 0,1 1 0,-1-1 0,0 1 0,6 3 0,-4-3-11,1-1 1,0 1 0,0-1 0,0 0-1,0 0 1,0-1 0,0 1-1,0-1 1,10 1 0,0-2-5,-1 0 1,1-1-1,-1 0 1,0-1-1,1 0 1,-1-2-1,16-5 1,-17 5 32,0-2 0,0 0 0,20-12 0,-29 16-13,0-1 0,-1 0 0,1 0 0,0 0 0,-1 0 0,0 0 0,0-1 0,0 1-1,0-1 1,0 0 0,-1 0 0,0 0 0,0 0 0,3-8 0,-4 10-13,-1 0 0,1 0 0,-1 0 0,0 0 0,0 0 0,0 0 0,0 0 0,0 0 0,0 1 0,0-1 0,-1 0 0,1 0 0,-1 0-1,1 0 1,-1 0 0,0 1 0,0-1 0,1 0 0,-1 1 0,-1-1 0,0-1 0,-1 0 7,1 1 1,-1 0-1,0-1 1,0 2-1,0-1 0,0 0 1,0 0-1,0 1 1,0 0-1,-1 0 0,-3-1 1,-3-1 12,0 2-1,0-1 1,-1 1 0,1 1 0,0 0 0,-1 0 0,-12 3 0,15-1-34,-1 0 0,1 0 0,0 1 0,-10 5 1,16-7-7,0-1 1,1 1-1,-1 0 1,0 0 0,0 0-1,1 0 1,-1 0-1,1 1 1,-1-1 0,1 0-1,-1 1 1,1-1-1,0 1 1,0-1 0,0 1-1,0 0 1,0-1 0,0 1-1,0 0 1,0 0-1,1 0 1,-1 0 0,0 3-1,1-4 1,1 0 0,-1 0 0,0 0 0,0 0 0,1 0 0,-1 0 0,1 0 0,-1 0 0,1-1 0,-1 1 0,1 0 0,0 0 0,-1 0 0,1-1 0,0 1 0,0 0 0,-1-1 0,1 1-1,0 0 1,0-1 0,0 1 0,0-1 0,0 0 0,0 1 0,0-1 0,0 0 0,0 1 0,0-1 0,2 0 0,33 2-46,-9-3-24,0-2-1,0-1 1,0-2 0,43-13 0,101-49-325,-163 64 388,-6 3 11,0 0 0,1 0 0,-1 0 0,0 0 0,0 0 0,1 1 0,-1-1 0,1 1 0,-1-1 0,0 1 0,5 0 0,-7 0 5,1 1 1,-1-1-1,0 0 1,0 1-1,1-1 0,-1 0 1,0 1-1,1-1 1,-1 1-1,0-1 0,0 0 1,0 1-1,0-1 1,1 1-1,-1-1 0,0 1 1,0-1-1,0 0 1,0 1-1,0-1 0,0 1 1,0-1-1,0 1 1,0-1-1,0 1 0,0-1 1,-1 0-1,1 1 1,0-1-1,0 1 0,0-1 1,0 0-1,-1 1 1,1-1-1,0 1 0,0-1 1,-1 0-1,0 1 1,-9 20 189,9-20-176,-9 17 131,-1-1-81,1 0 0,1 1 0,-13 35 0,22-52-140,0-1 0,-1 1 0,1 0 0,0-1 0,0 1 0,0-1 0,-1 1 0,1 0 0,0-1 0,0 1 0,0 0 0,0-1 0,0 1 0,0 0 0,0-1 0,0 1 0,0 0 0,0-1 0,0 1 0,1-1 0,-1 1 0,0 0 0,0-1 0,1 1 0,-1-1 0,0 1 0,1 0 0,0-1-5,0 0 0,0 0 0,0 0 0,0 0 0,-1 0 0,1-1 0,0 1 0,0 0 0,0 0 0,-1-1-1,1 1 1,0-1 0,0 1 0,-1 0 0,1-1 0,0 1 0,0-2 0,31-28-1119,-7 2 259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7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49 18828,'1'1'136,"0"0"0,0 0 0,0 0 0,-1 0 0,1 0 0,0 0 0,0 0 0,-1 0-1,1 0 1,0 1 0,-1-1 0,1 0 0,-1 1 0,0-1 0,1 0 0,-1 1 0,0-1 0,0 0 0,0 1 0,0-1 0,0 0 0,0 1 0,0-1 0,-1 3 0,-8 38 1257,7-38-956,-67 190 3063,66-187-3442,-1 9 33,12-21-105,13-24-73,28-88-226,-27 58 262,-22 58 52,0 0 1,0 0 0,0 0 0,1 1 0,-1-1 0,0 0 0,1 0 0,-1 0 0,1 0 0,-1 1 0,1-1 0,-1 0 0,1 0 0,0 1 0,-1-1 0,1 1 0,0-1 0,-1 0 0,1 1 0,0-1 0,0 1 0,0 0 0,0-1 0,-1 1 0,1 0 0,0-1 0,1 1-1,0 0 9,0 1 0,0-1 0,0 1 0,0 0 0,-1 0 0,1 0 0,0 0-1,-1 0 1,1 0 0,1 2 0,19 11 39,-14-12-43,0 1 0,1-1 0,-1-1 0,0 0 1,1 0-1,-1 0 0,1-1 0,-1 0 1,1-1-1,-1 0 0,1-1 0,-1 1 1,0-1-1,1-1 0,14-6 0,-10 3 16,1-1 0,-1 0-1,-1-1 1,1 0 0,-1-1-1,-1 0 1,0-1 0,14-15-1,-6-6 61,-19 30-80,0 1 0,0-1 1,1 1-1,-1-1 0,0 1 1,0-1-1,0 1 0,0-1 1,0 1-1,0-1 0,0 1 1,0-1-1,0 1 0,0-1 1,0 0-1,0 1 0,0-1 1,0 1-1,0-1 0,0 1 1,-1-1-1,1 0 0,-1 1 2,0 0-1,1 0 1,-1 0-1,0-1 1,0 1-1,1 0 1,-1 0-1,0 0 0,0 0 1,1 0-1,-1 0 1,0 1-1,0-1 1,1 0-1,-1 0 1,0 0-1,1 1 1,-1-1-1,0 0 1,1 1-1,-1-1 0,0 1 1,-9 5 16,1-1-1,0 2 1,0-1 0,0 1-1,1 1 1,0 0 0,-8 11-1,0 0 48,2 1-1,-16 27 0,26-40-31,0 1-1,0 0 1,1 0 0,0 0 0,-3 12-1,6-19-26,-1 0-1,1 1 1,0-1-1,0 1 1,-1-1-1,1 1 1,0-1-1,1 1 1,-1-1-1,0 1 1,0-1-1,1 0 1,-1 1-1,0-1 1,1 1-1,0-1 1,-1 0-1,1 1 1,0-1-1,0 0 1,-1 0-1,1 0 1,0 1-1,0-1 1,0 0-1,0 0 1,1 0-1,-1-1 1,0 1-1,0 0 1,1 0-1,-1-1 1,0 1-1,1-1 1,-1 1-1,0-1 1,3 1-1,3 0 17,1 0 0,-1 0 0,1-1 0,0 0-1,-1 0 1,1-1 0,-1 0 0,1 0 0,9-4-1,12-4 16,26-13-1,-43 18-28,125-61 66,-106 49-66,-29 15-8,0 0-1,0 0 1,0 0-1,0 0 1,0 0-1,0 1 1,0-1-1,0 1 1,0-1-1,0 1 1,1 0-1,2 0 1,-5 0-1,1 0 1,-1 0 0,0 1 0,1-1 0,-1 0-1,1 0 1,-1 0 0,0 1 0,1-1-1,-1 0 1,0 0 0,0 1 0,1-1 0,-1 0-1,0 1 1,0-1 0,1 0 0,-1 1 0,0-1-1,0 0 1,0 1 0,0-1 0,0 1-1,1 0 1,-3 17 82,1-15-59,0 0-1,1 1 1,-1-1-1,1 0 1,0 0-1,0 0 0,0 4 1,0-7-19,0 0-1,0 1 1,0-1-1,0 1 1,1-1 0,-1 0-1,0 1 1,0-1 0,0 0-1,0 1 1,1-1 0,-1 0-1,0 1 1,0-1-1,1 0 1,-1 1 0,0-1-1,1 0 1,-1 0 0,0 1-1,1-1 1,-1 0-1,1 0 1,0 1 0,0-1 1,0 0-1,1 0 0,-1 0 0,0 0 1,0-1-1,0 1 0,0 0 1,0 0-1,0-1 0,0 1 0,0 0 1,1-2-1,13-5 25,-1-2 0,0 1 0,14-14 0,-15 12-44,0 1 1,0 0 0,20-9 0,-32 17 8,0 0 1,1 1-1,-1-1 1,0 1-1,0-1 1,1 1-1,-1 0 1,0 0-1,1-1 1,-1 1-1,0 0 1,1 0-1,-1 0 1,0 1 0,1-1-1,-1 0 1,0 0-1,2 1 1,-2 0-5,0-1 0,-1 1 0,1 0 0,0-1 1,-1 1-1,1 0 0,-1 0 0,1 0 0,-1-1 0,1 1 1,-1 0-1,1 0 0,-1 0 0,0 0 0,0 0 1,1 0-1,-1 0 0,0 0 0,0 0 0,0 0 0,0 0 1,0 0-1,0 0 0,0-1 0,-1 3 0,-10 36-503,9-34 225,0-1 0,1 1 1,-1 0-1,1 0 0,0 0 1,0 0-1,0 0 0,1 0 1,0 0-1,0 8 0,1-13 258,-1 1-1,0-1 0,0 0 1,0 1-1,0-1 1,1 0-1,-1 0 1,0 1-1,0-1 0,0 0 1,1 1-1,-1-1 1,0 0-1,0 0 1,1 0-1,-1 1 0,0-1 1,1 0-1,-1 0 1,0 0-1,1 0 1,-1 0-1,0 1 0,1-1 1,-1 0-1,0 0 1,1 0-1,-1 0 1,0 0-1,1 0 0,-1 0 1,0 0-1,1 0 1,-1 0-1,0-1 1,1 1-1,-1 0 0,0 0 1,1 0-1,-1 0 1,0 0-1,1-1 1,-1 1-1,0 0 0,1 0 1,-1-1-1,16-11-755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7.2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317 163 18780,'3'-5'289,"0"0"0,-1-1 0,1 1 0,-1-1 0,0 0 0,0 1 0,-1-1 0,0 0 0,0 0 0,0 0 0,-1 0 0,0-10 0,-1 13-193,1-1 0,-1 0 0,1 1 1,-1 0-1,0-1 0,-1 1 0,1-1 0,0 1 0,-1 0 1,0 0-1,0 0 0,0 0 0,0 0 0,0 1 1,-1-1-1,1 0 0,-1 1 0,0 0 0,0-1 1,1 1-1,-1 1 0,-1-1 0,-2-2 0,1 3-65,1-1 0,-1 1-1,1-1 1,-1 1 0,1 0 0,-1 1-1,1-1 1,-1 1 0,0 0-1,1 0 1,-1 1 0,1-1 0,-6 2-1,2 0-19,0 1-1,0 0 0,0 0 1,1 1-1,-1 0 1,-11 8-1,4 0-23,0 0 0,1 0 0,1 1 0,0 1 1,-19 29-1,23-30 11,1 0 0,0 1 1,-9 24-1,15-34 1,0 0 0,1 1 0,0-1 0,0 1 0,0-1 0,0 1 0,0 0 0,1-1 1,0 1-1,0 0 0,1-1 0,-1 1 0,1-1 0,0 1 0,0 0 0,3 6 0,-2-9-1,0 1 0,0 0-1,0-1 1,0 0 0,1 0 0,-1 1-1,1-1 1,0-1 0,0 1 0,0 0 0,-1-1-1,2 1 1,-1-1 0,0 0 0,0 0-1,0 0 1,0-1 0,1 1 0,-1-1 0,0 1-1,6-1 1,4 0-34,0-1 0,0 0 0,0 0 0,17-5 0,-9-1-45,0 0 1,0-1-1,-1-1 1,0-1 0,-1-1-1,0-1 1,-1 0-1,0-2 1,-1 0 0,0-1-1,-1 0 1,-1-1-1,-1-1 1,0-1 0,-1 0-1,17-32 1,-19 25-95,-12 25 172,1 0-1,0 0 1,0 1 0,0-1-1,-1 0 1,1 0 0,0 1 0,-1-1-1,1 0 1,0 0 0,0 0-1,-1 0 1,1 1 0,0-1-1,-1 0 1,1 0 0,0 0 0,-1 0-1,1 0 1,0 0 0,-1 0-1,1 0 1,0 0 0,-1 0-1,1 0 1,0 0 0,-1 0-1,1 0 1,0 0 0,-1 0 0,1 0-1,0-1 1,-1 1 0,1 0-1,0 0 1,0 0 0,-1 0-1,1-1 1,0 1 0,0 0 0,-1 0-1,1-1 1,0 1 0,0 0-1,-1 0 1,1-1 0,0 1-1,0 0 1,0-1 0,0 1-1,0 0 1,0-1 0,-1 1 0,1 0-1,0-1 1,0 1 0,0 0-1,0-1 1,0 1 0,0 0-1,0-1 1,0 1 0,0 0 0,1-1-1,-1 1 1,0-1 0,-8 8 9,1 1 1,0 0-1,0 0 1,0 1-1,1 0 0,1 0 1,-10 19-1,6-8 150,1 1-1,-11 42 0,18-59-117,0 1 0,0-1-1,1 1 1,-1-1 0,1 1-1,0-1 1,0 1 0,1-1 0,-1 1-1,1-1 1,2 8 0,-2-10-23,0 0 0,0 0 0,0-1 1,0 1-1,1 0 0,-1-1 0,0 1 0,1-1 0,-1 1 1,1-1-1,-1 0 0,1 0 0,0 0 0,0 0 0,-1 0 1,1 0-1,0 0 0,0 0 0,0-1 0,0 1 0,0-1 1,0 1-1,0-1 0,0 0 0,0 0 0,0 0 0,4 0 1,3-1-3,0 0 0,1-1 0,-1-1-1,0 1 1,0-1 0,0-1 0,-1 1 0,1-2 0,-1 1 0,0-1 0,0 0 0,-1-1 0,1 0 0,-1 0 0,0 0 0,-1-1 0,9-12 0,-2 3-34,-1-1-1,-1 0 1,0-1 0,-1 0-1,-2-1 1,0 1 0,7-23-1,-13 32 3,-1 7 9,0-1 0,0 1 0,0-1 0,0 0 0,-1 0 0,0 1 0,1-1 0,-1 0 0,0 0 0,-1-5 0,1 8 8,0 0 1,0 0-1,0-1 1,0 1-1,0 0 1,0 0-1,0 0 1,0 0-1,-1-1 1,1 1-1,0 0 1,0 0-1,0 0 0,0 0 1,0 0-1,0 0 1,0 0-1,-1-1 1,1 1-1,0 0 1,0 0-1,0 0 1,0 0-1,0 0 1,-1 0-1,1 0 1,0 0-1,0 0 1,0 0-1,0 0 0,-1 0 1,1 0-1,0 0 1,0 0-1,0 0 1,0 0-1,-1 0 1,1 0-1,0 0 1,0 0-1,0 0 1,0 0-1,0 0 1,-1 0-1,1 0 0,0 1 1,0-1-1,0 0 1,0 0-1,0 0 1,0 0-1,-1 0 1,1 0-1,0 0 1,0 1-1,0-1 1,0 0-1,0 0 1,0 0-1,0 0 1,0 1-1,-8 9-15,1 4 32,1 1 0,0-1 0,1 1 1,0-1-1,2 1 0,0 1 0,0-1 0,1 0 0,1 1 0,1 17 1,0-31-1,0 1 1,1 0 0,-1 0 0,0-1 0,1 1 0,-1 0 0,1-1 0,0 1-1,0-1 1,0 1 0,0-1 0,1 1 0,-1-1 0,1 1 0,-1-1-1,4 3 1,-3-3-40,0-1 0,-1 0-1,1 0 1,0 0 0,0 0-1,0 0 1,0-1 0,0 1-1,0 0 1,0-1 0,1 1 0,-1-1-1,0 0 1,0 0 0,0 0-1,4 0 1,1-2-98,0 1 1,0-1-1,0 0 0,0-1 0,-1 1 1,1-1-1,-1-1 0,0 1 0,0-1 1,0 0-1,7-7 0,-5 4 20,-1-1 0,0 0 0,0-1 0,-1 1 0,9-17 0,4-13-395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13 19436,'7'-2'489,"-1"0"1,1 0-1,-1 0 0,1 0 1,13 0-1,-18 2-391,0 0 0,-1 0 1,1 0-1,0 0 0,-1 0 1,1 0-1,0 1 0,-1-1 0,1 1 1,-1-1-1,1 1 0,0 0 1,-1 0-1,0-1 0,1 1 0,-1 0 1,1 0-1,-1 0 0,0 0 1,0 1-1,0-1 0,0 0 0,0 1 1,0-1-1,0 0 0,0 1 1,0-1-1,0 1 0,-1-1 0,1 3 1,0 1 16,0 1 0,0-1 0,-1 0 0,0 0 0,0 1 0,0-1 0,-1 0 0,0 0 0,0 1 0,0-1 0,-1 0 0,1 0 0,-1 0 0,-1-1 0,1 1 0,-5 6 0,-5 9 190,-1-2 0,-21 24 0,33-41-301,-49 50 579,32-34-279,1 1 1,-15 20-1,31-38-288,1 1-1,-1-1 1,1 1-1,-1 0 1,1-1 0,0 1-1,-1 0 1,1-1-1,0 1 1,-1 0 0,1 0-1,0-1 1,0 1-1,0 0 1,0 0 0,0 0-1,0-1 1,0 1-1,0 1 1,0-1-7,0-1 1,1 1-1,-1-1 0,0 1 1,1-1-1,-1 1 0,1-1 1,-1 0-1,1 1 0,-1-1 1,1 0-1,-1 1 0,1-1 1,-1 0-1,1 0 0,-1 1 1,1-1-1,-1 0 0,1 0 1,0 0-1,37 0 132,-31-1-139,224-34-2189,-214 29 1040,-17 6 1123,1 0 1,-1 0-1,0 0 1,1 0-1,-1 0 0,0 0 1,0 0-1,1 0 1,-1-1-1,0 1 0,1 0 1,-1 0-1,0 0 1,0 0-1,0-1 0,1 1 1,-1 0-1,0 0 1,0-1-1,0 1 0,1 0 1,-1 0-1,0-1 1,0 1-1,0 0 1,0-1-1,0 1 0,0 0 1,0 0-1,0-1 1,0 1-1,0 0 0,0-1 1,0 1-1,0 0 1,0-1-1,0 1 0,0 0 1,0 0-1,0-1 1,0 1-1,0 0 0,0-1 1,0 1-1,-1 0 1,1 0-1,0-1 0,0 1 1,0 0-1,-1 0 1,1-1-1,0 1 0,0 0 1,0 0-1,-1 0 1,1-1-1,-1 1 0,-14-8-828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8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35 17052,'-20'-3'1904,"17"3"-1008,4 0-312,19 0 945,6 2-217,8-1-512,7-1-456,2-3-80,1-5-72,-5-15-176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8.4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0 20444,'2'10'468,"-1"1"-1,0-1 1,0 0-1,-1 1 1,-1-1-1,-2 16 1,-16 63 1027,7-39-196,8-35-1063,-4 20 312,2 1-1,-3 52 0,9-83-507,0-1 0,0 1 1,0 0-1,1-1 0,0 0 0,0 1 1,0-1-1,0 1 0,3 5 1,-3-8-27,1-1 0,-1 1 0,0 0 0,0-1 0,1 1 1,-1-1-1,1 1 0,-1-1 0,1 0 0,-1 0 0,1 0 1,0 0-1,0 0 0,0 0 0,-1 0 0,1-1 0,0 1 1,0 0-1,0-1 0,0 0 0,0 1 0,0-1 0,4 0 1,2-1 0,1 0 0,-1 0 0,1-1 0,-1 0 0,0 0 0,0-1 1,0 0-1,0 0 0,-1-1 0,1 0 0,9-7 0,10-9 28,38-34 1,-14 6 15,-1-2 0,-3-2 1,62-87-1,-108 137-74,3-4-139,0 1 1,-1-1 0,0 0 0,4-7-1,-7 13 65,0 0 0,0-1 0,0 1 0,-1 0 0,1 0 0,0-1 0,0 1 0,0 0 0,0 0 0,0-1 0,0 1 0,0 0 0,-1 0 0,1 0 0,0-1 0,0 1 0,0 0 0,0 0 0,-1 0 0,1 0 0,0-1 0,0 1 0,0 0 0,-1 0 0,1 0 0,0 0 0,0 0 0,-1 0 0,1 0 0,0 0 0,0-1 0,-1 1 0,1 0 0,0 0 0,0 0 0,-1 0 0,1 0 0,0 0 0,0 1 0,-1-1-1,1 0 1,0 0 0,0 0 0,-1 0 0,1 0 0,0 0 0,-1 1 0,-13 2-1163,-2 3 193,-5 3-328</inkml:trace>
  <inkml:trace contextRef="#ctx0" brushRef="#br0" timeOffset="1">341 397 18524,'15'30'1608,"2"-14"-1168,-1-3-320,2-6 200,5-5-448,0-8 264,3-1-256,1-8-224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8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178 133 15307,'0'-2'111,"0"1"0,0-1 0,0 1-1,0-1 1,0 1 0,-1-1 0,1 1 0,0-1-1,-1 1 1,1-1 0,-1 1 0,0 0 0,0-1-1,1 1 1,-1 0 0,0 0 0,0 0 0,0-1-1,0 1 1,0 0 0,0 0 0,-1 0 0,1 0-1,0 1 1,-1-1 0,1 0 0,0 1 0,-1-1-1,1 0 1,0 1 0,-1 0 0,1-1 0,-1 1-1,1 0 1,-1 0 0,-2 0 0,0 0 64,0 1 1,0-1 0,0 1-1,0 0 1,0 1 0,0-1-1,0 1 1,0 0-1,0-1 1,1 2 0,-1-1-1,-4 4 1,-1 1-18,1 1 1,1 0-1,0 0 0,0 0 1,0 1-1,1 0 0,0 0 1,1 0-1,0 1 0,1 0 0,0 0 1,0 0-1,-2 13 0,5-22-133,1 0 0,0 0-1,0 0 1,0 0-1,-1 0 1,1 0-1,0 0 1,1 0-1,-1 0 1,0 0-1,0 0 1,0 0-1,1 0 1,-1 0-1,0 0 1,1 0-1,-1 0 1,1 0 0,-1 0-1,1 0 1,-1 0-1,1-1 1,-1 1-1,1 0 1,0 0-1,0-1 1,-1 1-1,1-1 1,0 1-1,0 0 1,0-1-1,0 0 1,0 1-1,0-1 1,0 1 0,0-1-1,0 0 1,-1 0-1,1 0 1,0 1-1,1-1 1,-1 0-1,0 0 1,0 0-1,0-1 1,0 1-1,0 0 1,-1 0-1,3-1 1,4 0 77,1-1-1,0 0 1,-1-1 0,1 1-1,7-5 1,-13 6-71,27-13 441,34-22-1,-56 31-345,0 1 1,-1-1 0,1 0-1,-1-1 1,-1 1 0,1-1-1,-1 0 1,0-1 0,0 1-1,7-14 1,-12 18-91,1 1 1,0 0-1,-1-1 1,1 1-1,-1-1 1,1 1-1,-1-1 0,0 0 1,0 1-1,0-1 1,1 1-1,-2-1 1,1 1-1,0-1 0,0 0 1,0 1-1,-1-1 1,1 1-1,-1-1 1,1 1-1,-1-1 0,1 1 1,-3-3-1,2 3-7,-1-1-1,1 1 1,-1-1 0,0 1-1,0 0 1,0 0-1,0 0 1,0 0 0,0 0-1,0 0 1,0 0-1,0 1 1,0-1-1,0 1 1,-3-1 0,0 1-95,0-1 1,0 1-1,0 0 1,0 0-1,0 0 1,0 1-1,0 0 1,0 0-1,0 0 1,0 1-1,0 0 1,0 0-1,1 0 1,-7 4-1,9-5-60,1 0 0,-1 0-1,1 0 1,-1 1 0,1-1-1,0 1 1,0-1 0,0 1 0,0 0-1,0-1 1,0 1 0,0 0-1,0-1 1,1 1 0,-1 0-1,0 3 1,1-3-48,0-1-1,0 0 1,0 1-1,0-1 1,1 1 0,-1-1-1,1 0 1,-1 1 0,1-1-1,-1 0 1,1 1-1,-1-1 1,1 0 0,0 0-1,0 0 1,0 0 0,2 2-1,0 0-141,1 0 0,0 0 0,0-1 0,0 1 0,0-1 0,0 0 0,0-1 0,0 1-1,1-1 1,-1 1 0,1-1 0,8 0 0,5 0-610,0-1 0,0-1-1,-1 0 1,1-2 0,0 0 0,-1-1-1,33-12 1,-34 10 475,-1-1-1,0-1 1,19-12-1,-23 12 1095,-1 1-1,0-2 0,0 0 1,13-16-1,-21 22-411,0 0 0,0 0-1,0 0 1,-1 0 0,1 0-1,-1 0 1,0 0 0,0 0-1,1-4 1,-2 6-120,1 1 1,-1-1-1,0 0 0,0 0 0,0 0 1,0 1-1,0-1 0,0 0 1,0 0-1,-1 0 0,1 1 1,0-1-1,0 0 0,-1 0 0,1 0 1,0 1-1,-1-1 0,1 0 1,0 1-1,-1-1 0,1 0 1,-1 1-1,0-1 0,1 1 1,-1-1-1,1 1 0,-1-1 0,0 1 1,1-1-1,-1 1 0,0-1 1,0 1-1,1 0 0,-1 0 1,0-1-1,0 1 0,1 0 0,-1 0 1,0 0-1,0 0 0,-1 0 1,-5 0 198,1 0 0,-1 0 0,0 1 0,0 0 0,0 1 1,0 0-1,1 0 0,-1 0 0,-12 6 0,-56 35 649,74-42-945,-4 2 30,0-1-11,0 1 0,1 0 1,-1 0-1,1 0 0,0 1 0,0-1 0,0 1 1,0 0-1,0 0 0,1 0 0,-6 9 1,9-13-33,0 1 1,0 0 0,0-1 0,1 1 0,-1 0 0,0-1 0,0 1-1,0-1 1,0 1 0,0 0 0,1-1 0,-1 1 0,0-1-1,1 1 1,-1-1 0,0 1 0,1-1 0,-1 1 0,1-1 0,-1 1-1,0-1 1,1 0 0,-1 1 0,1-1 0,0 0 0,-1 1-1,1-1 1,-1 0 0,1 1 0,-1-1 0,1 0 0,0 0 0,-1 0-1,1 0 1,-1 0 0,1 0 0,0 0 0,0 0 0,27 3-113,-26-3 96,94-2-396,-62 0 243,0 1 1,0 2-1,43 7 1,-72-7 185,0 0 1,1 0-1,-1 1 0,0 0 1,0 0-1,0 0 1,0 1-1,-1 0 0,7 4 1,-9-6 6,-1 0 1,0 0-1,0 0 0,-1 0 1,1 1-1,0-1 1,0 0-1,0 0 0,-1 1 1,1-1-1,-1 0 0,1 1 1,-1-1-1,1 0 1,-1 1-1,0 2 0,0-2 10,0 0 0,0-1 0,-1 1 0,1 0 0,-1 0 0,1 0 0,-1 0 0,0 0 0,0-1 0,0 1 0,0 0 0,0-1 0,0 1 0,0-1 0,-3 3 0,-11 10 68,1-2 1,-2 0 0,0-1 0,0 0 0,-1-1 0,0-1 0,-1-1 0,0 0 0,0-2 0,-26 7 0,42-12-182,0-1 1,0 1 0,1-1 0,-1 0 0,0 0 0,0 0-1,0 1 1,1-2 0,-1 1 0,0 0 0,0 0 0,0 0-1,1-1 1,-1 1 0,0-1 0,1 0 0,-1 1 0,0-1 0,1 0-1,-1 0 1,1 0 0,-1 0 0,1 0 0,0 0 0,-1-1-1,-1-1 1,2 0 9,0 0 0,0 0 1,0 0-1,0 0 0,0 0 0,0 0 0,1 0 0,0-1 0,-1 1 0,1 0 0,1 0 0,-1 0 0,0-1 0,2-4 1,11-40-664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39:59.7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0 19076,'1'1'98,"0"0"-1,0 0 1,0 0-1,0-1 1,0 1-1,0 0 1,0 0-1,-1 0 1,1 0-1,0 1 1,-1-1-1,1 0 1,-1 0 0,1 0-1,-1 0 1,0 1-1,1-1 1,-1 0-1,0 0 1,0 1-1,0-1 1,0 0-1,0 1 1,0-1-1,0 0 1,0 0-1,-1 3 1,-10 43 844,9-38-401,-15 52 458,4 0 0,2 1 0,2 1 0,1 74 0,8-133-946,1 1 0,-1 0 1,1-1-1,0 1 0,0-1 1,4 8-1,-5-11-48,0-1 0,0 1 0,1-1 0,-1 1 0,0-1 0,0 1 0,1-1 0,-1 1 0,0-1 0,1 0 0,-1 1 0,1-1 1,-1 0-1,1 1 0,-1-1 0,0 0 0,1 1 0,-1-1 0,1 0 0,-1 0 0,1 0 0,-1 1 0,1-1 0,0 0 0,0 0-4,0-1 0,0 1-1,0-1 1,0 1 0,0-1 0,-1 1 0,1-1 0,0 0 0,0 1-1,-1-1 1,1 0 0,0 0 0,-1 1 0,1-1 0,-1 0-1,1 0 1,-1 0 0,1 0 0,0-1 0,5-12-12,0 0 0,-1 0 0,-1-1 0,0 1 0,2-18 0,5-78-150,-10 104 146,0-2-17,-1 1-1,0-1 1,0 0-1,0 1 1,-1-1-1,0 1 1,0-1-1,-1 1 1,-4-13-1,6 20 31,0 0-1,0 0 1,0-1-1,0 1 1,0 0-1,0 0 1,0 0-1,0 0 1,-1-1-1,1 1 1,0 0 0,0 0-1,0 0 1,0 0-1,0 0 1,0-1-1,0 1 1,0 0-1,-1 0 1,1 0-1,0 0 1,0 0 0,0 0-1,0 0 1,0 0-1,-1 0 1,1-1-1,0 1 1,0 0-1,0 0 1,0 0-1,-1 0 1,1 0 0,0 0-1,0 0 1,0 0-1,0 0 1,-1 0-1,1 0 1,0 0-1,0 0 1,0 0-1,0 1 1,-1-1-1,1 0 1,0 0 0,0 0-1,0 0 1,0 0-1,0 0 1,-1 0-1,1 0 1,0 0-1,0 1 1,0-1-1,0 0 1,-4 10-42,3-2 38,0-1-1,1 1 1,0 0 0,0-1-1,1 1 1,0-1 0,0 1-1,1-1 1,0 1-1,0-1 1,1 0 0,0 0-1,0 0 1,1 0 0,5 9-1,-3-9 21,1 1 0,-1 0-1,1-1 1,0 0 0,1-1-1,-1 0 1,2 0 0,-1 0-1,0-1 1,1-1 0,10 5-1,-9-5 13,-1-1 0,1 0-1,-1 0 1,1-1-1,0-1 1,0 0 0,0 0-1,0-1 1,-1 0 0,1 0-1,11-3 1,-13 2-6,-1-1 1,1 0 0,-1-1-1,0 0 1,0 0-1,0 0 1,0-1-1,0 0 1,-1 0-1,0-1 1,0 0 0,0 0-1,-1 0 1,1-1-1,5-7 1,-7 7 2,-1 1 1,0 0-1,0-1 1,0 0-1,-1 0 1,0 0 0,0 0-1,0 0 1,1-11-1,-3 15-17,1 0 0,-1-1 0,0 1-1,0 0 1,0 0 0,0 0 0,-1 0 0,1 0 0,0 0-1,-1-1 1,1 1 0,-1 0 0,0 0 0,0 0-1,0 1 1,0-1 0,0 0 0,0 0 0,0 0-1,-1 1 1,1-1 0,-1 1 0,1-1 0,-1 1 0,0 0-1,1-1 1,-1 1 0,0 0 0,0 0 0,0 0-1,-3-1 1,2 1-1,0 1 0,0 0 0,0-1 0,0 1 0,0 0 0,-1 0 0,1 1 0,0-1 0,0 1 0,0-1 0,0 1 0,0 0 0,0 0 1,0 1-1,1-1 0,-1 0 0,0 1 0,1 0 0,-1-1 0,1 1 0,-1 0 0,-3 4 0,-1 2 2,0-1 0,0 1 0,1 0 1,0 1-1,-7 13 0,10-17-3,1 1-1,-1-1 1,1 1 0,0 0 0,1-1 0,-1 1-1,1 0 1,0 0 0,1 7 0,-1-11-2,2 0 0,-1-1 0,0 1 0,0-1 0,0 1 0,1 0 0,-1-1 0,1 1 1,-1-1-1,1 1 0,0-1 0,-1 1 0,1-1 0,0 0 0,0 1 0,0-1 0,0 0 0,0 0 0,0 1 1,1-1-1,-1 0 0,0 0 0,1 0 0,-1-1 0,0 1 0,1 0 0,-1 0 0,1-1 0,-1 1 1,1-1-1,0 1 0,-1-1 0,1 0 0,-1 0 0,1 1 0,0-1 0,2-1 0,6 1 7,0-1 0,1-1 0,-1 1 0,0-2-1,0 0 1,-1 0 0,1 0 0,13-8 0,73-45 39,-87 50-38,23-16-4,-23 15-2,0 0 0,1 1 0,18-10 0,-27 16-1,-1 0 0,1 0-1,-1-1 1,0 1 0,1 0-1,-1 0 1,1 0 0,0-1-1,-1 1 1,1 0-1,-1 0 1,1 0 0,-1 0-1,1 0 1,-1 0 0,1 0-1,-1 0 1,1 0 0,-1 1-1,1-1 1,-1 0 0,1 0-1,-1 0 1,1 0 0,-1 1-1,1-1 1,-1 0-1,1 1 1,0 0 4,-1 0 1,1 0-1,-1 0 0,0 0 1,1 0-1,-1-1 0,0 1 0,0 0 1,0 0-1,0 0 0,0 0 1,0 0-1,0 0 0,0 2 1,-13 42 262,9-35-167,3-6-75,-2 5 75,1 1-1,0-1 1,0 1-1,1 0 0,0 10 1,1-19-89,0 1 1,0-1-1,0 0 1,0 1-1,0-1 1,0 0 0,1 1-1,-1-1 1,1 0-1,-1 1 1,1-1-1,-1 0 1,1 0-1,0 0 1,0 1-1,-1-1 1,1 0-1,0 0 1,0 0-1,0 0 1,0 0 0,0-1-1,0 1 1,1 0-1,-1 0 1,0-1-1,0 1 1,0 0-1,1-1 1,-1 0-1,0 1 1,1-1-1,-1 0 1,0 1 0,1-1-1,-1 0 1,1 0-1,-1 0 1,0 0-1,1-1 1,-1 1-1,0 0 1,1 0-1,-1-1 1,2 0-1,15-4-30,1-1-1,-1 0 1,-1-2-1,1 0 1,27-18-1,-24 13-212,0 2-1,42-17 0,-62 28 213,0 0 0,0-1 0,-1 1 0,1 0 0,0 0 0,-1-1-1,1 1 1,0 0 0,0 0 0,-1 0 0,1 0 0,0 0 0,0 0 0,-1 0-1,1 0 1,0 0 0,0 1 0,-1-1 0,1 0 0,0 0 0,0 1 0,0 0 0,0-1 5,-1 1 1,0-1 0,1 1 0,-1 0-1,0-1 1,0 1 0,0 0 0,0-1 0,1 1-1,-1 0 1,0-1 0,0 1 0,0 0-1,0-1 1,-1 1 0,1-1 0,0 1 0,0 0-1,0-1 1,-1 2 0,-18 37-267,16-33 196,-31 63-1980,33-69 2003,1 1 0,0-1 0,0 1 0,-1-1 0,1 1 0,0-1 0,0 0 0,-1 1 0,1-1 0,0 1 0,0-1 0,0 1 0,0-1 0,0 1 0,0-1 0,0 1 0,0-1 0,0 1 0,0-1 0,0 1 0,0-1 0,0 1 0,0-1 0,1 1 0,-1-1 0,0 1 0,0-1 0,1 1 0,0-1 12,0 0-1,-1 0 0,1 0 0,0 0 0,0 0 1,0 0-1,-1 0 0,1-1 0,0 1 1,0 0-1,-1-1 0,1 1 0,0 0 0,0-1 1,-1 1-1,1-1 0,0 1 0,-1-1 1,1 1-1,0-2 0,21-20-791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0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3 17612,'0'0'41,"0"0"0,0 0 0,0 0-1,0 0 1,0 0 0,0 0 0,0-1 0,0 1 0,0 0 0,1 0 0,-1 0 0,0 0 0,0 0 0,0 0-1,0 0 1,0 0 0,0 0 0,0 0 0,0 0 0,0-1 0,0 1 0,0 0 0,0 0 0,0 0 0,0 0 0,0 0-1,0 0 1,0 0 0,1 0 0,-1 0 0,0 0 0,0 0 0,0 0 0,0 0 0,0 0 0,0 0 0,0 0 0,0 0-1,0 0 1,0 0 0,0 0 0,1 0 0,-1 0 0,0 0 0,0 0 0,0 0 0,0 0 0,0 0 0,0 0 0,0 0-1,0 0 1,0 0 0,0 0 0,0 0 0,1 0 0,-1 0 0,0 0 0,0 0 0,0 0 0,0 1 0,0-1-1,0 0 1,4 8 934,3 14 735,2 15-1203,-2 1 0,-2 0 1,-1 0-1,-2 0 0,-2 0 0,-1 0 0,-2 1 0,-2-2 0,-1 1 0,-2-1 0,-15 43 1,19-70-567,0-1 0,0 0 1,0 0-1,-2 0 0,1 0 1,-1-1-1,0 0 1,0 0-1,-1 0 0,0-1 1,-1 0-1,0-1 0,0 1 1,0-1-1,0-1 1,-1 0-1,0 0 0,0-1 1,-1 0-1,1 0 0,-1-1 1,0 0-1,-12 1 1,-23 1-337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1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0 20068,'-2'42'6325,"-8"26"-3738,-2 31-2386,12-88-191,-1 69 96,1-73-210,1 1-1,0-1 1,1 1 0,-1-1-1,1 0 1,1 1 0,-1-1-1,5 8 1,-7-15-3,1 1 0,-1 0-1,0-1 1,0 1 0,1 0 0,-1-1-1,0 1 1,1-1 0,-1 1 0,1-1 0,-1 1-1,1-1 1,-1 1 0,1-1 0,-1 1-1,1-1 1,-1 0 0,1 1 0,-1-1 0,1 0-1,0 1 1,-1-1 0,1 0 0,0 0-1,-1 0 1,1 1 0,1-1 0,-2-1 11,1 1 0,-1-1 0,0 1 0,0-1 0,1 0 0,-1 1 1,0-1-1,0 1 0,0-1 0,0 0 0,0 1 0,0-1 0,0 0 1,0 1-1,0-1 0,0 1 0,0-1 0,0 0 0,0 1 0,-1-1 0,1 1 1,0-1-1,0 0 0,-1 1 0,1-1 0,0 1 0,-1-1 0,1 0 0,-10-13-820,-4-3-147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1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30 124 15867,'-16'-7'2129,"6"1"-857,6 3-392,11 0 1225,6 0-137,11 0-391,5 0-193,7 1-440,6-4-200,2 0-384,0-1-216,-5-2-936,-5-5 784,-16-10-160,-7-4-128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2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166 191 16492,'1'-1'102,"-1"1"0,0-1 0,0 1 1,0-1-1,1 1 0,-1-1 0,0 0 1,0 1-1,0-1 0,0 1 0,0-1 1,0 1-1,0-1 0,0 0 0,-1 1 1,1-1-1,0 1 0,0-1 0,0 1 1,-1-1-1,1 0 0,0 1 1,0-1-1,-1 1 0,1 0 0,-1-1 1,1 1-1,0-1 0,-2 0 0,1 1 40,0-1 0,-1 1 0,1-1 0,0 1 0,-1-1 1,1 1-1,0 0 0,-1 0 0,1 0 0,-1 0 0,1 0 0,-2 0 0,-3 1 279,0 0 1,0 1-1,0-1 1,1 1-1,-9 4 0,6-1-120,-1 0 0,1 1 0,0 0 0,0 0 0,1 1 0,-8 8 0,11-11-242,0 1 1,1 0-1,-1 0 0,1 0 0,0 0 0,0 1 1,0-1-1,1 1 0,0 0 0,-3 11 0,5-15-51,0-1-1,0 0 0,0 0 1,0 0-1,0 1 0,0-1 1,0 0-1,0 0 0,0 1 1,0-1-1,1 0 0,-1 0 0,1 0 1,-1 1-1,1-1 0,-1 0 1,1 0-1,-1 0 0,1 0 1,0 0-1,0 0 0,0 0 1,0 0-1,-1 0 0,1-1 1,0 1-1,0 0 0,1 0 1,-1-1-1,0 1 0,0-1 0,0 1 1,0-1-1,0 0 0,1 1 1,-1-1-1,0 0 0,2 1 1,2-1 11,0 1 0,0-1 1,0 0-1,0-1 0,0 1 0,0-1 1,0 0-1,8-2 0,1-3 53,0 0 0,-1-1-1,1 0 1,-2-1 0,1 0-1,-1-1 1,13-13 0,-2 0 159,-1 0-1,27-37 1,-39 46-99,-1-1 1,0 0-1,-1-1 1,0 0-1,-1 0 1,-1-1-1,8-29 1,-14 35 35,-5 12-98,-6 14-37,6-5-30,0 0 1,1 0 0,1 1 0,0-1 0,0 1-1,1-1 1,1 1 0,-1 13 0,2-16 0,0 0 0,1 0 0,0 0 0,0 0 0,1 0 0,0 0 0,0-1 0,1 1 0,0-1 0,1 0 0,5 11 0,-6-16 5,-1 1-1,0-1 1,1 0-1,-1 0 0,1-1 1,0 1-1,0 0 1,0-1-1,0 0 0,1 0 1,-1 0-1,1 0 0,-1 0 1,1 0-1,7 1 1,-6-2 4,0 0 1,1-1 0,-1 0 0,0 0 0,1 0-1,-1 0 1,0-1 0,0 0 0,1 0 0,7-3-1,-2 0 16,0-1-1,-1 0 0,1-1 0,-1 0 0,0 0 1,-1-1-1,0 0 0,0-1 0,16-17 1,9-24 49,-32 46-75,0-1 0,0 0 0,0 0 0,-1 0 0,1 0 0,-1 0 0,0-1 0,0 1-1,0 0 1,0-8 0,-1 12-3,0 0 0,0-1 0,0 1 0,0 0 0,0 0 0,0 0 0,0 0 0,0 0 1,0 0-1,0 0 0,0 0 0,0-1 0,0 1 0,0 0 0,0 0 0,0 0 0,0 0 0,0 0 0,0 0 0,0 0 0,0 0 0,0-1 0,0 1 0,0 0 0,0 0 0,0 0 0,-1 0 0,1 0 0,0 0 0,0 0 0,0 0 0,0 0 0,0 0 0,0 0 0,0 0 1,0 0-1,0 0 0,0-1 0,-1 1 0,1 0 0,0 0 0,0 0 0,0 0 0,0 0 0,0 0 0,0 0 0,0 0 0,0 0 0,-1 0 0,1 0 0,0 0 0,0 0 0,0 1 0,0-1 0,0 0 0,0 0 0,0 0 0,-7 7 3,-3 10-1,5-6-2,2 0 1,-1 1-1,2-1 1,-1 1-1,1-1 1,0 24-1,2-31 0,1 0 1,-1 0-1,1-1 0,-1 1 1,1 0-1,0-1 0,1 1 0,-1-1 1,0 1-1,1-1 0,3 5 1,-4-6-1,1 0 0,0 0 0,0 0 0,0 0 1,0-1-1,0 1 0,0-1 0,1 1 0,-1-1 1,0 0-1,1 0 0,-1 0 0,1 0 1,-1 0-1,1-1 0,-1 1 0,1-1 0,2 1 1,2-1 1,0 0 0,0-1 1,0 0-1,0 0 0,-1-1 1,1 1-1,0-1 1,-1-1-1,0 1 0,1-1 1,-1 0-1,0-1 1,6-4-1,0 0 6,-1-1 1,1 0-1,-1-1 1,-1-1-1,11-12 1,-13 12-3,-1 0 0,1 0 1,-2 0-1,6-13 1,-9 18-6,-1 0 1,0 0 0,0-1 0,-1 1 0,0 0 0,0-1-1,0 1 1,-1 0 0,1-1 0,-2-7 0,1 13-3,0-1 0,0 1 1,0-1-1,0 1 1,-1 0-1,1-1 0,0 1 1,-1 0-1,1-1 1,-1 1-1,1 0 0,-1 0 1,0-1-1,0 1 1,1 0-1,-1 0 1,0 0-1,0 0 0,0 0 1,0 0-1,0 0 1,0 0-1,0 0 0,-1 1 1,1-1-1,0 0 1,0 1-1,-1-1 0,1 1 1,0-1-1,-1 1 1,1 0-1,0 0 1,-1-1-1,1 1 0,-1 0 1,1 0-1,0 0 1,-1 0-1,1 1 0,0-1 1,-3 1-1,0 0-2,0 0 1,0 1-1,0 0 0,0 0 0,0 0 1,0 0-1,1 0 0,-1 1 0,1 0 1,-1 0-1,1 0 0,-4 5 0,2-1 3,0 1 1,1-1-1,0 1 0,0 0 0,0 0 0,1 1 1,1-1-1,0 1 0,0-1 0,0 1 0,0 15 0,1-20-16,1 0 0,0 0-1,0 0 1,1-1 0,-1 1-1,1 0 1,0 0-1,0-1 1,0 1 0,0 0-1,1-1 1,-1 1-1,1-1 1,0 0 0,0 1-1,0-1 1,1 0-1,-1 0 1,1 0 0,0-1-1,-1 1 1,1-1 0,0 1-1,0-1 1,1 0-1,-1 0 1,0 0 0,1-1-1,4 2 1,-6-2-89,1 0 0,0-1 0,-1 1 0,1 0 1,0-1-1,-1 0 0,1 0 0,0 0 0,0 0 1,-1 0-1,1-1 0,0 1 0,-1-1 0,1 0 0,0 1 1,-1-1-1,1 0 0,-1-1 0,1 1 0,-1 0 0,0-1 1,0 1-1,1-1 0,-1 0 0,0 0 0,1-2 0,1 0-38,-1-1-1,0 1 1,0-1-1,0 0 1,-1 0-1,0 0 0,0 0 1,0 0-1,0 0 1,-1-1-1,0 1 0,0-7 1,1-32-819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3.2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16 19036,'-12'-2'2425,"5"0"-1257,2 2-512,0 0 1440,1 0-247,1-3-1745,-3-1-216,5 0-264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8.1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182 17 19556,'-1'1'1358,"-11"14"-909,2-1 1,-1 1-1,2 1 1,0 0-1,1 0 1,-8 26-1,5-16-280,-10 31 172,2 0 0,3 1 0,3 1 0,-11 104 0,22-143-271,3-26 0,2-34-45,6-183-236,-9 219 196,0-1 1,0 1-1,1-1 0,-1 1 1,1-1-1,2-5 0,-3 10 13,0-1 0,0 1 0,1 0-1,-1-1 1,0 1 0,0 0 0,1-1 0,-1 1 0,0 0-1,1-1 1,-1 1 0,0 0 0,1-1 0,-1 1-1,0 0 1,1 0 0,-1 0 0,0-1 0,1 1 0,-1 0-1,1 0 1,-1 0 0,1 0 0,-1 0 0,1 0-1,0 0 2,1 0-1,-1 0 1,0 1-1,1-1 1,-1 1-1,0-1 1,0 1-1,0-1 0,0 1 1,1 0-1,-1 0 1,1 1-1,18 14-5,0-1-1,1-1 1,1 0-1,35 15 1,-48-25 8,0 0 0,0-1 0,1-1 0,-1 0 0,1 0 0,-1 0 0,1-1 0,0-1 0,-1 0 0,1 0 0,0-1 0,-1 0 0,1 0 0,-1-1 0,12-4 0,-13 3 5,-1 0-1,1-1 1,-1 0 0,1 0-1,-1-1 1,-1 0 0,13-10 0,-16 12-4,0-1 1,0 1-1,0 0 1,-1-1-1,1 0 1,-1 1-1,0-1 1,0 0 0,0 0-1,0-1 1,-1 1-1,0 0 1,0 0-1,0-1 1,0 1 0,0-6-1,-1 9-3,0 0 0,0 0 0,0 0 0,0 0 0,0 0 0,0 0-1,0 0 1,0 0 0,-1 0 0,1 0 0,0 0 0,-1 0 0,1 0 0,0 1 0,-1-1-1,1 0 1,-1 0 0,1 0 0,-1 0 0,0 1 0,1-1 0,-1 0 0,0 1 0,0-1-1,1 0 1,-1 1 0,0-1 0,0 1 0,0-1 0,0 1 0,0-1 0,1 1 0,-1 0-1,0 0 1,0-1 0,0 1 0,0 0 0,0 0 0,-1 0 0,-1 0-4,0 1 1,0-1-1,0 1 1,0 0-1,0-1 1,0 1-1,1 1 1,-1-1-1,0 0 1,1 1-1,-1-1 1,-3 4-1,-3 4-13,0 0 0,0 0-1,1 1 1,1 0-1,0 0 1,0 1-1,-9 20 1,12-22-41,0 0 1,0 1-1,1 0 1,1 0-1,-1 0 0,1 0 1,1 0-1,0 1 1,1 18-1,0-27-3,0 1 0,0-1 0,0 1 0,1-1-1,-1 1 1,1-1 0,0 0 0,0 0 0,0 1 0,0-1 0,0 0 0,0 0 0,0 0 0,1 0-1,-1 0 1,1 0 0,-1 0 0,1-1 0,0 1 0,0 0 0,0-1 0,0 0 0,0 1 0,0-1-1,0 0 1,0 0 0,0 0 0,1 0 0,-1 0 0,0-1 0,1 1 0,-1-1 0,1 0-1,-1 1 1,0-1 0,1 0 0,-1 0 0,1-1 0,-1 1 0,1 0 0,-1-1 0,0 0 0,4-1-1,11-4-268,-1-1 0,0-1 0,-1-1 0,1 0 0,-2-1 0,1 0-1,-1-1 1,-1-1 0,0 0 0,14-18 0,13-19-299,49-81-1,-70 102 508,-13 18 124,49-78 263,-49 77-75,-1 0 1,0-1 0,0 0 0,-1 1-1,4-21 1,-8 32-176,0-1 1,0 1-1,0 0 0,0 0 0,1-1 1,-1 1-1,0 0 0,0 0 0,0-1 1,0 1-1,0 0 0,0 0 1,0-1-1,0 1 0,0 0 0,0 0 1,0-1-1,0 1 0,0 0 0,0 0 1,0-1-1,-1 1 0,1 0 1,0 0-1,0 0 0,0-1 0,0 1 1,0 0-1,-1 0 0,1 0 0,0-1 1,0 1-1,0 0 0,0 0 1,-1 0-1,1 0 0,0-1 0,0 1 1,-1 0-1,1 0 0,0 0 0,0 0 1,-1 0-1,1 0 0,0 0 1,0 0-1,-1 0 0,1 0 0,-11 5 490,3 2-288,0 1 1,1 0 0,0 0-1,1 1 1,0 0-1,0 0 1,1 0-1,-5 12 1,-1 4 178,-15 55 0,22-63-356,1 0-1,1 0 1,1 1 0,1-1 0,0 1-1,1-1 1,1 0 0,1 1-1,0-1 1,1 0 0,1 0-1,0-1 1,2 0 0,0 0-1,0 0 1,12 17 0,2-9-143,-21-24 100,0 0-1,0 0 1,1 0-1,-1 0 1,0 1 0,0-1-1,1 0 1,-1 0-1,0 0 1,0 0 0,1 0-1,-1 0 1,0 0-1,0 0 1,1 0 0,-1 0-1,0 0 1,1 0-1,-1 0 1,0 0 0,1 0-1,-1 0 1,0 0-1,0 0 1,1 0 0,-1 0-1,0 0 1,0 0-1,1 0 1,-1-1 0,1 0-12,-1 0 1,1 1-1,-1-1 0,1 0 1,-1 0-1,0 0 1,1 0-1,-1 0 1,0 0-1,0 0 0,1 0 1,-1 0-1,0 0 1,0-1-1,-1-8-47,1 0 0,-1 0 0,0 1-1,-1-1 1,0 1 0,-7-18 0,-27-52-95,33 73 141,-41-70 133,28 49 348,1 0 1,-13-30-1,28 56-410,-1-1 0,0 1 0,1-1 0,0 1 0,-1-1 0,1 1 0,0-1 0,0 0 0,-1 1 0,1-1 0,0 1 0,1-1 0,-1 1 0,0-1 0,0 1 0,1-3 0,0 3-14,0 0-1,-1 0 0,1 0 1,-1 0-1,1 1 0,0-1 1,0 0-1,0 1 0,-1-1 1,1 0-1,0 1 0,0-1 1,0 1-1,0-1 1,0 1-1,0-1 0,0 1 1,2-1-1,4 0 110,1 1 0,-1-1 0,1 1 0,-1 1 0,12 1 1,-5-1-65,88 11-145,62 2-737,-123-16 547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42 19228,'-1'-3'178,"0"1"-1,0-1 1,-1 1-1,1 0 0,-1-1 1,1 1-1,-1 0 1,0 0-1,1 0 1,-1 0-1,0 0 1,0 1-1,0-1 1,-1 1-1,1-1 1,0 1-1,-1 0 0,1 0 1,-1 0-1,-4-2 1,3 3-30,-1-1 0,1 1 0,-1-1 0,1 1 0,-1 1 0,1-1 0,0 1-1,-1-1 1,1 1 0,0 1 0,-1-1 0,-3 2 0,2 0-74,0 0-1,0 0 1,1 0-1,0 1 1,-1 0 0,1 0-1,0 0 1,-6 7-1,9-8-77,-1 0 1,1 0-1,0 0 0,0 0 0,0 0 0,0 1 0,1-1 1,-1 0-1,1 1 0,0 0 0,0-1 0,0 1 0,1 0 1,-1 4-1,1-5 0,0 0 0,1-1 0,-1 1 0,1-1 1,0 1-1,0-1 0,0 1 0,0-1 0,0 1 0,0-1 1,1 0-1,-1 0 0,1 1 0,0-1 0,-1 0 0,1 0 1,0-1-1,3 3 0,6 4-16,-1 0-1,20 9 1,-3-2-17,-17-9 72,-1 1 0,0 0 0,0 1 0,-1 0 0,1 0 0,-2 0 0,1 1-1,-1 1 1,-1-1 0,0 1 0,9 18 0,-12-21 67,-1 1-1,1 0 1,-1 0 0,-1 0-1,1 0 1,-2 1 0,1-1-1,-1 0 1,0 1 0,0-1-1,-1 0 1,-1 0-1,1 0 1,-1 0 0,0 0-1,-1 0 1,-5 10 0,4-9 41,-1 0 0,0 0 0,-1-1 0,0 1 0,-1-1 1,1-1-1,-2 1 0,1-1 0,-1-1 0,-12 9 1,13-10-105,1-1 0,-1 0 0,0-1 0,0 0 0,-1 0 0,1 0 0,-1-1 0,1 0 0,-1-1 0,1 0 0,-1 0 0,0 0 0,0-1 0,-9-1 0,14 1-118,1 0 0,0-1-1,-1 1 1,1-1 0,0 0 0,0 0 0,-1 1-1,1-2 1,0 1 0,0 0 0,0 0 0,0 0-1,0-1 1,0 1 0,0-1 0,1 0 0,-1 0-1,1 1 1,-1-1 0,1 0 0,-1 0 0,1 0-1,0-1 1,0 1 0,0 0 0,0 0 0,1 0 0,-1-1-1,1 1 1,-1-4 0,0 0-61,1 0 1,0-1-1,0 1 1,1-1-1,-1 1 1,2 0-1,-1-1 0,1 1 1,0 0-1,3-8 1,19-29-683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5.5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 19564,'-2'8'817,"0"0"1,0 0-1,-1 0 0,-5 11 1,1-2-102,-9 25 206,-11 50 0,22-70-566,1 0-1,1 1 0,1-1 0,1 26 0,5-31 7,-4-17-350,1 0-1,-1 1 1,0-1-1,0 0 1,1 0-1,-1 0 1,0 1-1,0-1 1,1 0-1,-1 0 1,0 0-1,1 0 1,-1 0-1,0 0 1,1 1-1,-1-1 1,0 0-1,1 0 1,-1 0-1,0 0 1,1 0 0,-1 0-1,0 0 1,1-1-1,-1 1 1,0 0-1,0 0 1,1 0-1,1-1 15,-1 0 0,1 0 0,0 0 0,-1-1 0,0 1 0,1 0 0,-1-1 0,0 1 0,1-1 0,-1 1 0,0-1 0,1-2 0,3-7 34,0 0 0,-1 0 0,0 0 0,-1-1-1,0 0 1,1-15 0,-3 23-41,-1-1 0,1 0 0,-1 0 0,0 0 0,-1 0-1,1 0 1,-1 0 0,0 1 0,0-1 0,0 0 0,-1 1 0,1-1-1,-1 0 1,0 1 0,-1 0 0,1 0 0,-7-8 0,9 11-18,0 1 1,-1-1 0,1 1 0,0-1 0,-1 1-1,1-1 1,-1 1 0,1-1 0,-1 1-1,1 0 1,-1-1 0,1 1 0,-1 0 0,1-1-1,-1 1 1,0 0 0,1 0 0,-1-1 0,1 1-1,-1 0 1,0 0 0,1 0 0,-1 0-1,0 0 1,1 0 0,-1 0 0,0 0 0,1 0-1,-1 0 1,1 0 0,-1 0 0,0 1-1,1-1 1,-1 0 0,1 0 0,-1 1 0,0-1-1,1 0 1,-1 1 0,1-1 0,-1 0-1,1 1 1,-1-1 0,1 1 0,0-1 0,-1 2-1,0-1-2,0 1 0,0 0 0,0 0 0,1 0 0,-1 0 0,1 0 0,-1 0 0,1 0 0,0 0 0,0 0 0,0 0 0,0 0 0,0 3 0,1 0-1,0-1-1,0 0 1,0 1-1,1-1 1,-1 0-1,1 0 1,0 0-1,0 0 0,0 0 1,1 0-1,-1 0 1,1-1-1,0 1 1,0-1-1,1 0 1,6 5-1,-6-5 6,1 0-1,0-1 0,0 0 0,0 0 0,0-1 0,0 1 1,0-1-1,0 0 0,1 0 0,-1-1 0,0 0 0,9 0 1,-2-1 5,-1-1 1,1 0 0,-1-1 0,0 0 0,0 0-1,0-1 1,0-1 0,-1 0 0,0-1 0,0 1-1,0-2 1,13-11 0,-17 13-1,-1 0 0,0-1 0,0 1 0,-1-1 0,7-10 0,-10 14-5,0 0-1,0 0 1,0 0 0,0 0-1,0 0 1,-1 0-1,1 0 1,-1 0-1,1-1 1,-1 1-1,0 0 1,0 0-1,0 0 1,0-1 0,0 1-1,0 0 1,-1 0-1,1 0 1,-1 0-1,0 0 1,1 0-1,-1 0 1,-2-3-1,2 3 0,0 1-1,0 0 0,-1 0 0,1-1 0,0 1 0,-1 0 0,1 0 0,-1 1 0,0-1 0,1 0 0,-1 0 0,1 1 1,-1-1-1,0 1 0,0-1 0,1 1 0,-1 0 0,0 0 0,0 0 0,1 0 0,-1 0 0,0 0 0,0 0 0,1 0 1,-1 1-1,0-1 0,1 1 0,-1-1 0,-1 2 0,-4 0-3,1 0 0,1 1 1,-1 0-1,0 0 0,1 1 0,-10 7 0,8-4 2,-1 0 0,2 1-1,-1 0 1,1 1 0,0-1-1,1 1 1,0 1 0,-6 13-1,9-17 3,0-1-1,0 1 0,0 0 1,1 0-1,0 0 0,0 0 0,0 0 1,1 0-1,0-1 0,0 1 0,1 0 1,-1 0-1,1 0 0,0 0 1,1 0-1,2 6 0,-3-10 1,0 0-1,1 0 1,-1 0 0,1 0-1,-1 0 1,1 0-1,0 0 1,0 0 0,0-1-1,0 1 1,0-1 0,0 1-1,0-1 1,0 0-1,1 0 1,-1 0 0,0 0-1,1 0 1,-1 0-1,1-1 1,-1 1 0,1-1-1,-1 0 1,1 0 0,-1 0-1,1 0 1,0 0-1,-1 0 1,1-1 0,-1 1-1,5-3 1,4 0 1,-1 0 0,1-1 0,-1 0 0,0-1 1,17-12-1,-9 4 7,0-1 1,-1-1-1,-1 0 1,0-1-1,-1-1 1,-1-1-1,-1 0 1,13-23-1,-15 11 6,-13 19-10,2 11-6,-1 0 0,1-1 1,-1 1-1,1 0 1,-1 0-1,0 0 0,1 0 1,-1 0-1,1 0 0,-1 0 1,1 1-1,-1-1 1,1 0-1,-1 0 0,1 0 1,-1 0-1,1 1 0,-1-1 1,1 0-1,-1 0 1,1 1-1,-1-1 0,1 0 1,-1 2-1,-5 2 1,0 1 0,1 1 0,0-1-1,0 1 1,0 0 0,1 0 0,0 0 0,0 1-1,-4 10 1,1-1 4,0 0-1,-7 34 0,12-42 5,0-1-1,1 0 1,0 1-1,1-1 0,0 0 1,0 1-1,0-1 1,3 12-1,-3-17-3,1 0-1,-1 0 1,1 0-1,0-1 1,0 1-1,0 0 1,0-1-1,0 1 1,0-1-1,0 1 1,0-1-1,1 0 1,-1 1-1,1-1 1,2 2-1,-2-2 2,1 0 0,-1 0-1,1 0 1,-1-1 0,1 1 0,-1-1-1,1 1 1,0-1 0,-1 0-1,1 0 1,-1 0 0,1 0-1,-1-1 1,5 0 0,7-3 19,-1 0-1,0-1 1,0-1 0,0 0-1,0 0 1,-1-1 0,17-14 0,3-3 40,40-41 1,-56 49-48,27-27 15,-39 39-31,-1 0 1,0-1-1,1 1 0,-2-1 1,1 0-1,0 1 1,-1-1-1,2-7 0,-4 12-2,0 0-1,0 0 1,1 0 0,-1-1-1,0 1 1,0 0-1,0 0 1,0 0 0,0-1-1,0 1 1,0 0-1,0 0 1,0 0 0,0-1-1,0 1 1,0 0-1,0 0 1,0 0-1,0-1 1,0 1 0,0 0-1,0 0 1,0 0-1,0-1 1,0 1 0,0 0-1,0 0 1,0 0-1,-1-1 1,1 1 0,0 0-1,0 0 1,0 0-1,0 0 1,0 0 0,-1-1-1,1 1 1,0 0-1,0 0 1,0 0-1,0 0 1,-1 0 0,1 0-1,0 0 1,0 0-1,0 0 1,-1 0 0,1-1-1,0 1 1,0 0-1,0 0 1,-1 0 0,-14 7-22,-12 14-4,16-10 19,1 0 0,-16 23 0,24-31 10,0 0 1,0 0-1,0 1 1,0-1-1,0 0 1,1 1-1,0 0 1,0-1-1,0 1 1,0-1 0,0 1-1,1 0 1,0 0-1,0-1 1,0 1-1,1 7 1,-1-10 0,1 0 0,-1 0 0,1 1 0,0-1 0,-1 0 0,1 0 0,0 0 0,0 0 0,0 0 0,0 0 0,0 0 0,0 0 0,0 0 0,0 0 0,1 0 0,-1-1 0,0 1 0,0 0 0,1-1 0,-1 1 0,0-1 0,1 0 0,-1 1 0,0-1 0,1 0 0,-1 0 0,1 0 0,-1 0 0,0 0 0,1 0 0,1 0 0,4-1 8,-1 0 0,1-1 0,0 1 1,-1-1-1,8-4 0,1 0 1,0-1-1,-1 0 1,0-1-1,-1-1 1,0 0-1,0-1 1,-1-1-1,0 0 1,-1 0 0,0-1-1,9-13 1,-26 35-33,0 1 1,1 0-1,-7 23 1,11-29 18,-1 1-1,1-1 1,0 1-1,0 0 1,1-1-1,0 1 1,0 0 0,0 0-1,1-1 1,1 10-1,-2-14 4,1 0-1,-1 0 1,1 0-1,-1 1 0,1-1 1,-1 0-1,1 0 1,-1 0-1,1 0 0,0 0 1,0 0-1,-1 0 1,1 0-1,0-1 0,0 1 1,0 0-1,0 0 1,0-1-1,0 1 0,0-1 1,0 1-1,1-1 1,-1 1-1,2 0 0,-1-1 1,1 0 1,-1 0-1,1 0 0,-1 0 0,0-1 0,1 1 0,-1-1 0,1 1 0,-1-1 0,0 0 0,4-1 1,3-3 6,-1 0 1,1 0-1,-1-1 1,0 0-1,7-7 1,-2 0 26,24-30 0,-34 39-30,0-1 0,0 1 0,0-1 0,-1 0 0,1 0 0,-1 0 0,0 0 0,-1 0 0,1 0 0,-1 0 0,1-10 0,-2 15-6,0-1 0,0 1 0,0-1 0,0 1 1,0-1-1,0 0 0,0 1 0,0-1 0,0 1 1,-1-1-1,1 1 0,0-1 0,0 1 0,0-1 0,-1 1 1,1-1-1,0 1 0,-1 0 0,1-1 0,0 1 1,-1-1-1,1 1 0,0 0 0,-1-1 0,1 1 1,-1 0-1,1-1 0,-1 1 0,1 0 0,-1 0 0,0-1 1,-1 1-2,1 0 0,-1 0 0,1 0 0,-1 0 0,0 0 0,1 0 1,-1 1-1,1-1 0,-1 0 0,-2 2 0,-1 0-4,-1 0-1,1 1 0,0-1 1,1 1-1,-8 6 0,9-7 5,1 0-1,-1 0 1,1 1-1,0-1 1,0 1-1,0 0 1,0-1-1,1 1 1,-1 0-1,1 0 0,0 0 1,-1 0-1,1 0 1,1 1-1,-1-1 1,0 0-1,0 6 1,2-6-5,-1 0 0,1 1 0,0-1 0,0 0 1,0 0-1,0 0 0,1 0 0,-1 0 1,1 0-1,0 0 0,0 0 0,0 0 0,0-1 1,0 1-1,0-1 0,1 0 0,2 3 0,3 2-9,0-1 0,0 0 0,1-1-1,0 0 1,0 0 0,0 0 0,0-1-1,1-1 1,17 5 0,-24-8 17,0 1-1,0-1 1,1 1 0,-1-1 0,0 0 0,0 0-1,0 0 1,1-1 0,-1 1 0,0-1 0,0 0 0,0 0-1,0 0 1,0 0 0,0 0 0,0-1 0,0 1-1,-1-1 1,1 0 0,0 0 0,-1 0 0,0 0-1,1 0 1,-1 0 0,0-1 0,0 1 0,0-1-1,0 0 1,-1 1 0,1-1 0,-1 0 0,0 0-1,0 0 1,2-4 0,1-10 5,-1 0-1,0 0 1,-2-1 0,0 1 0,0 0-1,-2-1 1,-2-18 0,0 0 23,3 35-33,0 0 1,0 1-1,0-1 1,0 0-1,0 0 1,0 1-1,0-1 0,0 0 1,1 0-1,-1 1 1,0-1-1,0 0 0,1 1 1,-1-1-1,0 0 1,1 1-1,-1-1 1,1 1-1,-1-1 0,0 0 1,1 1-1,0-1 1,-1 1-1,1 0 1,-1-1-1,1 1 0,-1-1 1,1 1-1,0 0 1,-1-1-1,1 1 0,0 0 1,0 0-1,-1-1 1,1 1-1,0 0 1,-1 0-1,1 0 0,0 0 1,0 0-1,-1 0 1,1 0-1,1 1 1,5-1-177,0 2 0,0-1 0,13 5 0,-4-1-356,7 0 7,0 0 1,1-2-1,26 0 1,-3-5-121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6.4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75 19228,'0'-3'354,"-2"-16"1765,-1 15-1002,-1 12 105,-5 25-476,2 2-1,0-1 1,3 0 0,1 1-1,1 54 1,2-87-713,1 0 1,-1 0-1,0-1 0,0 1 0,1 0 0,-1 0 1,1-1-1,-1 1 0,1 0 0,0-1 1,-1 1-1,1-1 0,0 1 0,0-1 1,0 1-1,0-1 0,1 1 0,0 0 0,0-1-1,-1 0 0,0-1-1,1 1 1,-1 0 0,1-1-1,-1 0 1,1 1 0,-1-1-1,1 0 1,-1 1-1,1-1 1,-1 0 0,1 0-1,-1-1 1,1 1 0,2-1-1,4-1 37,-1 0 0,0-1 0,0 0 0,0 0 0,0-1 0,-1 0 0,8-6-1,18-15 74,-1-2 0,-2-1 0,-1-2-1,-1 0 1,-2-2 0,-1-1-1,22-39 1,-42 66-124,-1 1-16,0-1 1,0 1-1,-1-1 1,3-7-1,-6 9-602,-5 10-108,-11 13-814,14-15 1127,-25 30-897,12-14 397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6.8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17844,'0'19'2376,"0"4"-1439,0 1-369,2 3 1608,6 1-1024,-1-3-279,3-2-945,1-3-569,5-12-2487,1-7 2768,3-8-473,2-6-343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7.1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28 17700,'-1'-1'207,"0"-1"1,-1 1-1,1 0 0,0 0 1,-1 0-1,1 0 0,-1 0 1,1 0-1,-1 1 1,0-1-1,1 0 0,-1 1 1,0 0-1,1-1 1,-1 1-1,0 0 0,1-1 1,-1 1-1,0 0 0,0 1 1,1-1-1,-1 0 1,0 0-1,0 1 0,-2 0 1,-2 0 147,-1 1 0,1 1 0,-1-1 0,1 1-1,-7 4 1,2 0-73,0 1 0,0 0 0,1 1-1,1 0 1,-18 20 0,23-25-235,1 1 1,-1-1-1,1 1 1,0 0 0,1 0-1,-1 0 1,1 0-1,0 0 1,0 0 0,0 1-1,1-1 1,0 1-1,0 0 1,0-1-1,1 1 1,0 7 0,0-12-38,0 0 0,0 0 1,1 0-1,-1 1 0,0-1 0,1 0 1,-1 0-1,1 0 0,-1 0 1,1 0-1,-1-1 0,1 1 1,0 0-1,0 0 0,-1 0 1,1 0-1,0-1 0,0 1 1,0 0-1,0-1 0,0 1 1,0-1-1,1 1 0,0 0 4,1 0 0,-1-1 1,1 1-1,0-1 0,-1 0 0,1 0 0,-1 0 1,1 0-1,4-1 0,3-1 9,1-1 1,-1 0-1,0 0 1,10-6-1,8-6 21,0-1 0,-1-1 0,0-2-1,-1-1 1,-2-1 0,0 0-1,-1-2 1,21-27 0,-52 61-96,0 0 1,-10 25 0,15-30-73,0 0 1,1 0 0,0 0 0,0 0 0,1 1 0,-1-1 0,1 1 0,1-1 0,-1 1 0,1 9-1,1-15 102,-1 1-1,1-1 1,-1 0-1,0 1 1,1-1-1,0 0 1,-1 0-1,1 0 0,0 1 1,0-1-1,1 2 1,13 9-350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8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24 15963,'4'-6'729,"-4"5"-572,1 0 0,-1 0 1,1-1-1,0 1 1,-1 0-1,1 0 0,0 0 1,0 0-1,0 0 0,0 0 1,0 0-1,0 0 0,0 0 1,0 1-1,2-2 0,-3 6 910,-19 61 2947,-22 36-2307,7-19-1250,15-33-307,10-31-159,1 0-1,2 1 1,-1 0 0,2 0 0,1 1-1,-3 23 1,7-41-76,0-1 0,0 1 0,0 0 0,0 0 0,1 0 0,-1 0 0,0 0 0,1-1 0,0 1 0,-1 0 0,1 0 0,0-1 0,1 3 0,-1-3 57,-1-1-1,1 1 1,-1-1-1,1 1 1,-1-1-1,1 0 1,0 1-1,-1-1 1,1 0-1,-1 1 1,1-1-1,0 0 1,-1 0-1,1 0 1,0 1-1,0-1 1,-1 0-1,1 0 1,0 0-1,-1 0 1,1 0-1,0-1 1,-1 1-1,1 0 1,0 0-1,-1 0 1,1 0-1,0-1 1,-1 1-1,1 0 1,0-1-1,-1 1 1,1 0-1,-1-1 1,1 1-1,0-2 1,11-7-446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8.5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18996,'-1'11'529,"-1"0"1,0 0-1,0 0 1,-1 0-1,-5 12 1,-3 10 490,-74 251 2825,83-276-3745,0 0 0,0 1 0,-1 10 0,3-19-92,0 1 0,0-1 1,0 1-1,0-1 0,0 1 0,0-1 0,0 1 1,0 0-1,0-1 0,0 1 0,1-1 1,-1 1-1,0-1 0,0 1 0,0-1 1,1 1-1,-1-1 0,0 0 0,1 1 1,-1-1-1,0 1 0,1-1 0,-1 0 1,0 1-1,2 0 0,-1-1-1,0 0 0,0-1 0,0 1 0,0 0 0,0 0-1,0-1 1,0 1 0,0-1 0,0 1 0,0-1 0,0 1 0,0-1 0,0 0 0,0 1 0,0-1 0,0 0-1,-1 0 1,2-1 0,27-26 119,-2-2 0,-1-1 0,25-39 0,59-108 587,-106 172-707,8-21-287,-17 29-68,-3 6 218,-1 3-92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0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9 100 17068,'-1'1'147,"0"0"-1,0 0 1,1 0 0,-1 0 0,0 0 0,1 0 0,-1 0 0,1 0 0,-1 0 0,1 1-1,-1-1 1,1 0 0,0 0 0,0 1 0,-1-1 0,1 0 0,0 0 0,0 1 0,1-1-1,-1 0 1,0 0 0,0 1 0,0-1 0,1 0 0,-1 0 0,1 0 0,-1 1 0,1-1-1,-1 0 1,1 0 0,0 0 0,0 0 0,-1 0 0,1 0 0,0 0 0,0 0 0,0-1-1,1 2 1,1 0 21,0-1 0,0 1 0,0-1-1,0 0 1,0 0 0,1 0 0,-1 0 0,0-1-1,0 1 1,1-1 0,-1 0 0,0 0 0,7-1-1,9-3 34,0-1-1,0-1 0,-1 0 1,1-2-1,-2 0 0,1-1 1,-1-1-1,21-15 0,-30 17-94,-13 9 3,-16 9-30,8-2-70,4-3-3,0 1-1,1 0 1,0 0-1,0 1 1,-7 7 0,15-14-3,-1 0 1,1 1 0,0-1-1,0 0 1,0 0 0,-1 1-1,1-1 1,0 0 0,0 0-1,0 0 1,0 1 0,-1-1 0,1 0-1,0 1 1,0-1 0,0 0-1,0 0 1,0 1 0,0-1-1,0 0 1,0 1 0,0-1-1,0 0 1,0 0 0,0 1 0,0-1-1,0 0 1,0 1 0,0-1-1,0 0 1,0 1 0,0-1-1,1 0 1,-1 0 0,0 1 0,0-1-1,0 0 1,0 0 0,1 1-1,-1-1 1,0 0 0,0 0-1,0 0 1,1 0 0,-1 1-1,0-1 1,0 0 0,1 0 0,-1 0-1,0 0 1,1 0 0,-1 0-1,0 1 1,0-1 0,1 0-1,-1 0 1,0 0 0,1 0 0,-1 0-1,0 0 1,0 0 0,1 0-1,-1 0 1,0-1 0,1 1-1,-1 0 1,1 0 0,23-2 193,1-4-106,0-2 0,0 0 0,0-2 0,-1 0 0,0-2-1,-1-1 1,-1 0 0,23-19 0,-24 13-52,-15 13-13,-13 9 19,-39 30 64,-42 39 1,76-57-52,12-15-53,0 1 0,0-1-1,0 0 1,0 1-1,0-1 1,0 1 0,-1-1-1,1 1 1,0-1 0,0 0-1,1 1 1,-1-1 0,0 1-1,0-1 1,0 1-1,0-1 1,0 0 0,0 1-1,0-1 1,1 1 0,-1-1-1,0 0 1,1 1-1,1 0-22,-1 1-1,1-1 0,0 0 0,0 0 0,0 0 1,0-1-1,0 1 0,0 0 0,0-1 0,0 1 0,0-1 1,5 0-1,63 3-960,-62-3 735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0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0 21341,'0'1'110,"0"0"0,1 0 0,-1 0 0,0 0 0,0 0 0,0 0 0,0 0 0,0 0 0,0 0 0,0 0 0,0 0 0,0 0 0,0 0 0,-1 0 0,1 0 0,0 0 0,-1 0 0,1 0 0,0 0 0,-1 0 0,0-1 0,1 1 0,-2 1 0,0 2 185,-31 67 720,3 1 0,-33 117 0,62-183-1004,-1 1 1,1 0 0,0 1 0,1-1 0,0 10 0,0-15-10,0 0 0,0-1 0,0 1 0,1-1-1,-1 1 1,1-1 0,-1 1 0,1-1-1,0 1 1,-1-1 0,1 1 0,0-1 0,0 0-1,0 0 1,0 1 0,0-1 0,0 0-1,1 0 1,-1 0 0,0 0 0,0 0 0,1 0-1,-1-1 1,1 1 0,-1 0 0,1-1 0,-1 1-1,1-1 1,2 1 0,2 0 3,1-1-1,0 0 1,-1 0 0,1-1 0,-1 1 0,1-2 0,-1 1-1,1-1 1,-1 0 0,0 0 0,1 0 0,10-7-1,8-6 76,36-25-1,-61 39-77,10-6 34,1 0 59,0-1-1,0-1 0,0 1 0,-1-2 0,-1 0 1,14-17-1,-21 22 130,-8 8-82,-9 9 21,6-2-106,1 1 0,-11 17-1,18-26-55,-1 1 0,1-1-1,-1 1 1,1 0 0,0-1-1,0 1 1,0 0 0,0 0-1,1 0 1,-1 0 0,1 0-1,0 0 1,-1 0 0,2 0-1,-1 0 1,0 0 0,0 0-1,2 3 1,-2-5-1,1 0 0,-1 0 0,1-1 0,-1 1 0,1 0 0,-1 0 0,1 0 0,0-1 1,0 1-1,-1 0 0,1-1 0,0 1 0,0-1 0,0 1 0,0-1 0,0 1 0,0-1 0,-1 1 0,1-1 0,0 0 0,1 0 0,1 1 1,1-1 0,-1 0 0,0 0-1,0 0 1,0 0 0,0 0-1,3-1 1,4-2 4,0 0 0,0 0 0,12-7 0,-7 2 12,0 0 0,-1-1-1,0 0 1,14-14 0,-20 17 2,-1-1 0,0 0-1,0-1 1,-1 0-1,0 0 1,0 0-1,-1-1 1,5-10 0,-8 9 3,-8 12-4,-10 13-2,10-8-26,1 1 0,-1-1 1,1 2-1,0-1 1,1 0-1,0 1 0,0 0 1,1 0-1,-4 18 1,6-26 10,1-1 0,0 1 0,0-1 0,0 1 0,0-1 1,0 1-1,1 0 0,-1-1 0,0 1 0,0-1 0,0 1 1,0-1-1,1 1 0,-1-1 0,0 1 0,1-1 0,-1 1 1,0-1-1,1 1 0,-1-1 0,0 1 0,1-1 0,-1 0 1,1 1-1,-1-1 0,1 0 0,-1 1 0,1-1 0,-1 0 1,1 0-1,-1 0 0,1 1 0,-1-1 0,1 0 0,-1 0 1,1 0-1,-1 0 0,1 0 0,0 0 0,-1 0 0,1 0 1,-1 0-1,1 0 0,-1 0 0,1 0 0,0 0 0,-1-1 1,1 1-1,-1 0 0,1-1 0,29-12 29,33-29 36,-44 27-242,29-16 1,-48 31 168,0 0 0,0 0 1,1 0-1,-1 0 1,0 0-1,0-1 1,0 1-1,0 0 0,0 0 1,0 0-1,0 0 1,1 0-1,-1 0 1,0 0-1,0 0 1,0 0-1,0 0 0,0 0 1,1 0-1,-1 0 1,0 0-1,0 0 1,0 0-1,0 0 0,0 0 1,1 0-1,-1 0 1,0 0-1,0 0 1,0 0-1,0 0 0,0 0 1,1 0-1,-1 0 1,0 0-1,0 0 1,0 0-1,0 1 0,0-1 1,0 0-1,0 0 1,0 0-1,1 0 1,-1 0-1,0 0 1,0 0-1,0 1 0,0-1 1,0 0-1,0 0 1,0 0-1,-2 12-177,-9 14 3,11-24 151,-7 11-77,5-10 97,0 0 1,0 1 0,0-1-1,1 1 1,0-1-1,-1 1 1,1 0 0,0 4-1,1-7 8,0-1-1,0 1 0,0-1 1,1 1-1,-1-1 0,0 0 0,0 1 1,1-1-1,-1 1 0,0-1 1,0 0-1,1 1 0,-1-1 1,0 0-1,1 1 0,-1-1 0,1 0 1,-1 0-1,0 1 0,1-1 1,-1 0-1,1 0 0,-1 0 1,1 0-1,-1 0 0,1 1 0,-1-1 1,1 0-1,-1 0 0,0 0 1,1 0-1,-1 0 0,1 0 1,-1-1-1,1 1 0,0 0 0,22-3-46,-19 2 34,33-5-38,-9 2 244,1-2-1,46-14 0,-68 18-173,-1-1 0,1 0-1,-1 0 1,0 0 0,0-1-1,0 0 1,-1 0 0,1 0-1,-1-1 1,0 1 0,0-1-1,0-1 1,-1 1 0,0-1-1,0 1 1,5-10 0,-9 14-61,1 0 1,-1 1-1,1-1 0,-1 0 1,1 1-1,-1-1 0,0 0 1,0 0-1,1 1 0,-1-1 1,0 0-1,0 0 0,0 1 1,0-1-1,0 0 0,0 0 1,0 0-1,0 1 0,0-1 1,0 0-1,0 0 0,-1 1 1,1-1-1,0 0 0,0 0 1,-1 1-1,1-1 0,-1 0 1,1 1-1,0-1 0,-1 0 1,1 1-1,-1-1 0,0 1 1,1-1-1,-1 1 0,1-1 1,-1 1-1,0-1 0,1 1 1,-1 0-1,0-1 1,1 1-1,-1 0 0,0-1 1,0 1-1,0 0 0,1 0 1,-1 0-1,0 0 0,0 0 1,1 0-1,-1 0 0,0 0 1,0 0-1,-1 1 0,-16-2-538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0.6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21117,'0'7'1576,"11"-4"-1280,5 1-200,9 5 176,6 1-520,6 0 200,4 3-184,2 3-48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13 19180,'-3'-7'1993,"0"3"-1337,-1 2-280,0 9 1256,1 8-672,-3 5-704,3 4-320,0 6-792,2 2-360,2-6 960,6-5-248,8-12-192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1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81 16115,'0'4'1819,"2"7"5272,0-11-6970,-1 0-1,0 0 1,0-1-1,0 1 1,1 0 0,-1 0-1,0 0 1,0-1 0,0 1-1,0-1 1,0 1-1,1-1 1,0 0 0,8-4 21,0 0 0,0-1 0,11-8 0,-20 13-120,1 0 0,0 0 0,-1-1 0,1 1 0,-1 0 0,1-1-1,-1 1 1,1-1 0,-1 0 0,0 1 0,0-1 0,0 0 0,0 0 0,0 0 0,0 0 0,-1 1 0,1-1 0,-1 0 0,1 0 0,-1-1 0,0 1 0,1 0 0,-1 0 0,0 0 0,-1-3 0,1 4-11,-1 0 1,1 0-1,-1 0 1,1 1-1,-1-1 1,0 0-1,1 1 1,-1-1-1,0 0 1,1 1-1,-1-1 1,0 1-1,0-1 1,1 1-1,-1-1 1,0 1-1,0 0 1,0-1-1,0 1 1,0 0 0,0 0-1,0 0 1,1 0-1,-1 0 1,0 0-1,0 0 1,0 0-1,0 0 1,0 0-1,0 0 1,0 0-1,0 1 1,0-1-1,1 0 1,-1 1-1,0-1 1,-1 1-1,-34 17 217,25-10-192,0-1 0,0 2 1,1-1-1,-16 18 0,22-21-32,-1 1 0,1 0 0,-1 0 0,2 0 0,-1 1 0,1-1 0,0 1-1,0 0 1,1 0 0,-2 7 0,3-12-3,1-1-1,0 1 1,-1-1-1,1 1 1,0-1-1,0 1 1,0-1-1,0 1 1,0-1-1,1 1 1,-1-1-1,0 1 1,1 0-1,-1-1 1,1 0-1,-1 1 1,1-1-1,0 1 1,0-1-1,-1 0 1,1 1-1,0-1 1,0 0-1,0 0 1,0 0-1,1 0 1,-1 0-1,0 0 1,0 0-1,1 0 1,-1 0-1,0-1 1,1 1-1,-1 0 1,1-1-1,-1 0 1,1 1-1,-1-1 1,1 0-1,-1 1 1,1-1-1,-1 0 1,3 0-1,6 0-3,0 0-1,0-1 0,-1 0 0,1-1 0,14-4 0,2-2-73,-1-1 0,0-1 0,-1-2 1,0 0-1,-1-2 0,0 0 0,-1-2 0,-1 0 0,28-28 1,-81 68-60,29-21 146,-5 5 42,0-1 0,0 2 0,1-1 0,0 1 0,0 0 0,1 0 0,-8 17 0,14-25-45,0-1 0,0 1 0,-1-1 0,1 1 0,0-1 0,0 1 0,0-1 0,0 1 0,0-1 0,0 1 0,0-1-1,0 1 1,0-1 0,0 1 0,0 0 0,0-1 0,0 1 0,1-1 0,-1 1 0,0-1 0,0 1 0,1-1 0,-1 1 0,0-1-1,0 0 1,1 1 0,-1-1 0,1 1 0,-1-1 0,1 1 0,0 0 6,1-1 0,-1 1 0,1-1 0,-1 1 0,1-1 0,-1 0 0,1 1 0,-1-1 0,1 0 0,2 0 0,39-7 156,48-22-97,-58 17-103,1 2 1,59-11-1,-90 21 24,0-1 0,0 1-1,1 0 1,-1 0 0,0 0-1,0 0 1,0 1 0,0-1-1,0 1 1,0-1 0,-1 1-1,5 2 1,-6-2 4,0-1 1,0 1-1,-1 0 0,1 0 1,0 0-1,0 0 0,0 0 1,-1 0-1,1 0 0,-1 0 1,1 0-1,-1 0 0,1 0 1,-1 0-1,1 1 1,-1-1-1,0 0 0,0 0 1,0 0-1,0 1 0,0-1 1,0 0-1,0 0 0,0 0 1,0 1-1,0-1 0,-1 0 1,1 0-1,0 0 0,-1 1 1,0 1-1,-1 1-8,-4 22-25,6-25 27,0-1 0,0 1 0,0-1 0,0 1 0,0-1 0,0 1 1,0-1-1,0 1 0,1-1 0,-1 1 0,0-1 0,0 0 0,1 1 0,-1-1 1,0 1-1,1-1 0,-1 1 0,0-1 0,1 0 0,-1 1 0,0-1 0,1 0 1,-1 0-1,1 1 0,-1-1 0,1 0 0,-1 0 0,1 1 0,-1-1 0,1 0 1,-1 0-1,1 0 0,-1 0 0,1 0 0,-1 0 0,1 0 0,-1 0 0,1 0 1,-1 0-1,1 0 0,-1 0 0,1 0 0,-1 0 0,1-1 0,-1 1 0,1 0 1,0-1-1,8-1-269,1-2 1,-1 1-1,0-1 1,0-1 0,-1 0-1,10-6 1,-9 5-171,-1 1 1,1 0-1,0 0 0,1 1 1,15-5-1,-24 9 430,-1 0 0,0 0-1,0 0 1,0-1 0,0 1 0,1 0-1,-1 0 1,0 0 0,0 0 0,0 0-1,0 0 1,1 0 0,-1 0 0,0 0-1,0 0 1,0 0 0,1 0 0,-1 0 0,0 0-1,0 0 1,0 0 0,0 1 0,1-1-1,-1 0 1,0 0 0,0 0 0,0 0-1,0 0 1,1 0 0,-1 0 0,0 0-1,0 1 1,0-1 0,0 0 0,0 0 0,0 0-1,0 0 1,1 0 0,-1 1 0,0-1-1,-3 10-298,-12 12 264,13-19 27,-13 17 140,10-13-19,0-1 0,0 1-1,1 0 1,0 0 0,-4 9 0,7-6 10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1.5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0 20412,'-12'30'2305,"-4"8"-1545,-1 9-320,0 3 1288,3 5-703,4-1-241,5-5-600,5-5-320,7-14 800,5-7-616,-2-27-8,1-15-40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4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97 15827,'1'0'113,"-1"-1"0,0 0 0,1 0 1,-1 1-1,0-1 0,0 0 0,0 0 0,0 1 0,0-1 0,0 0 0,0 0 0,0 1 0,0-1 0,0 0 0,0 0 0,0 0 0,-1 1 0,1-1 0,0 0 0,-1 1 0,1-1 0,0 0 0,-1 1 0,1-1 0,-1 0 0,1 1 0,-1-1 0,1 1 0,-1-1 0,1 1 0,-1-1 1,0 1-1,1-1 0,-1 1 0,0 0 0,1-1 0,-1 1 0,0 0 0,0-1 0,1 1 0,-1 0 0,0 0 0,0 0 0,1 0 0,-1 0 0,0 0 0,0 0 0,1 0 0,-1 0 0,0 0 0,0 0 0,1 1 0,-2-1 0,-3 1 203,-1 1 0,2 0 0,-1 0 0,0 0 0,0 0 0,-7 6-1,7-4-208,0 1 0,0-1-1,0 1 1,1 0 0,0 1 0,0-1-1,0 1 1,-4 8 0,7-12-95,1-1 0,-1 1 1,1-1-1,-1 1 1,1-1-1,-1 1 1,1-1-1,0 1 1,0-1-1,0 1 1,0 0-1,0-1 1,0 1-1,0-1 1,0 1-1,1-1 1,0 3-1,-1-3 6,1 0-1,0 0 1,0 0-1,0 0 1,0 0-1,0 0 1,1 0-1,-1 0 1,0 0 0,0-1-1,1 1 1,-1 0-1,0-1 1,1 1-1,-1-1 1,0 1-1,1-1 1,-1 0 0,1 0-1,-1 1 1,1-1-1,2-1 1,6 1 53,-1 0 0,1-1 0,0-1 0,0 0 0,-1 0 0,1 0 0,-1-2 0,0 1 0,16-9 1,-7 2 122,1-1 0,-2 0 0,25-22 0,-1-7 214,-38 36-357,0 1-1,-1-1 1,1 1 0,-1-1-1,0 0 1,0 0 0,0 0-1,0 0 1,-1 0 0,2-6-1,-3 10-43,0-1-1,0 1 0,0 0 1,0-1-1,0 1 0,0 0 1,0 0-1,0-1 0,0 1 0,0 0 1,0-1-1,0 1 0,0 0 1,0 0-1,0-1 0,0 1 1,0 0-1,-1 0 0,1-1 1,0 1-1,0 0 0,0 0 1,0-1-1,-1 1 0,1 0 0,0 0 1,0 0-1,-1-1 0,1 1 1,0 0-1,0 0 0,-1 0 1,1 0-1,0 0 0,0-1 1,-1 1-1,1 0 0,0 0 1,0 0-1,-1 0 0,1 0 0,0 0 1,-1 0-1,1 0 0,0 0 1,-1 0-1,1 0 0,0 0 1,0 0-1,-1 0 0,1 1 1,0-1-1,0 0 0,-1 0 1,1 0-1,-1 1 0,-14 7 108,9-3-116,1 1-1,-1 0 1,1 1 0,1-1 0,-1 1-1,1 0 1,0 0 0,0 1 0,1-1 0,0 1-1,1-1 1,-1 1 0,2 0 0,-2 10-1,3-16 0,-1-1-1,2 1 0,-1 0 0,0 0 1,0-1-1,0 1 0,1 0 0,-1 0 1,1-1-1,0 1 0,-1 0 0,1-1 0,0 1 1,0-1-1,0 1 0,0-1 0,0 1 1,0-1-1,0 0 0,3 3 0,-1-3-4,0 1 0,0 0 0,0-1 0,0 1 0,0-1 1,0 0-1,1 0 0,-1-1 0,0 1 0,6 0 0,2-1-3,0 0 0,0 0 1,0-1-1,0 0 0,19-6 1,-16 3 41,1 0 1,-1-1-1,-1-1 0,1 0 1,-1-1-1,0-1 1,0 0-1,18-16 0,-36 47-24,4-21-12,0 0 1,1 0-1,-1 1 0,1-1 1,-1 0-1,1 0 0,0 0 0,0 1 1,0-1-1,0 0 0,0 0 1,0 0-1,1 1 0,-1-1 0,1 0 1,-1 0-1,1 0 0,0 0 1,0 0-1,0 0 0,1 2 1,0-2 1,0 0 1,0 0 0,0 0 0,1-1 0,-1 1 0,0-1 0,1 0 0,-1 1 0,1-1 0,-1 0 0,1 0 0,-1-1 0,1 1 0,4 0 0,6 0 3,0 0 0,-1-1 0,1-1 1,-1 0-1,1 0 0,14-5 1,-4 0 14,-1 0 1,28-13-1,-40 15 14,-1-1 0,1-1 0,-1 1 1,0-1-1,0-1 0,-1 0 0,9-8 0,-15 13-7,-1-1-1,1 1 0,0 0 0,0-1 0,-1 0 0,0 1 0,1-1 0,-1 0 1,0 0-1,0-3 0,0 6-14,-1-1 0,0 1 1,0-1-1,0 0 0,0 1 0,0-1 1,0 0-1,0 1 0,0-1 0,-1 1 1,1-1-1,0 1 0,0-1 0,0 0 1,-1 1-1,1-1 0,0 1 0,0-1 1,-1 1-1,1-1 0,-1 0 1,0 1-1,0-1 0,0 1 0,0-1 1,0 1-1,0 0 0,1-1 1,-1 1-1,0 0 0,0 0 1,0-1-1,-1 1 0,1 0 1,0 0-1,0 0 0,0 0 1,0 1-1,-1-1 0,-4 2-2,0 0-1,0 0 1,0 1-1,0 0 1,0 0-1,1 0 1,-1 0-1,1 1 1,0 0-1,0 0 1,1 1-1,-1-1 0,1 1 1,0 0-1,0 0 1,0 1-1,1-1 1,-4 8-1,7-12-4,0 0 0,-1-1-1,1 1 1,0 0 0,0 0-1,-1 0 1,1-1 0,0 1-1,0 0 1,0 0 0,0 0 0,0-1-1,0 1 1,0 0 0,1 0-1,-1-1 1,0 1 0,0 0-1,0 0 1,1 0 0,-1-1-1,0 1 1,1 0 0,-1-1-1,1 1 1,-1 0 0,1-1-1,-1 1 1,2 0 0,0 1-35,0-1 1,0 0-1,0 0 0,1 0 1,-1 0-1,0-1 1,0 1-1,1-1 1,-1 1-1,4-1 0,3 1-352,1-1 1,0 0-1,20-4 0,-6-1-236,-25 5 152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5.6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38 220 14547,'-4'1'529,"1"1"0,-1 0 0,1 0 0,-1 0 0,1 0 0,0 1 0,0-1 0,-3 4 0,5-5-411,1-1 0,0 0 0,-1 1 0,1-1 0,0 1-1,-1-1 1,1 0 0,0 1 0,0-1 0,-1 1 0,1-1 0,0 1 0,0-1-1,0 1 1,0-1 0,0 1 0,0-1 0,0 1 0,0-1 0,0 1-1,0-1 1,0 1 0,0-1 0,0 1 0,0-1 0,0 1 0,1 0 27,0 0 0,0 0 0,0-1 0,0 1 1,0 0-1,0-1 0,0 1 0,0-1 0,0 1 1,0-1-1,0 1 0,1-1 0,-1 0 0,0 0 0,0 1 1,0-1-1,2 0 0,7 0 188,0 0 0,0 0 0,1-1 0,-1 0 0,0-1 0,0 0 0,0-1 0,-1 1 0,14-7 0,2-3-4,0 0-1,28-20 1,-36 20-218,0 0 0,-1-1 0,17-17 1,-29 26-100,1-1 1,-1 0 0,0 0-1,0 0 1,0-1 0,-1 1-1,0-1 1,0 0 0,0 0 0,-1 0-1,1 0 1,-2 0 0,3-12-1,-4 17-11,0 0 0,1-1 0,-1 1 0,0 0 0,-1 0 0,1 0-1,0 0 1,0-1 0,0 1 0,-1 0 0,1 0 0,0 0 0,-1 0-1,1 0 1,-1 0 0,0 0 0,1 0 0,-1 0 0,0 0 0,1 0 0,-1 0-1,0 0 1,0 1 0,0-1 0,0 0 0,0 1 0,0-1 0,0 0-1,0 1 1,0-1 0,0 1 0,0 0 0,0-1 0,0 1 0,-1 0-1,1-1 1,0 1 0,-1 0 0,-3 0-4,0 0-1,1 0 1,-1 1 0,0 0 0,1-1-1,-1 2 1,0-1 0,-6 3-1,-3 3-6,0 1 0,1 1-1,0 0 1,1 0 0,-1 1-1,2 1 1,0 0 0,0 1-1,1 0 1,0 0 0,-12 22-1,20-30 9,-1 0-1,1 1 1,0-1-1,0 1 0,1-1 1,-1 1-1,0 9 0,1-13 2,1 0 0,0 1-1,0-1 1,0 0-1,1 0 1,-1 1 0,0-1-1,0 0 1,1 0 0,-1 0-1,1 1 1,-1-1-1,1 0 1,-1 0 0,1 0-1,0 0 1,-1 0 0,1 0-1,0 0 1,0 0-1,0 0 1,0-1 0,0 1-1,0 0 1,0 0-1,0-1 1,0 1 0,0-1-1,0 1 1,0-1 0,0 1-1,1-1 1,-1 0-1,2 1 1,8 0-5,-1 0 0,0 0-1,0-1 1,1 0 0,-1-1 0,0 0 0,0-1-1,1 0 1,12-5 0,88-37-69,-110 44 75,53-26-56,54-34 1,-107 59 48,13-7-7,-10 7 4,-8 6-15,-34 37-9,34-37 36,1-1 0,-1 1 0,1 1 0,0-1 0,0 0 0,1 1 1,-3 7-1,5-12-1,0 0 1,-1 0 0,1-1-1,0 1 1,0 0-1,0 0 1,0-1 0,0 1-1,1 0 1,-1 0 0,0-1-1,0 1 1,0 0 0,1 0-1,-1-1 1,0 1 0,1 0-1,-1-1 1,0 1 0,1-1-1,-1 1 1,1 0-1,-1-1 1,1 1 0,0-1-1,-1 1 1,1-1 0,-1 1-1,1-1 1,0 0 0,-1 1-1,1-1 1,0 0 0,0 0-1,-1 1 1,1-1-1,0 0 1,0 0 0,-1 0-1,1 0 1,0 0 0,0 0-1,-1 0 1,2 0 0,4 0 13,1 0 0,-1-1 1,0 0-1,9-2 0,15-6 30,0-2-1,0-2 0,51-29 1,-64 33-40,-16 8-5,0 0 0,0 1 1,0-1-1,0 1 0,1-1 0,-1 1 1,0-1-1,0 1 0,1 0 0,-1-1 1,0 1-1,3 0 0,-4 0 0,0 0 0,0 0-1,1 1 1,-1-1 0,0 0 0,0 0 0,0 0-1,1 1 1,-1-1 0,0 0 0,0 0 0,0 0-1,0 1 1,0-1 0,0 0 0,1 0 0,-1 1-1,0-1 1,0 0 0,0 0 0,0 1 0,0-1-1,0 0 1,0 0 0,0 1 0,0-1-1,0 0 1,0 0 0,0 1 0,0-1 0,0 0-1,-1 0 1,1 1 0,0-1 0,0 1 0,-17 31-26,13-25 21,-1 1 9,2-5-5,1 1 0,-1 0 0,1 0 0,0 0 0,0 0 0,0 0 0,1 0-1,0 0 1,-1 1 0,1-1 0,0 8 0,1-12-24,0 1 0,1-1 1,-1 1-1,0-1 0,0 1 0,1-1 0,-1 1 0,0-1 1,1 0-1,-1 1 0,1-1 0,-1 0 0,0 1 1,1-1-1,-1 0 0,1 1 0,-1-1 0,1 0 0,-1 0 1,1 0-1,-1 1 0,1-1 0,-1 0 0,1 0 1,0 0-1,-1 0 0,1 0 0,-1 0 0,1 0 0,-1 0 1,1 0-1,-1 0 0,1-1 0,-1 1 0,1 0 1,-1 0-1,1 0 0,-1-1 0,1 1 0,0-1 0,21-10-1527,17-16 549,-16 9 328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6.0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1 19420,'-64'70'7473,"59"-64"-7209,0 1 1,0 0-1,0 0 0,1 0 0,0 1 1,1 0-1,0-1 0,-4 17 1,6-23-243,1 1 1,0 0-1,0-1 1,0 1 0,0 0-1,0-1 1,0 1 0,1-1-1,-1 1 1,1 0-1,-1-1 1,1 1 0,-1-1-1,1 1 1,0-1 0,0 1-1,0-1 1,0 1-1,0-1 1,0 0 0,0 0-1,0 1 1,0-1-1,0 0 1,1 0 0,-1 0-1,1 0 1,-1-1 0,1 1-1,-1 0 1,1 0-1,-1-1 1,1 1 0,-1-1-1,1 0 1,3 1 0,3 1-20,1-1 0,0-1 0,0 1 0,-1-1 1,15-2-1,-5-1-69,0-2 1,0 0-1,-1 0 1,0-2-1,0 0 1,-1-1-1,0-1 1,29-20-1,-48 33 67,0 0 0,-1 1 0,2-1-1,-1 1 1,0-1 0,-2 9 0,4-10-28,0-1 1,0 1 0,0 0 0,1 0 0,-1 0-1,1 0 1,0 4 0,0-6-15,0 0 0,0 0 0,0 0 0,0 0 0,0-1-1,1 1 1,-1 0 0,0 0 0,0 0 0,1 0 0,-1-1 0,1 1 0,-1 0 0,1-1 0,-1 1 0,1 0 0,-1-1 0,1 1 0,0 0-1,-1-1 1,1 1 0,0-1 0,-1 1 0,1-1 0,1 1 0,10 3-148,1-2-82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7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174 328 15651,'4'-13'904,"0"-7"278,4-30 0,-7 46-948,-1-1 0,0 1-1,0 0 1,0-1-1,0 1 1,-1 0 0,1 0-1,-1 0 1,0-1 0,-1 1-1,1 0 1,-1 0-1,-2-5 1,3 8-177,0 0-1,0 0 1,0 0 0,1 1 0,-1-1-1,0 0 1,0 0 0,0 0-1,-1 1 1,1-1 0,0 0 0,0 1-1,0-1 1,0 1 0,-1 0-1,1-1 1,0 1 0,0 0-1,-1-1 1,1 1 0,0 0 0,0 0-1,-1 0 1,1 0 0,0 1-1,-1-1 1,1 0 0,0 0 0,0 1-1,0-1 1,-1 1 0,1-1-1,0 1 1,0-1 0,0 1-1,-1 1 1,-4 1 49,1 1 1,0 0-1,0 0 0,0 1 0,1 0 1,-6 6-1,-4 9 110,0 0 0,-21 40 0,30-48-167,-1 0 0,2 0 0,0 1 0,0-1 0,1 1 0,0 0 0,0 15 0,3-26-37,0 1 0,0-1-1,0 1 1,0-1 0,0 0 0,1 1-1,-1-1 1,1 0 0,-1 0-1,1 1 1,0-1 0,0 0 0,0 0-1,3 3 1,-3-4-6,0 0-1,0 0 1,0 0 0,0 0-1,1 0 1,-1-1-1,0 1 1,1 0 0,-1-1-1,0 1 1,1-1 0,-1 0-1,1 1 1,-1-1 0,1 0-1,-1 0 1,0 0 0,1 0-1,-1 0 1,1 0-1,-1 0 1,1-1 0,-1 1-1,1 0 1,-1-1 0,2 0-1,8-4 12,-1 1 0,1-2 0,-1 1 0,0-1 0,0-1 0,-1 0-1,0 0 1,9-10 0,7-8 105,31-42-1,-30 32 136,34-61 1,-49 76-101,-1-1 1,-1 0-1,-1 0 0,9-43 1,-16 36 115,-1 28-266,0 0 0,0-1 0,0 1 0,0 0 0,-1-1 0,1 1 0,0-1 0,0 1-1,0 0 1,0-1 0,-1 1 0,1 0 0,0-1 0,0 1 0,0 0 0,-1 0 0,1-1 0,0 1 0,-1 0 0,1 0 0,0-1 0,-1 1 0,1 0 0,-1 0 0,0 0-1,1 0 1,-1 0-1,0 0 0,1 0 0,-1 1 0,0-1 0,1 0 1,-1 0-1,0 1 0,1-1 0,-1 1 0,1-1 0,-1 0 0,0 1 1,1-1-1,-1 1 0,1-1 0,-1 1 0,1 0 0,-7 7 6,1 1 0,1-1 1,0 1-1,0 0 0,0 1 0,-4 15 0,-17 65-27,21-68 6,1 0 0,-2 29 0,5-44 10,1-1-1,0 1 1,0 0 0,1-1-1,0 1 1,0-1-1,0 1 1,1-1 0,0 1-1,1-1 1,-1 0 0,5 8-1,-5-12 2,0 0 0,0 1-1,0-1 1,1 0 0,-1 0 0,0 0-1,1 0 1,0 0 0,-1-1-1,1 1 1,0-1 0,0 0 0,0 0-1,0 0 1,0 0 0,0 0 0,0-1-1,0 1 1,0-1 0,0 0-1,0 0 1,1 0 0,-1 0 0,0-1-1,0 1 1,0-1 0,0 0 0,5-2-1,3 0 12,-1-1 0,0-1 0,0 0 0,0 0 0,0-1 0,14-11 0,-7 2 4,0 0-1,18-22 0,-29 31-5,0-1-1,-1-1 1,0 1 0,-1-1-1,1 0 1,-2 0-1,1 0 1,3-13 0,-27 87 70,17-56-82,2 1 1,-1-1-1,2 1 0,-1 0 1,1 0-1,3 20 0,-3-29 2,1 1 0,-1-1 0,1 1-1,0-1 1,-1 1 0,1-1 0,0 0 0,0 1-1,0-1 1,1 0 0,-1 0 0,1 0-1,-1 0 1,1 0 0,-1 0 0,1 0 0,0 0-1,0-1 1,0 1 0,0-1 0,0 1-1,1-1 1,-1 0 0,0 0 0,0 0 0,1 0-1,-1 0 1,1-1 0,-1 1 0,1-1-1,-1 1 1,1-1 0,-1 0 0,4 0 0,3-2 3,1 1 1,-1-1 0,0-1 0,0 0 0,0 0 0,-1-1 0,1 0-1,-1 0 1,0-1 0,0 0 0,0 0 0,-1-1 0,12-12 0,3-4 9,-1 0 1,33-49 0,-9-1 23,-40 63-29,-1 0 0,0 0-1,-1 0 1,0 0-1,-1 0 1,3-17-1,-4 25-6,-1 1 0,0-1-1,0 0 1,0 1-1,0-1 1,0 0 0,0 0-1,0 1 1,0-1 0,0 0-1,0 0 1,0 1 0,0-1-1,0 0 1,-1 1-1,1-1 1,0 0 0,0 0-1,-1 1 1,1-1 0,-1 1-1,1-1 1,0 0 0,-1 1-1,0-1 1,0 1 0,0 0 0,1 0 0,-1 0 0,0 0 0,0 0 0,1 0 0,-1 0 0,0 0 0,0 0 0,1 1 0,-1-1 0,0 0 0,1 1 0,-1-1 0,0 0 0,1 1 0,-1-1 0,0 1 0,0 0 0,-5 4 8,1 1-1,-1-1 0,-7 12 0,2-1-40,1 0 1,1 0-1,1 1 0,0 0 0,1 0 1,1 1-1,1 0 0,0 0 0,1 0 0,1 0 1,-1 35-1,4-52-32,0 1 0,0-1 0,0 0 0,0 0-1,0 0 1,0 0 0,0 1 0,0-1 0,1 0 0,-1 0 0,1 0 0,-1 0 0,0 0 0,1 0 0,0 0-1,-1 0 1,1 0 0,0 0 0,-1 0 0,1 0 0,0 0 0,0 0 0,0 0 0,0-1 0,0 1-1,1 1 1,-1-3-3,1 1 1,-1 0-1,0 0 0,0 0 0,0-1 0,0 1 0,0 0 0,0-1 0,0 1 0,0-1 0,0 0 1,0 1-1,0-1 0,0 0 0,0 1 0,0-1 0,0 0 0,-1 0 0,1 0 0,0 0 0,-1 1 1,1-1-1,-1 0 0,1 0 0,-1-1 0,1 1 0,0-1 0,10-26-590,-1-10-171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7.7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17412,'-2'-3'1696,"2"8"-1496,3-1-424,1 3 1408,6 2-512,3 2-560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8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220 0 23085,'-23'4'874,"1"1"0,0 1 0,-1 1 0,2 1 0,-35 18 0,54-25-855,0 0-1,1 0 1,-1 0 0,0 1 0,1-1 0,-1 0 0,0 1 0,1-1 0,0 1-1,-1 0 1,-1 2 0,3-3-26,0 0 0,0-1 0,0 1 0,0 0 0,0 0 0,0-1 0,0 1 0,0 0-1,0-1 1,0 1 0,0 0 0,0-1 0,0 1 0,1 0 0,-1-1 0,0 1 0,0 0 0,1-1 0,-1 1 0,1-1-1,-1 1 1,0 0 0,1-1 0,-1 1 0,1-1 0,-1 1 0,1-1 0,0 0 0,-1 1 0,1-1 0,-1 1 0,1-1-1,0 0 1,-1 0 0,1 1 0,0-1 0,0 0 0,60 27-527,43 22-27,-93-42 535,0-1 0,-1 1 0,0 1 1,-1 0-1,1 0 0,-2 1 0,9 10 0,-15-17 35,0 0-1,-1 0 0,1 0 1,-1 1-1,1-1 0,-1 1 1,0-1-1,0 1 0,0-1 1,0 1-1,-1 0 0,1-1 1,-1 1-1,0 0 0,0-1 1,1 1-1,-2 0 0,1 0 1,-1 3-1,0-3 21,0 0-1,0 0 0,-1 0 1,1 0-1,-1 0 1,0 0-1,0 0 1,0 0-1,-1-1 0,1 1 1,0-1-1,-1 0 1,-4 4-1,-2 0 59,0-1 0,0 0 0,-1 0 0,0-1 0,0 0 1,0 0-1,0-2 0,-21 5 0,19-6-181,-1 0 0,1-1 1,-1 0-1,1 0 0,0-2 1,-15-2-1,23 3 12,1 0-1,-1 0 1,1 0 0,-1 0-1,1 0 1,-1-1 0,1 0 0,0 0-1,0 0 1,0 0 0,0 0-1,0 0 1,0-1 0,1 1 0,-1-1-1,1 0 1,0 0 0,0 0-1,0 0 1,0 0 0,0-1 0,1 1-1,-1 0 1,1-1 0,-1-3-1,1-22-545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8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14 228 20844,'1'1'152,"1"0"0,0 0 0,0 0 0,0 0 0,-1-1 0,1 1 0,0-1 0,0 1 0,0-1 0,0 1 0,0-1 0,0 0 0,0 0 0,0 0 1,0 0-1,0-1 0,0 1 0,3-1-1,-1-1 43,0 1-1,0-1 0,0 0 0,0 0 1,0 0-1,-1-1 0,1 0 0,3-3 1,2-2 42,-1 0 0,-1-1 1,1 0-1,-1 0 0,9-17 1,-12 18-165,-1 1 0,0-1 1,0 0-1,0 0 1,2-14-1,-5 21-60,1-1-1,-1 1 1,0-1 0,0 1 0,1 0-1,-1-1 1,0 1 0,0-1 0,0 1-1,-1-1 1,1 1 0,0 0 0,-1-1 0,1 1-1,0-1 1,-1 1 0,0 0 0,1-1-1,-1 1 1,0 0 0,0 0 0,1 0-1,-1 0 1,0-1 0,0 1 0,0 0-1,0 0 1,-1 1 0,1-1 0,0 0-1,0 0 1,-1 1 0,1-1 0,0 0-1,-1 1 1,1-1 0,0 1 0,-1 0-1,1-1 1,-2 1 0,-2 0 12,1 1-1,0-1 1,0 1 0,0 0 0,0 0 0,-1 0-1,1 1 1,1-1 0,-1 1 0,0 0-1,0 0 1,1 0 0,-1 1 0,1-1-1,-1 1 1,1 0 0,-5 6 0,1-1 3,-1 0 0,1 1 0,1 0 0,0 1 1,-9 17-1,13-22-21,-1 1 0,1 0 0,0 0 1,1 0-1,-1 0 0,1 0 0,1 1 1,-1-1-1,1 8 0,0-11-3,0-1 0,1 0 0,-1 0 1,1 0-1,-1 0 0,1 0 0,0 0 0,-1-1 0,1 1 0,0 0 0,0 0 0,1 0 1,-1-1-1,0 1 0,1-1 0,-1 1 0,1-1 0,-1 1 0,1-1 0,-1 0 0,1 0 0,0 0 1,0 0-1,0 0 0,0 0 0,-1 0 0,1-1 0,0 1 0,0-1 0,5 1 0,16 2 20,1-2 0,0-1-1,46-5 1,12 0 9,-73 5-14,14 0-35,33 4 0,-51-3 39,0 0 1,0 0 0,1 0-1,-1 0 1,0 1-1,-1 0 1,1 0 0,0 1-1,0-1 1,-1 1-1,0 0 1,6 4 0,-14-37 983,0-17-675,7-91 0,-3 135-416,0 0 0,0 0 0,1 0 0,0 0 0,0 0-1,-1 0 1,1 1 0,1-1 0,-1 0 0,0 1 0,1-1 0,-1 1 0,1-1 0,0 1 0,0 0 0,0 0 0,0 0 0,0 0 0,1 0 0,-1 0-1,0 0 1,1 1 0,-1-1 0,1 1 0,0 0 0,-1 0 0,1 0 0,0 0 0,0 0 0,0 0 0,0 1 0,4-1 0,21-2-478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9.0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4 19060,'1'-3'3481,"-8"6"-2857,0 12 1256,-1 8-343,-3 12-457,3 6-328,-1 8-528,1 0-104,2-2-192,6-1-88,-1-10-320,1-8-168,1-13-552,-5-18-833,-5-13 1249,-4-14-136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19.3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156 233 14283,'-1'-1'94,"-1"-1"-1,1 1 1,-1-1 0,0 1 0,1 0-1,-1 0 1,0-1 0,0 1-1,1 0 1,-1 1 0,0-1-1,0 0 1,0 1 0,0-1-1,0 1 1,0-1 0,0 1 0,-1 0-1,-1 0 1,1 0-18,0 1 1,0 0-1,0 0 1,0 0-1,0 1 0,1-1 1,-1 1-1,0-1 1,1 1-1,-1 0 0,1 0 1,-5 5-1,-1 1 35,0 1 1,1 0-1,0 1 0,1 0 0,0 0 0,0 0 0,1 1 1,1 0-1,-1 0 0,2 0 0,0 0 0,0 1 0,1 0 1,0-1-1,1 1 0,0 14 0,1-24-80,0 0 0,0 0 0,1 0 0,-1 0 0,0 0 0,1 0 0,-1 0 0,1 0 0,-1 0 0,1 0 0,0 0 0,0-1 0,0 1 0,0 0 0,0 0 0,0-1 0,0 1 0,1-1 0,-1 1 0,1-1 0,-1 0 0,1 0 0,-1 1 0,1-1 0,0 0 0,0 0 0,-1-1 0,1 1 0,0 0 0,0 0 0,0-1 0,0 0 0,0 1 0,0-1 0,0 0 0,0 0 0,0 0 0,0 0 0,0 0 0,2-1 0,3 0 30,-1 0-1,1-1 1,-1 0-1,0 0 1,0 0-1,0-1 1,0 0-1,0-1 1,-1 1-1,7-6 1,9-7 211,21-25 0,-37 36-220,23-23 158,-1-2 1,-2-1-1,-1-1 1,-2-1-1,-1-1 1,-1-1-1,17-45 1,-34 74-183,-1 0-1,0-1 1,0 1 0,0-1 0,-1 0-1,0 1 1,0-1 0,0-13-1,-1 20-26,0-1 0,0 1 0,0-1 0,-1 1 0,1-1 0,0 1 0,0-1 1,0 1-1,0-1 0,0 1 0,-1 0 0,1-1 0,0 1 0,0-1 0,-1 1 0,1-1 0,0 1 0,0 0 0,-1-1 0,1 1 0,-1 0 0,1-1 0,0 1 0,-1 0 0,1 0 0,-1-1 0,1 1 0,-1 0 0,1 0 0,0 0 0,-1 0 0,1-1 0,-1 1 0,1 0 0,-1 0 0,1 0 0,-1 0 0,1 0 0,-1 0 0,1 0 0,-1 0 0,1 1 0,-1-1 0,1 0 0,-1 0 0,1 0 0,-1 0 0,1 1 0,-1-1 0,1 0 0,0 0 0,-1 1 0,1-1 0,-1 0 0,1 1 0,0-1 0,-1 0 0,1 1 0,-1 0 0,-20 22-52,9-3-88,1 1 0,0-1 1,2 2-1,0-1 0,1 2 1,2-1-1,0 1 0,1-1 0,2 1 1,0 1-1,1-1 0,3 33 1,-1-51 97,0-1-1,0 0 1,1 1 0,0-1 0,0 0 0,0 0 0,1 0 0,-1 0 0,1 0 0,0 0 0,0 0 0,0 0 0,1-1 0,4 6 0,-6-8 3,1 0-1,-1 0 1,1-1 0,0 1 0,-1 0 0,1 0 0,0-1 0,0 1 0,2-1 0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9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93 14955,'7'-8'455,"1"1"0,-1 0 0,1 1-1,1-1 1,-1 2 0,1-1 0,0 1 0,1 1-1,-1-1 1,1 2 0,12-4 0,2 0 388,-1 2 1,1 1-1,41-2 0,-55 5-665,1 1 0,0 1-1,0 0 1,-1 0 0,1 1-1,0 0 1,-1 1-1,11 4 1,-18-6-148,-1 0 1,1 1-1,0-1 0,-1 0 1,1 1-1,-1 0 0,1 0 1,-1 0-1,0 0 0,0 0 1,0 0-1,0 0 0,0 1 1,0-1-1,0 1 0,-1-1 1,0 1-1,1 0 0,-1 0 1,0-1-1,0 1 0,0 0 1,-1 0-1,1 0 0,-1 0 1,0 0-1,1 0 0,-1 0 1,-1 0-1,1 0 0,0 0 1,-1 0-1,0 3 0,-2 4 48,0-1-1,-1 0 1,0 0-1,-1 0 1,0 0 0,0-1-1,-1 0 1,-8 10-1,0-1 137,-1-2 0,-31 26 1,42-37-247,0-1 1,-1 1-1,1-1 1,-1 0 0,0 0-1,0-1 1,0 1-1,0-1 1,0 0 0,0 0-1,-1-1 1,-9 2 0,15-3-24,-1 0 0,1 0 1,-1 0-1,0-1 0,1 1 1,-1 0-1,1 0 0,-1 0 1,1-1-1,-1 1 0,1 0 1,-1 0-1,1-1 0,-1 1 1,1-1-1,-1 1 0,1 0 1,0-1-1,-1 1 0,1-1 1,-1 1-1,1-1 0,0 1 1,0-1-1,-1 1 0,1-1 1,0 1-1,0-1 0,0 1 1,-1-1-1,1 0 0,0 1 1,0-1-1,0 1 0,0-1 1,0 0-1,0 1 0,0-1 1,0 1-1,1-1 1,-1 1-1,0-1 0,0 0 1,0 1-1,1-1 0,-1 1 1,1-1-1,0-3-78,0 1 1,1-1-1,0 1 1,-1-1-1,1 1 1,3-3-1,12-10-691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19.9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13 100 13883,'2'6'580,"1"1"0,-2-1-1,1 0 1,-1 1 0,0 0 0,0-1 0,0 1 0,-1 0-1,-1 11 1,-2 6 1567,-9 32 0,3-13-927,10-29-601,5-16-261,10-20-107,9-26 106,-1-2 1,19-64-1,-43 123-279,-1 0 1,1 1-1,1-1 0,0 0 1,0 0-1,1 0 0,0 0 0,0 0 1,7 16-1,-7-23-75,0 1-1,0-1 1,0 1 0,0-1-1,1 0 1,-1 0-1,1 0 1,-1 0 0,1 0-1,0-1 1,0 1 0,0-1-1,0 1 1,0-1 0,0 0-1,0-1 1,0 1-1,0 0 1,0-1 0,1 0-1,-1 1 1,0-1 0,0 0-1,0-1 1,1 1 0,-1-1-1,0 1 1,0-1-1,5-2 1,3-1 11,0-1 1,0 0-1,0 0 0,-1-1 0,0 0 1,17-15-1,-15 10 3,0 0 1,-1-2-1,0 1 1,0-1-1,-2-1 1,0 0-1,11-22 1,-19 34-18,0 0 1,0 0 0,-1 0 0,1 0-1,0 1 1,-1-1 0,0 0-1,1 0 1,-1 0 0,0 0-1,0 0 1,0-2 0,-1 3-1,1 1 0,0 0-1,0 0 1,0 0 0,0 0 0,0-1 0,0 1 0,0 0 0,0 0 0,0 0-1,0 0 1,-1-1 0,1 1 0,0 0 0,0 0 0,0 0 0,0 0-1,0 0 1,-1 0 0,1 0 0,0-1 0,0 1 0,0 0 0,0 0 0,-1 0-1,1 0 1,0 0 0,0 0 0,0 0 0,-1 0 0,1 0 0,0 0 0,0 0-1,0 0 1,0 0 0,-1 0 0,1 0 0,0 0 0,-13 10-16,3 2 17,1 1-1,0 0 1,1 0 0,0 0 0,1 1 0,1 0 0,0 1-1,1 0 1,0-1 0,1 1 0,1 1 0,-2 27-1,5-41 2,-1 0 0,1 0-1,0 0 1,1 0-1,-1 0 1,0 0-1,0-1 1,1 1 0,-1 0-1,1 0 1,0 0-1,-1 0 1,1 0 0,0 0-1,0-1 1,0 1-1,1 0 1,1 1-1,-2-2 1,0 0 0,1 0 0,-1 0 0,0-1 0,1 1 0,-1-1-1,1 1 1,-1-1 0,1 1 0,-1-1 0,1 0 0,0 0 0,-1 0-1,1 0 1,-1 0 0,1 0 0,-1 0 0,3-1 0,4-1 9,0-1 0,0 0 1,-1 0-1,1 0 0,-1-1 1,0 0-1,8-7 0,30-24 31,-2-3 0,-1-1 0,68-84-1,-121 139-4,1 1 0,1-1 0,1 2 0,0-1 0,1 1 0,1 0-1,1 1 1,-5 29 0,9-41-123,1 1 0,0 0 1,1 0-1,0-1 0,0 1 0,3 10 0,-4-17 45,0 0-1,0 0 1,0 0-1,1 0 1,-1 0-1,0 0 1,1 0 0,-1 1-1,1-1 1,-1 0-1,1 0 1,0-1-1,-1 1 1,1 0 0,0 0-1,0 0 1,0 0-1,0-1 1,-1 1 0,1 0-1,0-1 1,0 1-1,0-1 1,1 1-1,-1-1 1,0 1 0,0-1-1,0 0 1,0 1-1,0-1 1,0 0-1,1 0 1,-1 0 0,0 0-1,0 0 1,0 0-1,0 0 1,0 0-1,1-1 1,-1 1 0,0 0-1,0-1 1,0 1-1,0-1 1,0 1-1,0-1 1,0 1 0,0-1-1,0 0 1,1 0-1,18-19-443,0-9-177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21557,'-1'2'2000,"-3"4"-1544,4 1-344,0 1 1064,10 1-1552,1 1-560,8-1 728,5-2-216,5-3-136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0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0 16884,'1'2'236,"-1"-1"-1,0 0 1,1 1 0,-1-1 0,0 0 0,0 1 0,0-1 0,0 0 0,0 1 0,-1-1 0,1 0-1,0 1 1,0-1 0,-1 0 0,1 0 0,-1 1 0,1-1 0,-1 0 0,0 0 0,0 0 0,1 0 0,-2 2-1,-24 26 2875,15-17-1837,-1-1-499,10-9-706,0 0 1,-1 0-1,1 0 0,0 0 1,0 0-1,0 0 1,0 1-1,1-1 1,-3 6-1,6-8-212,0 1-1,0-1 1,0 0 0,0 1 0,0-1-1,0 0 1,0 0 0,0 0 0,0-1-1,3 0 1,12 1-445,-14 0 542,-1 0 1,1 0 0,0 0 0,-1 1-1,1-1 1,-1 1 0,1 0 0,0 0 0,-1 0-1,0 0 1,1 1 0,-1-1 0,0 0-1,1 1 1,-1 0 0,0-1 0,0 1 0,3 4-1,-3-3 68,0 0 0,-1 1 0,1-1 0,0 0-1,-1 1 1,0-1 0,0 1 0,0 0 0,0-1-1,-1 1 1,1 0 0,-1 5 0,0-3 49,0 0 0,-1 0-1,1 1 1,-1-1 0,-1 0 0,1 0 0,-1 0 0,0 0 0,-1 0 0,1-1 0,-1 1 0,0-1 0,-1 1 0,1-1-1,-9 9 1,10-12-72,-1 0-1,1 0 1,-1 0-1,1-1 1,-1 1-1,0-1 0,1 0 1,-1 0-1,0 0 1,0 0-1,0 0 1,0-1-1,0 1 0,0-1 1,1 0-1,-1 0 1,0 0-1,0 0 1,0 0-1,0-1 1,0 1-1,0-1 0,0 0 1,-4-2-1,-23-11-51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1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17 18372,'0'0'94,"0"1"-1,1-1 1,-1 0 0,1 0-1,-1 0 1,0 0 0,1 0-1,-1 1 1,1-1 0,-1 0-1,0 0 1,1 1 0,-1-1-1,0 0 1,1 0 0,-1 1-1,0-1 1,0 0 0,1 1-1,-1-1 1,0 0 0,0 1-1,0-1 1,1 1 0,-1-1-1,0 0 1,0 1 0,0-1-1,0 1 1,0-1 0,0 1-1,0-1 1,0 0 0,0 1-1,0-1 1,0 1 0,0-1-1,0 1 1,-4 22 809,3-18-195,-11 51 1247,2-16-1291,-5 59 0,15-98-657,0-1 0,-1 1 0,1 0 0,0-1-1,0 1 1,0 0 0,0-1 0,0 1 0,0 0 0,0-1 0,0 1-1,0 0 1,0-1 0,0 1 0,0 0 0,1-1 0,-1 1 0,0 0-1,0-1 1,1 1 0,-1-1 0,0 1 0,1-1 0,-1 1 0,1-1-1,-1 1 1,1-1 0,-1 1 0,1-1 0,-1 1 0,2 0 0,-1-1-1,0-1 1,0 1 0,1 0 0,-1-1-1,0 1 1,0 0 0,0-1 0,1 0-1,-1 1 1,0-1 0,0 0 0,0 1 0,0-1-1,1-2 1,32-33 48,5-20 17,18-21-53,-57 78-20,0-1 1,0 0-1,0 1 1,0-1-1,0 0 0,0 0 1,0 1-1,1-1 1,-1 0-1,0 1 1,0-1-1,0 0 1,0 0-1,0 1 0,0-1 1,1 0-1,-1 1 1,0-1-1,0 0 1,0 0-1,1 0 0,-1 1 1,0-1-1,0 0 1,1 0-1,-1 0 1,0 0-1,0 1 1,1-1-1,-1 0 0,0 0 1,0 0-1,1 0 1,-1 0-1,0 0 1,1 0-1,-1 0 0,0 0 1,1 0-1,-1 0 1,0 0-1,0 0 1,1 0-1,-1 0 1,0 0-1,1 0 0,-1 0 1,0 0-1,1 0 1,-1-1-1,0 1 1,0 0-1,1 0 0,-1 0 1,0-1-1,0 1 1,0 0-1,1 0 1,-1 0-1,0-1 1,0 1-1,0 0 0,1 0 1,-1-1-1,0 1 1,0 0-1,0-1 1,0 1-1,0-1 0,1 30 7,-2-23-11,-1 25-2,0 34-10,2-61 20,0 0 0,0 0-1,1 0 1,0 0 0,-1-1 0,1 1-1,1 0 1,-1-1 0,0 1 0,1 0 0,0-1-1,4 6 1,-5-8 2,1 1 0,-1-1 0,1 0 0,0 0-1,-1 0 1,1 0 0,0 0 0,0 0 0,0-1 0,-1 1-1,1-1 1,0 1 0,0-1 0,0 1 0,0-1 0,0 0 0,0 0-1,0 0 1,0 0 0,0-1 0,0 1 0,0 0 0,0-1-1,0 1 1,0-1 0,3-2 0,6-1 20,0-1 1,-1-1-1,13-9 0,-20 13-18,19-14 27,-2 0-1,0-1 1,-1-2 0,-1 0-1,-1 0 1,-1-2 0,19-29-1,-33 47-31,0-1-1,-1 1 1,1 0-1,-1-1 1,0 1-1,0-1 1,0 1-1,0-1 1,-1 1-1,1-6 1,-1 9-2,0-1 0,0 1 0,0 0 0,0-1 0,0 1 1,0-1-1,0 1 0,0 0 0,0-1 0,0 1 0,-1 0 0,1-1 0,0 1 1,0 0-1,0-1 0,0 1 0,-1 0 0,1-1 0,0 1 0,0 0 1,-1 0-1,1-1 0,0 1 0,-1 0 0,1 0 0,0 0 0,-1-1 0,1 1 1,0 0-1,-1 0 0,1 0 0,-1 0 0,-1 0 1,1 0 0,-1 0 0,1 1-1,-1-1 1,1 1 0,-1-1 0,1 1 0,0 0-1,-1 0 1,1-1 0,0 1 0,0 0 0,-2 2-1,-5 3 6,1 1 0,0 0 0,0 0-1,0 0 1,1 1 0,1 0 0,-1 1-1,1-1 1,1 1 0,-1 0 0,1 0-1,-3 11 1,7-20-3,0 1 0,0 0 0,0-1 0,0 1 0,-1 0 1,1 0-1,0-1 0,0 1 0,0 0 0,0-1 0,0 1 0,1 0 0,-1-1 0,0 1 0,0 0 0,0-1 1,1 1-1,-1 0 0,0-1 0,0 1 0,1 0 0,-1-1 0,1 1 0,-1-1 0,1 1 0,-1-1 1,1 1-1,-1-1 0,1 1 0,-1-1 0,1 1 0,-1-1 0,1 0 0,0 1 0,-1-1 0,1 0 0,0 0 1,-1 1-1,1-1 0,0 0 0,-1 0 0,1 0 0,0 0 0,0 0 0,-1 0 0,1 0 0,0 0 0,-1 0 1,1 0-1,0 0 0,-1-1 0,2 1 0,4-2 19,0 1 0,0-1 0,0-1 1,10-5-1,21-15 86,-1-2 0,49-45 0,-48 39-88,-37 30-19,1 1 0,-1-1 0,1 1 1,-1-1-1,1 1 0,0-1 0,-1 1 0,1-1 1,0 1-1,-1 0 0,1-1 0,0 1 0,0 0 1,-1 0-1,1-1 0,0 1 0,1 0 1,-2 0-3,0 1 1,0-1 0,1 0-1,-1 1 1,0-1 0,0 0-1,0 1 1,0-1 0,0 0-1,0 1 1,1-1 0,-1 0-1,0 1 1,0-1 0,0 0-1,0 1 1,0-1 0,0 0-1,0 1 1,-1-1 0,1 0 0,0 1-1,0-1 1,0 1 0,0-1-1,-15 38-36,9-25 42,0 1-1,1 0-1,1 0 1,0 0 0,0 1-1,2 0 1,0 0 0,0 24-1,1-38-1,2 1-1,-1-1 0,0 1 0,0-1 0,0 1 1,1-1-1,-1 1 0,1-1 0,-1 1 0,1-1 1,0 1-1,-1-1 0,1 0 0,0 1 0,0-1 0,0 0 1,0 0-1,2 2 0,-2-2 2,0-1 1,0 1-1,0-1 0,0 0 1,0 1-1,1-1 0,-1 0 1,0 0-1,0 1 0,0-1 0,1 0 1,-1 0-1,0-1 0,0 1 1,0 0-1,1 0 0,-1 0 1,2-1-1,2-2 7,1 1 0,0-1 0,-1 0 0,0-1 0,1 1 0,-1-1 0,7-7 0,9-11 20,-2-1 0,0-1-1,-2 0 1,22-40 0,-49 86-437,1 0 0,1 0-1,1 1 1,-5 30 0,11-44 148,1-9 251,0 0-1,0 0 1,0 0-1,0 0 1,0 1 0,0-1-1,0 0 1,0 0-1,0 0 1,0 0 0,0 0-1,0 0 1,0 1-1,0-1 1,0 0 0,0 0-1,0 0 1,0 0 0,0 0-1,0 0 1,0 0-1,0 1 1,0-1 0,0 0-1,0 0 1,0 0-1,0 0 1,0 0 0,0 0-1,0 0 1,1 0-1,-1 0 1,0 0 0,0 1-1,0-1 1,0 0-1,0 0 1,0 0 0,0 0-1,1 0 1,-1 0-1,0 0 1,0 0 0,0 0-1,0 0 1,0 0-1,0 0 1,0 0 0,1 0-1,-1 0 1,0 0 0,0 0-1,0 0 1,0 0-1,0 0 1,0 0 0,0 0-1,1 0 1,-1 0-1,0-1 1,10-8-490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2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249 181 19404,'-42'48'2287,"2"2"0,-36 62 0,63-90-2113,1 1 0,1 0 0,1 0 0,1 1 0,1 0 0,1 1 0,2 0 0,-4 31 0,6-34-197,2-14 36,-1 0-1,2 0 1,-1-1-1,1 1 1,2 12-1,-2-19-5,0-1 0,0 0 0,0 1 0,0-1 0,1 1 0,-1-1 0,0 0 0,0 1 0,0-1 0,1 0 0,-1 0 0,0 1 0,0-1 0,1 0-1,-1 0 1,0 1 0,1-1 0,-1 0 0,0 0 0,1 0 0,-1 1 0,0-1 0,1 0 0,-1 0 0,1 0 0,-1 0 0,0 0 0,1 0 0,-1 0 0,1 0 0,-1 0-1,0 0 1,1 0 0,-1 0 0,0 0 0,1 0 0,-1 0 0,1 0 0,-1 0 0,0-1 0,1 1 0,-1 0 0,0 0 0,1 0 0,-1-1 0,0 1 0,1 0 0,-1-1-1,19-13 167,-17 13-147,28-29 107,-2 0-1,-1-2 1,36-55-1,-41 55-87,224-372 111,-198 324-203,-48 79 43,0 0 0,1 1 0,-1-1 0,0 1 0,1-1 0,-1 1 0,1-1 0,-1 1 0,0-1 0,1 1 0,-1-1-1,1 1 1,-1-1 0,1 1 0,0 0 0,-1-1 0,1 1 0,-1 0 0,1 0 0,0-1 0,0 1 0,0 11-69,-9 22-24,-2-9 28,-18 30 0,19-39 46,0 1 1,1 1-1,1 0 0,1 0 1,-5 18-1,11-33 17,0 0-1,-1 0 1,1 0 0,0 0 0,0 0-1,1-1 1,-1 1 0,0 0 0,1 0 0,-1 0-1,1 0 1,-1-1 0,1 1 0,0 0-1,0-1 1,0 1 0,0 0 0,0-1-1,0 1 1,0-1 0,0 0 0,1 1 0,-1-1-1,1 0 1,-1 0 0,1 0 0,2 2-1,5 2-36,0-1 0,0-1 0,0 1 0,12 2 0,-6-2-6,13 4-39,40 13-139,-63-19 218,0 1 1,0-1-1,0 1 1,-1-1-1,1 1 0,-1 1 1,0-1-1,0 1 1,0-1-1,4 6 1,-7-8 17,0 0 0,0 0 0,-1 1 0,1-1 0,-1 0 0,1 0 0,0 0 0,-1 1 0,0-1 0,1 0 0,-1 0 0,0 1 0,0-1 0,0 0 1,0 1-1,0-1 0,0 0 0,0 1 0,0-1 0,0 0 0,-1 0 0,1 1 0,0-1 0,-1 0 0,1 0 0,-1 1 0,0-1 0,1 0 0,-1 0 0,0 0 1,0 0-1,0 0 0,1 0 0,-1 0 0,0 0 0,0 0 0,0-1 0,-1 1 0,1 0 0,0-1 0,0 1 0,-2 0 0,-5 4 73,-1-1 0,0 0 0,-1-1 0,-11 3 0,20-6-71,-19 6-120,1-2 0,-1 0 0,0-1 0,0-1 0,-36-1 0,54-1 86,-1-1 0,1 1 0,-1 0 0,0-1 1,1 1-1,-1-1 0,1 0 0,0 1 0,-1-1 1,1-1-1,-1 1 0,1 0 0,0 0 0,0-1 1,0 0-1,0 1 0,0-1 0,0 0 0,0 0 1,-1-3-1,-9-17-293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3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1 688 17836,'1'0'153,"0"0"-1,0 0 1,1-1 0,-1 1-1,0 0 1,0 0 0,0-1-1,0 1 1,0-1 0,0 1 0,0-1-1,1 1 1,-1-1 0,-1 0-1,1 1 1,0-1 0,1-1 0,20-20 182,-13 12 84,30-28 716,194-195 2739,-162 155-2969,68-97 0,-127 158-693,0-1-1,-1 0 1,11-24 0,-22 41-192,1 0 0,0-1 1,-1 1-1,1 0 0,-1 0 1,0 0-1,1-1 0,-1 1 0,0 0 1,0-1-1,0 1 0,0 0 0,0-1 1,0 1-1,0 0 0,0-1 1,-1-1-1,0 2-12,1 1 1,-1 0 0,1 0-1,-1-1 1,1 1-1,-1 0 1,1 0-1,-1 0 1,1 0-1,-1 0 1,1 0 0,-1 0-1,1-1 1,-1 2-1,0-1 1,1 0-1,-1 0 1,1 0 0,-1 0-1,1 0 1,-1 0-1,1 1 1,-1-1-1,1 0 1,-1 0-1,1 1 1,-1-1 0,-6 4 30,0 0 1,1 0-1,0 1 1,-9 8 0,-30 36-19,1 3 1,3 1 0,3 2-1,-46 86 1,78-131-22,-46 89 29,45-82-42,0 0 0,0 0 0,-6 33 0,12-48 3,1 0 0,0 1-1,-1-1 1,1 0 0,0 0-1,0 1 1,0-1 0,1 0 0,-1 0-1,1 1 1,0 2 0,-1-5-5,1 1 0,-1 0-1,0-1 1,1 1 0,-1-1 0,1 1 0,-1-1 0,0 1 0,1-1 0,-1 1-1,1-1 1,0 0 0,-1 1 0,1-1 0,-1 1 0,1-1 0,0 0-1,-1 0 1,1 1 0,-1-1 0,1 0 0,0 0 0,-1 0 0,2 0 0,1 0-32,0-1 0,-1 1 1,1-1-1,0 0 0,-1 0 1,1 0-1,-1 0 0,1 0 0,-1 0 1,1-1-1,-1 1 0,0-1 1,0 0-1,0 0 0,3-2 1,30-36-654,-1-2 0,47-76 0,-23 32 159,2 0 1,-69 101 852,1 0 0,1 0 0,-7 18-1,10-25-194,1 1 0,0 0 0,1 0 0,0 0-1,0 0 1,1 0 0,0 1 0,1-1 0,1 14-1,-1-21-98,0-1 0,0 0 0,0 0 0,1 0 0,-1 1 0,1-1 0,-1 0 0,1 0 0,-1 0 0,1 0 0,0 0 0,-1 0-1,1 0 1,0 0 0,0 0 0,0 0 0,0 0 0,0-1 0,0 1 0,0 0 0,0-1 0,0 1 0,0 0 0,0-1 0,3 1 0,-2 0 4,1-1 0,0 0 0,-1 0 0,1 0 1,0-1-1,-1 1 0,1-1 0,0 1 1,-1-1-1,1 0 0,3-1 0,6-4 23,-1 0 1,0-1-1,0 0 0,10-8 0,6-10 43,-1 0 1,-1-1-1,-1-2 0,23-35 1,-43 58-72,-3 4-14,0 0 0,0 0 0,0 0 1,0-1-1,0 1 0,-1 0 0,1 0 0,0 0 0,-1-1 0,1 1 0,-1 0 0,1-1 0,-1 1 0,0 0 0,1-1 0,-1 1 0,0-1 1,0-1-1,-1 2-3,1 1 0,-1 0 1,1 0-1,-1-1 1,1 1-1,-1 0 1,1 0-1,-1 0 1,0 0-1,1 0 0,-1 0 1,1 0-1,-1 0 1,1 0-1,-1 0 1,1 0-1,-1 0 1,0 0-1,1 0 0,-1 0 1,1 1-1,-1-1 1,1 0-1,-1 0 1,1 1-1,-1-1 1,1 0-1,-1 1 0,1-1 1,0 1-1,-1-1 1,1 0-1,0 1 1,-1 0-1,-18 15-2,5-1 20,1 0 0,-14 22 1,22-30-8,1 0 1,0 1 0,0-1-1,1 1 1,0 0 0,0 0 0,1 0-1,-2 9 1,3-15-4,1-1 0,0 1 0,0-1 0,0 1 0,0 0 0,0-1 0,0 1 0,0-1 0,1 1 0,-1 0 0,1-1 1,-1 1-1,1-1 0,-1 1 0,1-1 0,0 0 0,0 1 0,0-1 0,0 0 0,0 1 0,2 1 0,-1-2 1,0 1 0,0-1-1,1 0 1,-1 0 0,0 0 0,1 0 0,-1 0 0,1-1 0,-1 1-1,1-1 1,-1 1 0,4-1 0,8 0 12,0-1-1,0-1 1,-1 0 0,15-4-1,-22 5-15,133-33 72,-139 34-75,0 0-1,0 0 0,0 0 0,0 0 0,1 0 0,-1 0 0,0 0 0,0-1 0,0 1 0,0 0 1,0 0-1,0 0 0,0 0 0,0 0 0,0-1 0,0 1 0,0 0 0,0 0 0,0 0 0,1 0 1,-1-1-1,0 1 0,0 0 0,0 0 0,0 0 0,-1 0 0,1 0 0,0-1 0,0 1 1,0 0-1,0 0 0,0 0 0,0 0 0,0-1 0,0 1 0,0 0 0,0 0 0,0 0 0,0 0 1,-1 0-1,1 0 0,0-1 0,0 1 0,0 0 0,0 0 0,0 0 0,-10-12 48,-4-7 21,12 15-52,1-1 1,-1 1-1,1-1 0,0 1 0,0-1 0,0 0 0,0 0 1,1 1-1,0-6 0,0 9-15,0 0-1,0-1 1,0 1-1,1 0 1,-1 0-1,0 0 1,1-1 0,-1 1-1,1 0 1,-1 0-1,1 0 1,0 0-1,-1 0 1,1 0-1,0 0 1,0 0 0,-1 0-1,1 1 1,0-1-1,0 0 1,0 0-1,0 1 1,0-1-1,0 1 1,0-1 0,1 1-1,-1-1 1,0 1-1,0-1 1,0 1-1,0 0 1,1 0-1,-1 0 1,0 0 0,0 0-1,0 0 1,1 0-1,-1 0 1,0 0-1,2 1 1,10 1-133,-1 1 0,23 7 0,-27-6-392,0-2 0,0 1 1,0-1-1,0 0 0,0-1 0,1 0 0,-1 0 1,1-1-1,10 0 0,-18 0 415,1-1 0,-1 1 1,1-1-1,-1 1 0,1-1 0,-1 1 1,0-1-1,1 0 0,-1 1 0,0-1 1,1 0-1,-1 0 0,0 0 0,0 0 1,0 0-1,0 0 0,0-1 0,0 1 1,0 0-1,1-3 0,3-11-1278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3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14 18108,'-8'-9'2104,"4"5"-1095,11 11 583,10 4 304,-4 1-1264,15 5-344,4 3-71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4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187 155 18324,'-11'2'359,"1"1"0,-1 0 0,1 0 0,-1 2 0,1-1 0,1 1 0,-1 0-1,1 1 1,0 0 0,0 1 0,1 0 0,-1 0 0,1 1 0,1 0 0,0 0 0,0 1 0,1 0 0,0 0 0,-7 13 0,12-20-309,0 0-1,0 0 1,1 0 0,-1 1 0,0-1-1,1 0 1,-1 0 0,1 0 0,0 1 0,0-1-1,0 0 1,0 0 0,0 1 0,0-1-1,0 0 1,1 0 0,1 4 0,-1-4-26,0-1 1,-1 0-1,1 0 1,1 0-1,-1 0 1,0 0-1,0 0 1,0 0-1,0 0 1,1 0-1,-1-1 1,0 1-1,1 0 1,-1-1-1,1 1 1,-1-1-1,1 1 1,-1-1-1,3 0 1,5 1 3,0-1 0,0-1 1,0 0-1,-1 0 0,1-1 0,0 1 1,11-6-1,4-2-20,-1-1-1,0-1 0,-1-1 1,0-1-1,-1-1 1,30-26-1,-25 18 57,-2-2-1,-1 0 1,-1-1-1,27-42 1,-43 58 37,0-1 0,0 1 0,6-19 0,-11 17 147,-8 11-44,-9 11 25,7-1-173,1 0 0,0 0 0,0 1 0,1 0 0,0 1 1,-6 14-1,9-17-53,0 0 1,1 0-1,0 1 1,0-1-1,1 1 1,0 0-1,1-1 1,-1 21-1,2-28-3,1 0-1,-1 1 1,0-1-1,1 0 1,-1 0-1,1 1 1,0-1-1,0 0 1,0 0-1,0 0 1,0 0-1,0 0 1,0 0-1,1 0 1,-1-1-1,1 1 1,-1 0-1,1-1 1,0 1-1,0-1 1,0 0-1,-1 1 1,1-1-1,0 0 1,1 0-1,-1 0 1,0 0-1,0-1 1,0 1-1,0-1 1,1 1-1,-1-1 1,0 0 0,1 0-1,3 0 1,3 0 0,0-1 0,1 0 0,-1 0 0,0-1 0,0-1 0,0 1 0,15-8 0,19-12 45,41-29 0,-53 32-59,-23 17 37,-8 8-13,-11 20-5,3-10 8,7-12-7,0 0 1,-1 0 0,1 0-1,1 1 1,-1-1 0,1 0-1,-1 0 1,1 1-1,1-1 1,-1 0 0,0 0-1,1 0 1,0 1 0,0-1-1,0 0 1,1 0 0,-1 0-1,1 0 1,0 0 0,4 5-1,-3-5-1,1 0-1,0 0 1,-1-1-1,1 0 1,1 1-1,-1-2 1,0 1-1,1 0 1,0-1-1,-1 0 1,1 0-1,0 0 1,0 0-1,0-1 1,0 0-1,9 1 1,0-1-3,-1-1 0,1 0 1,0-1-1,-1 0 0,1-1 1,-1-1-1,1 0 0,-1-1 1,0 0-1,14-7 0,-15 5 2,-1 1-1,0-1 0,-1-1 1,1 0-1,-1-1 0,-1 1 0,1-2 1,-2 0-1,1 0 0,-1 0 1,9-14-1,-15 20-3,0-1 0,0 1 0,-1 0 0,1-1 0,-1 1 0,0-1 0,0 0 0,0 1 0,0-1 1,-1 0-1,1 1 0,-1-1 0,0-4 0,-1 6-2,1 1 1,0 0-1,-1-1 0,1 1 1,-1-1-1,1 1 1,-1 0-1,0 0 1,0-1-1,0 1 0,1 0 1,-1 0-1,0 0 1,0 0-1,0 0 1,-1 0-1,1 0 0,0 0 1,0 0-1,0 1 1,-1-1-1,1 0 0,0 1 1,-1-1-1,1 1 1,-1 0-1,1-1 1,0 1-1,-1 0 0,1 0 1,-1 0-1,1 0 1,-1 0-1,1 0 1,-2 0-1,-1 1 0,-1-1 0,1 1 0,0 0 0,0 0 0,0 1 1,0-1-1,0 1 0,1 0 0,-1 0 0,0 0 0,1 0 0,-1 0 0,1 1 0,0 0 0,0 0 1,0 0-1,0 0 0,0 0 0,1 0 0,0 1 0,-1-1 0,1 1 0,-2 5 0,3-6-16,-1 0 0,1 0-1,0 0 1,0 1-1,0-1 1,1 0 0,-1 0-1,1 1 1,0-1-1,0 0 1,0 0 0,0 1-1,0-1 1,1 0-1,0 0 1,-1 1-1,1-1 1,1 0 0,-1 0-1,0 0 1,1 0-1,-1 0 1,1-1 0,0 1-1,0 0 1,0-1-1,0 1 1,0-1 0,1 0-1,2 3 1,-2-3-77,-1-1 1,1 1-1,0-1 1,-1 1-1,1-1 1,0 0-1,0 0 1,0-1-1,0 1 1,0 0-1,0-1 1,0 0-1,0 0 1,0 0-1,0 0 1,0 0-1,0 0 1,0-1-1,-1 0 1,1 1-1,0-1 1,0 0-1,0 0 1,0-1-1,-1 1 1,1-1-1,-1 1 1,1-1-1,3-3 1,11-12-547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4.4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0 23845,'-3'0'1880,"3"11"-1447,0 3-273,3 3 1568,2 2-1072,3-5-432,0-4-64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0.1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91 309 17388,'-17'22'763,"2"-5"-326,1 2 1,1-1 0,-13 25 0,26-42-381,-1 0 1,0 1-1,0 0 1,1-1-1,-1 1 1,1-1-1,-1 1 1,1 0-1,0-1 1,0 1-1,0 0 1,0-1-1,0 1 1,0 0-1,0 1 1,1-2-25,-1 0 1,0 0 0,1-1-1,-1 1 1,1 0 0,-1-1 0,1 1-1,-1 0 1,1-1 0,-1 1-1,1-1 1,0 1 0,-1-1-1,1 1 1,0-1 0,0 1 0,-1-1-1,1 0 1,0 0 0,0 1-1,1-1 1,4 1 73,0-1-1,0 1 1,0-1-1,0-1 1,0 1-1,11-3 1,-4-1-75,0 1 1,0-2 0,-1 0 0,0 0-1,0-2 1,0 1 0,20-16-1,72-66-24,-97 81-30,-1 1-1,1-1 1,-1 0 0,0 0-1,0 0 1,-1-1 0,6-12-1,-27 40-139,12-12 121,-23 49-15,25-51-56,0-1 0,0 0 0,1 1 0,-1-1 0,1 1 0,1 0 0,-1-1 0,1 9 1,0-14 74,0 1 0,0 0 0,0 0 1,0-1-1,0 1 0,1 0 1,-1-1-1,0 1 0,0 0 1,1-1-1,-1 1 0,0 0 1,1-1-1,-1 1 0,1-1 1,-1 1-1,1-1 0,-1 1 1,1-1-1,-1 1 0,1-1 1,0 1-1,-1-1 0,1 0 1,0 1-1,-1-1 0,1 0 1,0 1-1,-1-1 0,1 0 1,0 0-1,-1 0 0,1 0 1,0 0-1,0 0 0,-1 0 1,1 0-1,0 0 0,-1 0 1,1 0-1,0 0 0,0-1 0,-1 1 1,1 0-1,0-1 0,3 0-125,-1 0-1,0 0 0,0-1 1,0 0-1,0 0 0,0 1 1,5-6-1,91-79-3034,-99 85 3199,0 1-1,0 0 1,0 0-1,1 0 1,-1-1-1,0 1 1,0 0-1,0 0 1,0 0-1,0 0 1,1 0-1,-1 0 1,0-1 0,0 1-1,0 0 1,1 0-1,-1 0 1,0 0-1,0 0 1,0 0-1,1 0 1,-1 0-1,0 0 1,0 0-1,0 0 1,1 0-1,-1 0 1,0 0-1,0 0 1,0 0-1,1 0 1,-1 0 0,0 0-1,0 0 1,0 0-1,1 1 1,-1-1-1,0 0 1,0 0-1,0 0 1,0 0-1,0 0 1,1 0-1,-1 1 1,0-1-1,0 0 1,0 0-1,0 0 1,0 0-1,1 1 1,0 15 233,-7 18 268,-9 9 545,-2-1 0,-22 43-1,15-36-173,-1 1-37,12-25-220,1 0 0,-16 48 1,26-60-468,7-14-81,12-19-128,8-19-415,35-77 1,-16 30-238,19-27-363,140-188 0,-197 294 1083,5-7-4,22-22 0,-31 34 40,1-1 0,0 1 0,0-1 0,0 1 0,0 0-1,0 0 1,0 1 0,0-1 0,1 0 0,-1 1 0,1 0-1,-1 0 1,1 0 0,5 0 0,-8 1-25,-1 0 1,1 0-1,0 0 1,-1 0-1,1 0 0,0 0 1,-1 0-1,1 0 1,-1 1-1,1-1 1,-1 0-1,1 0 1,0 1-1,-1-1 0,1 0 1,-1 1-1,1-1 1,-1 1-1,0-1 1,1 1-1,-1-1 1,1 1-1,-1-1 0,0 1 1,1-1-1,-1 1 1,0-1-1,0 1 1,1 0-1,-1 0 1,1 1 15,-1 1 1,0 0 0,1-1 0,-1 1 0,0 0-1,-1-1 1,0 6 0,-13 43 196,-2-11-75,-11 31 94,25-64-291,0 1-1,1-1 1,-1 0-1,1 1 1,1-1 0,0 0-1,1 13 1,-1-18-58,1 1 0,0 0 0,0-1 0,0 1 0,1-1-1,-1 0 1,1 1 0,-1-1 0,1 0 0,0 0 0,-1 0 0,1 0 0,1 0-1,-1 0 1,0-1 0,0 1 0,0-1 0,1 1 0,-1-1 0,5 2 0,5 2-657,1 0 1,22 5 0,-32-10 658,-2 0 64,10 3-373,0 0 0,-1 1-1,1 0 1,15 8-1,-25-12 445,1 1 0,-1-1 0,0 1 0,1 0 0,-1 0-1,0 0 1,0 0 0,0 0 0,0 0 0,0 0 0,1 0 0,-2 0 0,1 0-1,0 1 1,0-1 0,0 0 0,-1 1 0,1-1 0,0 1 0,-1-1-1,0 0 1,1 1 0,-1-1 0,0 1 0,1-1 0,-1 1 0,0-1-1,0 1 1,0 0 0,-1-1 0,1 1 0,0-1 0,-1 1 0,1-1-1,0 0 1,-1 1 0,0-1 0,1 1 0,-1-1 0,0 0 0,0 1 0,0-1-1,0 0 1,-1 2 0,-3 1 252,0 0 0,-1 0 0,1 0 0,-1-1 0,0 0 0,0 0 0,0 0 0,0-1 0,0 0 0,0 0 0,-10 1 0,1 1 297,-12 3 277,1-1 0,-34 3 0,46-8-816,-1 0-1,1-1 0,-1 0 0,1-1 1,-28-6-1,8-7-20,11-4-174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5.0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0 18596,'-3'58'1170,"-2"0"0,-14 57 0,5-34-214,2-8-281,3-26-100,2-1 0,-1 76 1,8-120-547,0 0 1,0 0-1,0 1 1,0-1-1,0 0 1,1 0-1,-1 0 1,1 0-1,-1 1 1,1-1-1,0 0 1,0 0 0,0 0-1,0 0 1,0-1-1,1 1 1,-1 0-1,0 0 1,1-1-1,1 2 1,-1-2-4,-1 0 0,1 0 1,0-1-1,0 1 1,0-1-1,-1 0 0,1 1 1,0-1-1,0 0 1,0 0-1,0 0 0,-1 0 1,1 0-1,0-1 1,0 1-1,0 0 0,0-1 1,2-1-1,6-2 52,0-1-1,0-1 0,0 0 1,-1 0-1,0-1 0,10-8 1,14-17 174,0-2 1,49-67-1,41-86 255,-39 45-955,-84 142 411,0 0 0,-1 0-1,1 0 1,0 0 0,0 0 0,0 0-1,0 0 1,0 0 0,-1 0 0,1 0-1,0 0 1,0 0 0,0 0 0,0 0-1,0 0 1,0 0 0,0 0 0,-1-1 0,1 1-1,0 0 1,0 0 0,0 0 0,0 0-1,0 0 1,0 0 0,0 0 0,0 0-1,0-1 1,0 1 0,0 0 0,0 0 0,-1 0-1,1 0 1,0 0 0,0 0 0,0-1-1,0 1 1,0 0 0,0 0 0,0 0-1,0 0 1,0 0 0,0 0 0,0-1-1,0 1 1,1 0 0,-1 0 0,0 0 0,0 0-1,0 0 1,0 0 0,0 0 0,0-1-1,0 1 1,0 0 0,0 0 0,0 0-1,0 0 1,0 0 0,1 0 0,-1 0 0,0 0-1,0 0 1,0 0 0,0-1 0,0 1-1,1 0 1,-12 6-202,7-4-100,-11 4-360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5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14923,'5'49'2153,"-1"-6"-1169,4-7-408,4-5 2185,9-6-1921,4-5-304,6-9-808,4-5-400,3-9 608,1-7-232,3-4-217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5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184 0 15835,'-9'2'319,"1"1"0,-1-1-1,0 1 1,1 1 0,-1 0-1,1 0 1,0 0 0,1 1-1,-1 0 1,1 1 0,0 0-1,-11 11 1,10-9-61,1 0 0,0 0 0,1 1 0,0 0 0,0 0 0,1 1 0,0-1 0,0 1 0,1 0 0,-3 13 0,6-21-210,1 0 0,-1 0 1,1 0-1,-1 0 1,1 0-1,0 1 1,0-1-1,0 0 1,0 0-1,1 0 1,-1 0-1,1 0 0,-1 0 1,1 0-1,-1 0 1,1 0-1,2 3 1,-2-4-18,0 0 0,0 0 0,0 0 0,0 0 0,0 0 0,1 0 1,-1 0-1,0 0 0,1-1 0,-1 1 0,1 0 0,-1-1 0,1 1 0,-1-1 0,1 0 0,-1 1 1,1-1-1,1 0 0,6 0 30,-1-1 1,0 0-1,0 0 1,0-1-1,0 0 1,0-1-1,10-4 1,12-7 29,-1-1 0,-1-2 0,31-24 1,43-24 57,-100 64-146,-1 0 1,1 0-1,-1 0 0,1 0 0,0 0 0,0 1 0,-1-1 0,1 1 0,0-1 0,0 1 0,0 0 0,-1-1 0,1 1 0,0 0 0,0 0 0,3 1 0,-5 0 0,1-1 0,0 1-1,0 0 1,-1 0 0,1-1-1,0 1 1,-1 0-1,1 0 1,-1 0 0,1 0-1,-1 0 1,0 0 0,1 0-1,-1 0 1,0 0-1,0 0 1,0 0 0,1 0-1,-1 0 1,0 0 0,0 0-1,-1 0 1,1 0-1,0 1 1,0-1 0,0 0-1,-1 0 1,1 0 0,-1 1-1,-14 56 549,15-58-542,0 1-1,0-1 1,0 0 0,0 0-1,0 0 1,0 0 0,0 0-1,0 1 1,0-1 0,0 0-1,0 0 1,0 0 0,0 0-1,0 0 1,0 0 0,0 1-1,0-1 1,0 0 0,0 0-1,0 0 1,0 0 0,0 0-1,0 0 1,1 0 0,-1 1-1,0-1 1,0 0 0,0 0-1,0 0 1,0 0 0,0 0-1,0 0 1,1 0 0,-1 0 0,0 0-1,0 0 1,0 0 0,0 0-1,0 0 1,0 0 0,1 1-1,-1-1 1,0 0 0,0 0-1,0 0 1,9-3 167,6-6-23,-2-1-178,-7 5-321,1 0 0,-1 0-1,1 1 1,0 0 0,0 0-1,0 0 1,1 1-1,8-3 1,-9 7-1055,-7-1 1378,0 0 0,0 0 0,0 0-1,0 0 1,0 0 0,0 0-1,0 0 1,-1 0 0,1 0 0,0 0-1,0 0 1,0 0 0,0 1-1,0-1 1,0 0 0,0 0-1,0 0 1,0 0 0,0 0 0,0 0-1,0 0 1,0 0 0,0 0-1,0 0 1,0 0 0,0 0 0,0 0-1,0 0 1,0 1 0,0-1-1,0 0 1,0 0 0,0 0-1,0 0 1,0 0 0,0 0 0,0 0-1,0 0 1,0 0 0,0 0-1,0 0 1,0 0 0,0 1 0,0-1-1,0 0 1,0 0 0,0 0-1,0 0 1,0 0 0,0 0 0,0 0-1,0 0 1,0 0 0,1 0-1,-1 0 1,0 0 0,0 0-1,0 0 1,0 0 0,0 0 0,0 0-1,0 0 1,0 0 0,-4 2-507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6.3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18 19868,'-1'-1'105,"1"0"-1,0 0 1,-1 0-1,1 0 1,-1 0-1,1 0 1,-1 0-1,0 0 1,1 1-1,-1-1 1,0 0-1,0 0 1,1 1-1,-1-1 1,0 0-1,0 1 1,0-1-1,0 1 1,0-1-1,0 1 1,0 0-1,0-1 1,0 1-1,0 0 1,-1-1-1,0 1 16,0 1-1,0-1 0,0 0 0,0 1 1,0-1-1,0 1 0,0 0 0,0 0 1,0 0-1,0 0 0,1 0 1,-3 1-1,-6 6 184,1 0 0,0 0 0,-12 15 0,18-20-224,-13 17 70,-24 33 0,36-47-137,0 1-1,0-1 1,1 1 0,0 0 0,0 0 0,0 1-1,1-1 1,0 1 0,-1 13 0,3-19-10,0-1-1,0 0 1,0 1 0,1-1 0,-1 0 0,0 1-1,1-1 1,-1 0 0,1 0 0,-1 0 0,1 1-1,-1-1 1,1 0 0,0 0 0,0 0 0,-1 0-1,1 0 1,0 0 0,0 0 0,0 0 0,0 0-1,0-1 1,0 1 0,1 0 0,-1-1 0,0 1-1,0-1 1,0 1 0,1-1 0,-1 1-1,0-1 1,0 0 0,1 0 0,1 1 0,7 0-7,-1-1 0,1 0 0,17-2 1,-14 1-12,24-3-47,-26 2 38,0 1 0,0 0 0,-1 0 0,1 1-1,0 1 1,0-1 0,0 2 0,13 3-1,-23-5 34,1 0-1,-1 1 1,0-1-1,0 1 0,0-1 1,0 1-1,0-1 0,0 1 1,0 0-1,0-1 0,0 1 1,-1 0-1,1 0 0,0 0 1,0 0-1,-1 0 0,1 0 1,0 0-1,-1 0 1,1 0-1,-1 0 0,1 0 1,-1 0-1,0 0 0,1 0 1,-1 2-1,0-1 28,0 0 0,-1 1 1,1-1-1,-1 0 0,1 1 0,-1-1 0,0 0 1,0 0-1,0 0 0,0 0 0,0 1 0,-2 1 1,-5 6 181,0 0 0,-1 0 0,-16 13 0,-27 18 305,45-36-721,1-1-1,-1 0 1,1-1 0,-1 0-1,0 0 1,-14 3-1,21-5 203,0-1 0,-1 0 0,1 0 0,0 0 0,-1 0 0,1 0 0,0 1-1,-1-1 1,1 0 0,0 0 0,-1 0 0,1 0 0,0 0 0,-1 0 0,1 0 0,0 0 0,-1 0-1,1 0 1,0 0 0,-1 0 0,1 0 0,0-1 0,-1 1 0,1 0 0,0 0 0,-1 0 0,1 0-1,0-1 1,0 1 0,-1 0 0,1 0 0,0-1 0,0 1 0,-1 0 0,1 0 0,0-1 0,0 1-1,0 0 1,-1 0 0,1-1 0,0 1 0,0 0 0,0-1 0,0 1 0,0 0 0,0-1-1,0 1 1,0-1 0,0 0-32,0-1 0,1 0 0,-1 1 0,1-1 0,0 1-1,0-1 1,0 1 0,-1-1 0,1 1 0,2-2 0,15-16-380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6.7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0 19308,'-8'6'444,"0"0"1,0 1-1,0 0 1,1 0-1,0 1 0,0 0 1,1 0-1,0 0 0,-6 12 1,3-5 67,1 0-1,1 0 1,-8 25 0,13-35-441,0 0-1,1 0 1,0 0-1,0 0 1,0 0 0,1 0-1,-1 1 1,1-1-1,0 0 1,1 0-1,-1 0 1,1 0 0,0 0-1,1 0 1,3 9-1,-4-12-57,0 0-1,1 0 1,-1 0-1,1-1 1,0 1 0,-1 0-1,1-1 1,0 1-1,0-1 1,0 0-1,0 0 1,0 0-1,0 0 1,1 0-1,-1 0 1,0 0-1,0-1 1,1 1-1,-1-1 1,0 0-1,1 1 1,-1-1-1,1 0 1,-1 0-1,0-1 1,1 1-1,-1 0 1,0-1-1,4-1 1,3 0 2,1-2 1,-1 1-1,0-1 1,0 0-1,14-10 1,-7 3-5,0-1 0,-1-1 0,0-1 0,-1 0 0,-1 0 0,0-2 0,-1 1 0,-1-2 0,0 0 0,-1 0 0,9-22 0,-19 39-12,0 0 0,-1 0 1,1 0-1,0 0 1,0 0-1,0 0 0,0 0 1,0 0-1,0 0 1,0 0-1,0 0 0,0 0 1,0 0-1,0 0 1,0 0-1,0 0 1,0 0-1,0 0 0,0 0 1,-1 0-1,1 0 1,0 0-1,0 0 0,0 0 1,0 0-1,0 0 1,0 0-1,0 0 0,0 0 1,0 0-1,0 0 1,0 0-1,0 0 0,0 0 1,0 0-1,0 0 1,0 0-1,0 0 1,0 0-1,0-1 0,0 1 1,0 0-1,0 0 1,0 0-1,0 0 0,0 0 1,0 0-1,0 0 1,0 0-1,-9 8-15,-9 13-6,14-14 34,-1 0 0,1 0 0,1 0 0,-1 1 0,1-1 0,1 1 0,-1 0 0,1 0 1,1 0-1,-1 0 0,1 8 0,1-15-8,0 0 1,0 0-1,0 0 1,1 0-1,-1 0 1,0 0-1,1 0 1,-1 0-1,1 0 1,-1 0-1,1-1 1,-1 1-1,1 0 0,0 0 1,-1-1-1,1 1 1,0 0-1,0-1 1,0 1-1,-1-1 1,1 1-1,0-1 1,0 1-1,0-1 1,0 0-1,0 1 1,0-1-1,0 0 1,0 0-1,0 0 0,0 1 1,0-1-1,0 0 1,0 0-1,0-1 1,1 1-1,5-1 13,-1 1 0,1-2 0,0 1 0,7-4-1,8-3 3,-1-1 0,20-13 0,-26 13-14,1 1-1,-1 1 1,1 0-1,0 1 1,24-5-1,-38 11-1,-1-1-1,0 1 0,0 0 0,0 0 0,0 0 1,0 0-1,0 0 0,0 0 0,0 0 0,1 0 1,-1 1-1,0-1 0,0 0 0,0 1 0,0-1 1,0 0-1,0 1 0,0-1 0,0 1 1,0 0-1,0-1 0,0 1 0,-1 0 0,1 0 1,0-1-1,0 1 0,-1 0 0,1 0 0,0 0 1,-1 0-1,1 0 0,-1 0 0,1 0 1,-1 0-1,0 0 0,1 0 0,-1 0 0,0 3 1,1 4 15,0 0 1,-1 1 0,0-1 0,-2 14 0,0 7 114,2-28-126,0 0 0,0 0 0,0 0 0,1 0 0,-1 0 0,0 0 1,1 0-1,-1 0 0,0 0 0,1 0 0,-1 0 0,1-1 0,0 1 0,-1 0 1,1 0-1,0 0 0,-1-1 0,1 1 0,0 0 0,0-1 0,0 1 0,-1-1 1,1 1-1,0-1 0,0 1 0,0-1 0,0 0 0,0 1 0,0-1 0,0 0 1,0 0-1,0 0 0,0 1 0,0-1 0,0 0 0,0-1 0,0 1 0,0 0 1,0 0-1,0 0 0,0 0 0,0-1 0,1 0 0,7-1 41,-1-1 0,0 0 0,14-8 0,-21 11-45,23-13 72,-5 3-49,-1 0 0,2 2 1,-1 0-1,1 0 1,34-6-1,-52 13-24,1 1-1,-1 0 1,1 0 0,-1 0-1,0 0 1,1 0 0,-1 0-1,1 1 1,-1-1 0,0 1-1,5 1 1,-6-1 1,-1-1-1,1 1 1,0-1 0,-1 1 0,1 0-1,0-1 1,-1 1 0,1 0 0,-1-1 0,1 1-1,-1 0 1,1 0 0,-1-1 0,0 1-1,1 0 1,-1 0 0,0 0 0,0 0-1,0 0 1,1-1 0,-1 1 0,0 0-1,0 0 1,0 0 0,0 0 0,0 0-1,-1 0 1,1-1 0,0 1 0,0 0-1,-1 0 1,1 0 0,-1 1 0,-22 42 235,23-44-232,-1 0-1,1 1 0,0-1 0,0 0 1,0 0-1,0 0 0,0 0 0,0 0 1,0 0-1,0 0 0,0 0 0,-1 1 1,1-1-1,0 0 0,0 0 0,0 0 1,0 0-1,0 0 0,0 1 0,0-1 1,0 0-1,0 0 0,0 0 0,0 0 1,0 0-1,0 1 0,0-1 0,0 0 1,0 0-1,0 0 0,0 0 0,0 0 1,1 0-1,-1 1 0,0-1 0,0 0 1,0 0-1,0 0 0,0 0 0,0 0 1,0 0-1,0 0 0,0 0 0,1 1 1,-1-1-1,0 0 0,0 0 0,0 0 1,0 0-1,0 0 0,1 0 0,9-2 92,14-9-13,15-14 31,-28 17-102,0 1 0,0 0 0,1 0 0,0 1 0,0 0 0,0 1 0,1 1 0,18-5 0,-29 9-13,-1 0 1,0 0 0,0 0-1,1 0 1,-1 0-1,0 0 1,0 0 0,0 0-1,1 1 1,-1-1 0,0 0-1,0 1 1,0-1-1,1 1 1,-1-1 0,0 1-1,0-1 1,0 1-1,0 0 1,0 0 0,0-1-1,0 1 1,-1 0-1,1 0 1,0 0 0,0 0-1,-1 0 1,1 0 0,0 0-1,-1 0 1,1 1-1,-1-1 1,1 0 0,-1 0-1,0 0 1,0 1-1,1-1 1,-1 0 0,0 0-1,0 1 1,0-1 0,0 0-1,-1 0 1,1 3-1,-1 7-149,-1 1-1,0-1 0,-7 21 1,4-17-599,5-15 732,0 0 0,0 1 0,0-1 0,0 1 0,-1-1 0,1 0 1,0 1-1,0-1 0,0 0 0,0 1 0,0-1 0,0 0 0,0 1 0,0-1 1,0 1-1,0-1 0,0 0 0,0 1 0,1-1 0,-1 0 0,0 1 0,0-1 0,0 0 1,0 1-1,1-1 0,-1 0 0,0 1 0,0-1 0,1 0 0,-1 1 0,0-1 0,0 0 1,1 1-1,5-3-343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1 483 17628,'1'3'202,"0"0"0,1-1 0,-1 1 0,1 0-1,-1-1 1,1 0 0,0 1 0,0-1 0,0 0 0,0 0 0,0 0 0,0 0 0,1 0 0,-1 0 0,1-1 0,-1 1 0,5 1 0,-2-2 44,-1 0 0,1 0 0,0 0 1,-1 0-1,1-1 0,0 1 0,0-1 1,0-1-1,-1 1 0,6-2 1,5-1 228,0-1 1,0-1-1,0-1 0,0 0 1,23-14-1,-25 13-281,-1-1 0,0 0 0,17-18 0,-25 24-167,-1-1 1,0 0 0,-1-1 0,1 1 0,0 0 0,-1-1-1,0 1 1,0-1 0,0 0 0,0 0 0,-1 0 0,1 0-1,-1 0 1,0 0 0,0 0 0,-1 0 0,1-5 0,-1 7-23,0 0 0,-1 0 0,1 1 1,-1-1-1,1 0 0,-1 0 0,0 0 0,0 1 1,0-1-1,0 1 0,0-1 0,0 0 1,0 1-1,0 0 0,-1-1 0,1 1 0,0 0 1,-1 0-1,1-1 0,-1 1 0,0 0 1,1 0-1,-1 1 0,0-1 0,1 0 0,-1 1 1,0-1-1,0 1 0,0-1 0,0 1 1,-2 0-1,-3-1 0,0 0 1,0 1-1,0 0 1,0 0-1,0 1 0,0 0 1,-9 2-1,3 2-3,1-1 0,-1 1 0,1 1 0,1 0 0,-1 1 0,1 1 0,0-1 0,-19 19 0,22-19-1,1 1 0,-1 0 0,1 1 1,0 0-1,1 0 0,0 0 0,1 1 1,0-1-1,0 1 0,1 1 0,-3 11 0,6-20 4,0-1 0,1 1-1,0 0 1,-1 0 0,1 0-1,0 0 1,0-1 0,0 1-1,0 0 1,0 0 0,1 0-1,-1 0 1,0-1 0,1 1-1,-1 0 1,1 0 0,0-1-1,0 1 1,0 0 0,-1-1-1,3 3 1,-1-3 2,0 1 0,-1-1 0,1 0 0,0 0 0,0 0 0,0 0 0,0 0 0,0 0 0,0-1 0,1 1 0,-1-1 0,0 1 0,0-1 0,0 0 0,3 0 0,8 0 26,0-2-1,-1 1 1,1-2-1,22-6 1,7-6 47,-1-2 1,56-32 0,-50 24-32,53-20 0,-97 44-46,0-1 1,0 1-1,0 1 1,0-1-1,0 0 0,0 1 1,0-1-1,0 1 1,0 0-1,4 0 0,-6 1-1,-1-1-1,1 0 0,0 0 0,-1 0 0,1 1 0,-1-1 1,1 0-1,-1 1 0,1-1 0,-1 0 0,0 1 0,1-1 1,-1 0-1,1 1 0,-1-1 0,0 1 0,1-1 0,-1 1 1,0-1-1,1 1 0,-1 0 0,0 0 0,1 1 0,-1 0 0,0-1 0,0 1 0,0-1 0,0 1-1,0-1 1,0 1 0,0 0 0,-1 2 0,-11 36 16,-2 12 58,14-52-73,0 1 0,0-1 0,-1 1 0,1-1 0,0 1 0,0-1-1,0 1 1,0-1 0,0 1 0,0-1 0,0 1 0,0-1 0,0 1 0,0-1-1,1 1 1,-1-1 0,0 1 0,0-1 0,0 1 0,1-1 0,-1 1 0,0-1 0,0 1-1,1-1 1,-1 0 0,0 1 0,1-1 0,-1 0 0,0 1 0,1-1 0,0 1 0,0-1 1,0 0 0,0 0 0,0 0 0,1 0 0,-1 0 0,0 0 0,0-1 0,0 1 0,0 0 0,0 0 0,0-1 0,0 1 0,2-2 0,33-22 10,-35 24-15,36-31-66,-22 17-110,1 1-1,0 1 0,25-14 0,-40 26 158,-1-1 1,1 1 0,0-1-1,-1 1 1,1 0-1,0-1 1,0 1 0,0 0-1,0 0 1,-1-1-1,1 1 1,0 0 0,0 0-1,0 0 1,0 0-1,0 0 1,-1 0 0,1 0-1,0 1 1,0-1-1,0 0 1,0 0 0,0 1-1,0 0 5,-1-1 0,1 1-1,-1 0 1,1-1 0,-1 1-1,1 0 1,-1 0 0,0-1-1,0 1 1,1 0 0,-1 0-1,0 0 1,0-1-1,0 1 1,0 0 0,0 0-1,0 0 1,0 0 0,0 0-1,-1 9-62,-1-1-1,0 0 0,-4 13 0,3-12 37,2-8 34,-5 31-208,6-32 207,0 0-1,0-1 1,0 1 0,0-1-1,0 1 1,1 0 0,-1-1-1,0 1 1,0 0 0,0-1-1,1 1 1,-1-1 0,0 1-1,1 0 1,-1-1 0,0 1-1,1-1 1,-1 1 0,1-1-1,-1 1 1,1-1 0,-1 0 0,1 1-1,-1-1 1,1 0 0,-1 1-1,1-1 1,0 0 0,-1 1-1,1-1 1,-1 0 0,1 0-1,0 0 1,-1 0 0,1 0-1,0 0 1,-1 0 0,1 0-1,0 0 1,-1 0 0,1 0-1,0 0 1,0 0 0,7-2-111,0 0 0,-1-1 0,1 1 0,-1-1 0,0-1 0,1 1 0,-1-1 0,-1-1 0,9-5 0,6-7-364,26-28 1,-13 8 115,-1-1 0,-2-2-1,-1-1 1,-3-1 0,-1-2 0,39-92 0,-60 124 389,-2 6 39,0-1-1,-1 1 1,0-1 0,-1 0 0,2-10-1,-18 44 565,-72 190 1246,73-176-1461,1 1 0,3 1 0,-7 58 0,17-99-394,0-1 0,-1 0-1,1 1 1,0-1 0,0 0 0,0 0-1,0 1 1,0-1 0,0 0 0,0 1 0,1-1-1,-1 0 1,0 0 0,1 1 0,-1-1 0,1 0-1,-1 0 1,1 0 0,-1 0 0,1 0 0,0 0-1,0 0 1,0 0 0,-1 0 0,1 0-1,0 0 1,2 1 0,-2-2-13,-1 0-1,1 0 0,-1 0 1,1 0-1,0 0 1,-1 0-1,1 0 1,-1 0-1,1 0 0,0 0 1,-1 0-1,1 0 1,-1-1-1,1 1 1,-1 0-1,1 0 0,-1-1 1,1 1-1,-1 0 1,1-1-1,0 0 1,1 0-13,-1-1 0,0 0 1,1 1-1,-1-1 1,0 0-1,0 0 1,0 0-1,0 0 1,0-2-1,9-28-151,-1 0 1,7-66-1,-10 58 143,-1 56 122,0 1 1,1-1-1,15 29 0,-19-43-87,-1 1-1,1 0 1,0-1-1,-1 0 0,1 1 1,0-1-1,1 0 1,-1 0-1,0 0 0,0 0 1,1 0-1,-1 0 1,1-1-1,0 1 0,0-1 1,-1 0-1,1 0 1,0 0-1,0 0 0,0 0 1,0-1-1,0 1 1,0-1-1,0 0 0,0 0 1,0 0-1,0 0 0,0-1 1,0 1-1,0-1 1,0 0-1,0 0 0,0 0 1,0 0-1,0 0 1,-1 0-1,1-1 0,-1 0 1,1 1-1,-1-1 1,1 0-1,-1 0 0,3-3 1,17-19 204,-21 23-203,0 0 0,0-1 0,0 1 0,-1 0 1,1 0-1,0 0 0,-1-1 0,1 1 0,0 0 1,-1-1-1,0 1 0,1 0 0,-1-1 0,0 1 1,0-1-1,1 1 0,-1 0 0,0-1 0,-1-2 1,1 4-14,-1 0 0,1 0 0,-1 0 0,1 0 0,-1 0 1,1 0-1,-1 0 0,1 0 0,-1 0 0,1 0 0,-1 0 1,1 0-1,-1 0 0,1 0 0,-1 1 0,1-1 1,-1 0-1,1 0 0,-1 1 0,1-1 0,0 0 0,-1 0 1,1 1-1,-1-1 0,1 1 0,0-1 0,-1 0 0,1 1 1,0-1-1,0 1 0,-1 0 0,-13 14 30,7-5 0,1 0 0,0 1 0,-6 14 0,10-21-19,0-1 0,1 1-1,0 0 1,0 0-1,0 0 1,0 0-1,0 0 1,1 0-1,0 0 1,0 0-1,0 0 1,0 0-1,2 7 1,-1-10-6,-1 0 1,1 1-1,0-1 0,0 0 1,0 0-1,0 0 1,-1 0-1,2 0 1,-1 0-1,0 0 0,0 0 1,0 0-1,0-1 1,0 1-1,1 0 1,-1-1-1,0 1 0,1-1 1,-1 1-1,0-1 1,1 0-1,-1 1 1,1-1-1,-1 0 0,0 0 1,1 0-1,-1 0 1,1 0-1,-1 0 1,3-1-1,5-1 39,0 1 0,0-2-1,12-4 1,-19 7-41,110-48 183,-74 30-135,0 2 1,44-11 0,-80 26-51,0 0 0,0 0 0,1 1 0,-1-1 0,0 1 0,1 0 0,-1 0 0,0 0 0,1 0 0,-1 0 0,0 0 0,1 1 0,-1-1 0,0 1 0,1-1 0,3 3 0,-5-2 1,0 0 1,-1 0-1,1 0 0,0 1 0,0-1 0,-1 0 1,1 1-1,-1-1 0,1 1 0,-1-1 1,1 0-1,-1 1 0,0-1 0,0 1 0,0-1 1,0 1-1,0-1 0,0 1 0,0-1 0,0 1 1,-1-1-1,1 1 0,0-1 0,-1 1 1,1-1-1,-2 3 0,-2 7 14,2-7 8,1 0 0,-1 0 0,1 1 0,0-1 0,0 0 0,0 6 0,1-9-27,0 0 0,0 0-1,1 0 1,-1-1-1,0 1 1,0 0-1,1 0 1,-1-1 0,0 1-1,1 0 1,-1 0-1,1-1 1,-1 1-1,1 0 1,-1-1-1,1 1 1,-1-1 0,1 1-1,-1-1 1,1 1-1,0-1 1,-1 1-1,1-1 1,0 0 0,0 1-1,-1-1 1,1 0-1,0 1 1,0-1-1,0 0 1,-1 0 0,1 0-1,0 0 1,0 0-1,0 0 1,-1 0-1,1 0 1,0 0 0,0 0-1,1-1 1,31-4-970,-28 4 717,-1-1-1,1 1 0,-1 1 0,1-1 1,0 1-1,-1 0 0,1 0 0,0 0 1,-1 1-1,1-1 0,8 3 0,-1 3-514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9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177 101 19084,'-8'2'449,"1"0"1,0 1-1,0 0 0,0 0 0,1 1 0,-1 0 1,1 0-1,0 0 0,-10 9 0,-2 1 272,1-2-329,10-8-319,0 0 1,1 0-1,0 0 1,0 1-1,1 0 0,-1 0 1,1 1-1,0 0 0,-6 8 1,11-14-71,0 0 1,0 1-1,0-1 1,0 0-1,0 0 1,0 1-1,0-1 1,-1 0-1,1 0 1,0 0-1,0 1 1,0-1 0,0 0-1,0 0 1,0 1-1,0-1 1,0 0-1,0 0 1,0 1-1,1-1 1,-1 0-1,0 0 1,0 1-1,0-1 1,0 0-1,0 0 1,0 0-1,0 1 1,1-1-1,-1 0 1,0 0-1,0 0 1,0 0-1,0 1 1,1-1-1,-1 0 1,0 0 0,0 0-1,0 0 1,1 0-1,-1 0 1,0 1-1,0-1 1,0 0-1,1 0 1,-1 0-1,0 0 1,0 0-1,1 0 1,-1 0-1,0 0 1,0 0-1,1 0 1,-1 0-1,0 0 1,0 0-1,1 0 1,-1-1-1,0 1 1,19-4 98,-5-2-76,1 1-1,-2-2 1,1 0-1,-1-1 1,0 0-1,-1-1 0,0 0 1,12-12-1,-6 3-16,-1 0-1,-1-2 0,0 0 1,12-23-1,-35 64-69,1-1-1,1 1 1,0 0 0,2 0-1,-2 34 1,5-53 61,0 0 0,0 0 0,0 1 0,0-1 1,0 0-1,1 0 0,-1 0 0,1 1 0,0-1 0,0 0 0,0 0 1,0 0-1,0 0 0,0 0 0,0-1 0,1 1 0,-1 0 1,0 0-1,1-1 0,2 2 0,-3-2 3,1 0 1,0 0-1,0 0 0,0-1 1,0 1-1,1-1 0,-1 1 0,0-1 1,0 0-1,0 0 0,0 0 1,0 0-1,0 0 0,0-1 1,1 1-1,-1-1 0,2 0 0,5-2 21,0-1-1,0 0 0,0 0 1,-1-1-1,0-1 1,0 1-1,13-12 0,-9 5 30,-1 1 0,0-2-1,-1 1 1,0-1 0,-1-1 0,0 0-1,-2 0 1,1-1 0,-2 0 0,7-20-1,-13 34-42,1 0 1,-1 0-1,0 0 0,1 0 0,-1 0 0,0 0 0,0 0 0,0 0 0,0 0 0,0-1 0,0 1 0,0 0 0,-1 0 1,1 0-1,0-1 0,-1 2-6,1 0-1,0 0 1,-1-1 0,1 1-1,0 0 1,0 0 0,-1 0 0,1 0-1,0 0 1,-1 0 0,1 0 0,0 0-1,-1 0 1,1 0 0,0 0 0,0 0-1,-1 0 1,1 0 0,0 0 0,-1 0-1,1 1 1,0-1 0,0 0 0,-1 0-1,1 0 1,0 0 0,0 1-1,-1-1 1,1 0 0,0 0 0,-1 1-1,-2 2 15,0 0 0,0 0-1,0 0 1,0 1-1,-4 6 1,-1 4 7,1 0 0,0 1-1,-6 20 1,11-30-7,1 1-1,0-1 1,-1 1 0,2-1 0,-1 1-1,1-1 1,-1 1 0,2-1-1,-1 1 1,1 0 0,-1-1-1,1 1 1,3 5 0,-4-9-3,1 0 1,0-1-1,0 1 1,0 0 0,0-1-1,0 1 1,0-1-1,1 0 1,-1 1-1,0-1 1,1 0-1,-1 0 1,1 0 0,-1 0-1,1 0 1,-1 0-1,1 0 1,2 0-1,-1 0 12,1 0-1,0-1 1,-1 1 0,1-1-1,0 0 1,0 1-1,-1-2 1,7 0-1,2-1 48,0-1-1,-1 0 1,1-1-1,17-9 0,-5 0-13,0 0-1,-2-2 1,0 0-1,0-2 1,-2 0-1,0-2 1,26-29-1,-56 67 7,-14 41-1,24-58-78,-4 8 29,1 0 0,0 0 0,1 0 0,-2 16 0,4-25-53,-1 0 0,1 1 0,0-1 0,0 0 1,0 1-1,0-1 0,0 0 0,0 1 0,1-1 1,-1 0-1,0 1 0,1-1 0,-1 0 0,1 0 0,-1 1 1,1-1-1,0 0 0,-1 0 0,1 0 0,0 0 1,0 0-1,0 0 0,0 0 0,0 0 0,0 0 0,0 0 1,0 0-1,0-1 0,0 1 0,0 0 0,1-1 1,-1 1-1,0-1 0,0 0 0,1 1 0,-1-1 0,0 0 1,1 0-1,-1 1 0,0-1 0,1 0 0,-1 0 1,0-1-1,1 1 0,2-1 0,4-1 14,1 0 0,-1-1-1,1 0 1,-1 0 0,0-1 0,0 0 0,0-1-1,-1 0 1,12-9 0,20-16-382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29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1 21341,'-25'16'948,"1"1"0,0 2 0,1 0 0,1 1 1,-33 41-1,54-59-937,-1-1 1,1 1 0,0 0-1,0 0 1,0 0-1,0 0 1,0 0 0,0 0-1,0 0 1,1 0 0,-1 3-1,1-4-17,0 0-1,0-1 1,0 1-1,0 0 0,0 0 1,0-1-1,0 1 1,1 0-1,-1 0 1,0-1-1,1 1 1,-1 0-1,0-1 0,1 1 1,-1-1-1,1 1 1,-1 0-1,1-1 1,-1 1-1,1-1 1,-1 1-1,2 0 0,2 1-50,0-1-1,0 1 0,0-1 1,0 0-1,0 1 0,1-2 1,-1 1-1,0-1 0,6 1 1,11 0-170,38 8 0,-53-8 220,0 1 1,0-1-1,0 2 1,0-1-1,-1 1 1,1 0-1,-1 0 1,1 0-1,-1 1 1,8 6-1,-12-9 22,-1 0 0,1-1 0,0 1 0,0 0 0,-1-1 0,1 1 0,0 0 0,-1 0 0,1 0 0,-1-1 0,1 1 0,-1 0 0,0 0 0,1 0 0,-1 0 0,0 0 0,0 0 0,0 0 0,1 0 0,-1 0 0,0 0 1,0 0-1,0 0 0,-1 0 0,1 0 0,0 0 0,-1 2 0,0-1 19,0-1 0,0 1 0,-1-1 0,1 1 0,0-1 0,-1 1 0,1-1 0,-1 0 0,0 0 0,0 0 0,1 0 0,-5 2 0,-5 2 110,-1-1 0,0-1 0,-17 4 0,20-5-99,-26 4-822,33-6 671,0 1-1,0-1 0,0 0 1,0 0-1,0 0 0,0 0 0,0-1 1,0 1-1,0 0 0,0-1 1,0 0-1,0 1 0,-2-2 0,4-4-314,7-1-170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30.7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94 19044,'0'-1'115,"1"0"0,-1 0-1,1 1 1,-1-1 0,0 0 0,0 0-1,0 0 1,0 0 0,1 0 0,-1-1-1,0 1 1,-1 0 0,1 0 0,0 0-1,0 0 1,0 0 0,-1 0 0,1 1-1,0-1 1,-1 0 0,1 0 0,-1 0-1,1 0 1,-2-1 0,1 1-29,-1 1-1,1 0 1,0 0 0,-1-1 0,1 1-1,-1 0 1,1 0 0,0 1-1,-1-1 1,1 0 0,-1 0 0,1 1-1,0-1 1,0 1 0,-1-1-1,1 1 1,0-1 0,0 1 0,-1 0-1,0 1 1,-9 5 286,0 0-1,1 1 1,0 0 0,0 1-1,-15 17 1,19-19-277,1 0 0,0 0 0,0 0 0,0 1 0,1-1 0,0 1 0,1 0 1,0 0-1,-4 14 0,7-21-84,-1 0 1,1 0-1,0 0 1,0 0-1,0 0 1,0 0-1,0 0 1,0 0-1,0 0 1,0 0-1,0 0 1,1 0-1,-1 0 1,0 0-1,1 0 1,-1 0-1,0 0 1,1 0 0,-1-1-1,1 1 1,0 0-1,-1 0 1,1 0-1,0-1 1,-1 1-1,2 1 1,0-1-2,0-1 1,0 1-1,0 0 1,0-1-1,-1 1 1,1-1 0,0 1-1,0-1 1,0 0-1,0 0 1,0 0-1,3 0 1,4-2-12,0 1-1,0-1 1,-1 0 0,17-7-1,7-7-421,50-34 1,-82 49 390,1 1 1,0-1 0,0 0-1,-1 1 1,1-1 0,0 1-1,0-1 1,0 1-1,0-1 1,0 1 0,0 0-1,0-1 1,0 1 0,0 0-1,0 0 1,0 0 0,0 0-1,0 0 1,0 0 0,0 0-1,0 0 1,0 0 0,1 1-1,-1-1 8,-1 1 0,1 0 0,-1-1 0,0 1-1,1 0 1,-1 0 0,0 0 0,0 0 0,1-1 0,-1 1 0,0 0-1,0 0 1,0 0 0,0 0 0,0 0 0,0-1 0,0 1-1,0 0 1,0 0 0,-1 1 0,-2 11-58,-1-1 0,-8 19 0,11-27 126,-30 73 460,2-2 719,-61 111-1,80-168-1086,-3 6 14,-1-1 1,0-1-1,-2-1 0,-25 28 1,39-47-145,0 0-1,0 0 1,-1-1 0,1 1 0,0-1-1,0 0 1,-1 1 0,1-1 0,-1 0-1,1-1 1,-5 2 0,6-2-6,1 0 0,0 0 0,-1 0-1,1 0 1,-1 0 0,1 0 0,0 0 0,-1 0 0,1 0 0,-1 0 0,1 0-1,0 0 1,-1 0 0,1-1 0,0 1 0,-1 0 0,1 0 0,0 0 0,-1-1 0,1 1-1,0 0 1,-1-1 0,1 1 0,0 0 0,0 0 0,-1-1 0,1 1 0,0-1-1,-1 0-2,1-1-1,0 1 0,0 0 0,0-1 1,0 1-1,0 0 0,0-1 1,0 1-1,0-1 0,1 1 0,-1 0 1,0-1-1,1 0 0,8-20-26,0 1-1,1 0 1,0 1 0,2 0-1,1 0 1,27-31-1,-1 8-8,69-61 0,4 17 81,-63 50-139,54-52-1,-82 63-51,-18 14 12,-4 12 132,1-1 0,0 1 0,-1 0 0,1-1 1,0 1-1,-1 0 0,1 0 0,-1-1 0,1 1 0,0 0 0,-1 0 1,1 0-1,-1-1 0,1 1 0,-1 0 0,1 0 0,0 0 0,-1 0 0,1 0 1,-1 0-1,1 0 0,-1 0 0,1 0 0,-1 0 0,1 0 0,-1 0 1,1 1-1,0-1 0,-1 0 0,-5 2-1,1 0-1,-1 0 1,1 1 0,0-1-1,0 1 1,0 1 0,0-1-1,0 1 1,-8 7 0,1 1 76,0 1 1,-11 15-1,20-24-40,1 0 1,-1 0-1,1 1 1,-1-1-1,-1 7 1,4-11-24,-1 1 0,1 0 0,0 0 0,0-1 0,-1 1 0,1 0 0,0 0 0,0 0 0,0-1 1,0 1-1,0 0 0,0 0 0,0 0 0,0 0 0,0-1 0,0 1 0,0 0 0,1 0 0,-1 0 0,0-1 0,1 1 0,-1 0 1,0 0-1,1-1 0,-1 1 0,1 0 0,-1-1 0,1 1 0,0 0 0,-1-1 0,1 1 0,-1-1 0,1 1 0,0-1 0,0 1 1,-1-1-1,1 0 0,1 1 0,3 0 7,0 0 0,0 0 1,1-1-1,-1 0 0,0 0 1,1 0-1,-1-1 1,0 1-1,0-1 0,7-2 1,54-20 41,-64 22-54,26-10 10,-1-1 0,0-1 0,-1-2 0,-1-1 1,0-1-1,-1 0 0,-1-2 0,39-42 0,-59 58-10,0 0-1,0-1 1,0 0-1,-1 0 1,1 0-1,-1 0 1,3-7-1,-5 11 0,0 0 0,0-1 0,0 1-1,0 0 1,-1 0 0,1 0 0,0 0-1,0 0 1,0 0 0,0-1 0,0 1 0,0 0-1,0 0 1,0 0 0,-1 0 0,1 0-1,0 0 1,0 0 0,0 0 0,0-1 0,0 1-1,0 0 1,-1 0 0,1 0 0,0 0-1,0 0 1,0 0 0,0 0 0,-1 0 0,1 0-1,0 0 1,0 0 0,0 0 0,0 0-1,0 0 1,-1 0 0,1 0 0,0 0 0,0 0-1,0 0 1,0 1 0,0-1 0,-1 0-1,1 0 1,0 0 0,0 0 0,0 0 0,0 0-1,0 0 1,0 0 0,0 1 0,-1-1-1,-9 6 9,-4 5 28,2 1 0,-1 0 0,2 1 1,-15 19-1,19-22 7,1 0 1,-1 0-1,2 1 1,-1 0-1,2 0 0,-1 0 1,-3 16-1,8-26-33,-1 0 0,1 1 0,0-1 1,0 1-1,-1-1 0,1 0 0,0 1 0,0-1 0,1 1 0,-1-1 1,0 0-1,0 1 0,1-1 0,-1 1 0,1-1 0,-1 0 0,1 1 0,-1-1 1,1 0-1,0 0 0,0 0 0,1 3 0,0-3 2,0 0-1,-1 0 1,1 0 0,0-1-1,0 1 1,-1 0-1,1-1 1,0 1 0,0-1-1,0 1 1,0-1 0,0 0-1,0 0 1,3 0-1,4-1 19,1 0-1,-1-1 0,1 0 0,-1-1 1,13-5-1,-3 0 3,0-1 1,-1-1-1,0-1 1,0 0-1,26-24 1,-34 25-65,1 0 1,-2 0 0,1-1 0,-1 0 0,-1-1 0,0 0 0,-1 0 0,0-1 0,5-14 0,-9 13-147,-11 16 8,-13 22-13,13-12 190,0 1 0,1 1 0,0-1 0,1 1 0,1 0 0,0 0 1,1 0-1,0 1 0,-2 24 0,5-38 1,1 1 0,0-1 1,0 0-1,0 1 0,0-1 0,0 1 0,0-1 1,0 1-1,0-1 0,1 0 0,-1 1 0,1-1 1,-1 0-1,1 1 0,-1-1 0,1 0 0,-1 0 1,1 1-1,0-1 0,0 0 0,0 0 0,0 0 1,0 0-1,0 0 0,0 0 0,0 0 1,0 0-1,0-1 0,0 1 0,1 0 0,-1-1 1,0 1-1,1-1 0,-1 1 0,0-1 0,1 0 1,-1 1-1,1-1 0,-1 0 0,0 0 0,1 0 1,-1 0-1,1 0 0,-1 0 0,0 0 0,1-1 1,-1 1-1,0-1 0,1 1 0,1-1 0,7-3 20,0 0 0,0 0-1,-1-1 1,1-1 0,-1 1-1,0-2 1,0 1-1,-1-1 1,0 0 0,0-1-1,12-16 1,-6 6-7,-1 0-1,0-1 1,-2-1 0,16-34 0,-25 48-16,0 1 0,0-1 0,0 1 0,-1-1 1,2-10-1,-3 16-6,0 0 0,0 0 0,0 0 0,0 0 1,0 0-1,0-1 0,0 1 0,0 0 0,0 0 0,1 0 0,-1 0 1,0 0-1,0 0 0,0 0 0,0-1 0,0 1 0,0 0 1,0 0-1,0 0 0,0 0 0,0 0 0,0-1 0,0 1 0,0 0 1,0 0-1,0 0 0,0 0 0,0 0 0,0 0 0,0 0 0,0-1 1,-1 1-1,1 0 0,0 0 0,0 0 0,0 0 0,0 0 1,0 0-1,0 0 0,0-1 0,0 1 0,0 0 0,0 0 0,-1 0 1,1 0-1,0 0 0,0 0 0,0 0 0,0 0 0,0 0 0,0 0 1,0 0-1,-1 0 0,1 0 0,0 0 0,0 0 0,0 0 0,0 0 1,0 0-1,-1 0 0,-5 9 18,-6 18 11,10-20-18,0 0-1,1 0 1,0 0-1,0 0 1,0 1 0,1-1-1,0 0 1,2 9 0,-2-14-7,0 0 0,1 0 1,-1 0-1,1 0 0,-1 0 1,1 0-1,0 0 0,0 0 1,0 0-1,0-1 0,0 1 1,1 0-1,-1-1 0,0 1 1,1-1-1,-1 1 1,1-1-1,0 1 0,-1-1 1,1 0-1,0 0 0,0 0 1,0 0-1,0 0 0,-1-1 1,1 1-1,1 0 0,-1-1 1,0 1-1,0-1 0,3 0 1,4 0 1,-1 0 1,1-1 0,-1 0 0,0-1 0,0 0 0,0 0 0,0-1 0,0 0 0,0 0 0,-1-1-1,1 0 1,12-9 0,-9 5 4,1-1-1,-2 0 0,1-1 0,-1 0 0,-1-1 1,14-19-1,-12 3-41,-11 18 6,-10 17 5,2 2 7,1 0-1,0 1 1,1 0-1,0 0 1,-7 18 0,10-22 13,1 1 0,0-1 0,0 1 0,0 0 0,1 0 1,0 0-1,1 0 0,-1-1 0,3 17 0,-2-21 3,1-1-1,0 1 0,0 0 1,0-1-1,0 1 0,0-1 1,0 0-1,1 1 1,-1-1-1,1 0 0,0 0 1,-1 0-1,1 0 0,0 0 1,0 0-1,0 0 0,1-1 1,-1 1-1,0-1 1,0 0-1,1 0 0,-1 1 1,1-1-1,-1-1 0,1 1 1,0 0-1,-1-1 1,1 1-1,0-1 0,-1 0 1,1 0-1,3 0 0,5 0 5,0-1-1,-1-1 0,1 1 0,-1-2 0,1 1 0,18-9 1,-14 4-7,0 0 1,0-2 0,-1 1 0,0-2-1,-1 0 1,0-1 0,-1 0 0,0-1-1,-1 0 1,0-1 0,-1 0 0,0-1 0,10-19-1,-19 31-5,0 0-1,0 0 1,0 0-1,-1-1 0,1 1 1,0 0-1,-1 0 1,1-1-1,-1 1 1,0-4-1,0 5 5,0 1 0,0 0 0,0 0 0,0 0 0,0-1 0,0 1 0,0 0 0,0 0 0,0 0 0,0 0-1,0-1 1,-1 1 0,1 0 0,0 0 0,0 0 0,0 0 0,0-1 0,0 1 0,0 0 0,-1 0 0,1 0 0,0 0 0,0 0 0,0 0 0,0 0 0,-1-1 0,1 1-1,0 0 1,0 0 0,0 0 0,-1 0 0,1 0 0,0 0 0,0 0 0,0 0 0,-1 0 0,1 0 0,0 0 0,-14 9-34,6-1 22,1 0 0,1 1 0,-1-1 0,1 1 0,1 1 0,-8 15 0,10-18 13,0 0 0,0 1 1,1 0-1,0 0 0,0 0 1,1 0-1,0 0 0,0 0 1,1 12-1,0-18 0,0-1 1,0 0 0,0 0-1,1 0 1,-1 1-1,0-1 1,0 0-1,1 0 1,-1 0-1,1 0 1,-1 0-1,1 0 1,-1 0 0,1 0-1,0 0 1,-1 0-1,1 0 1,0 0-1,0 0 1,0-1-1,0 1 1,0 0-1,0 0 1,0-1 0,1 1-1,-1 0-31,1-1-1,0 0 0,0 0 1,-1 0-1,1 0 1,0 0-1,0 0 1,0 0-1,-1 0 0,1-1 1,0 1-1,-1-1 1,1 1-1,3-3 1,0 1-198,0-1 1,0 0-1,0 0 1,-1-1 0,1 1-1,-1-1 1,0 0-1,0 0 1,6-8 0,-6 3-17,1-1 0,-1 0 1,-1 0-1,1-1 0,-2 1 1,1-1-1,-2 1 0,2-16 1,-1-19-666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31.1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7 20876,'-6'-5'1953,"2"3"-1353,2 4-256,2 5 976,5 3-575,2 1-1418,4 2-423,8 0 896,2-1-248,5-5-200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0.7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 19532,'-1'12'642,"0"0"0,-1 0 1,-1 0-1,-3 12 0,-4 18 327,7-28-761,0 0-27,1 1 1,0-1-1,1 1 0,1 22 1,0-35-165,0 0 1,0 1-1,0-1 0,1 0 1,-1 1-1,1-1 1,0 0-1,-1 1 1,1-1-1,0 0 1,0 0-1,0 0 0,1 0 1,-1 0-1,0 0 1,1 0-1,0 0 1,-1-1-1,1 1 1,0-1-1,0 1 1,0-1-1,0 1 0,0-1 1,0 0-1,0 0 1,0 0-1,0 0 1,0-1-1,1 1 1,-1 0-1,0-1 0,1 0 1,-1 1-1,3-1 1,4-1-5,-1 0 0,0 0 0,0-1 0,0 0 0,0 0 1,0-1-1,0 0 0,-1 0 0,1-1 0,-1 0 0,0 0 0,0-1 0,7-6 0,13-11 1,41-45-1,-59 57-15,41-50-45,-47 60 30,-2 7 16,-5 12 7,-6 18-21,3-14-49,0 0 1,2 1-1,1-1 0,-2 27 1,6-49 12,0 0 0,0 0 0,0 1 0,0-1 0,0 0 0,0 0 0,1 1 0,-1-1 0,0 0 0,1 0 0,-1 1-1,0-1 1,1 0 0,0 0 0,-1 0 0,1 0 0,0 0 0,-1 0 0,1 0 0,0 0 0,0 0 0,0 0 0,0 0 0,0 0 0,0-1 0,0 1 0,2 0 0,-1 0 10,0-1 0,0 1 1,0-1-1,0 0 0,0 0 0,1 0 0,-1 0 0,0-1 0,0 1 1,0-1-1,0 1 0,0-1 0,0 1 0,0-1 0,0 0 0,2-1 1,27-16-383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31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0 20620,'-10'2'561,"1"0"-1,0 0 0,-1 1 0,1 0 0,1 0 1,-1 1-1,0 0 0,1 1 0,0 0 0,-15 12 0,20-15-470,-1 1-1,1 0 0,-1 0 0,1 0 0,0 1 0,0-1 0,1 1 0,-1 0 0,1 0 0,0 0 0,0 0 0,0 0 0,0 0 0,1 0 0,-1 0 0,1 1 0,0-1 0,1 1 1,-1-1-1,1 1 0,0-1 0,0 1 0,0-1 0,2 9 0,-1-10-109,0 0 0,1 0 0,-1 0 1,1 0-1,0 0 0,0 0 0,0 0 0,1 0 0,-1-1 1,0 1-1,1-1 0,0 0 0,0 0 0,-1 0 0,1 0 1,0 0-1,0-1 0,6 3 0,7 2-272,0-1 1,27 5-1,-22-5 29,-13-3 186,-1 0 0,1 0 0,-1 1 0,1 0 0,-1 0 0,10 7 0,-15-9 90,-1 0 0,1 0 0,-1 0 0,0 1 1,1-1-1,-1 0 0,0 1 0,0-1 0,0 1 1,0-1-1,0 1 0,0-1 0,0 1 0,-1 0 1,1 0-1,-1-1 0,1 1 0,-1 0 0,0 0 1,1 0-1,-1-1 0,0 1 0,0 0 0,0 0 1,-1 0-1,1-1 0,0 1 0,-1 0 0,1 0 1,-1-1-1,0 1 0,1 0 0,-1-1 0,-1 3 1,-2 3 7,-1-1 0,1 0 0,-1 0 0,0-1 1,-1 1-1,1-1 0,-1 0 0,0 0 0,-1-1 1,1 0-1,-1 0 0,1 0 0,-1-1 0,0 0 1,-1-1-1,1 1 0,0-1 0,-1-1 0,-8 2 1,15-3-81,-1 0-1,0 0 1,0 0 0,0 0 0,0 0 0,1 0 0,-1-1 0,0 1 0,0 0 0,0-1 0,1 0-1,-1 1 1,0-1 0,1 0 0,-1 0 0,0 0 0,1 0 0,0 0 0,-1 0 0,1 0 0,-1-1 0,1 1-1,0 0 1,0-1 0,0 1 0,0-1 0,0 0 0,-1-2 0,-3-14-391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31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124 190 20268,'4'0'284,"0"-1"0,0 0 0,0 0 1,-1 0-1,1-1 0,0 1 0,-1-1 0,1 0 0,-1 0 0,0 0 0,1-1 0,-1 1 0,0-1 0,0 0 0,-1 1 0,1-1 0,-1-1 0,1 1 0,-1 0 0,0 0 0,0-1 0,2-7 0,-2 7-146,0-1 0,-1 0 0,0 0 0,0-1 0,0 1 0,-1 0 0,0 0 0,0 0-1,0 0 1,-1 0 0,1-1 0,-1 1 0,-1 0 0,1 0 0,-1 0 0,1 1 0,-5-8 0,5 10-139,0 0 1,0-1-1,-1 1 1,1 0 0,-1 0-1,0 0 1,1 0-1,-1 1 1,0-1 0,0 0-1,0 1 1,0-1 0,-1 1-1,1 0 1,0 0-1,0 0 1,-1 0 0,1 0-1,-1 0 1,1 1-1,-1-1 1,1 1 0,-1-1-1,1 1 1,-1 0-1,0 0 1,1 0 0,-1 1-1,1-1 1,-1 0-1,1 1 1,-1 0 0,1 0-1,-4 1 1,-1 1-22,0 0-1,0 1 1,0 0-1,1 0 1,-1 1 0,1-1-1,0 1 1,1 1-1,-1-1 1,-5 9 0,6-8 21,1 0 1,0 0 0,1 1-1,-1-1 1,1 1 0,1 0 0,-1 0-1,1 0 1,0 0 0,1 0-1,-1 1 1,2-1 0,-1 9 0,1-13 6,0 1-1,1 0 1,-1-1 0,1 1 0,0-1 0,0 1 0,0-1 0,0 1 0,1-1-1,0 0 1,-1 0 0,1 0 0,0 0 0,1 0 0,-1 0 0,0 0 0,1 0 0,0-1-1,-1 0 1,1 1 0,0-1 0,0 0 0,0 0 0,1-1 0,-1 1 0,0-1-1,1 1 1,4 0 0,4 1 7,0 0 0,0-1 1,0-1-1,1 0 0,-1-1 0,1 0 0,-1-1 0,0 0 0,1-1 0,-1 0 1,13-5-1,17-6 31,71-34 0,-66 26 8,-47 21-48,1-1 0,0 1 0,-1 0 0,1-1 0,0 1 0,0 0 1,0 0-1,-1-1 0,1 1 0,0 0 0,0 0 0,-1 0 0,1 0 1,0 0-1,0 0 0,1 1 0,-2-1-2,1 0 0,-1 0-1,0 1 1,0-1 0,0 0 0,0 1-1,0-1 1,0 0 0,0 1 0,0-1-1,1 0 1,-1 0 0,0 1 0,0-1 0,0 0-1,-1 1 1,1-1 0,0 0 0,0 1-1,0-1 1,0 0 0,0 1 0,0-1-1,0 0 1,0 1 0,-1-1 0,1 1 0,-21 29 63,14-20-38,2-3 3,1 0 0,0 1 0,0 0 0,0-1 0,1 1 0,-3 10 0,6-16-22,0-1 1,0 1-1,-1-1 0,1 1 1,0-1-1,0 1 0,1-1 1,-1 1-1,0-1 0,0 1 0,1-1 1,-1 0-1,0 1 0,1-1 1,0 1-1,-1-1 0,2 2 0,0-1 0,-1-1 0,1 0 0,-1 0 0,1 0-1,-1 0 1,1 0 0,0 0 0,-1 0 0,1-1-1,0 1 1,0 0 0,-1-1 0,1 0 0,0 1-1,0-1 1,0 0 0,3 0 0,8 0-3,-1 0 1,1-1-1,0-1 1,-1 0-1,21-7 1,62-25-196,-40 12 29,-43 18 123,-6 1-2,1 0 0,-1 1 0,0 0 0,1 1 0,-1-1 0,1 1 0,-1 0 0,13 1 0,-18 0 30,0 0 1,-1 0 0,1 0-1,-1 1 1,1-1 0,-1 0-1,1 0 1,-1 1 0,1-1-1,-1 1 1,1-1 0,-1 0-1,1 1 1,-1-1-1,0 1 1,1-1 0,-1 1-1,0-1 1,1 1 0,-1-1-1,0 1 1,0-1 0,1 1-1,-1 0 1,0-1 0,0 1-1,0-1 1,0 1 0,0 0-1,0-1 1,0 1 0,0-1-1,0 1 1,0 0 0,0-1-1,0 1 1,0-1 0,-1 1-1,1 0 1,0-1 0,0 1-1,-1-1 1,1 1 0,0-1-1,-1 1 1,1 0 0,-16 26-659,-15 9 264,13-20 149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33.0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83 159 16852,'-6'3'811,"0"-1"0,0 1 1,1 0-1,-1 1 0,1-1 0,0 1 1,-5 5-1,7-5-480,-1 0 0,1 0 0,0 1 0,0-1 0,1 1 0,-1 0 1,1 0-1,-3 8 0,4-10-268,0 0 0,0 0 0,0 0 0,1 0 0,-1 0 0,1 0 0,0-1 0,0 1 0,0 0 0,0 0 0,1 0 0,-1 0 0,1 0 0,1 4 0,-2-6-43,1 0-1,0 1 0,0-1 0,0 0 0,0 0 1,0 0-1,0 0 0,0 0 0,0 0 0,0 0 1,1 0-1,-1-1 0,0 1 0,1 0 0,-1-1 1,0 1-1,1-1 0,-1 1 0,0-1 0,1 0 1,-1 0-1,1 1 0,-1-1 0,1 0 1,-1 0-1,1-1 0,-1 1 0,1 0 0,-1 0 1,0-1-1,3 0 0,7-2 35,0-1 0,1 0-1,-1-1 1,-1 0 0,1 0 0,-1-1 0,0-1 0,0 0-1,-1 0 1,0-1 0,11-11 0,2-5-4,-2 0 0,0-2 0,16-27-1,-28 40-27,0-1 0,0 0 0,8-22 0,-36 73-22,10-15 9,1 0 0,-7 30 0,13-41-10,1 0 0,0 1 1,1-1-1,0 1 0,1-1 1,1 20-1,-1-29 4,0 0 1,1 0-1,-1 0 1,1 0-1,-1 0 0,1-1 1,-1 1-1,1 0 1,0 0-1,0 0 0,0-1 1,0 1-1,0 0 1,1-1-1,-1 1 1,0-1-1,1 1 0,-1-1 1,1 0-1,-1 0 1,3 2-1,-2-3 2,1 1-1,-1 0 0,1 0 1,-1-1-1,1 0 1,-1 1-1,1-1 0,-1 0 1,1 0-1,0 0 1,-1-1-1,1 1 0,-1-1 1,3 0-1,5-2 14,-1-1-1,1 0 0,-1 0 1,0-1-1,-1 0 0,1 0 1,7-7-1,-4 2 15,-1 0 0,0-1 0,0 0 0,-1-1 0,-1 0 0,0 0 0,0-1 0,-2 0 0,1-1 0,7-19 0,-15 32-28,0 0 0,1 0 0,-1 0 0,1 0 0,-1 0 1,0 0-1,0 0 0,0 0 0,0 0 0,1 0 0,-1 0 0,-1 0 0,1 0 0,0 0 0,0 0 0,0 0 1,0 0-1,-1 0 0,1 0 0,0 0 0,-1 0 0,1 0 0,-1 0 0,1 0 0,-1 0 0,0 0 0,-1-1 1,2 2-3,0 0 1,-1 0 0,1 0 0,-1 0 0,1 0 0,0 0-1,-1 0 1,1 0 0,0 0 0,-1 0 0,1 0 0,-1 0 0,1 0-1,0 0 1,-1 1 0,1-1 0,0 0 0,-1 0 0,1 0-1,0 1 1,-1-1 0,1 0 0,0 0 0,-1 1 0,1-1 0,-10 17 48,9-14-46,0-1-1,1 1 1,-1-1 0,0 1-1,1 0 1,0-1 0,-1 1 0,1 0-1,0 0 1,1-1 0,-1 1-1,0 0 1,1 0 0,-1-1-1,1 1 1,0-1 0,0 1-1,0-1 1,0 1 0,1-1 0,-1 1-1,0-1 1,1 0 0,2 3-1,-1-3-1,0 1 1,0-1-1,0 0 0,0 0 0,0 0 0,1-1 1,-1 1-1,1-1 0,-1 1 0,1-1 0,0 0 1,-1-1-1,1 1 0,0-1 0,0 1 0,0-1 1,3-1-1,10 0 4,0-2-1,-1 0 1,1 0 0,-1-2 0,0 0-1,0-1 1,24-13 0,-16 7-1,-1-2-1,0-1 1,-1-1 0,20-19-1,-39 33-1,-1 0 1,0 1 0,0-1-1,0 0 1,0 0 0,-1 0 0,1 0 0,-1 0 0,1 0 0,-1-1-1,1 1 1,-1-1 0,1-2 0,-2 5-4,0 0 0,0 0 0,0 0 0,0-1 0,0 1 0,0 0 0,0 0 0,0 0-1,0 0 1,0 0 0,0 0 0,0-1 0,0 1 0,0 0 0,0 0 0,0 0 0,0 0 0,0 0 0,0 0 0,0 0 0,0-1 0,0 1 0,0 0-1,0 0 1,0 0 0,0 0 0,0 0 0,0 0 0,-1 0 0,1-1 0,0 1 0,0 0 0,0 0 0,0 0 0,0 0 0,0 0 0,0 0 0,0 0-1,-1 0 1,1 0 0,0 0 0,0 0 0,0 0 0,0 0 0,0 0 0,0 0 0,0 0 0,-1 0 0,1 0 0,0 0 0,0 0 0,-10 3 27,-11 10 7,-4 4-12,1 2-1,0 1 1,1 1 0,-31 37-1,51-55-21,1 1 0,-1-1 0,1 0 0,0 1-1,0-1 1,1 1 0,-1-1 0,1 1 0,0 0-1,-2 5 1,3-8 0,0 1 0,0 0 0,0-1 0,1 1-1,-1-1 1,0 1 0,0 0 0,1-1 0,-1 1 0,1-1-1,0 1 1,-1-1 0,1 0 0,0 1 0,0-1 0,0 0-1,0 1 1,0-1 0,0 0 0,0 0 0,0 0-1,0 0 1,1 0 0,-1 0 0,0 0 0,1 0 0,1 0-1,19 9 5,0-2 1,1 0-1,0-2 0,0 0 0,30 2 0,0 2 6,-10 0-10,38 7 56,-70-16-31,-1 0-1,0 0 0,0-1 1,1 0-1,16-3 1,-25 2-13,1 0 0,-1 1 0,1-1 0,-1 0 0,0 0 0,1 0 0,-1-1 0,0 1 0,0 0 0,0-1 0,0 1 0,0-1 1,0 0-1,0 0 0,-1 0 0,1 0 0,1-3 0,0 1 19,-1-1-1,0 1 1,0-1 0,-1 0-1,1 0 1,-1 0 0,0 0-1,0-6 1,0-6 50,-1 1 0,0-1-1,-2 0 1,-4-20 0,4 21-144,-1 0 1,-1 0-1,-1 1 0,0-1 0,-1 1 1,-15-27-1,37 56-2951,-7-7 2820,0-1-1,0 0 0,1-1 1,0 0-1,18 7 1,14-1-491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33.7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187 177 19556,'-9'0'231,"1"1"0,-1 0-1,1 0 1,0 1 0,-1 0 0,1 0 0,0 1-1,0 0 1,1 0 0,-1 1 0,1 0-1,0 1 1,0-1 0,0 1 0,0 1-1,1-1 1,0 1 0,0 0 0,0 1 0,1-1-1,0 1 1,1 0 0,-1 1 0,1-1-1,0 1 1,-3 11 0,6-17-193,1-1 1,-1 1 0,1-1-1,-1 1 1,1-1-1,0 1 1,-1-1 0,1 1-1,0 0 1,0-1 0,0 1-1,1 0 1,-1-1-1,0 1 1,0-1 0,1 1-1,-1-1 1,1 1-1,0-1 1,-1 1 0,2 1-1,-1-2-12,1 0 0,-1 0 0,0 0 0,0-1 0,1 1 0,-1 0 0,0-1 0,1 1 0,-1-1 0,1 1 0,-1-1 0,1 0 0,-1 0 0,1 0 0,-1 1 0,1-1 0,-1-1 0,3 1 0,5-1 24,1-1 0,-1-1 1,1 1-1,-1-1 0,15-8 0,6-4-4,-1-3 0,0 0-1,43-37 1,-32 20-11,57-64 1,-89 90-25,21-27 30,-28 34-33,1 0-1,-1 0 1,1-1 0,-1 1-1,0 0 1,0-1-1,0 1 1,-1-1-1,1 1 1,0-1 0,-1 1-1,0-1 1,1-3-1,-1 5-4,0 1-1,-1 0 1,1-1 0,0 1-1,0-1 1,0 1-1,0 0 1,0 0 0,0-1-1,-1 1 1,1 0-1,0-1 1,0 1-1,0 0 1,-1-1 0,1 1-1,0 0 1,0 0-1,-1 0 1,1-1-1,0 1 1,-1 0 0,1 0-1,0 0 1,-1 0-1,1-1 1,0 1 0,-1 0-1,1 0 1,0 0-1,-1 0 1,1 0-1,0 0 1,-1 0 0,1 0-1,-1 0 1,-14 4 41,4 2-14,1 0 0,0 1-1,0 0 1,1 0 0,0 1-1,0 1 1,-15 17-1,10-7 21,0 0-1,0 1 0,-11 25 0,17-29-10,1 1 1,-10 33 0,16-44-47,-1-1 0,1 1 0,0 0 0,1 0 0,-1-1-1,1 1 1,0 0 0,1 0 0,-1-1 0,1 1 0,0 0 0,1-1 0,1 7 0,-2-10-41,1 0 1,-1 0 0,0 0 0,1 0-1,-1 0 1,1 0 0,0 0-1,0 0 1,0-1 0,0 1 0,0-1-1,0 1 1,0-1 0,0 0-1,0 0 1,1 0 0,-1 0 0,0 0-1,1 0 1,-1-1 0,1 1-1,-1-1 1,1 0 0,-1 1 0,1-1-1,-1 0 1,1-1 0,-1 1-1,1 0 1,-1-1 0,4-1-1,3 0-250,1-1-1,-1 0 0,0-1 0,0 0 1,0-1-1,14-9 0,-8 3 198,0-1 1,0 0-1,-2-2 1,1 1-1,-2-2 1,1 1-1,-2-2 1,0 0-1,14-28 0,-21 33 1182,-7 11 712,-8 17-307,9-13-1414,1 0 1,-1 0-1,1 0 0,0 0 0,1 1 1,-1-1-1,0 5 0,1-8-65,0 0-1,0-1 1,0 1 0,0 0-1,0-1 1,1 1-1,-1 0 1,0-1 0,0 1-1,1 0 1,-1-1 0,0 1-1,0-1 1,1 1-1,-1 0 1,1-1 0,-1 1-1,1-1 1,-1 1 0,1 0-1,0-1-1,0 0-1,0 1 0,0-1 1,0 0-1,0 0 0,0 0 1,0 0-1,0 0 1,0 0-1,0 0 0,0 0 1,0 0-1,0 0 0,0 0 1,0-1-1,0 1 0,-1 0 1,3-2-1,6-2 0,1-1-1,-1-1 1,-1 1-1,1-1 1,-1-1-1,0 0 1,0 0-1,-1 0 1,0-1-1,11-16 1,-18 24-1,0 0 0,0 0 0,0 0 0,1 0 0,-1 0 0,0 0 0,0 0 0,0-1 0,0 1 0,0 0 0,0 0 0,0 0 0,1 0 0,-1 0 0,0 0 0,0 0 0,0 0 0,0-1 0,0 1 0,0 0 0,0 0 0,0 0 0,0 0 0,0 0 0,0-1 0,0 1 0,0 0 0,0 0 0,0 0 0,0 0 0,0 0 0,0-1 0,0 1 0,0 0 0,0 0 0,0 0 0,0 0 0,0 0 0,0-1 0,0 1 0,0 0 0,0 0 0,0 0 0,0 0 0,0 0 0,0 0 1,-1 0-1,1-1 0,0 1 0,0 0 0,0 0 0,0 0 0,0 0 0,-1 0 0,-8 5 124,-13 12 69,15-9-107,1-1-1,0 2 0,0-1 0,1 0 1,0 1-1,0 0 0,1 0 0,-3 11 1,6-17-59,0 0 0,0 0 1,1 0-1,-1 0 1,1 0-1,0 0 0,0 0 1,0 0-1,0 0 1,1 0-1,-1 0 0,1 0 1,1 5-1,-1-6-10,0 0-1,1 0 1,-1 0-1,0-1 1,1 1-1,0 0 1,-1 0-1,1-1 1,0 1-1,0-1 1,-1 0-1,1 1 1,0-1-1,1 0 1,-1 0-1,0 0 1,0-1-1,0 1 1,0 0-1,3 0 1,5 1 11,-1-1 0,1 0 0,0 0 0,-1-1 1,1-1-1,0 1 0,10-3 0,68-19-1,-23 4-80,-61 17 44,-1 1-1,0-1 0,0 1 0,1 0 0,-1 0 0,0 0 1,0 0-1,1 0 0,5 2 0,-8-1 6,-1-1 0,1 0 0,0 1 0,0-1 0,0 1 0,0-1 0,-1 1-1,1 0 1,0-1 0,-1 1 0,1 0 0,0-1 0,-1 1 0,1 0 0,-1 0 0,1 0 0,-1-1 0,0 1 0,1 0 0,-1 0 0,0 0-1,1 0 1,-1 0 0,0 0 0,0 0 0,0 0 0,0 0 0,0 0 0,0 0 0,0 0 0,0-1 0,0 1 0,-1 0 0,1 0-1,0 0 1,-1 1 0,-6 19 3,-2 0 0,0 0-1,-18 29 1,16-30-166,-8 8-3509,19-28 3644,0 0 0,0-1 0,0 1-1,0 0 1,0 0 0,0 0 0,0 0 0,0 0-1,0 0 1,0-1 0,0 1 0,0 0 0,0 0 0,0 0-1,0 0 1,0 0 0,0 0 0,0 0 0,0-1-1,0 1 1,0 0 0,0 0 0,0 0 0,0 0-1,0 0 1,-1 0 0,1 0 0,0 0 0,0-1 0,0 1-1,0 0 1,0 0 0,0 0 0,0 0 0,-1 0-1,1 0 1,0 0 0,0 0 0,0 0 0,0 0-1,0 0 1,0 0 0,0 0 0,-1 0 0,1 0 0,0 0-1,0 0 1,0 0 0,0 0 0,0 0 0,0 0-1,-1 0 1,1 0 0,0 0 0,0 0 0,0 0-1,0 0 1,0 0 0,0 0 0,0 1 0,-1-1-1,1-17-998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39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93 14931,'-5'-8'316,"0"0"0,0 1-1,-1-1 1,0 1-1,0 1 1,-13-12 0,16 16-238,1 0 1,-1 0 0,0 1-1,0-1 1,0 1 0,0 0-1,0 0 1,0 0 0,0 0-1,0 0 1,0 1-1,0-1 1,0 1 0,-1 0-1,1 0 1,0 0 0,0 0-1,0 1 1,0-1 0,0 1-1,-1 0 1,1 0-1,-3 1 1,-4 3 109,1 1 0,0 0 0,0 0 0,0 1 0,1 0 0,0 0 0,0 1 0,1 0 0,-11 15-1,-5 11 413,-22 43 0,20-31-405,3 1-1,1 1 0,3 1 0,2 0 0,2 2 0,2 0 0,3 0 0,-5 72 0,13-108-174,2 0 0,-1 0-1,2 0 1,0 0 0,1 0-1,9 28 1,-10-37 5,0 0 0,1 0-1,0 0 1,1-1 0,-1 1 0,1-1 0,0 1 0,0-1-1,1 0 1,-1-1 0,1 1 0,0-1 0,0 0 0,1 0 0,-1-1-1,1 0 1,0 0 0,9 4 0,0-3 68,0 0-1,0-1 1,0-1 0,1-1-1,-1 0 1,1 0 0,-1-2-1,1 0 1,29-6 0,-13 0 91,-1-2-1,0 0 1,53-26 0,-52 19-94,0-2 0,-1-2 1,-1-1-1,-1-1 1,0-1-1,-2-1 0,-1-2 1,38-48-1,-48 52-59,-1 0 1,-1-1-1,-1-1 0,-2 0 0,12-32 1,-17 37-23,0 0 0,-2-1 1,0 0-1,-1 0 1,-1 0-1,-1 0 0,-2-31 1,-1 36-38,-1 0 0,0 1 1,-1-1-1,0 1 0,-1 0 0,-1 0 1,0 0-1,-1 1 0,0 0 1,-1 0-1,-1 1 0,0 0 0,-1 1 1,0 0-1,0 0 0,-1 1 0,-18-13 1,20 16-33,-1 1 1,0 0-1,0 0 1,0 1 0,-1 1-1,1-1 1,-1 2-1,0-1 1,-1 2 0,1-1-1,0 2 1,-1-1-1,1 1 1,-1 1-1,1 0 1,-1 1 0,1 0-1,0 1 1,-1 0-1,1 1 1,0 0 0,-21 9-1,-18 17-236,13 3-43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50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580 806 17564,'-1'1'169,"1"0"1,-1 0-1,0-1 1,0 1-1,0 0 1,0-1 0,0 1-1,0 0 1,1-1-1,-1 1 1,-1-1-1,1 0 1,0 1-1,0-1 1,0 0-1,0 1 1,0-1 0,0 0-1,0 0 1,-2 0-1,1-1 128,1 0-1,-1 0 0,1-1 1,-1 1-1,1 0 0,0-1 1,0 1-1,-1-1 1,1 1-1,-1-4 0,1 4-245,-30-40 1039,-45-45 0,-6-7-702,20 11-213,-53-96 0,-37-99-157,130 237-62,28 49-830,0-1 0,1 1 0,1-1 0,-1-1 0,1 1 0,12 7 0,-12-11-59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51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18 444 15283,'-18'24'2462,"18"-27"-2149,0 0-1,1 0 1,-1-1 0,0 1-1,1 0 1,1-5 0,13-42 168,-3 0 1,-1 0 0,-3-1-1,-2 0 1,-1-66 0,-5 112-401,0-2 52,0 1 0,0-1 0,-1 1 1,0-1-1,0 1 0,-1-1 0,1 1 1,-5-9-1,13 20-81,0 0 0,0 0 0,0 0 0,0-1 0,13 4 0,-15-5-35,13 6-123,0-2-1,0 0 0,20 5 1,-32-10-20,0-1 0,0 0 1,0 0-1,0-1 0,0 1 0,0-1 1,0-1-1,0 1 0,0-1 0,0 0 1,0 0-1,0-1 0,-1 0 0,8-3 1,3-4-295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51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464 1 14123,'-21'0'493,"-1"1"1,0 1-1,1 2 0,0 0 1,-1 1-1,2 1 0,-1 0 1,-22 12-1,28-10-383,0 0 1,1 0 0,0 2-1,0 0 1,1 0-1,0 1 1,1 1-1,0 0 1,1 1-1,-19 27 1,17-17-96,1 1 1,1 0 0,1 0-1,0 1 1,3 0 0,0 1-1,1-1 1,1 1-1,2 1 1,1-1 0,0 0-1,2 1 1,2-1-1,4 31 1,-2-31-16,1-1 1,1 0-1,2 0 0,0 0 0,2-1 1,0-1-1,2 1 0,0-2 1,2 0-1,0 0 0,1-1 1,2-1-1,0-1 0,29 26 1,-39-39-8,0 0 1,1-1 0,-1 0-1,1 0 1,0-1-1,0 0 1,0 0 0,1-1-1,-1 0 1,16 3 0,-19-6 5,0 1 1,0-1 0,0 0 0,0-1 0,0 1-1,-1-1 1,1 0 0,0 0 0,0 0 0,0-1-1,-1 0 1,1 0 0,0 0 0,-1 0-1,0-1 1,0 0 0,0 0 0,0 0 0,0 0-1,0-1 1,3-4 0,7-8 60,-1-2 1,-1 0-1,0 0 1,-2-1-1,0-1 1,-1 1-1,11-36 1,-8 14 134,-2-1 1,10-84 0,-16 82-28,-2 0 0,-5-51 0,2 76-117,-2 1-1,0 0 1,-1 0-1,-1 0 1,0 0-1,-1 1 1,-16-31-1,19 43-62,0 0 0,0 0 0,-1 1 1,1-1-1,-1 1 0,0 0 0,0 0 0,0 1 0,-1-1 1,1 1-1,-7-4 0,8 6-27,-1-1 1,1 1-1,-1 0 0,1 0 1,-1 0-1,0 1 0,1-1 1,-1 1-1,0 0 1,1 0-1,-1 0 0,0 0 1,1 1-1,-1-1 0,0 1 1,1 0-1,-1 0 0,-3 2 1,0 0 6,1 1 1,0 0 0,0 1-1,0-1 1,0 1 0,1 0-1,0 1 1,0-1 0,0 1-1,1 0 1,0 0 0,0 0-1,-3 8 1,-21 45-292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55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2059 0 9970,'-324'51'1665,"-61"6"304,-355 4-2294,601-49 749,69-5 1871,0-2-1,-110-8 1,126 1-3054,37 2 293,0-1 0,-25-4-1,22 0 10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00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4 173 10866,'-1'0'131,"1"0"1,0 1-1,0-1 0,-1 0 0,1 1 0,0-1 0,0 1 0,0-1 0,-1 0 0,1 1 0,0-1 1,0 1-1,0-1 0,0 0 0,0 1 0,0-1 0,0 1 0,0-1 0,0 1 0,0-1 0,0 0 1,0 1-1,0-1 0,0 1 0,1-1 0,-1 0 0,0 1 0,0-1 0,1 1 0,9-9 1857,13-21-50,-20 24-1628,1 0-1,-1 0 1,0-1-1,-1 1 1,1-1 0,-1 0-1,0 0 1,0 0-1,0-8 1,-4 14-258,-1 0 0,1 0 0,0 0 0,-1 0 0,1 0 0,-1 1 0,1-1 0,-5 2 0,6-1-41,-1 0 0,0 1 0,1-1 0,-1 1 0,1-1 0,0 1 0,-1-1 1,1 1-1,0 0 0,0 0 0,0 0 0,0 0 0,0-1 0,1 1 0,-1 0 0,0 0 0,1 1 1,0-1-1,-1 0 0,1 0 0,0 0 0,0 0 0,0 0 0,0 0 0,1 0 0,-1 0 0,0 0 1,1 0-1,-1 0 0,1 0 0,0 0 0,0 0 0,2 3 0,-3-4-12,1-1 1,-1 1-1,1-1 0,0 1 0,-1-1 0,1 0 0,-1 1 1,1-1-1,0 0 0,0 1 0,-1-1 0,1 0 1,0 0-1,-1 0 0,1 0 0,0 0 0,0 0 0,-1 0 1,1 0-1,0 0 0,0 0 0,-1 0 0,1 0 1,1 0-1,17-13 4,-14 8 13,0 0 0,-1-1 0,1 1 0,3-9 0,-5 8 29,0-1 0,-1 0 0,1 0 0,-2 0-1,1 0 1,-1 0 0,1-13 0,-2 18-25,0 0 1,0-1-1,-1 1 0,1 0 1,0-1-1,-1 1 0,1 0 1,-1 0-1,0 0 0,0-1 1,0 1-1,-2-3 0,3 4-8,-1 0-1,0 1 0,0-1 0,0 0 1,0 0-1,0 1 0,0-1 0,0 0 1,0 1-1,0-1 0,-1 1 0,1 0 1,0-1-1,0 1 0,0 0 0,0 0 1,-1-1-1,1 1 0,0 0 0,0 0 1,-1 0-1,1 1 0,0-1 1,0 0-1,-2 1 0,1 0-7,-1 0-1,0 1 1,1-1-1,-1 1 1,1 0 0,0-1-1,-1 1 1,1 0 0,0 1-1,0-1 1,0 0-1,1 0 1,-1 1 0,0 0-1,1-1 1,0 1-1,-1-1 1,1 1 0,0 0-1,-1 5 1,2-5-8,-1-1 0,1 0 0,0 0 0,-1 1 0,1-1 0,0 0 0,0 0 0,0 1 0,1-1 1,-1 0-1,1 0 0,0 3 0,-1-4 2,1 0 0,0 0 0,-1 0 0,1 0 0,-1 0 0,1 0 0,0 0 1,0 0-1,-1 0 0,1-1 0,0 1 0,0 0 0,0-1 0,0 1 0,0-1 0,0 1 1,0-1-1,0 1 0,0-1 0,0 0 0,0 1 0,1-1 0,-1 0 0,2 0 0,-1 0 4,-1 0 0,1 0-1,-1-1 1,1 1 0,-1-1 0,1 1-1,-1-1 1,0 0 0,1 1-1,-1-1 1,1 0 0,-1 0-1,0 0 1,0 0 0,0 0 0,0 0-1,0 0 1,0-1 0,0 1-1,0 0 1,1-2 0,-2 3-1,1-1 1,-1 1-1,1-1 0,-1 1 1,0-1-1,1 0 1,-1 1-1,0-1 0,0 1 1,1-1-1,-1 0 1,0 1-1,0-1 1,0 0-1,0 1 0,0-1 1,0 0-1,0 1 1,0-1-1,0 1 1,0-1-1,0 0 0,0 1 1,0-1-1,0 0 1,-1 1-1,1-1 0,0 1 1,0-1-1,-1 0 1,1 1-1,-1-1 1,1 1-1,0-1 0,-1 1 1,1-1-1,-1 1 1,1-1-1,-1 1 0,1 0 1,-1-1-1,0 1 1,1 0-1,-1-1 1,1 1-1,-2 0 0,1 0-1,1-1 0,-1 1 1,0 0-1,1 0 0,-1 0 0,0 0 0,1 0 0,-1 0 0,0 1 0,1-1 0,-1 0 0,0 0 0,1 0 0,-1 1 0,0-1 0,1 0 0,-1 1 0,1-1 0,-1 0 0,0 1 0,1-1 0,-1 1 0,1-1 0,-1 1 1,1-1-1,0 1 0,-1-1 0,1 1 0,-1-1 0,1 1 0,0 0 0,0-1 0,-1 1 0,1 0 0,0-1 0,0 1 0,0 0 0,0-1 0,0 1 0,0 0 0,0-1 0,0 1 0,0 0 0,0-1 0,0 1 0,0 0 1,0-1-1,0 1 0,1 0 0,-1 2-4,0-1 0,1 0 1,-1 0-1,1 0 0,-1 0 1,1 0-1,0 0 0,-1 0 1,1 0-1,0 0 0,1 0 1,-1 0-1,0-1 0,0 1 1,1 0-1,1 1 0,-1-2-1,0-1 0,0 1 0,1 0 0,-1-1 0,0 1 0,1-1 0,-1 0 0,0 0 0,1 0 0,-1 0 0,0 0 0,1-1 0,-1 1 0,0 0 0,0-1 0,1 0 0,-1 0 0,0 0 0,0 0 0,0 0 0,0 0 0,0 0 0,0 0 0,0-1 0,0 1 0,-1-1 0,1 0 0,0 1 0,-1-1 0,1 0 0,-1 0 0,0 0 0,1-2 0,0 2-8,-1 0 0,0 0 0,0 0 0,0-1 0,0 1 0,0 0 1,-1 0-1,1-1 0,-1 1 0,1 0 0,-1-1 0,0 1 0,0 0 1,0-4-1,0 4-4,-1 1 0,1-1 0,-1 1 1,1 0-1,-1-1 0,0 1 0,1 0 1,-1-1-1,0 1 0,0 0 0,0 0 1,0 0-1,0 0 0,0 0 0,0 0 0,0 0 1,0 0-1,-1 0 0,1 0 0,0 1 1,-1-1-1,1 0 0,0 1 0,-3-1 1,-1 0-36,0 0 1,0 1 0,0-1 0,0 1 0,0 0 0,0 1 0,0-1 0,0 1 0,0 0 0,0 0 0,0 1-1,0-1 1,1 1 0,-1 0 0,-7 4 0,10-5 36,0 1-1,0-1 0,-1 0 1,1 1-1,0-1 1,0 1-1,0 0 0,0-1 1,1 1-1,-1 0 1,0 0-1,1 0 0,0 0 1,-1 1-1,1-1 0,0 0 1,0 1-1,0-1 1,0 0-1,1 1 0,-1-1 1,0 1-1,1-1 1,0 1-1,0-1 0,0 1 1,0 0-1,0-1 1,0 1-1,1-1 0,-1 1 1,2 2-1,-2-3 8,1-1 0,0 1-1,0 0 1,0-1 0,0 1-1,0-1 1,0 1 0,0-1 0,1 0-1,-1 1 1,0-1 0,1 0-1,-1 0 1,1 0 0,-1 0-1,1 0 1,0 0 0,-1-1 0,1 1-1,0 0 1,0-1 0,0 0-1,-1 1 1,1-1 0,0 0-1,0 0 1,0 0 0,0 0 0,-1 0-1,1 0 1,0 0 0,0-1-1,0 1 1,-1-1 0,1 1-1,3-3 1,-1 2 20,0-1-1,0 1 1,0-1 0,0 0 0,-1-1-1,1 1 1,-1-1 0,1 1-1,-1-1 1,0 0 0,0 0-1,0-1 1,-1 1 0,5-7-1,-2-5-13,-4 2 14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1.1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1 15179,'-21'11'1164,"1"1"0,0 1 0,1 0-1,-19 18 1,33-26-1040,0-1 1,0 1-1,1 0 1,-1 0-1,1 0 0,1 1 1,-1-1-1,1 1 0,0 0 1,0 0-1,0 0 0,1 1 1,0-1-1,1 0 0,-1 1 1,1-1-1,0 1 0,1 0 1,-1 6-1,1-10-108,1-1 0,-1 1-1,0-1 1,1 1 0,-1 0 0,1-1-1,0 1 1,0-1 0,0 0 0,0 1-1,0-1 1,0 0 0,1 0 0,-1 0-1,1 1 1,-1-2 0,1 1 0,0 0-1,0 0 1,0 0 0,0-1 0,0 1-1,0-1 1,1 0 0,-1 0 0,0 0-1,1 0 1,-1 0 0,1 0 0,-1 0-1,1-1 1,3 1 0,1-1-16,-1 0 1,1 0-1,-1-1 1,1 1-1,-1-2 1,1 1-1,-1-1 1,0 0-1,0 0 1,0-1-1,11-5 0,-9 2-3,1-1 1,-1 1-1,0-1 0,-1-1 0,0 1 0,0-1 0,0-1 0,-1 1 0,7-13 0,0-4-121,0-1 0,10-31 0,-17 35-112,-7 22 229,1 0 0,0 0-1,0 0 1,0 0 0,0-1-1,0 1 1,0 0 0,-1 0-1,1 0 1,0 0 0,0 0-1,0 0 1,0 0-1,0 0 1,-1 0 0,1 0-1,0 0 1,0 0 0,0 0-1,0 0 1,-1 0 0,1 0-1,0 0 1,0 0-1,0 0 1,0 0 0,0 0-1,-1 0 1,1 0 0,0 1-1,0-1 1,0 0 0,0 0-1,0 0 1,0 0 0,0 0-1,-1 0 1,1 0-1,0 0 1,0 1 0,0-1-1,0 0 1,0 0 0,0 0-1,0 0 1,0 0 0,0 1-1,0-1 1,0 0 0,0 0-1,0 0 1,0 0-1,0 0 1,0 1 0,-20 33-924,17-25 765,0 0-1,0-1 0,1 1 1,1 0-1,-1 0 1,2 0-1,-1 16 1,6-4-216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1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1407 4 11867,'-71'-2'731,"33"1"-709,0 1 0,0 1-1,-61 11 1,53-2 23,0-2 0,0-2 0,-93 0 0,-65-13 625,185 8-526,1 1 0,0 1 1,0 0-1,0 2 0,-23 8 1,-11 2 420,35-12-323,0 0 0,0-2 0,0 0 0,0-1 0,0-1 0,-19-2 0,13 0-38,1 2 1,-40 2-1,-21 15 256,63-11-391,-1 0-1,0-2 0,-31 2 1,51-5-75,1 0 1,-1 0 0,1 0 0,-1 0 0,1 0 0,-1 0 0,1 0 0,-1 1 0,1-1-1,-1 0 1,1 0 0,0 0 0,-1 1 0,1-1 0,-1 0 0,1 0 0,0 1 0,-1-1-1,1 0 1,-1 1 0,1-1 0,0 0 0,0 1 0,-1-1 0,1 1 0,0-1 0,0 0-1,-1 1 1,1 0 0,-3 10-92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2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369 192 13779,'3'-4'252,"0"-1"-1,-1 0 1,1 0 0,-1 0 0,0 0-1,-1-1 1,1 1 0,-1 0 0,0-1 0,-1 1-1,1-1 1,-1 1 0,0-1 0,0 1-1,-1-1 1,1 1 0,-1-1 0,-1 1-1,1 0 1,-1 0 0,0-1 0,0 1-1,0 0 1,-1 1 0,1-1 0,-7-8-1,6 10-141,0-1 1,1 1-1,-1 0 0,-1 0 0,1 0 0,0 0 0,-1 0 0,1 1 0,-1 0 0,0-1 0,0 1 0,0 1 0,0-1 0,0 1 0,0-1 0,0 1 0,0 0 0,-1 1 0,1-1 1,0 1-1,-1 0 0,1 0 0,-1 0 0,1 0 0,0 1 0,0 0 0,-1 0 0,1 0 0,0 0 0,-7 4 0,-2 1 3,0 1-1,1 0 1,-1 1-1,2 0 1,-1 1 0,1 1-1,0 0 1,-9 11-1,6-5-48,-1 1-1,2 0 1,0 1-1,2 1 1,0 0-1,0 1 1,-13 38-1,22-53-54,1 1 0,0-1-1,0 0 1,0 0 0,0 7-1,1-11-6,0 0-1,0-1 0,0 1 1,0 0-1,0 0 1,0 0-1,0 0 0,1 0 1,-1 0-1,0-1 1,0 1-1,1 0 0,-1 0 1,1 0-1,-1-1 1,1 1-1,-1 0 0,1-1 1,-1 1-1,1 0 1,-1-1-1,1 1 0,0-1 1,-1 1-1,1-1 1,0 1-1,0-1 0,0 1 1,-1-1-1,1 0 1,0 1-1,0-1 1,0 0-1,0 0 0,-1 0 1,1 0-1,0 0 1,0 1-1,0-2 0,0 1 1,1 0-1,7-2-1,-1 0 1,0 0-1,0-1 0,0 0 0,0 0 1,-1-1-1,1 0 0,-1 0 0,11-9 1,62-53-50,-76 62 47,37-36 79,-2-2-1,61-85 1,-146 202 715,-68 151 1,72-133-664,-28 100 1,58-154-129,2 1 0,2 0 0,1 0-1,2 1 1,1 62 0,8-82-163,1-16-398,1-14-666,-4 5 1105,0 0 0,-1-1 1,0 1-1,0-1 0,1-8 1,0-21-342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4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172 19 16588,'11'-16'3833,"-8"13"-1330,-9 11-1044,-49 57 234,35-43-1411,1 1-1,1 1 0,-15 26 1,27-40-220,1 1 1,0 0 0,1 0-1,0 0 1,1 0 0,-3 16-1,5-23-50,1-1-1,0 0 1,0 0 0,0 0-1,0 1 1,1-1 0,-1 0-1,1 0 1,0 0 0,0 0-1,0 0 1,2 4-1,-2-5-5,0 0-1,1 0 0,-1-1 0,1 1 0,-1 0 0,1-1 0,0 1 0,0-1 0,0 0 1,0 1-1,0-1 0,0 0 0,0 0 0,0 0 0,0 0 0,1-1 0,-1 1 1,5 0-1,2 0-31,1 0 1,0-1-1,0-1 1,-1 1-1,1-1 1,0-1-1,-1 0 1,1 0-1,10-5 1,-14 5-148,0 0 1,0 0 0,-1-1-1,1 0 1,-1 0 0,0 0-1,0 0 1,0-1 0,0 0-1,-1 0 1,0 0-1,0-1 1,0 1 0,0-1-1,6-11 1,-4-2-345,-7 0-197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4.8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55 16363,'26'1'1817,"0"-1"-1209,8-7-616,6-1 456,1-7-112,-1 4 96,-3-3-392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5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20468,'-1'1'143,"-1"-1"-1,1 1 0,0-1 0,0 1 0,0-1 0,0 1 1,1 0-1,-1 0 0,0-1 0,0 1 0,0 0 0,0 0 1,0 1-1,-3 3 45,-13 11 153,1 1 1,1 0-1,1 1 0,0 1 0,1 0 0,1 1 0,-13 31 0,4 0-524,-29 105 0,41-132-728,5-21-223,1-17-332,3-17-918,5-50 0,16-31 1025,-12 85 2585,-8 27-1197,-1 0 0,0 0 1,0 0-1,0 0 0,0 0 0,0 0 1,0 0-1,0 0 0,0-1 1,0 1-1,0 0 0,0 0 0,0 0 1,1 0-1,-1 0 0,0 0 1,0 0-1,0 0 0,0 0 0,0 0 1,0 0-1,0 0 0,1 0 1,-1 0-1,0 0 0,0 0 0,0 0 1,0 0-1,0 0 0,0 0 0,1 0 1,-1 0-1,0 0 0,0 0 1,0 0-1,0 0 0,0 0 0,0 0 1,1 0-1,-1 0 0,0 0 1,0 0-1,0 0 0,0 0 0,0 0 1,0 0-1,0 1 0,0-1 1,0 0-1,1 0 0,3 16 1113,2 44-218,3 0-1,2 0 1,30 87 0,-35-132-521,-3-11 22,-3-10-47,-6-11-260,0-1 0,-2 2-1,0-1 1,-1 1 0,-18-25 0,6 6-67,-20-27-49,20 32-77,-18-35 0,39 65 75,0 0 0,0-1 0,0 1 0,0 0 0,0 0 0,0 0 0,0 0 0,0 0 0,0-1 0,0 1 0,0 0-1,0 0 1,0 0 0,0 0 0,0 0 0,0 0 0,0 0 0,0-1 0,1 1 0,-1 0 0,0 0 0,0 0 0,0 0 0,0 0 0,0 0-1,0 0 1,0 0 0,0 0 0,1 0 0,-1-1 0,0 1 0,0 0 0,0 0 0,0 0 0,0 0 0,0 0 0,1 0 0,-1 0 0,0 0 0,0 0-1,0 0 1,0 0 0,0 0 0,1 0 0,-1 0 0,0 0 0,0 0 0,0 1 0,0-1 0,0 0 0,0 0 0,0 0 0,1 0 0,-1 0 0,0 0-1,0 0 1,0 0 0,0 0 0,0 0 0,0 0 0,0 1 0,0-1 0,0 0 0,1 0 0,-1 0 0,0 0 0,0 0 0,10 5 11,9 5 12,0-1-1,0-2 1,1 0 0,0-1 0,31 6 0,-19-7-367,0-1 0,58-2-1,-72-3 160,-10-3-73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01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1421 35 12355,'-2'-3'101,"-1"0"1,1 0 0,-1 1 0,0-1 0,0 1-1,0 0 1,0-1 0,0 1 0,-1 1-1,1-1 1,-1 0 0,1 1 0,-1 0 0,1 0-1,-1 0 1,0 0 0,0 0 0,1 1-1,-1 0 1,-5 0 0,-7 0 100,0 2 1,-1-1-1,-20 7 0,33-7-165,-63 15-19,0 3 1,-114 50-1,-116 82-22,234-114 100,1 3 1,-99 84 0,118-85 40,1 3-1,2 1 1,-67 94 0,90-109-90,0 0 1,2 1-1,2 0 0,0 1 0,2 1 0,1 0 1,2 0-1,0 1 0,3 0 0,0 0 1,1 43-1,4-51-70,1 0 1,1 0 0,1 0-1,1-1 1,2 1-1,0-1 1,1 0-1,1-1 1,1 0 0,2 0-1,0-1 1,1 0-1,0-1 1,2 0 0,32 34-1,-37-44-22,1-1 1,1 0-1,0-1 0,0 0 1,0 0-1,1-2 0,0 1 1,0-1-1,1-1 0,-1-1 0,1 1 1,1-2-1,-1 0 0,0 0 1,16 0-1,-11-3 4,0 0 1,-1-1 0,1-1-1,0-1 1,0 0-1,-1-2 1,0 0 0,0 0-1,0-2 1,0 0-1,15-10 1,15-11 59,-2-2-1,-1-2 1,50-48-1,108-126 419,148-244 899,-341 437-1296,9-12 5,0 0 1,-2-2 0,-1 0-1,19-48 1,-32 71-64,-1 1-1,0 0 1,0-1 0,0 1-1,-1-1 1,1 1 0,-1-1 0,0 0-1,0 1 1,0-1 0,0 1-1,-1-1 1,1 1 0,-1-1-1,0 1 1,0-1 0,0 1-1,-1 0 1,1-1 0,-1 1-1,0 0 1,0 0 0,0 0 0,0 0-1,-3-3 1,-24-13-195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5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16 16820,'-1'-7'1320,"-1"3"-1040,-3 1-128,-10 3 504,4 6-304,-2 0-208,1 1-88,2-4-320,0-2-176,0-4-120,-4-1 408,-3-5-96,0 1-88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5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971 0 19828,'-33'16'1465,"-3"-3"-1441,2-2-272,-1-3-185,5-6 609,1-4-240,2-10-192</inkml:trace>
  <inkml:trace contextRef="#ctx0" brushRef="#br0" timeOffset="1">191 72 10242,'-19'-10'952,"1"0"-768,-4 0-88,-1 4 809,-1 2-1834,0 4 857,-6 0-96,-1 0-40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0:55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2902 32 14819,'-45'7'1504,"1"-1"-1135,-3-6-201,1 0 776,-7-3-672,-3-2-136,-3 1-296,-2-2-176,-1 1-368,-3-3 536,-1 1-128,-4 0-73</inkml:trace>
  <inkml:trace contextRef="#ctx0" brushRef="#br0" timeOffset="1">1014 132 14931,'-70'1'1128,"3"1"-840,-2-2-143,0 0 199,0 0-160,-2 0-208,-1 1-104,0 2-176,-1 0-73,2 1-191,-3 1-120,-2-1 392,-2-3 8,-4 2 32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0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43 14731,'0'0'66,"0"0"0,0 0 0,0 0 0,0 1-1,0-1 1,0 0 0,0 0 0,0 0 0,0 0 0,0 0-1,0 0 1,0 0 0,0 1 0,0-1 0,0 0 0,0 0 0,-1 0-1,1 0 1,0 0 0,0 0 0,0 0 0,0 0 0,0 0 0,0 0-1,0 1 1,0-1 0,-1 0 0,1 0 0,0 0 0,0 0-1,0 0 1,0 0 0,0 0 0,0 0 0,0 0 0,-1 0 0,1 0-1,0 0 1,0 0 0,0 0 0,0 0 0,0 0 0,0 0 0,-1 0-1,1 0 1,0 0 0,0 0 0,0-1 0,0 1 0,0 0-1,0 0 1,0 0 0,0 0 0,-1 0 0,1 0 0,0 0 0,0 0-1,0 0 1,0 0 0,0-1 0,0 1 0,0 0 0,0 0-1,0 0 1,0 0 0,0 0 0,0 0 0,0 0 0,0-1 0,1-13 2249,0-8-1445,-1 22-870,0-1 1,0 1-1,0 0 1,0 0 0,0-1-1,0 1 1,0 0 0,0-1-1,0 1 1,-1 0-1,1 0 1,0-1 0,0 1-1,0 0 1,0 0 0,-1 0-1,1-1 1,0 1-1,0 0 1,-1 0 0,1 0-1,0 0 1,0-1-1,-1 1 1,1 0 0,0 0-1,0 0 1,-1 0 0,1 0-1,0 0 1,0 0-1,-1 0 1,1 0 0,0 0-1,-1 0 1,1 0 0,0 0-1,0 0 1,-1 0-1,1 0 1,0 0 0,-1 0-1,1 0 1,0 0-1,0 0 1,-1 1 0,1-1-1,0 0 1,0 0 0,-1 0-1,1 0 1,0 1-1,0-1 1,0 0 0,-1 0-1,1 1 1,-42 28-1895,33-22 1173,0 0-1,0-1 0,0 0 0,-1-1 0,0 1 0,-1-2 0,1 0 0,-1 0 1,1 0-1,-16 1 0,7-3-2454,-32-4 1,35 1 2916,1 1 0,-1 0 0,-22 4 0,4 2 264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1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26 441 12571,'-5'9'259,"1"0"-1,1 0 1,0 0 0,0 0 0,0 1 0,2-1-1,-2 16 1,2-22-166,1-1-1,0 1 1,1 0 0,-1 0-1,0 0 1,1-1-1,0 1 1,0 0-1,-1 0 1,2-1-1,-1 1 1,0-1-1,0 1 1,1-1 0,-1 0-1,1 1 1,0-1-1,0 0 1,0 0-1,0 0 1,0 0-1,0 0 1,0-1 0,1 1-1,-1-1 1,1 1-1,-1-1 1,1 0-1,-1 0 1,6 1-1,1 0 51,-1-1-1,1 0 0,-1-1 0,1 0 0,-1 0 0,1-1 0,0 0 1,-1 0-1,0-1 0,1 0 0,-1-1 0,0 0 0,0 0 1,0 0-1,9-6 0,6-5 196,0 0 1,-1-1 0,32-29-1,-31 22-88,0 0 0,-2-2 0,-1 0 0,-1-1 1,18-30-1,-26 35-134,0 0 0,-1-1 0,-2 0 0,0-1 0,-1 0 1,-1 0-1,5-37 0,-10 51-78,0-1 0,-1 1-1,0-1 1,0 1 0,-3-10 0,3 16-37,0 0 0,-1-1 0,0 1 1,1 0-1,-1 0 0,0-1 0,0 1 0,0 0 1,-1 0-1,1 0 0,0 0 0,-1 0 0,1 0 1,-1 1-1,0-1 0,0 0 0,1 1 1,-1-1-1,0 1 0,0 0 0,-4-2 0,2 2-3,-1 0 0,1 0-1,0 0 1,0 0 0,-1 1-1,1 0 1,-1 0 0,1 0 0,0 1-1,-1-1 1,1 1 0,0 0-1,-7 3 1,0 0-13,0 0 1,0 1-1,-18 12 1,13-6 0,-1 1-1,1 1 1,1 0 0,-23 27 0,32-33-29,0 1 0,0 0 0,0 0-1,1 1 1,0-1 0,1 1 0,0 0 0,0 1 0,1-1 0,0 1 0,-2 14 0,5-20-47,0 0 0,0 0 0,0 0 0,1 0 0,0 1 0,0-1 0,0 0 0,0 0 0,0-1 0,1 1 0,0 0 0,0 0 0,0-1 0,0 1 1,1-1-1,-1 0 0,1 1 0,0-1 0,0-1 0,0 1 0,0 0 0,5 2 0,8 6-546,0-1-1,1-1 0,28 11 1,-30-13 191,-5-4 279,-1 2 0,0-1 0,-1 1 0,1 1 1,-1-1-1,0 1 0,10 11 0,-16-15 225,1 1 1,-1 0-1,0 0 1,0 1-1,0-1 0,0 0 1,-1 1-1,1-1 0,-1 1 1,0-1-1,0 1 0,0-1 1,-1 1-1,1 0 1,-1 0-1,0-1 0,0 1 1,0 0-1,0-1 0,-1 1 1,0 0-1,-1 6 1,-4 7 334,4-13-397,1-1 1,-1 1-1,1 0 0,0 0 1,1 0-1,-2 5 1,2-9-1,0 1 1,0-1-1,1 0 1,-1 0-1,0 1 1,0-1 0,0 0-1,0 1 1,0-1-1,0 0 1,0 0-1,0 1 1,1-1 0,-1 0-1,0 0 1,0 0-1,0 1 1,1-1-1,-1 0 1,0 0 0,0 0-1,0 1 1,1-1-1,-1 0 1,0 0-1,0 0 1,1 0 0,-1 0-1,0 0 1,1 0-1,-1 1 1,0-1-1,0 0 1,1 0 0,-1 0-1,0 0 1,1 0-1,-1 0 1,0 0 0,0 0-1,1-1 1,-1 1-1,0 0 1,1 0-1,-1 0 1,0 0 0,0 0-1,1 0 1,-1-1-1,16-7-154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0.7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921 0 9066,'-34'0'424,"-5"0"-424,-4 2-8,-3-1 392</inkml:trace>
  <inkml:trace contextRef="#ctx0" brushRef="#br0" timeOffset="1">169 15 9674,'-53'10'384,"-5"0"-272,1-2-112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1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2 11210,'-44'8'729,"0"-6"-729,-2-3-16,-6-9 256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13.5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 10002,'0'0'191,"0"-1"0,0 1 0,0-1 0,1 1 0,-1 0 0,0-1 0,0 1 0,0-1 0,0 1 0,0 0 0,0-1-1,0 1 1,0-1 0,0 1 0,0-1 0,0 1 0,0 0 0,0-1 0,0 1 0,-1-1 0,1 1 0,0 0 0,0-1 0,0 1 0,-1 0 0,1-1 0,-1 1-102,1 0 1,0 0-1,-1 0 1,1 0 0,0 0-1,-1 0 1,1 0 0,0 0-1,-1 0 1,1 1 0,0-1-1,-1 0 1,1 0 0,0 0-1,0 1 1,-1-1-1,1 0 1,0 0 0,0 1-1,-1-1 1,1 0 0,0 0-1,0 1 1,0-1 0,0 0-1,-1 1 1,1-1-1,0 0 1,0 1 0,0-1-1,0 0 1,0 1 0,0 0-1,-9 32 61,2 2-1,1-1 0,1 1 1,1 68-1,4-91-230,1 55-2007,0-62 1692,-1 0 0,1 0 1,0 0-1,1 0 0,-1 0 1,1 0-1,0-1 1,0 1-1,0-1 0,6 8 1,4 1-3435,-11-12 3865,1 0 1,-1 0-1,0 0 1,0 1-1,0-1 1,0 0-1,0 0 1,0 1-1,0-1 1,-1 1-1,1-1 0,0 1 1,-1-1-1,1 1 1,-1-1-1,0 1 1,1 0-1,-1-1 1,0 1-1,0 0 1,0-1-1,0 3 1,0 45 2082,-1 31-1434,13 105 0,-11-178-723,8 47-349,-3 1 1,-2 0-1,-5 91 0,-3-112 237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14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25 14331,'0'-2'123,"0"1"-1,0 0 1,0 0-1,0 0 1,0 0-1,0 0 1,0 0-1,-1 0 1,1 0 0,0 0-1,-1 0 1,1 0-1,-1 0 1,1 0-1,-1 0 1,0 0-1,1 0 1,-1 0-1,0 1 1,0-1 0,1 0-1,-2 0 1,1 1-77,1-1 1,0 1 0,-1 0-1,1 0 1,0 0 0,-1 0-1,1 0 1,0 0 0,-1 0-1,1 0 1,0 0 0,-1 0-1,1 0 1,0 0 0,-1 0-1,1 0 1,0 0 0,-1 1-1,1-1 1,0 0 0,-1 0-1,1 0 1,0 0 0,-1 1-1,1-1 1,-7 14 102,6-12-412,1-1 0,0 1 0,0-1 0,0 1 0,1-1 0,-1 1 0,0-1 0,0 1 0,1-1 0,-1 1 0,1-1 0,0 0 0,-1 1 0,1-1 0,0 0 0,0 1 0,1 1 0,0-1 191,-1 0-1,0 0 1,0 0-1,0 0 1,0 1-1,0-1 1,0 0-1,0 1 1,0 2-1,0 33 446,-1 0-1,-7 53 1,0-15-381,-19 490-1955,24-500 1742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13.9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4801,'-1'16'-168,"-2"-3"-376,1-3 128,1-4 200,1-3-168,0-2-136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14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7 548 10146,'-3'215'6368,"9"-301"-5740,-8 79-1044,-2 11 310,0 3-62</inkml:trace>
  <inkml:trace contextRef="#ctx0" brushRef="#br0" timeOffset="1">0 683 10962,'8'-80'4690,"-4"-42"-2980,-1 16-2255,15-211-1401,-14 259 1734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15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0 11362,'0'29'1185,"0"3"-809,0 1-72,-2 1 464,1-5-352,1-4-8,-2-4-32,2-7-152,-1-7-1008,-2-7 792,-1-11-160,1-4-88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19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15531,'1'0'1009,"2"10"-929,-1 8-32,-2 7 128,2 6-56,4 6-120,0 3-48,0 9-184,1 3-113,-3 5-135,-2 3 352,-2 6-80,-3-1-104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1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9634,'0'58'848,"0"0"-536,-3 1-56,2-1 433,1 0-89,0 0-72,-2-2-48,4-2-56,1 0-16,1-2-96,-1-2-48,-2 0-152,1 1-104,-1-1-416,-1-2-1032,0 0 1256,0-4-200,-1-2-112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20.3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0 12923,'-12'178'691,"14"90"-9827,36 209 16914,-34-437-7573,-1-21-241,-2 0 1,0 29 0,-2-46 22,1 0-1,-1 0 1,1 0 0,-1-1 0,0 1 0,0 0 0,0 0 0,0-1-1,0 1 1,0 0 0,0-1 0,-1 1 0,1-1 0,-1 0 0,-1 2-1,-12 15 1473,16-9-1010,1 3-444,-2-12-2,0 0 0,0 1 0,0-1 0,0 0 0,0 0 0,0 0-1,0 0 1,0 0 0,0 1 0,0-1 0,0 0 0,0 0 0,0 0 0,0 0 0,0 0 0,-1 0 0,1 1 0,0-1 0,0 0 0,0 0 0,0 0 0,0 0 0,0 0 0,0 0 0,0 0 0,-1 0 0,1 0 0,0 0 0,0 1 0,0-1 0,0 0 0,0 0-1,0 0 1,-1 0 0,1 0 0,0 0 0,0 0 0,0 0 0,0 0 0,0 0 0,-1 0 0,1 0 0,0 0 0,0 0 0,0 0 0,0 0 0,0 0 0,0 0 0,-1-1 0,1 1 0,0 0 0,0 0 0,0 0 0,0 0 0,0 0 0,0 0 0,0 0 0,-1 0-1,1 0 1,0-1 0,0 1 0,-6-6 48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1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224 226 18692,'-12'2'205,"0"1"0,0 0 0,1 0 0,-1 1 0,1 1 0,0 0 1,0 0-1,1 1 0,-1 0 0,1 1 0,1 0 0,-1 1 0,1 0 0,1 0 0,-1 1 0,1 0 0,1 1 0,0 0 0,0 0 0,1 0 1,-9 21-1,14-28-173,0 0 0,0 0 0,0 0 1,0 0-1,1 1 0,0-1 0,-1 0 1,1 0-1,0 1 0,1-1 0,-1 0 0,1 0 1,-1 0-1,1 1 0,1 3 0,-1-6-27,0 1 0,0-1 0,0 1 0,0-1 0,0 0-1,0 0 1,0 1 0,1-1 0,-1 0 0,0 0 0,1 0-1,-1 0 1,0-1 0,1 1 0,-1 0 0,1 0-1,0-1 1,-1 1 0,1-1 0,-1 0 0,1 1 0,0-1-1,-1 0 1,1 0 0,0 0 0,-1 0 0,1 0 0,0 0-1,-1-1 1,4 0 0,5-2-24,0 0 0,0 0 0,-1-1 0,1-1 0,-1 0 0,0 0 0,0 0 0,-1-1 0,0-1 0,14-12 0,-1-2-45,-1-2 0,25-36 0,-21 26-29,-2-2 0,-1-1 1,-2-1-1,-1 0 0,16-51 1,-31 63 46,-3 24 45,0 1 0,0 0 0,0-1-1,0 1 1,0-1 0,0 1 0,0 0 0,0-1-1,-1 1 1,1 0 0,0-1 0,0 1 0,0 0-1,0-1 1,-1 1 0,1 0 0,0-1 0,0 1-1,-1 0 1,1 0 0,0-1 0,0 1-1,-1 0 1,1 0 0,0 0 0,-1-1 0,1 1-1,0 0 1,-1 0 0,0 0 0,-1 0 7,0 1 0,0-1 0,0 1-1,1 0 1,-1 0 0,0 0 0,0 0 0,0 0 0,1 0 0,-1 1 0,0-1-1,1 0 1,-1 1 0,1 0 0,0-1 0,-3 4 0,-8 12 67,1-1 1,0 2-1,2-1 0,0 2 1,0-1-1,-9 35 1,11-28-8,1 1 1,1-1 0,1 1-1,0 48 1,4-61-85,1 1 1,1-1 0,0 1 0,6 21-1,-7-31 58,0 0 0,1 0-1,-1-1 1,1 1 0,0 0-1,-1-1 1,2 1 0,-1-1-1,0 0 1,1 0 0,-1 0-1,1 0 1,0 0 0,0 0-1,0-1 1,0 0 0,1 1-1,-1-1 1,6 2 0,-8-3-37,1-1 0,-1 0 1,1 0-1,-1 0 0,0 1 1,1-1-1,-1 0 1,1-1-1,-1 1 0,1 0 1,-1 0-1,1-1 0,-1 1 1,0-1-1,1 1 1,1-1-1,22-17 54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21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0 16075,'-10'52'2183,"7"-40"-1983,0 1 0,-2 23-1,2 22-711,1-52 292,-2-10-132,0-1-36,1 14 161,2-2 581,-1-7-68,0-16 125,0-25 37,2 91 14,3 111 161,-1-260-317,0 54-530,2-41-1483,-1 178-1970,-7-57 3224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0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828 61 13827,'0'-1'73,"0"0"1,0-1-1,-1 1 1,1 0-1,0 0 1,-1-1-1,1 1 0,-1 0 1,1 0-1,-1-1 1,0 1-1,0 0 1,1 0-1,-1 0 0,0 0 1,0 0-1,0 0 1,0 0-1,0 0 1,0 1-1,0-1 0,0 0 1,0 0-1,-3 0 1,1 0 49,-1 0 0,0 0 1,1 0-1,-1 1 1,0-1-1,0 1 0,0 0 1,-6 1-1,-7 1 351,1 2 1,-32 9-1,-103 48 833,40-15-876,78-34-324,-15 5 45,0 3 0,1 1 1,-45 29-1,80-41-118,1 0 0,0 0 0,0 1 0,1 1 0,0 0 1,1 0-1,1 1 0,-1 0 0,2 1 0,0 0 0,0 0 0,1 0 1,1 1-1,-5 19 0,3-3-19,1-1 0,1 1 0,2 1-1,1-1 1,3 59 0,2-65-17,0 1 1,2 0-1,0-1 0,2 0 1,1 0-1,1-1 0,1 0 0,0 0 1,2-1-1,1-1 0,1 0 0,0-1 1,25 27-1,-26-33-4,0-1 0,1 0 1,1-1-1,0-1 0,1 0 0,0-1 1,1-1-1,0 0 0,0-1 0,0-1 1,1-1-1,0 0 0,1-2 1,-1 0-1,1 0 0,0-2 0,0-1 1,23 0-1,-14-4 0,0-1 1,0-2 0,0 0-1,-1-2 1,0-1 0,0-1-1,40-22 1,6-9 26,86-64 0,-112 71-2,-1-1 1,-1-2-1,57-63 1,-89 86 2,0-1 0,-2-1 0,0 0 0,0 0-1,-2-1 1,0-1 0,-1 1 0,-1-1 0,0-1 0,-1 1 0,-2-1 0,0 0 0,0 0-1,0-23 1,-5 15 61,0 0 0,-2 0 1,-1 0-1,-1 1 0,-1-1 0,-15-38 0,14 45-13,-2 0 1,0 1-1,-1 0 0,-1 0 1,-1 1-1,-1 1 0,0 0 1,-27-26-1,32 35-85,0 2 0,-1-1 0,0 1 0,0 0 0,-1 1 0,0 0 0,0 0 0,0 1 0,0 1 0,0 0 0,-1 0 0,-17-2 0,10 4 63,0 1 0,0 0-1,0 1 1,-1 1 0,1 1-1,-29 8 1,-61 19 111,63-19-198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8.6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 16644,'-8'4'1776,"9"-1"-1208,18 3-176,4-4 1016,14-2-687,9-1-57,10-3-40,5-1-136,5 1-136,-4 1-16,-7 3-120,-7 0-104,-12 3-496,-9 3-320,-12 0-928,-12-2 1368,-16 2-233,-7-2-263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9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0 127 18468,'26'11'1872,"13"-14"-1160,6-5-271,14-9 703,7-1-144,9 0-312,1-1-304,-3 3-1072,-6 4 1736,-12 1-1048,-12 3-32,-2 1 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307 1 19572,'0'21'1601,"8"-5"-1137,2-2-160,3 3 560,2 4-328,-2 4-56,-2 4-24,-8 5-184,-3 4-64,-17 8-72,-8 7-32,-18 10-40,-5 1 24,-7-1-208,-1-3-336,7-5 424,1-9-72,9-25-48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10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79 113 17908,'4'-15'730,"-3"9"-505,1 0 0,-1 0 0,0 0-1,0 0 1,-1-1 0,0 1 0,0 0 0,-1-11 0,1 16-199,0 1 1,0 0 0,0 0 0,0-1-1,0 1 1,0 0 0,0-1 0,-1 1-1,1 0 1,0-1 0,0 1 0,0 0-1,0 0 1,0-1 0,0 1 0,-1 0-1,1-1 1,0 1 0,0 0 0,0 0-1,-1 0 1,1-1 0,0 1 0,0 0-1,-1 0 1,1 0 0,0-1 0,0 1-1,-1 0 1,1 0 0,0 0 0,-1 0-1,1 0 1,0 0 0,-1 0 0,1 0-1,0 0 1,0 0 0,-1 0 0,1 0-1,0 0 1,-1 0 0,1 0 0,0 0-1,-1 0 1,1 0 0,0 0 0,-1 0-1,1 0 1,0 0 0,0 1 0,-1-1-1,1 0 1,0 0 0,0 0-1,-1 1 1,1-1 0,0 0 0,0 0-1,0 1 1,-1-1 0,1 0 0,0 0-1,0 1 1,-12 18 513,12-19-539,-12 30 118,1 1 0,1 0 0,2 0 0,1 1 0,2 0 0,-3 49 0,7-74-84,1 0-1,0 0 1,0 0-1,1 0 1,0 0-1,0 0 1,4 11-1,-5-17-17,1 1-1,-1-1 0,1 0 0,-1 0 1,1 0-1,0 0 0,0 0 0,-1 0 1,1 0-1,0 0 0,0 0 0,0 0 1,0-1-1,0 1 0,0 0 0,0-1 1,1 1-1,-1-1 0,2 2 0,-1-2 7,0 0 0,0 0 0,1 0 0,-1 0-1,0 0 1,0-1 0,1 1 0,-1-1-1,0 1 1,0-1 0,0 0 0,0 0 0,0 1-1,0-2 1,2 0 0,10-7 95,-1 0 0,0-1 1,-1 0-1,19-20 0,39-53 345,-48 54-195,-1 0 0,-1-1 0,29-64 0,-58 121-180,-39 125 100,42-129-191,1 0 0,2 1 0,0-1 0,1 43 0,2-63 3,0 0 0,0-1-1,1 1 1,-1-1 0,1 1 0,-1 0-1,1-1 1,0 1 0,0-1 0,0 0-1,0 1 1,1-1 0,-1 0 0,1 0-1,-1 1 1,1-1 0,0 0-1,-1-1 1,1 1 0,3 2 0,-2-3 3,-1 0-1,1 1 1,-1-2 0,1 1 0,0 0 0,-1 0-1,1-1 1,0 0 0,0 1 0,0-1 0,-1 0-1,1 0 1,0-1 0,0 1 0,-1 0 0,1-1 0,0 0-1,4-1 1,2-2 39,1-1 1,-1 0-1,0 0 0,0-1 1,-1 0-1,0 0 0,0-1 1,0 0-1,-1-1 0,12-16 1,-3 3 94,-1-2 0,-1 1 0,11-27 0,-11 17 132,16-50 1,-26 68-207,-1 0 0,0 0 0,-1 0 0,0-1 0,-1 1 0,-1-21 0,0 34-67,0 1 1,0-1-1,0 0 1,0 0 0,0 0-1,0 0 1,0 0-1,-1 0 1,1 0-1,0 1 1,-1-1-1,1 0 1,0 0-1,-1 0 1,1 0-1,-1 1 1,0-1-1,1 0 1,-1 1-1,1-1 1,-2 0-1,2 1-28,-1 0 0,0-1 0,1 1-1,-1 0 1,0 0 0,1 0-1,-1 1 1,0-1 0,1 0 0,-1 0-1,1 0 1,-1 0 0,0 1-1,1-1 1,-1 0 0,1 0 0,-1 1-1,1-1 1,-1 1 0,0-1-1,1 0 1,-1 1 0,-3 3-409,0 0 0,0 1 1,1-1-1,-1 1 0,-3 6 0,6-9 357,-1 1-57,1 0 0,-1 0 1,1 0-1,-1 0 0,1 0 1,0 0-1,0 1 0,0 3 1,3 8-746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11.3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22 228 18180,'-1'0'228,"0"0"-1,0 0 1,0 1 0,0-1 0,0 0-1,1 0 1,-1 1 0,0-1 0,0 0-1,0 1 1,0-1 0,0 1 0,1-1-1,-1 1 1,0-1 0,0 1 0,1 0-1,-1-1 1,0 1 0,1 0 0,-1 0-1,1-1 1,-1 1 0,1 0 0,-1 0 0,1 0-1,-1 1 1,1-1-207,0 0 0,0-1 0,0 1 0,0-1 0,-1 1 0,2 0 0,-1-1 0,0 1 0,0 0 0,0-1 0,0 1 0,0-1 0,0 1 0,1 0 0,-1-1 0,0 1 0,0-1 0,1 1 0,-1-1 0,1 1 0,-1-1 0,0 1 0,1-1 0,-1 1 0,1-1 0,-1 0 0,1 1 0,-1-1 0,1 1 0,-1-1 0,1 0 0,0 0 0,-1 1 0,1-1 0,-1 0 0,1 0 0,0 0 0,-1 0 0,1 0 0,-1 0 0,1 0 0,0 0 0,4 0 39,-1 0 1,0 0-1,0-1 0,0 0 0,0 1 1,0-2-1,0 1 0,0 0 1,0-1-1,0 0 0,-1 0 0,1 0 1,-1 0-1,1 0 0,-1-1 0,0 0 1,0 0-1,0 0 0,0 0 1,0 0-1,-1 0 0,1-1 0,2-5 1,3-5 164,0 0-1,-1-1 1,0 0 0,7-26 0,-12 33-154,2-4 57,-1 0 1,0-1-1,2-23 0,-54 159-34,37-91-33,4-13-14,0 0-1,2 0 1,0 1 0,1 0 0,1 0 0,-1 26 0,5-46-46,-1 1 1,1-1-1,0 1 0,0-1 0,0 1 0,0 0 1,0-1-1,0 1 0,0-1 0,0 1 0,0-1 1,0 1-1,0-1 0,1 1 0,-1-1 0,0 1 1,0-1-1,0 1 0,1-1 0,-1 1 0,0-1 1,0 0-1,1 1 0,-1-1 0,1 1 0,-1-1 1,0 0-1,1 1 0,-1-1 0,1 0 0,-1 1 1,1-1-1,-1 0 0,0 0 0,1 1 0,-1-1 1,1 0-1,0 0 0,-1 0 0,1 0 0,-1 0 0,1 0 1,-1 0-1,1 0 0,-1 0 0,1 0 0,-1 0 1,1 0-1,-1 0 0,1 0 0,-1 0 0,1-1 1,-1 1-1,1 0 0,-1 0 0,1-1 0,-1 1 1,1 0-1,-1 0 0,0-1 0,1 1 0,0-1 1,30-25-14,-28 23 8,11-10 0,15-16 37,51-37-1,-72 60-37,1 0-1,0 0 1,0 1-1,1 0 1,-1 1-1,1 0 1,0 0-1,0 1 1,0 1-1,1 0 0,12-1 1,-20 2-9,0 1 0,-1 0 0,1 0 0,0 1 1,-1-1-1,1 0 0,0 1 0,-1 0 0,1 0 0,-1-1 0,1 1 1,-1 1-1,0-1 0,1 0 0,-1 1 0,0-1 0,0 1 0,0 0 1,0-1-1,0 1 0,0 0 0,0 0 0,-1 0 0,1 1 0,-1-1 1,1 0-1,-1 1 0,1 3 0,0-3 2,-2 1 1,1 0-1,0 0 1,-1 0-1,1-1 1,-1 1-1,0 0 1,-1 0-1,1 0 0,-1 0 1,1-1-1,-1 1 1,0 0-1,0 0 1,-1-1-1,1 1 1,-1-1-1,-4 7 0,3-9 54,2-8-11,2-9 18,2-12 21,1-1 0,2 1 1,13-42-1,-16 63-262,0 1 1,0 0-1,0 1 0,1-1 0,0 1 0,0-1 1,9-8-1,15-20-1049,-13 10 719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11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 20108,'-1'-3'2105,"2"3"-1545,5 2-256,0-1 1192,7 2-1672,1 0 1488,3-2-1263,1 2-17,2-3-56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12.1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17524,'-1'6'442,"0"1"1,0-1 0,-1 0-1,0 1 1,0-1-1,0 0 1,-1 0 0,-3 6-1,-5 12 647,-7 24-540,2 0 0,1 0 0,3 1 0,3 1 0,1 0 0,-2 86 0,10-131-523,0 1 0,1 0 0,0 0 0,0 0 0,0 0 0,4 9 0,-5-15-13,1 1 1,-1 0-1,0 0 0,1 0 0,-1-1 0,1 1 0,-1 0 1,1 0-1,0-1 0,-1 1 0,1-1 0,0 1 0,-1 0 0,1-1 1,0 1-1,0-1 0,0 0 0,-1 1 0,1-1 0,1 1 1,0-1 5,-1 0 1,0 0 0,1-1-1,-1 1 1,0 0 0,1-1-1,-1 1 1,0 0 0,0-1-1,1 0 1,-1 1 0,0-1-1,0 0 1,0 1-1,0-1 1,0 0 0,0 0-1,1-1 1,19-20 199,-2-1-1,0 0 1,-2-2-1,24-43 1,-18 28-96,140-234-2255,-158 260 768,-5 14 1337,0 0 1,0 0-1,0-1 1,0 1 0,0 0-1,0 0 1,0-1-1,-1 1 1,1 0 0,0 0-1,0-1 1,0 1 0,0 0-1,-1 0 1,1 0-1,0-1 1,0 1 0,-1 0-1,1 0 1,0 0 0,0 0-1,-1 0 1,1 0-1,0-1 1,0 1 0,-1 0-1,1 0 1,0 0-1,0 0 1,-1 0 0,1 0-1,0 0 1,0 0 0,-1 0-1,1 0 1,0 0-1,-1 0 1,1 0 0,0 1-1,0-1 1,-1 0-1,1 0 1,0 0 0,0 0-1,-1 0 1,1 0 0,0 1-1,0-1 1,0 0-1,-1 0 1,-14 8-870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12.6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2 154 15035,'0'8'503,"-1"-1"-102,0 1 0,1 0 0,0 0-1,1 0 1,1 9 0,-2-16-273,1 1 0,-1 0 0,1-1 0,-1 1 1,1-1-1,0 1 0,-1-1 0,1 1 0,0-1 0,0 1 0,0-1 1,0 0-1,1 1 0,-1-1 0,0 0 0,0 0 0,1 0 0,-1 0 1,1 0-1,-1 0 0,1 0 0,-1-1 0,1 1 0,-1-1 0,1 1 1,0-1-1,-1 1 0,1-1 0,0 0 0,2 0 0,5 0 44,0-1-1,0 0 0,1 0 0,-1-1 1,0 0-1,0-1 0,-1 0 0,1-1 1,0 0-1,-1 0 0,9-6 0,11-8-95,44-36-1,-63 46-66,18-15-22,-26 22 10,1 0 1,-1 0-1,0 0 1,0 1-1,1-1 1,-1 0-1,0 1 0,1-1 1,-1 1-1,1-1 1,-1 1-1,1-1 0,-1 1 1,0 0-1,1 0 1,2 0-1,-3 1-1,0 0 0,0 0 0,0 0 1,0 0-1,0 0 0,0 0 0,0 0 0,0 0 0,0 0 0,0 1 0,0-1 0,-1 0 0,1 0 0,-1 1 1,1-1-1,0 3 0,-1-2 1,1 0 0,0 0 1,-1 0-1,1 0 0,0 0 1,0-1-1,0 1 0,0 0 1,1 0-1,-1-1 0,0 1 0,1-1 1,1 2-1,0-2 2,0 0 0,0 0 0,-1 0 0,1-1 0,0 1 0,0-1 0,0 0 1,0 0-1,-1 0 0,1 0 0,0 0 0,0-1 0,0 1 0,0-1 0,3-1 0,45-19-13,-34 13 15,-4 2 5,-3 1-21,0 0-1,0 1 0,0 1 1,1 0-1,11-2 1,-19 4 16,-1 1 0,0 0 0,0 0 0,1 0 0,-1 0 0,0 0 0,0 0 0,1 1 0,-1-1 1,0 1-1,0 0 0,0-1 0,0 1 0,0 0 0,0 0 0,0 0 0,0 1 0,0-1 0,0 0 0,-1 1 0,1-1 0,0 1 0,-1 0 0,0-1 0,1 1 0,-1 0 0,0 0 1,0 0-1,0 0 0,0 0 0,1 2 0,3 11 214,-1 0 1,4 30-1,5 15 547,-10-49-611,2 4-11,-1 1 0,0-1-1,1 21 1,-4-31-128,-1-1-1,0 0 1,0 1 0,-1-1 0,1 0-1,-1 0 1,0 1 0,0-1 0,0 0-1,-1 0 1,1 0 0,-1 0 0,0 0 0,0-1-1,-1 1 1,1 0 0,-4 3 0,5-6-7,1 0 1,-1 0-1,0 0 1,0 0-1,1-1 0,-1 1 1,0 0-1,0-1 1,0 1-1,0 0 1,0-1-1,0 1 1,0-1-1,0 1 1,0-1-1,0 0 1,0 1-1,0-1 1,0 0-1,0 0 1,0 0-1,0 0 0,-3 0 1,3 0-1,1-1 0,-1 0 0,0 1 0,0-1 0,0 0 1,0 0-1,0 1 0,1-1 0,-1 0 0,0 0 0,0 0 0,1 0 0,-1 0 0,1 0 0,-1 0 0,1 0 1,0 0-1,-1-2 0,-1-4 6,1 1 0,-1-1 0,2 0 1,-1 0-1,1 0 0,0-8 0,2 5-5,0 1-1,0 0 0,1 1 0,0-1 0,1 0 1,0 1-1,0 0 0,1-1 0,0 2 0,0-1 1,11-12-1,9-6 49,48-40 1,-28 27-16,-25 21-20,-6 6-1,0-1 0,-1 0 0,-1 0 0,0-1 0,12-18 0,-21 23-12,-8 11-2,-9 10 6,0 5 22,-23 37-1,32-47-19,1 1 0,0-1 0,1 1 0,0 0 0,0 1 0,0-1 0,-2 17-1,5-23-7,0-1 0,-1 1 0,1-1 0,0 1-1,0-1 1,0 1 0,0-1 0,0 1-1,1-1 1,-1 0 0,0 1 0,1-1-1,-1 1 1,1-1 0,-1 0 0,1 1-1,0-1 1,-1 0 0,1 1 0,0-1 0,0 0-1,0 0 1,0 0 0,0 0 0,0 0-1,0 0 1,1 0 0,-1 0 0,0-1-1,0 1 1,1 0 0,-1-1 0,0 1 0,1-1-1,-1 1 1,1-1 0,-1 0 0,1 1-1,-1-1 1,1 0 0,-1 0 0,0 0-1,1 0 1,-1 0 0,1-1 0,2 0 0,8-1 12,0-1 1,0 0-1,-1-1 1,17-7 0,-26 10-15,116-60 53,0 0 0,-115 60-40,1-1 0,-1 1 1,1 0-1,-1 0 1,1 0-1,0 0 0,-1 1 1,1-1-1,4 1 1,-7 0-3,0 0 0,0 1 0,0-1 0,0 0 0,0 1 0,-1-1 0,1 1 0,0-1 0,0 1 1,0 0-1,-1-1 0,1 1 0,0 0 0,-1-1 0,1 1 0,0 0 0,-1 0 0,1 0 0,-1-1 1,0 1-1,1 0 0,-1 0 0,1 0 0,-1 0 0,0 0 0,0 0 0,0 0 0,0 0 0,1 0 0,-1 0 1,0 0-1,-1 0 0,1 0 0,0 0 0,0 1 0,-5 31 279,4-26-217,0 0 0,0 0 0,0 0 0,1 0 0,0 0 0,1 10 1,0-16-69,-1 0 1,0 0 0,1 0 0,-1 0-1,1 0 1,0 0 0,-1 0 0,1 0 0,0 0-1,-1 0 1,1-1 0,0 1 0,0 0-1,0 0 1,-1-1 0,1 1 0,0-1 0,0 1-1,0-1 1,0 1 0,0-1 0,0 1 0,0-1-1,0 0 1,1 0 0,-1 1 0,0-1-1,0 0 1,0 0 0,0 0 0,0 0 0,2-1-1,3 1-1,1-1-1,-1 0 0,1-1 0,6-2 0,22-8 4,-19 6-49,0 1 1,-1 1-1,29-5 1,-42 9 35,-1 0-1,1-1 1,-1 1 0,1 0 0,-1 0-1,0 0 1,1 0 0,-1 1 0,1-1-1,-1 0 1,1 1 0,-1-1 0,0 1-1,1-1 1,-1 1 0,0 0 0,1-1-1,-1 1 1,0 0 0,0 0 0,0 0-1,0 0 1,0 0 0,1 1 0,-1 0-25,0 1 0,0-1 0,0 0 0,-1 0 0,1 0 0,-1 1 0,1-1 0,-1 0 0,0 0 0,0 1 0,0-1 0,0 0 0,-1 4 0,-1 6-188,-1-1 0,0 0 0,-1 0 0,-9 19 1,3-10 30,8-13-71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0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1093 24575,'0'0'0,"8"-11"0,12-18 0,18-29 0,32-43 0,28-38 0,13-23 0,6-13-1346,3 8 1346,3 24 0,-20 35-6845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2.6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1 177 18412,'0'3'154,"1"0"-1,0 0 1,-1 0 0,1 0-1,1 0 1,-1 0 0,0-1-1,1 1 1,-1 0 0,1-1-1,0 1 1,0-1 0,0 0-1,0 0 1,0 0 0,1 0-1,-1 0 1,5 3 0,-3-3-20,0-1 0,0 0 0,0 0 1,1 0-1,-1 0 0,0 0 1,0-1-1,1 0 0,-1 0 0,0 0 1,1-1-1,-1 1 0,5-2 1,3-1 40,-1 0 0,0-1 0,0 0 0,0-1 0,-1 0 0,1-1 0,-1 0 0,-1-1 0,18-14 0,-21 16-143,0-1 0,-1 1 0,0-1 0,0 0-1,0-1 1,0 1 0,-1-1 0,0 0 0,-1 0 0,0 0 0,0 0 0,0 0-1,-1-1 1,0 0 0,2-13 0,-4 20-32,0-1 0,1 0 0,-1 0 0,0 1 0,0-1 0,-1 0 0,1 0 0,0 1 1,0-1-1,-1 0 0,1 1 0,-1-1 0,0 0 0,1 1 0,-1-1 0,0 1 0,0-1 0,0 1 0,0-1 0,0 1 0,0 0 0,-1-1 0,1 1 0,0 0 0,-1 0 0,1 0 0,-1 0 0,1 0 1,-1 0-1,1 0 0,-1 1 0,1-1 0,-1 1 0,0-1 0,0 1 0,1-1 0,-1 1 0,0 0 0,0 0 0,-2 0 0,-1 0-10,-1 1 0,1-1 0,0 1 0,0 1 0,1-1 0,-1 0 0,0 1 0,0 0 1,1 0-1,-1 1 0,1-1 0,0 1 0,-6 4 0,3 0 3,0 1 1,1-1-1,-1 1 1,1 0-1,1 0 1,0 1-1,0 0 1,1 0-1,0 0 0,0 0 1,-2 11-1,5-17 6,0 1-1,0-1 1,1 1-1,-1 0 0,1-1 1,0 1-1,0 0 0,0-1 1,0 1-1,1 0 1,-1-1-1,1 1 0,0 0 1,0-1-1,0 1 0,1-1 1,-1 0-1,1 1 0,0-1 1,0 0-1,0 0 1,0 0-1,1 0 0,-1 0 1,1-1-1,-1 1 0,1-1 1,0 0-1,0 1 1,0-1-1,1-1 0,3 3 1,2-1-36,0 0 1,-1 0 0,1-1 0,0-1-1,0 1 1,0-2 0,0 1 0,0-1-1,1 0 1,-1-1 0,0 0 0,0-1-1,-1 0 1,15-5 0,0-1-73,0-1 0,-1-1 0,0-1 0,25-17 0,35-38-21,-79 64 327,-6 6-167,0 1 0,1 0 0,-1 0 0,1 0 1,0 0-1,0 0 0,0 0 0,1 1 0,0-1 0,0 0 0,0 1 0,1-1 0,0 7 0,0-9-22,0-1 0,1 1 0,-1 0 1,1 0-1,0 0 0,0-1 0,0 1 0,0 0 0,0-1 0,0 1 0,1-1 1,-1 1-1,1-1 0,0 0 0,-1 0 0,1 0 0,0 0 0,1 0 0,-1 0 0,0 0 1,0-1-1,1 1 0,-1-1 0,1 1 0,-1-1 0,1 0 0,3 1 0,3 0-25,0 0 0,1 0 0,-1-1 0,1 0 0,-1-1 0,1 0 0,-1 0 0,1-1 0,-1 0 0,0-1-1,1 0 1,11-4 0,-4 0-79,1-2-1,-2 1 0,1-2 0,-1 0 0,20-15 0,-27 20 53,-8 8 50,-6 8 45,5-12-50,-3 8 35,0-1 0,1 0 0,0 0 0,0 1 0,0-1 0,1 1 0,0 0 0,1-1 0,0 1 0,0 0 0,2 10 0,-2-14-22,1 0 0,0 0 0,0-1 0,0 1 0,1 0 0,-1-1 0,1 0 0,0 1 0,0-1 0,0 0 0,0 0 0,0 0 0,1 0 0,0 0 0,-1 0 0,1-1 0,0 1 0,0-1 0,0 0 0,1 0 0,-1 0-1,1-1 1,-1 1 0,8 2 0,0-1-98,1-1 0,0 0-1,0 0 1,-1-1-1,1-1 1,0 0 0,0-1-1,0 0 1,0-1-1,0 0 1,-1 0 0,1-2-1,-1 1 1,0-1-1,0-1 1,0 0 0,12-8-1,-5 2-289,0 0-1,-1-2 0,0 0 0,-1 0 1,-1-2-1,26-30 0,-48 66 1140,1-1-1,-5 26 1,-1 41 1115,12-85-1656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3.6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168 186 18780,'-3'-1'188,"0"0"1,0 1-1,0-1 1,0 0-1,0 1 0,-1 0 1,1 0-1,0 0 1,0 0-1,-1 0 0,1 1 1,0 0-1,0-1 1,0 1-1,0 0 0,0 0 1,-3 2-1,-3 1 185,1 0-1,0 1 0,0 0 1,-12 10-1,13-9-218,0 0-1,1 1 0,0 0 1,-6 8-1,10-12-137,0 0 0,0 0 0,0 1 0,1-1 0,-1 1 0,1-1-1,0 1 1,0-1 0,0 1 0,0 0 0,1-1 0,-1 6 0,1-8-15,0 0 0,0 0 0,0 0 0,1 0 0,-1 0 0,0 0 0,1 0 0,-1 0 0,1-1 0,-1 1 0,1 0 0,-1 0 0,1 0 0,-1 0 0,1-1 0,0 1 0,0 0 0,-1-1 0,1 1 0,0 0 0,0-1 0,0 1 0,0-1 0,-1 1 0,1-1 0,0 0 0,0 1 0,0-1 0,0 0 0,0 0 0,0 0 0,0 1 0,0-1 0,0 0 0,0 0 0,0-1 0,0 1 0,0 0 0,0 0 0,0 0 0,2-1 0,3 0 2,0-1 1,0 1-1,0-1 0,0 0 1,9-6-1,5-4 21,0-1-1,-1-2 1,-1 0-1,30-31 1,-23 19 95,-1-1-1,27-43 1,-29 25 273,-33 61-355,1-1 0,1 2 0,1-1 0,0 1 0,1 1 0,1-1 0,-8 31 0,13-40-27,-1 1-1,1-1 1,0 0 0,0 0 0,0 1-1,2 6 1,-1-12-4,0 0-1,0-1 0,0 1 1,1-1-1,-1 1 1,1-1-1,-1 1 1,1-1-1,-1 0 1,1 1-1,0-1 0,0 0 1,0 1-1,0-1 1,0 0-1,0 0 1,0 0-1,0 0 1,0 0-1,0 0 0,1 0 1,-1 0-1,0 0 1,1 0-1,-1-1 1,1 1-1,-1-1 0,1 1 1,-1-1-1,1 1 1,-1-1-1,1 0 1,-1 0-1,1 0 1,1 0-1,4 0 17,0-1-1,0 0 1,0-1-1,0 1 1,0-1-1,-1 0 1,1-1-1,-1 0 1,1 0-1,-1 0 1,9-7-1,8-7 83,31-28 1,-25 18 17,33-38 1,-52 53-76,-1 0 1,0-1-1,0 0 0,-1 0 0,-1-1 1,7-18-1,-39 88 89,16-39-116,-11 29 1,17-37-9,1 0 0,-1 1 0,2-1 0,-2 19 0,3-26-3,0 0 0,0 0-1,0 0 1,1 0 0,-1 0-1,0 0 1,1 0 0,0 0 0,-1 0-1,1 0 1,0 0 0,0-1-1,1 3 1,-1-3 0,0 0 0,0 0 1,0 0-1,0-1 0,1 1 0,-1 0 0,0-1 1,0 1-1,0-1 0,0 1 0,1-1 0,-1 1 1,0-1-1,1 0 0,-1 0 0,0 0 0,0 1 1,1-1-1,-1-1 0,0 1 0,1 0 0,1-1 1,4 0 26,-1-1 0,1 0 1,-1-1-1,0 0 0,0 0 0,0 0 1,0-1-1,0 0 0,7-6 1,5-6 115,21-23 1,-14 10 103,30-46 0,-40 53-8,-23 36-261,-1 0 0,2 1-1,0 0 1,1 0 0,0 0 0,2 1-1,0 0 1,0 0 0,1 0 0,0 19 0,3-32-56,0 0 0,0 0 1,0 0-1,0 0 0,0-1 1,1 1-1,0 0 0,-1 0 1,1-1-1,0 1 0,1 0 1,-1-1-1,0 1 0,1-1 1,-1 1-1,1-1 0,0 0 1,0 0-1,3 4 0,-3-5 37,0 0-1,0 0 1,0 0-1,1-1 1,-1 1-1,0 0 1,1-1-1,-1 1 0,0-1 1,0 0-1,1 0 1,-1 0-1,1 0 1,-1 0-1,0-1 1,0 1-1,1-1 0,-1 1 1,0-1-1,0 0 1,1 0-1,-1 0 1,0 0-1,2-2 0,24-16-384,3-6-12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4.1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392 29 20708,'0'-1'92,"0"0"-1,1 0 1,-1 0-1,0 0 1,0 1-1,0-1 1,0 0-1,0 0 1,0 0-1,0 0 1,0 0-1,0 1 1,0-1-1,0 0 1,-1 0-1,1 0 1,0 0-1,-1 1 1,1-1-1,-1 0 1,1 0-1,0 1 1,-1-1 0,0 0-1,1 1 1,-1-1-1,1 0 1,-2 0-1,0 0 43,0 0-1,0 1 1,0-1-1,1 1 1,-1-1 0,0 1-1,0 0 1,0 0-1,0 0 1,0 0 0,0 0-1,-3 0 1,-3 2 159,0 0 0,0 0 0,-1 0 0,1 1-1,-9 4 1,4 2-174,-1 0-1,1 1 0,1 0 1,-1 1-1,2 0 0,0 1 1,0 0-1,1 0 0,1 2 0,0-1 1,0 1-1,-8 21 0,5-8 14,1 1-1,1 0 0,2 1 0,1 0 0,-6 56 0,11-62-77,1 0-1,1 0 1,1 0 0,6 34-1,-5-46-58,1 1 0,0 0 1,1-1-1,0 1 0,1-1 0,0 0 0,1 0 0,0-1 0,1 0 0,8 11 1,-15-21-2,1 0 1,-1 0 0,0 0-1,0 0 1,0 0 0,0 0-1,1 0 1,-1 0 0,0 0-1,0 0 1,0 0 0,1 0-1,-1 0 1,0 0 0,0 0-1,0 0 1,0 0 0,1 0-1,-1-1 1,0 1 0,0 0-1,0 0 1,0 0 0,1 0-1,-1 0 1,0 0 0,0 0-1,0-1 1,0 1 0,0 0-1,0 0 1,1 0 0,-1 0-1,0-1 1,0 1 0,0 0-1,0 0 1,0 0 0,0 0-1,0-1 1,0 1 0,0 0-1,0 0 1,0 0 0,0-1-1,0 1 1,0 0 0,0 0-1,0 0 1,0 0 0,0-1-1,0 1 1,0 0 0,0 0-1,0 0 1,0 0 0,0-1-1,-1 1 1,1 0 0,-3-18-149,-2 1 1,0 0-1,0 0 1,-10-17-1,0-2-19,-14-41-128,-38-103 164,65 173 153,-7-26 90,9 32-98,0 0 0,0 0 0,0 0 0,0 0 0,0 0 0,0 0 1,0 0-1,0 0 0,0 0 0,0 0 0,1 0 0,-1 0 0,0 0 0,1 0 0,-1 0 0,0 0 0,1 0 0,-1 0 0,1 1 0,0-1 0,-1 0 0,1 0 0,0 0 0,-1 1 0,1-1 0,0 1 1,0-1-1,0 0 0,1 0 0,7-1 25,0 1 0,0 0 0,0 0 0,0 1 0,0 0 1,1 1-1,-1 0 0,0 0 0,11 4 0,15 1-320,6-2-383,72-2 1,-68-4 365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4.7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12 20556,'7'-4'767,"6"-3"1086,-11 7-791,-6 6-13,-100 122 1771,-42 74-2937,70-96-383,72-100 379,-1 1-204,0 0 1,0-1 0,0 0-1,-1 0 1,-8 7 0,14-13 241,-1 1-1,1-1 1,0 0 0,-1 1 0,1-1-1,-1 0 1,1 1 0,0-1 0,-1 0 0,1 0-1,-1 0 1,1 0 0,-1 1 0,1-1 0,-1 0-1,1 0 1,-1 0 0,1 0 0,-1 0 0,1 0-1,-1 0 1,1 0 0,-1 0 0,1 0-1,-1-1 1,1 1 0,0 0 0,-1 0 0,1 0-1,-1-1 1,1 1 0,-1 0 0,1 0 0,-1-1-1,0 0-60,0-1 0,0 1 0,0-1 0,1 1 0,-1-1 1,0 1-1,1-1 0,-1 1 0,1-1 0,-1-2 0,-1-48-1280,2 46 1136,7-134-4632,7 49 5184,-12 86 228,-1-1 0,0 1 0,1-1 0,0 1-1,5-8 1,-7 12-407,1 0 1,0 0-1,-1 0 0,1 0 0,0 0 0,0 0 0,0 0 0,0 0 0,0 0 0,0 1 0,0-1 0,0 0 1,0 1-1,0-1 0,0 1 0,0-1 0,1 1 0,-1 0 0,0-1 0,0 1 0,0 0 0,1 0 1,-1 0-1,0 0 0,0 0 0,1 0 0,-1 0 0,0 0 0,0 1 0,2 0 0,11 5 705,0 0-1,0 2 1,-1 0 0,-1 0-1,1 1 1,18 18-1,-3-4-248,133 115-2206,-136-121 1159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1 20484,'0'1'176,"0"1"0,1 0 1,-1 0-1,0 0 0,0-1 0,0 1 0,0 0 0,0 0 0,-1 0 0,1-1 0,0 1 0,-1 0 0,-1 2 0,-12 28 322,6-16 234,-2 8-171,-32 88 644,35-93-1052,2 0 0,1 1-1,-4 38 1,8-56-132,-1 0 0,1 1-1,0-1 1,0 1-1,0-1 1,1 0 0,-1 1-1,1-1 1,-1 1 0,1-1-1,0 0 1,-1 0 0,1 1-1,1-1 1,-1 0-1,0 0 1,0 0 0,1 0-1,-1 0 1,1-1 0,2 3-1,-2-2-20,1-1 0,0 0 0,-1 0 0,1 0-1,0 0 1,-1 0 0,1-1 0,0 1 0,0-1-1,-1 0 1,1 0 0,0 0 0,0 0 0,0 0 0,-1 0-1,1-1 1,5-1 0,-2 1-186,-1-1 0,1 0-1,-1 0 1,1 0 0,-1-1-1,0 0 1,9-5 0,-12 6 65,0 0 0,0 0 0,0 1 0,0-1 0,-1 0 0,1-1 0,0 1 0,-1 0 0,0 0 0,0-1 0,1 1 0,-1 0 0,-1-1 0,1 0 0,0 1 0,-1-1 0,1 1 0,-1-1 0,0-4 0,-1-10-555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1 137 19028,'10'8'2201,"7"-5"-1481,12-4-288,5-4 1136,8-3-640,2-4-216,-2-4-880,-2-4-600,-10-5 688,-6-4-136,-9-3-152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5.9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368 0 20908,'0'5'225,"0"-1"-1,0 1 0,0-1 1,-1 1-1,1-1 0,-1 1 0,0-1 1,-1 0-1,1 1 0,-4 6 0,-26 39 567,17-29-116,-39 56 568,-38 64-616,84-125-633,7-15 3,0-1-1,0 0 1,0 0-1,0 0 1,0 0-1,0 0 1,0 0-1,0 0 1,0 0 0,0 0-1,0 0 1,0 1-1,0-1 1,0 0-1,0 0 1,0 0-1,0 0 1,0 0-1,0 0 1,0 0-1,0 0 1,0 0-1,0 0 1,0 1 0,0-1-1,0 0 1,0 0-1,0 0 1,0 0-1,1 0 1,-1 0-1,0 0 1,0 0-1,0 0 1,0 0-1,0 0 1,0 0 0,0 0-1,0 0 1,0 0-1,0 1 1,0-1-1,0 0 1,1 0-1,-1 0 1,0 0-1,0 0 1,0 0-1,0 0 1,0 0-1,0 0 1,0 0 0,0 0-1,0 0 1,0 0-1,1 0 1,-1 0-1,0 0 1,0-1-1,0 1 1,0 0-1,0 0 1,0 0-1,0 0 1,0 0-1,0 0 1,3-2-63,0 0 0,-1 0 1,1-1-1,-1 1 0,0-1 0,0 1 1,2-5-1,9-10-165,-2-2-1,-1 1 1,0-1 0,-1-1 0,-1 0 0,-1 0-1,5-25 1,-11 45 230,-1 0 1,0-1-1,0 1 0,0 0 0,0-1 1,1 1-1,-1-1 0,0 1 0,0 0 1,0-1-1,0 1 0,0-1 0,0 1 1,0 0-1,0-1 0,0 1 0,0-1 1,-1 1-1,1 0 0,0-1 0,0 1 1,0 0-1,0-1 0,-1 1 0,1-1 1,0 1-1,0 0 0,0 0 0,-1-1 1,-8 7 59,-10 21 88,8-4-4,1 0 1,1 1-1,1 1 0,1-1 1,-3 29-1,8-44-97,1 0 0,0 1 0,0-1 0,1 0 0,1 0 0,0 1 0,0-1 0,0 0 0,1 0-1,1 0 1,-1 0 0,1-1 0,1 1 0,0-1 0,0 1 0,1-1 0,8 12 0,-3-11 23,-12-16-58,-14-20-113,-15-12-113,-68-91-596,82 106 780,2 0 0,1-1 0,-17-44 0,30 68 51,0-1-1,1 1 1,-1-1 0,1 0 0,-1 1-1,1-1 1,-1 0 0,1 1-1,0-1 1,0 0 0,0 0 0,0 1-1,0-1 1,1 0 0,-1 1 0,0-1-1,1 0 1,0-1 0,0 2-5,-1 1 1,1-1 0,0 1-1,0-1 1,0 1-1,0-1 1,0 1 0,0 0-1,0-1 1,0 1-1,0 0 1,0 0 0,0 0-1,0 0 1,0 0 0,0 0-1,0 0 1,1 0-1,-1 0 1,0 0 0,0 1-1,0-1 1,0 0-1,0 1 1,0-1 0,-1 1-1,1-1 1,0 1 0,0-1-1,1 2 1,63 29 457,173 72-986,-170-81 417,-3-6-66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36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40 16107,'0'0'39,"-30"21"2073,22-8-1221,8-13-838,0 1 0,0-1 0,0 1 0,0-1 0,0 0 0,0 1 0,0-1 0,1 1 0,-1-1 0,0 0-1,0 1 1,1-1 0,-1 0 0,0 1 0,0-1 0,1 0 0,-1 1 0,0-1 0,1 0 0,-1 0 0,0 1 0,1-1 0,-1 0 0,1 0 0,-1 0 0,0 0 0,1 1 0,-1-1 0,1 0 0,-1 0 0,0 0-1,2 0 1,5 0 199,1 0 0,0 0 0,0 0 0,-1-1 0,1 0 0,-1-1 0,1 0 0,-1 0 0,15-6 0,-5 1 38,18-4 129,-7 0-242,1 2 1,0 1 0,1 1-1,0 1 1,37-1 0,-61 7-336,-1 0-1,1 1 1,-1 0 0,10 2 0,-14-3 115,0 0 1,0 1-1,0-1 1,0 0 0,-1 0-1,1 1 1,0-1 0,0 0-1,-1 1 1,1-1-1,0 1 1,-1-1 0,1 0-1,0 1 1,-1 0 0,1-1-1,-1 1 1,1-1-1,-1 1 1,1 0 0,-1-1-1,1 1 1,-1 0 0,1 0-1,-1-1 1,0 1-1,0 0 1,1 0 0,-1 0-1,0-1 1,0 1 0,0 0-1,0 0 1,0 0-1,0 0 1,0-1 0,0 1-1,0 0 1,0 0 0,-1 1-1,-9 9-386,-8-4-143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36.8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2 103 16484,'-1'21'1528,"8"-15"-848,6-1-216,11-6 712,6-5-263,6-4-201,3-1-48,4-4-432,-2 3-304,-2 2-784,-3-3-1001,-10-2 1505,-3-3-256,-5-5-272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3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16892,'-6'0'2395,"10"2"-850,15 2-111,1-3-950,-8 0-364,-1 0-1,1 0 0,-1 1 1,0 0-1,16 5 0,-24-5-113,0-1 0,0 0 1,0 1-1,-1-1 0,1 1 0,-1 0 0,1 0 0,-1 0 0,0 0 0,1 1 0,-1-1 0,0 1 0,-1-1 0,1 1 0,0-1 0,-1 1 0,1 0 0,-1 0 0,0 0 0,0 0 0,0 0 0,-1 0 1,1 0-1,-1 0 0,1 4 0,0 15 42,-2 1-1,0-1 1,-1 0 0,-1 0 0,-10 36 0,-42 107 74,48-145-163,-17 46-430,19-54 382,6-19-66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38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225 174 17532,'-4'-3'319,"-1"0"0,1 0-1,-1 1 1,0-1 0,0 1 0,0 0 0,0 0 0,0 1 0,-1 0 0,1-1 0,0 2 0,-1-1 0,1 1 0,-1 0-1,1 0 1,0 0 0,-10 2 0,10-1-229,-1 0 0,0 1 0,0 0 0,1 0 1,-1 0-1,1 0 0,0 1 0,0 0 0,0 0 0,0 1 0,0-1 0,0 1 0,1 0 0,0 0 0,-8 9 0,7-5-85,1 0-1,0 1 1,0-1-1,0 1 1,1 0-1,0 0 1,1 0-1,0 0 1,0 0-1,1 0 0,1 1 1,-1-1-1,1 0 1,1 1-1,0-1 1,3 14-1,-4-21-3,0-1 0,0 1 0,1 0 0,-1-1 0,1 1 0,-1-1 0,1 1-1,0-1 1,0 1 0,-1-1 0,1 1 0,0-1 0,0 0 0,0 1 0,1-1 0,-1 0 0,0 0 0,0 0-1,1 0 1,-1 0 0,1 0 0,-1 0 0,1 0 0,-1-1 0,1 1 0,-1-1 0,1 1 0,-1-1-1,1 1 1,0-1 0,-1 0 0,1 0 0,0 0 0,-1 0 0,1 0 0,0 0 0,-1 0 0,1-1-1,0 1 1,-1 0 0,1-1 0,2-1 0,9-4 32,-1-1 0,0-1 0,-1 0 1,0 0-1,0-1 0,-1 0 0,0-1 0,11-15 1,3-4 190,36-63 0,-45 66-49,-1 0 0,-2-1 0,15-44 0,-26 69-162,-1 1 1,1-1-1,-1 1 0,1-1 1,-1 1-1,0-1 0,0 0 1,0 1-1,0-1 1,0 1-1,0-1 0,0 0 1,0 1-1,-1-1 0,1 1 1,0-1-1,-1 1 0,0-1 1,1 1-1,-1-1 0,0 1 1,-1-2-1,2 2-9,-1 1 1,1 0-1,0 0 1,-1 0-1,1-1 0,-1 1 1,1 0-1,-1 0 0,1 0 1,-1 0-1,1 0 0,-1 0 1,1 0-1,-1 0 0,1 0 1,0 0-1,-1 0 0,1 0 1,-1 0-1,1 0 0,-1 0 1,1 0-1,-1 0 0,1 1 1,-1-1-1,-1 1 0,1 0 0,-1 0-1,1 0 1,0 1 0,-1-1 0,1 0-1,0 1 1,0-1 0,0 1 0,-1 1-1,-6 10 2,1 1 0,1 0-1,0 0 1,1 1-1,-5 20 1,4-7-27,-4 58-1,9-77 17,1 0 1,0 0-1,1 0 0,0 0 0,0 0 1,5 16-1,-6-23 5,1 0 0,0 0 1,-1 0-1,1 0 0,0-1 0,0 1 1,0 0-1,0-1 0,1 1 1,-1 0-1,0-1 0,1 0 0,-1 1 1,1-1-1,-1 0 0,1 0 0,0 0 1,-1 0-1,1 0 0,0 0 1,0 0-1,0 0 0,0-1 0,0 1 1,0-1-1,-1 1 0,1-1 0,0 0 1,0 0-1,0 0 0,0 0 0,0 0 1,0 0-1,0-1 0,0 1 1,0-1-1,3 0 0,6-3-1,-1 0 0,0-1 0,1 0 0,-2-1 0,1 0 0,16-13 0,51-52 15,-40 37-3,-37 33-10,0 1 0,0 0 0,0 0 0,0 0-1,0-1 1,1 1 0,-1 0 0,0 0 0,0 0-1,0 0 1,1-1 0,-1 1 0,0 0 0,0 0 0,1 0-1,-1 0 1,0 0 0,0 0 0,0 0 0,1 0-1,-1 0 1,0 0 0,0 0 0,1 0 0,-1 0-1,0 0 1,0 0 0,1 0 0,-1 0 0,0 0-1,0 0 1,1 0 0,-1 0 0,0 0 0,0 0 0,1 0-1,-1 0 1,0 1 0,4 11-1,-5 28-1,0-27-9,1-9 10,0 1-1,0-1 1,1 0 0,-1 0-1,1 0 1,0 0 0,0 0-1,3 6 1,-3-9 1,-1 0 0,0-1 0,1 1 0,-1 0 0,1-1 0,-1 1 0,1 0 0,0-1 0,-1 1 0,1-1 0,0 1 0,-1-1 0,1 0 0,0 1 0,0-1 0,-1 0 0,1 1 1,0-1-1,1 0 0,-1 1-1,1-2 1,0 1 0,-1 0-1,1 0 1,-1 0 0,1-1-1,-1 1 1,1-1 0,-1 1 0,0-1-1,1 0 1,-1 1 0,0-1-1,2-2 1,14-10 5,0-2 0,-1 0 0,-1-1 0,-1 0 0,0-1 0,13-23 0,7-6 17,-38 53-8,1 0 0,-1 0 0,1 1-1,1-1 1,-1 1 0,1 0 0,1 0-1,-1 0 1,1 0 0,1 0 0,0 0-1,1 16 1,-1-23-11,0 0 0,1-1 0,-1 1 0,0 0 0,0 0 0,1 0 0,-1 0 0,1-1 0,-1 1 0,1 0 0,-1-1 0,1 1 0,-1 0 0,1-1 0,0 1 0,-1 0 0,1-1 0,0 1 0,0-1 0,-1 1 0,1-1 0,0 0 0,0 1 0,0-1 0,0 0 0,1 1-17,0-1 0,0 0 0,-1-1 0,1 1 0,0 0 0,0 0-1,-1-1 1,1 1 0,0-1 0,-1 1 0,1-1 0,1-1-1,3-1-172,-1 0-1,0-1 0,0 0 0,0 0 1,9-8-1,-9 5 108,-1 1-1,1-1 1,-1 1 0,0-1 0,0-1 0,3-10-1,3-16-267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3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0 14251,'0'5'503,"-1"1"0,0-1-1,-1 0 1,1 0 0,-1 1 0,0-1-1,-5 9 1,-3 8 968,-4 24-656,3 0 0,-10 72 0,19-102-747,0-1 1,2 0 0,-1 0 0,2 0-1,3 22 1,-3-33-57,0 0 1,0 0 0,0 0-1,1 0 1,-1 0-1,1 0 1,0 0 0,0 0-1,0-1 1,5 6-1,-5-7-5,0 0 0,0-1 0,0 1-1,0-1 1,0 0 0,0 1 0,0-1-1,1 0 1,-1 0 0,0-1 0,0 1-1,1 0 1,-1-1 0,1 0-1,-1 1 1,1-1 0,-1 0 0,0 0-1,1 0 1,2-1 0,-1 0 5,1 0 1,-1 0-1,0-1 0,1 0 1,-1 0-1,0 0 0,0 0 1,0 0-1,-1-1 0,1 0 1,-1 0-1,1 0 0,-1 0 1,0 0-1,0-1 0,4-6 1,4-7 86,0 0 1,10-26 0,-17 34-62,5-9 43,13-33 267,-20 62-100,-1 10-255,-1-13 9,0 1-1,0-1 0,0 0 1,1 0-1,0 0 0,4 10 0,-5-16-1,1 0 1,0-1-1,-1 1 0,1-1 0,0 1 0,0-1 0,0 1 0,0-1 0,1 0 1,-1 1-1,0-1 0,0 0 0,1 0 0,-1 0 0,1 0 0,-1 0 0,1 0 1,0 0-1,-1-1 0,1 1 0,-1-1 0,1 1 0,0-1 0,0 1 0,-1-1 1,1 0-1,0 0 0,0 0 0,-1 0 0,1 0 0,0 0 0,0-1 0,-1 1 1,1 0-1,2-2 0,12-2 8,0-2-1,-1 0 1,1-1 0,-1 0 0,-1-1-1,1-1 1,-2-1 0,20-15 0,-16 12-6,-8 6-2,1 0 0,0 1 0,0 0 0,15-7 0,-25 13-1,1 0 1,-1 0 0,0 0-1,0 0 1,0 0 0,0 0-1,1 0 1,-1 0 0,0 0-1,0 0 1,0 0 0,0 0-1,1 0 1,-1 0 0,0 0-1,0 0 1,0 0 0,0 0-1,1 0 1,-1 0 0,0 0-1,0 0 1,0 0-1,0 1 1,0-1 0,1 0-1,-1 0 1,0 0 0,0 0-1,0 0 1,0 0 0,0 1-1,0-1 1,0 0 0,1 0-1,-1 0 1,0 0 0,0 0-1,0 1 1,0-1 0,0 0-1,0 0 1,1 13-23,-6 18-78,3-23 33,1-1-77,0 0-1,0 0 1,1 0-1,0 1 1,0-1-1,2 9 1,-2-14 110,0-1 1,1 1 0,-1 0-1,1 0 1,0 0 0,0-1-1,-1 1 1,1 0 0,0-1-1,0 1 1,0-1 0,1 1-1,-1-1 1,0 0 0,1 1-1,-1-1 1,1 0 0,-1 0-1,1 0 1,-1 0 0,1 0-1,0 0 1,-1 0 0,1-1-1,0 1 1,0-1 0,0 1-1,-1-1 1,4 1 0,26-4-362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38.4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19324,'-8'4'1921,"4"3"-1241,1 0-344,4-4 832,5-3-472,1-9-448,-1-3-144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38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 16147,'0'-1'22,"2"-3"483,0 0 1,0 0-1,0 1 0,0-1 1,6-6-1,-8 10-467,0 0-1,0 0 1,0 0 0,0 0-1,1 0 1,-1 0-1,0 0 1,0 0-1,0-1 1,0 1 0,1 0-1,-1 0 1,0 0-1,0 0 1,0 0-1,1 0 1,-1 0 0,0 0-1,0 0 1,0 0-1,0 0 1,1 0-1,-1 0 1,0 0 0,0 1-1,0-1 1,0 0-1,1 0 1,-1 0-1,0 0 1,0 0 0,0 0-1,0 0 1,1 0-1,-1 1 1,0-1-1,0 0 1,0 0 0,0 0-1,0 0 1,0 0-1,0 1 1,0-1-1,1 0 1,-1 0 0,4 22 1214,9 242 1179,-7-87-1749,-6-176-659,0 1 0,0-1-1,0 0 1,0 0 0,0 0 0,1 0 0,-1 0 0,0 0 0,0 0 0,1 0 0,-1 0-1,1 0 1,-1 0 0,1 0 0,-1 0 0,1 0 0,-1 0 0,1 0 0,0 0 0,1 1-1,-1-2 1,0 0 1,-1 1-1,1-1 0,0 0 0,0 0 0,-1 0 0,1 0 0,0 0 0,0-1 0,-1 1 0,1 0 0,0 0 0,0 0 0,-1-1 0,1 1 0,0 0 0,-1-1 1,1 1-1,0 0 0,-1-1 0,1 1 0,0-1 0,6-5 156,0-1 0,-1 1 1,10-14-1,-15 19-171,29-38 276,-2-2-1,-2-1 0,29-59 1,-55 101-276,4-10-210,0 0-1,0-1 1,2-11-1,-5 20 126,0-1 0,-1 1 0,0-1 0,0 1 0,0-1 0,0 1 0,0-1 0,0 1 0,0-1 0,-1 1 0,1-1 0,-1 1 0,0-1 0,0 1 0,0-1 0,0 1 0,0 0 0,-3-4 0,-3 0-378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39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16636,'5'26'1760,"2"-3"-944,1-3-360,2-2 824,2-2-199,1-1-481,0-3-504,1-3 1288,-1 0-1192,0-4-112,-2-2 72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39.7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21 16059,'-24'15'1735,"-25"18"400,45-30-1907,1 1 0,-1-1 0,1 1 0,-1 0 0,1 0 0,0 0 0,0 0 0,1 0 0,-3 7 0,4-11-211,1 0 1,0 1-1,-1-1 0,1 1 1,0-1-1,-1 1 1,1-1-1,0 1 0,0-1 1,0 1-1,-1-1 1,1 1-1,0-1 0,0 1 1,0-1-1,0 1 0,0-1 1,0 1-1,0-1 1,0 1-1,0-1 0,0 1 1,0-1-1,1 1 1,-1-1-1,0 1 0,0-1 1,0 1-1,1-1 1,-1 1-1,0-1 0,0 1 1,1-1-1,-1 1 1,1-1-1,-1 0 0,0 1 1,1-1-1,-1 0 1,1 1-1,-1-1 0,1 0 1,-1 0-1,1 1 1,-1-1-1,1 0 0,-1 0 1,1 0-1,-1 0 1,1 0-1,-1 1 0,1-1 1,-1 0-1,1 0 1,-1 0-1,1 0 0,-1-1 1,1 1-1,-1 0 1,1 0-1,-1 0 0,2-1 1,34-10 486,-35 11-501,26-12 243,0 0 95,41-12 1,-61 22-317,0 0-1,0 0 1,0 1 0,0 0-1,0 1 1,0 0 0,0 0 0,1 0-1,-1 1 1,0 0 0,10 3-1,-14-3-20,0 0-1,0 1 0,-1 0 1,1-1-1,-1 1 0,1 0 1,-1 0-1,0 0 0,0 1 1,1-1-1,-2 0 0,1 1 1,0-1-1,0 1 1,-1 0-1,1 0 0,-1-1 1,0 1-1,1 5 0,3 4 52,-4-12-49,-1 1 0,0-1 0,0 0 0,0 0 0,0 0 0,0 1 0,0-1 0,0 0 0,1 0 0,-1 0 0,0 1 0,0-1 0,0 0 0,1 0-1,-1 0 1,0 0 0,0 0 0,0 1 0,1-1 0,-1 0 0,0 0 0,0 0 0,1 0 0,-1 0 0,0 0 0,0 0 0,1 0 0,-1 0 0,0 0 0,0 0 0,1 0 0,-1 0 0,0 0 0,0 0 0,1 0 0,9-7 132,7-14 28,-15 19-147,6-10 62,35-42 217,-39 50-278,0-1 0,0 1-1,1 0 1,-1 1 0,1-1-1,0 1 1,0 0 0,11-5 0,-15 8-21,0-1 1,1 1 0,-1-1 0,0 1 0,0 0-1,1 0 1,-1 0 0,0 0 0,1 0-1,-1 0 1,0 0 0,0 0 0,1 1 0,-1-1-1,0 0 1,0 1 0,0-1 0,1 1-1,-1-1 1,0 1 0,0 0 0,0 0 0,0-1-1,0 1 1,0 0 0,0 0 0,0 0-1,0 0 1,-1 0 0,1 0 0,0 0 0,-1 0-1,1 0 1,0 0 0,-1 1 0,1-1 0,-1 0-1,1 3 1,1 4 0,0 1 0,0 0-1,-1 0 1,1 11 0,-2-16-1,1 32-12,-1 0 58,2-27-255,0-13-290,5-17 364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221 99 15155,'3'-9'879,"0"0"-1,-1 0 1,0 0 0,0 0-1,0-11 1,-2 19-790,0 0 0,0-1 1,0 1-1,0 0 0,0 0 0,0-1 1,-1 1-1,1 0 0,0 0 1,0-1-1,-1 1 0,1 0 1,-1 0-1,1 0 0,-1 0 1,0 0-1,1 0 0,-1 0 0,0 0 1,0 0-1,0 0 0,0 0 1,0 0-1,0 0 0,0 0 1,0 1-1,0-1 0,0 1 0,0-1 1,0 1-1,0-1 0,-1 1 1,1-1-1,0 1 0,0 0 1,-1 0-1,1 0 0,0-1 0,0 1 1,-1 1-1,1-1 0,0 0 1,0 0-1,-1 0 0,1 1 1,-2 0-1,-5 1 17,0 0 0,1 1-1,-1 0 1,1 1 0,0-1 0,0 2 0,0-1-1,-8 7 1,-50 48 101,45-41-180,13-11-25,4-5-2,1 0 0,-1 0 0,1 0 0,-1 1 0,1 0 0,0-1 0,0 1 0,0 0 0,0 0 0,0 0 0,-2 6 0,4-8 0,1-1-1,-1 0 0,0 1 1,0-1-1,0 0 1,0 1-1,1-1 0,-1 1 1,0-1-1,0 0 1,1 1-1,-1-1 0,0 0 1,1 0-1,-1 1 1,0-1-1,1 0 0,-1 0 1,0 0-1,1 1 1,-1-1-1,1 0 1,-1 0-1,0 0 0,1 0 1,-1 0-1,1 0 1,-1 0-1,0 0 0,1 0 1,-1 0-1,1 0 1,18 1-4,-17-1 5,68-1-13,-52-1 12,0 1 1,0 1-1,0 1 1,0 0-1,0 1 1,-1 1-1,27 8 1,-44-11 1,1 0 0,0 0 1,-1 0-1,1 1 1,0-1-1,-1 0 0,1 0 1,-1 1-1,1-1 1,-1 0-1,1 1 1,-1-1-1,1 1 0,-1-1 1,1 0-1,-1 1 1,1-1-1,-1 1 1,1-1-1,-1 1 0,0 0 1,0-1-1,1 1 1,-1-1-1,0 1 0,0 0 1,1-1-1,-1 1 1,0-1-1,0 1 1,0 0-1,0 0 0,-1 1 17,1-1-1,-1 1 1,0-1-1,0 0 1,0 1-1,1-1 1,-1 0-1,-1 0 1,1 0-1,0 0 1,0 0-1,0 0 1,-2 1-1,-5 3 126,0 0 0,-1-1-1,-13 6 1,-13 0-28,0 0-1,0-3 1,-56 6 0,204-27-4508,-100 12 4119,36-6-783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0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64 1 19244,'-2'0'131,"0"1"-1,1-1 1,-1 0 0,0 1 0,0 0-1,1-1 1,-1 1 0,1 0-1,-1 0 1,1 0 0,-1 0-1,1 0 1,-1 0 0,1 1-1,0-1 1,0 0 0,-1 1 0,1-1-1,0 1 1,0-1 0,1 1-1,-1 0 1,0-1 0,0 3-1,-3 6 205,0 0 0,-4 19 0,6-22-50,-1 8-58,-1 0 0,0 17-1,4-27-203,0 0 0,0 1 0,0-1 0,0 1-1,1-1 1,0 0 0,0 0 0,0 1-1,4 7 1,-4-12-19,-1 0 0,1 0 1,-1 0-1,1 0 0,0 0 0,0 0 0,-1 0 0,1 0 0,0 0 0,0 0 0,0 0 0,0-1 0,0 1 0,0 0 0,0-1 1,0 1-1,1-1 0,-1 1 0,0-1 0,0 1 0,2-1 0,0 0 2,0 1-1,-1-2 1,1 1-1,0 0 1,-1 0-1,1-1 1,-1 0-1,1 1 1,4-3-1,2-1 4,0-1-1,0 0 1,0-1 0,10-9-1,30-34 29,-36 35-18,0 1 0,24-19 0,-37 32-19,0 0 0,0 0 1,0-1-1,0 1 1,0 0-1,0 0 0,0 0 1,1 0-1,-1 0 0,0 0 1,0 0-1,0 0 1,0 0-1,0 0 0,0 0 1,1 0-1,-1 0 1,0 0-1,0 0 0,0 0 1,0 0-1,0 0 0,1 0 1,-1 0-1,0 0 1,0 0-1,0 0 0,0 0 1,0 0-1,0 0 0,1 0 1,-1 0-1,0 0 1,0 0-1,0 0 0,0 0 1,0 0-1,0 1 1,0-1-1,1 0 0,-1 0 1,0 0-1,0 0 0,0 0 1,0 0-1,0 0 1,0 1-1,0-1 0,0 0 1,0 0-1,0 0 0,0 0 1,0 0-1,0 1 1,0-1-1,0 0 0,0 0 1,0 0-1,0 0 1,0 1-1,-1 15 3,-9 26 3,9-36 4,-3 10 10,1-6 7,0 0-1,1 1 1,1-1 0,-1 13 0,2-22-24,-1-1 0,1 1 1,0 0-1,0-1 0,0 1 0,0 0 1,0-1-1,0 1 0,0 0 1,1-1-1,-1 1 0,0 0 0,0-1 1,0 1-1,1-1 0,-1 1 0,0 0 1,1-1-1,-1 1 0,0-1 1,1 1-1,-1-1 0,1 1 0,-1-1 1,1 1-1,-1-1 0,1 0 1,-1 1-1,1-1 0,-1 0 0,1 1 1,0-1-1,-1 0 0,1 0 0,0 1 1,-1-1-1,1 0 0,0 0 1,-1 0-1,1 0 0,0 0 0,-1 0 1,1 0-1,0 0 0,-1 0 1,1 0-1,-1 0 0,1-1 0,0 1 1,-1 0-1,1 0 0,0-1 1,-1 1-1,1 0 0,0-1 0,5-2 27,0 0 0,0-1-1,0 0 1,6-5 0,39-34 68,-29 23-59,1 1 1,1 1-1,36-21 1,-57 37-40,1 0 0,-1 1 0,1-1-1,0 1 1,-1 0 0,1 0 0,0 0 0,0 0 0,7 1 0,-10 0-1,0 0 1,1 0-1,-1 0 1,0 1-1,1-1 0,-1 1 1,0-1-1,0 1 1,0-1-1,1 1 0,-1 0 1,0 0-1,0 0 1,0-1-1,0 1 0,0 0 1,0 0-1,0 0 1,-1 0-1,1 1 1,0-1-1,0 0 0,-1 0 1,1 0-1,-1 1 1,1-1-1,-1 0 0,1 0 1,-1 3-1,2 7-1,-1 0 0,0 1-1,-1-1 1,0 0 0,-1 0-1,-3 15 1,4-23 4,0-3 2,0 1 0,-1-1 0,1 1 0,0-1 0,0 0 0,0 1 0,0-1 0,0 1 0,0-1 0,0 1 0,0-1 0,0 1 0,0-1 0,0 1 0,0-1 0,0 0 0,0 1 0,0-1 0,0 1 0,1-1 0,-1 1 0,0-1 0,0 0 0,0 1 0,1-1 1,-1 1-1,0-1 0,1 0 0,-1 1 0,0-1 0,1 0 0,-1 0 0,1 1 0,0-1 3,0 0-1,0 0 1,0-1 0,0 1-1,0 0 1,0-1 0,0 1-1,0-1 1,0 1 0,0-1 0,0 1-1,-1-1 1,3-1 0,28-31 107,-28 30-98,12-14 67,33-28 1,-43 41-94,0 0 0,0 0 0,0 1 0,1 0 0,-1 0 0,1 0 0,0 0 0,-1 1 1,1 0-1,1 0 0,9-1 0,-14 3 2,-1 0-1,1 0 1,0 1-1,0-1 1,0 0 0,0 1-1,-1-1 1,1 1-1,0 0 1,0 0 0,-1-1-1,1 1 1,0 0-1,-1 1 1,1-1 0,-1 0-1,0 0 1,1 1 0,-1-1-1,0 0 1,0 1-1,0-1 1,0 1 0,0 0-1,0-1 1,0 1-1,0 0 1,-1 0 0,1-1-1,0 5 1,1 2-19,0 0 1,-1 1-1,0-1 0,0 1 1,-2 12-1,-1-1 4,1-16 40,0 0 0,0 0 1,1 0-1,0 0 0,0 0 0,0 1 0,1 5 1,-1-10-12,1 1 0,0-1 1,-1 0-1,1 0 1,-1 0-1,1 0 0,0 0 1,-1-1-1,1 1 1,-1 0-1,1 0 0,-1 0 1,1 0-1,-1-1 1,1 1-1,-1 0 0,1 0 1,-1-1-1,1 1 1,-1 0-1,1-1 1,-1 1-1,1-1 0,-1 1 1,0-1-1,1 1 1,0-1-1,-1 0-1,35-34 154,20-16-24,-50 46-132,1 1 0,0 0 0,0 1 0,0-1-1,0 1 1,0 0 0,1 1 0,8-3 0,-14 4-12,1 1-1,-1-1 1,0 1 0,1 0 0,-1-1 0,1 1 0,-1 0 0,0 0-1,1 0 1,-1 0 0,1 0 0,-1 0 0,0 0 0,1 1 0,-1-1-1,1 0 1,-1 1 0,0-1 0,0 1 0,1 0 0,-1-1 0,0 1-1,0 0 1,0 0 0,1 0 0,-1 0 0,0 0 0,0 0 0,0 0-1,-1 0 1,1 0 0,0 0 0,0 0 0,0 0 0,-1 1 0,1-1-1,-1 0 1,1 1 0,-1-1 0,0 0 0,1 1 0,-1-1 0,0 1-1,0-1 1,0 0 0,0 1 0,0 1 0,0 1-95,-1 0 0,1 0 0,-1 0 1,0-1-1,0 1 0,0 0 0,0 0 1,0-1-1,-1 1 0,0-1 0,0 1 0,0-1 1,0 0-1,0 0 0,-1 0 0,-3 4 0,-14 4-229,1-10-115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1.9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1 511 17044,'0'3'209,"1"-1"0,0 0 0,-1 0 1,1 0-1,0 1 0,1-1 1,-1 0-1,0 0 0,0-1 0,1 1 1,-1 0-1,1 0 0,0-1 1,0 1-1,-1-1 0,1 1 0,0-1 1,4 2-1,-4-2-70,1 0-1,0-1 1,0 1 0,0-1-1,0 1 1,0-1-1,0 0 1,0 0 0,0 0-1,0-1 1,-1 1 0,1-1-1,0 1 1,5-3 0,1-1-10,1-1 0,-1 0 0,-1 0 1,1-1-1,-1 0 0,0-1 1,-1 0-1,1 0 0,-1 0 1,-1-1-1,1 0 0,-1 0 0,-1-1 1,1 0-1,-2 0 0,1 0 1,-1 0-1,4-16 0,-7 23-108,-1 1 0,1 0 0,-1 0 0,1 0 0,-1-1 0,0 1 0,0 0 0,0 0 0,0-1 0,0 1 0,0 0 0,0-1 0,0 1 0,0 0 0,-1 0 0,1-1 0,0 1 0,-1 0 0,1 0 0,-1 0 0,0-1 0,1 1 0,-1 0 0,0 0 0,-1-1 0,1 1-3,0 1-1,-1 0 1,1 0 0,0 0-1,-1 0 1,1 0 0,0 0-1,0 0 1,-1 0 0,1 0-1,0 0 1,0 1 0,-1-1-1,1 1 1,0-1 0,0 1-1,0-1 1,0 1 0,0 0-1,-1 0 1,1-1 0,1 1-1,-1 0 1,0 0 0,0 0-1,-1 1 1,-9 11 6,0 0 0,1 0 1,0 1-1,1 1 0,0 0 0,2 0 0,-1 0 1,2 1-1,0 0 0,1 0 0,1 1 1,-3 21-1,7-37-25,-1 0 0,1 1 0,0-1 0,-1 0 0,1 1 0,0-1 0,0 0 0,0 1 0,0-1 0,1 0 0,-1 1 0,0-1 0,1 0 0,-1 1 0,0-1 0,1 0 0,-1 1 0,1-1 0,0 0 0,0 0 0,0 2 0,0-3 1,0 0 0,0 1 0,0-1 0,0 0-1,0 0 1,0 1 0,0-1 0,0 0-1,0 0 1,0 0 0,0-1 0,0 1 0,0 0-1,0 0 1,0 0 0,0-1 0,0 1-1,0 0 1,0-1 0,0 1 0,1-2 0,7-3 1,0-1 1,-1 0-1,15-14 1,9-11 14,-5 5 3,56-42-1,-79 65-17,0 0 1,0 1-1,0 0 0,1 0 0,-1 0 0,1 0 1,-1 1-1,8-2 0,-10 3-1,-1 0-1,0 0 0,1 0 1,-1 0-1,0 0 1,1 0-1,-1 0 1,0 0-1,1 1 1,-1-1-1,0 1 0,1-1 1,-1 1-1,0-1 1,0 1-1,0 0 1,0-1-1,0 1 0,1 0 1,-1 0-1,-1 0 1,1 0-1,0 0 1,0 0-1,0 0 1,0 0-1,-1 1 0,1-1 1,0 0-1,-1 0 1,1 0-1,-1 1 1,1 1-1,1 7-2,0 0-1,-1 0 1,0 0 0,-1 0-1,0 0 1,0 0 0,-4 14-1,3-8 4,1-15 1,-1 0-1,1 0 0,0 0 0,0 0 0,0 0 0,0 0 1,0 0-1,0 0 0,0 0 0,1 0 0,-1 0 0,0-1 0,0 1 1,1 0-1,-1 0 0,1 0 0,-1 0 0,1 1 0,0-2 1,-1 1-1,1-1 1,-1 0-1,1 0 1,-1 0-1,1 0 0,-1 0 1,1 1-1,-1-1 1,1 0-1,-1 0 1,1 0-1,-1 0 0,1-1 1,-1 1-1,1 0 1,-1 0-1,1 0 1,-1 0-1,1 0 0,-1-1 1,1 1-1,-1 0 1,1-1-1,6-3 5,-1 0 0,0-1 0,9-9 1,-10 9-6,5-5 14,7-6-25,24-18-1,-36 30-14,-1 1 0,1 0 1,0 0-1,0 1 0,0-1 0,0 1 0,0 0 0,1 1 0,-1-1 0,1 1 0,5-1 0,-10 2 14,1 0 0,-1 0-1,1 0 1,-1 1 0,1-1 0,-1 0 0,0 0-1,1 1 1,-1-1 0,0 1 0,1-1 0,-1 1-1,0 0 1,1 0 0,-1-1 0,0 1 0,0 0-1,0 0 1,0 0 0,0 0 0,0 0 0,0 0-1,0 1 1,-1-1 0,1 0 0,0 0-1,-1 1 1,2 1 0,0 4-48,0 0 0,0 0 0,-1 0 0,1 12 0,1 6-63,-3-25 123,0 1 0,0-1 0,1 1 0,-1-1 0,0 0 0,0 1 1,0-1-1,0 1 0,0-1 0,1 1 0,-1-1 0,0 0 0,0 1 0,1-1 1,-1 1-1,0-1 0,1 0 0,-1 1 0,0-1 0,1 0 0,-1 0 1,0 1-1,1-1 0,-1 0 0,1 0 0,-1 1 0,1-1 0,-1 0 1,1 0-1,-1 0 0,0 0 0,1 0 0,-1 0 0,1 0 0,0 0 1,1 0 0,0-1 0,-1 1 0,1-1 0,-1 0 1,1 0-1,0 0 0,-1 0 0,0 0 0,1 0 1,1-2-1,28-31 23,26-51 43,56-109-1,-93 158-59,10-19 2,58-95 1,-88 149-10,0 1 0,0 0 0,0 0 0,0 0 0,0-1 0,0 1 0,1 0 0,-1 0 0,0 0 0,0-1 0,0 1-1,0 0 1,0 0 0,0 0 0,0-1 0,1 1 0,-1 0 0,0 0 0,0 0 0,0 0 0,1-1 0,-1 1 0,0 0 0,0 0 0,0 0 0,1 0 0,-1 0 0,0 0 0,0 0 0,0 0 0,1 0 0,-1 0 0,0 0 0,0 0 0,1 0 0,-1 0 0,0 0 0,0 0 0,1 0 0,-1 11-1,-8 17 2,-11 32 16,-31 110 137,44-145-128,1 0 1,2 0 0,1 1-1,1 46 1,1-67-16,1 0 0,0 0 0,0 0 0,0 1 0,0-1 0,1 0 1,0 0-1,3 6 0,-4-9-26,0-1 0,0 0 1,0 1-1,0-1 0,0 0 0,0 0 0,0 1 1,1-1-1,-1 0 0,0 0 0,1 0 1,-1-1-1,1 1 0,-1 0 0,1 0 1,-1-1-1,1 1 0,-1-1 0,1 0 0,0 1 1,-1-1-1,1 0 0,0 0 0,-1 0 1,1 0-1,0 0 0,-1 0 0,4-1 1,-5 1-7,0 0 0,1 0 0,-1 0 0,0 0 0,1 0 0,-1 0 0,1 0 0,-1 0 0,0 0 1,1 0-1,-1 0 0,1 0 0,-1 0 0,0-1 0,1 1 0,-1 0 0,0 0 0,1 0 0,-1-1 0,0 1 1,0 0-1,1 0 0,-1-1 0,0 1 0,1 0 0,-1-1 0,0 1 0,0 0 0,0-1 0,1 1 1,-1 0-1,0-1 0,0 1 0,0 0 0,0-1 0,0 1 0,0-1 0,0 1 0,0 0 0,0-1 1,0 1-1,0 0 0,0-1 0,0 1 0,0-1 0,0 1 0,0 0 0,0-1 0,0 1 0,0 0 0,-1-1 1,1 1-1,0 0 0,0-1 0,0 1 0,-1 0 0,1-1 0,0 1 0,-1 0 0,1 0 0,0-1 1,0 1-1,-1 0 0,0-1 0,-23-17-821,23 17 826,-27-17-233,0-2 1,-36-33-1,55 45 428,1-1 1,0 0 0,0-1-1,1 1 1,0-1 0,0-1-1,1 1 1,1-1-1,0 0 1,-5-16 0,10 25-147,-1 1 0,1 0 0,0 0 0,-1-1 0,1 1 0,0 0 0,0-1 0,0 1 0,0 0 0,0 0 0,0-1 0,1 1 0,-1 0 0,0-1 0,0 1 0,1 0 0,-1 0 0,1 0 0,0-1 1,-1 1-1,1 0 0,0 0 0,-1 0 0,1 0 0,0 0 0,0 0 0,0 0 0,0 1 0,0-1 0,0 0 0,0 0 0,0 1 0,0-1 0,1 1 0,-1-1 0,0 1 0,0-1 0,0 1 0,1 0 0,-1-1 0,0 1 0,1 0 0,1 0 0,9-1-46,0 1 0,0 0 0,0 0 0,12 3 0,-1-1 290,-18-1-270,0-1-1,1-1 0,-1 1 0,0-1 0,0 0 1,0 0-1,0 0 0,7-4 0,9-8-60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3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103 196 12147,'-2'8'409,"-2"12"4298,7-19-2290,6-11-1317,-1-2-791,0-1 0,-1 1 0,-1-2 0,0 1 0,-1-1 0,0 1-1,-1-2 1,0 1 0,-2 0 0,1-1 0,-1-28 0,-2 42-292,0-1-1,0 1 1,0 0 0,0 0 0,0-1 0,-1 1 0,1 0 0,-1 0 0,1-1 0,-1 1 0,1 0 0,-1 0 0,1 0 0,-2-1 0,2 1-7,-1 1 0,1 0 0,-1-1 0,1 1 0,-1 0 0,1 0 0,-1-1 0,1 1 0,-1 0 0,0 0 0,1 0-1,-1-1 1,1 1 0,-1 0 0,1 0 0,-1 0 0,0 0 0,1 0 0,-1 0 0,1 0 0,-2 1 0,0 0 10,-1 0-1,0 0 1,1 0-1,0 0 1,-1 1-1,1-1 1,0 1 0,0 0-1,0-1 1,0 1-1,-3 4 1,-11 14-12,1 1 0,1 0 1,1 1-1,1 0 0,1 1 1,1 1-1,1 0 0,-7 30 0,15-50-12,0-1 0,0 1 0,1 0 0,0 0 0,-1 0 0,1 0 0,1 6 0,-1-10 3,0 1 1,1-1-1,-1 1 0,0-1 0,0 1 0,0-1 1,0 1-1,1-1 0,-1 0 0,0 1 0,0-1 0,1 1 1,-1-1-1,0 0 0,1 1 0,-1-1 0,1 0 0,-1 1 1,0-1-1,1 0 0,-1 0 0,1 1 0,-1-1 1,1 0-1,0 0-1,1 0 0,-1 0-1,0 0 1,0 0 0,0 0 0,0 0 0,1-1 0,-1 1 0,0 0 0,0-1 0,0 1 0,0-1 0,0 0-1,2 0 1,7-7-5,0 1 0,0-2 0,-1 1 0,14-17 0,-17 17 6,1 0 1,0 1-1,0 0 1,0 1 0,1-1-1,0 1 1,0 1-1,1 0 1,9-5-1,-17 10 1,0-1-1,0 1 1,1 0-1,-1 0 1,0-1-1,0 1 1,0 0-1,1 0 0,-1 0 1,0 0-1,0 0 1,0 1-1,1-1 1,-1 0-1,0 1 1,0-1-1,0 0 1,0 1-1,0 0 1,0-1-1,0 1 0,0-1 1,0 1-1,0 0 1,0 0-1,0 0 1,0 0-1,0-1 1,-1 1-1,1 0 1,0 0-1,-1 0 1,1 1-1,-1-1 0,1 0 1,-1 0-1,1 0 1,-1 0-1,1 2 1,1 6-2,0 0 1,0-1 0,-1 1 0,0 10-1,0-13-3,-1 6 1,0-8 4,0 0 1,0 1-1,1-1 1,0 0-1,-1 0 1,3 7-1,-2-11 1,-1 0-1,0 1 1,0-1 0,0 0-1,0 0 1,1 1 0,-1-1-1,0 0 1,0 0 0,1 1-1,-1-1 1,0 0 0,0 0-1,1 0 1,-1 0-1,0 1 1,1-1 0,-1 0-1,0 0 1,1 0 0,-1 0-1,0 0 1,1 0 0,-1 0-1,0 0 1,1 0 0,-1 0-1,0 0 1,1 0 0,-1 0-1,0 0 1,1 0-1,1-1 5,-1 0-1,1 0 0,0 0 0,-1 0 1,1 0-1,-1 0 0,1 0 0,-1-1 0,3-2 1,35-46 68,-28 35-36,0 0-1,2 1 1,-1 0-1,27-22 1,-37 35-33,0 0-1,-1 0 1,1-1 0,0 1 0,-1 0 0,1 1 0,0-1-1,0 0 1,0 0 0,0 1 0,0-1 0,0 1 0,0-1-1,0 1 1,0 0 0,0 0 0,0 0 0,0 0 0,0 0-1,3 1 1,-3 1-2,0-1 0,0 0 0,0 0-1,0 1 1,0-1 0,0 1 0,-1 0-1,1-1 1,-1 1 0,1 0 0,-1 0-1,0 0 1,0 0 0,0 0 0,0 0-1,0 0 1,1 4 0,12 51 11,-13-48-13,0 0-1,1-1 0,0 1 0,1-1 1,-1 1-1,2-1 0,-1 0 0,7 11 0,-9-18 2,0 0 0,0 0 0,0 0 0,0-1 0,0 1 0,0 0 0,0-1 0,0 1 0,0-1 0,0 1 0,1-1 0,-1 1 0,0-1 0,0 0 0,0 1 0,1-1 0,-1 0 0,0 0 0,0 0 0,0 0 0,1 0 0,-1 0 0,0-1 0,0 1 0,0 0 0,1-1 0,-1 1 0,2-1 0,3-2 5,1 0 1,0-1-1,9-6 0,-5 3 10,-9 5-31,0 1 1,1 0-1,-1-1 1,1 1-1,-1 0 1,1 0 0,0 1-1,-1-1 1,1 0-1,0 1 1,0 0-1,4 0 1,-6 0-34,1 0 0,-1 1-1,0-1 1,1 1 0,-1-1 0,0 1 0,0 0 0,0-1 0,0 1 0,0 0 0,0 0 0,0 0-1,0 0 1,0 0 0,0 0 0,0 0 0,0 0 0,-1 0 0,1 0 0,0 0 0,-1 1-1,1-1 1,-1 0 0,1 0 0,-1 1 0,0-1 0,0 0 0,1 3 0,3 36-579,0-22 191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4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32 18556,'3'-25'1999,"-2"19"-1113,-2 17 607,-5 35-623,1-10-699,0 61-1,6-95-163,-1 0-1,0 0 1,0 0-1,1 0 1,-1 0-1,1 0 0,0 0 1,-1 0-1,1 0 1,0 0-1,0 0 1,0-1-1,1 1 1,-1 0-1,0 0 1,1-1-1,1 2 1,2 2 10,1-1 1,0 0 0,12 5 0,-13-6-12,1 0-1,-1-1 1,0 2 0,0-1 0,-1 1 0,1-1 0,5 8 0,-4-3 59,-1 1 1,0 0 0,-1 0-1,0 0 1,-1 0 0,0 1-1,0 0 1,-1-1-1,0 1 1,-1 0 0,0 0-1,-1 0 1,0 0 0,0 0-1,-1 0 1,0 0-1,-1 0 1,0 0 0,-1 0-1,0-1 1,0 1 0,-1-1-1,-6 11 1,9-17-5,-1-1 1,1 0-1,-1 0 0,0 0 1,0-1-1,1 1 0,-1 0 1,0-1-1,-1 1 1,1-1-1,0 0 0,0 1 1,-1-1-1,1 0 0,0 0 1,-1-1-1,1 1 0,-1 0 1,1-1-1,-4 1 1,2-1 30,0-1 0,0 1 0,1-1 0,-1 1 0,0-1 0,0-1 0,0 1 0,1 0 0,-1-1 0,0 0 0,1 1 0,-5-4 0,4 2-182,-1-1 0,1 1 0,-1-1 0,1 0 0,0 0 0,0 0 0,1 0 0,-1-1 0,1 1 0,0-1 0,0 0 0,0 0 0,1 0 0,0-1 0,0 1 0,0 0 0,1-1 0,-2-8 0,3 13 30,0 0 1,1 1-1,-1-1 1,0 0-1,0 1 1,0-1-1,1 0 1,-1 1-1,0-1 1,1 1-1,-1-1 1,0 1-1,1-1 1,-1 1-1,1-1 1,-1 1-1,1-1 1,-1 1 0,1-1-1,-1 1 1,1 0-1,0-1 1,-1 1-1,1 0 1,-1-1-1,1 1 1,0 0-1,-1 0 1,1 0-1,0 0 1,-1 0-1,1 0 1,0 0-1,-1 0 1,1 0-1,0 0 1,-1 0-1,1 0 1,0 0-1,0 1 1,2-1-127,16 0-698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5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47 149 17868,'2'1'144,"-1"-1"0,0 0 0,0 0 0,1 0 0,-1 0 1,0 0-1,1 0 0,-1 0 0,0 0 0,0-1 0,1 1 0,-1 0 0,0-1 0,0 1 1,0-1-1,1 1 0,-1-1 0,0 0 0,0 1 0,0-1 0,0 0 0,0 0 1,0 0-1,-1 0 0,1 0 0,0 0 0,0 0 0,0-1 0,25-37 1433,-24 35-1340,16-37 359,-17 39-577,-1 0 1,1 0 0,-1 0 0,1-1 0,-1 1 0,0 0-1,1 0 1,-1-1 0,-1 1 0,1 0 0,0 0-1,0-1 1,-1 1 0,1 0 0,-1 0 0,0 0 0,-1-3-1,2 5-9,-1-1-1,1 0 0,-1 1 1,0-1-1,1 0 0,-1 1 0,0-1 1,1 1-1,-1-1 0,0 1 1,0-1-1,1 1 0,-1 0 1,0-1-1,0 1 0,0 0 0,0 0 1,0 0-1,1 0 0,-1-1 1,0 1-1,0 0 0,0 0 1,0 1-1,0-1 0,0 0 1,0 0-1,1 0 0,-1 1 0,0-1 1,0 0-1,0 1 0,0-1 1,1 0-1,-1 1 0,0-1 1,0 1-1,1 0 0,-1-1 0,1 1 1,-1-1-1,0 1 0,1 0 1,-1 1-1,-4 2 26,1 1-1,0 0 1,0 1 0,-6 9-1,-1 8-5,1 1-1,1 0 1,1 0-1,2 0 1,0 1-1,1 0 1,-2 46-1,7-67-21,0 1-1,0 0 0,0 0 1,0 0-1,1 0 0,0 0 0,0 0 1,3 6-1,-3-9-3,0 0 1,0 0-1,0 0 1,1-1 0,-1 1-1,0 0 1,1-1-1,-1 1 1,1-1-1,-1 0 1,1 1 0,0-1-1,0 0 1,0 0-1,0 0 1,-1 0-1,1 0 1,0-1-1,0 1 1,1-1 0,2 1-1,3 0-136,0 0 0,0-1 1,0 0-1,0 0 0,0-1 0,-1 0 0,1-1 0,0 0 0,14-5 1,-10 2-130,-1 0 0,0 0 0,0-1 0,0-1 1,16-14-1,1-5-298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4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0 17948,'-13'15'1091,"-26"23"0,26-26-734,0 0 0,-16 20 1,21-21-119,-4 5 227,-15 24 0,25-36-414,0-1-1,0 1 0,0 0 1,1-1-1,-1 1 1,1 0-1,0 0 0,0 0 1,1 0-1,-1 0 1,1 0-1,0 0 1,0 7-1,0-10-48,1 0 1,-1 1-1,0-1 1,1 0-1,-1 0 1,1 0-1,-1 1 1,1-1-1,-1 0 1,1 0-1,0 0 1,0 0-1,0 0 1,-1 0-1,1-1 1,0 1-1,0 0 1,0 0-1,0 0 1,0-1-1,1 1 1,-1-1-1,1 1 1,1 0-16,0 0 0,-1-1 0,1 0 0,0 1 0,0-1 0,-1 0 0,1-1-1,0 1 1,0 0 0,3-2 0,2 0-52,1-1 0,-1 0-1,0 0 1,0-1 0,14-9-1,-8 3 16,-1-2 0,0 0 0,-1 0 0,-1-1 0,1 0 0,-2-1-1,0-1 1,-1 1 0,0-2 0,12-31 0,-32 73 161,3-10-3,2 0-1,-6 20 0,10-32-81,1 0 0,1 0 0,-1 0 0,1 0-1,-1 1 1,1-1 0,0 0 0,1 0 0,-1 0 0,1 0 0,-1 1 0,1-1-1,1 0 1,2 6 0,-3-8-13,1 1 0,0-1 1,0 0-1,0 0 0,0 0 0,0 0 0,1-1 0,-1 1 0,1 0 1,-1-1-1,1 0 0,-1 1 0,1-1 0,0 0 0,0-1 0,-1 1 0,1 0 1,0-1-1,0 1 0,0-1 0,0 0 0,0 0 0,0 0 0,3-1 0,11-1-29,0 0 0,30-8 0,-40 8-14,69-22-269,19-4-360,-94 28 648,0-1 0,0 1 1,0 0-1,1 0 0,-1 0 1,0 0-1,0 0 0,0 0 0,0 0 1,0 0-1,0 0 0,0 0 1,0 1-1,0-1 0,0 0 1,0 1-1,0-1 0,0 1 0,0-1 1,0 1-1,-1-1 0,1 1 1,0 0-1,0 0 0,0-1 1,-1 1-1,2 2 0,0 0 51,0 1-1,0 0 0,-1 0 1,0 0-1,2 8 0,-2-8 5,0-1 0,-1 1 0,1-1 1,1 0-1,-1 1 0,0-1 0,1 0 0,2 5 0,-1-6-20,-1 0 0,0 0-1,1 0 1,-1 0 0,1-1 0,0 1 0,-1-1 0,1 1-1,0-1 1,0 0 0,0 0 0,0 0 0,0-1 0,0 1-1,0-1 1,0 1 0,0-1 0,5-1 0,6 0-129,0 0 0,0-2 1,14-4-1,-17 4-353,0 1-1,1 0 1,13-1-1,-18 5-293,-6-2 738,-1 0 1,0 0-1,0 0 0,0 0 1,0 0-1,0 0 0,0 0 1,0 1-1,0-1 0,0 0 0,0 0 1,0 0-1,0 0 0,0 0 1,1 0-1,-1 0 0,0 0 1,0 1-1,0-1 0,0 0 1,0 0-1,0 0 0,0 0 1,0 0-1,0 0 0,0 0 1,0 1-1,0-1 0,0 0 1,-1 0-1,1 0 0,0 0 1,0 0-1,0 0 0,0 0 0,0 0 1,0 1-1,0-1 0,0 0 1,0 0-1,0 0 0,0 0 1,0 0-1,0 0 0,-1 0 1,1 0-1,0 0 0,0 0 1,0 0-1,0 0 0,0 0 1,0 0-1,0 1 0,0-1 1,-1 0-1,1 0 0,0 0 1,0 0-1,0 0 0,0 0 0,-1 0 1,-4 0-411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5.6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16355,'5'-2'296,"0"1"-1,1 0 0,-1 1 0,1-1 0,-1 1 0,1 0 0,-1 1 1,1-1-1,-1 1 0,1 0 0,-1 1 0,0-1 0,1 1 0,-1 0 0,8 4 1,-10-4-218,1 1 0,-1-1 1,-1 1-1,1-1 1,0 1-1,-1 0 1,1 0-1,-1 0 0,0 0 1,0 1-1,0-1 1,0 0-1,-1 1 0,1 0 1,-1-1-1,0 1 1,0 0-1,0-1 1,-1 1-1,1 0 0,-1 0 1,0 0-1,-1 5 1,0 3 20,0-1 1,-2 0 0,1 1-1,-1-1 1,-1 0 0,-7 15 0,-37 63 679,34-63-517,11-23-206,1 1 1,1 0-1,-1-1 1,0 1-1,1 0 1,0 0-1,0 0 1,-1 6-1,2-9-41,0 0 0,0-1 0,0 1-1,0 0 1,0 0 0,1-1 0,-1 1 0,0 0-1,0 0 1,0-1 0,1 1 0,-1 0-1,0-1 1,1 1 0,-1 0 0,1-1 0,-1 1-1,1-1 1,0 2 0,0-2-6,1 1 0,-1 0 0,0-1 0,1 1 0,-1-1 0,0 1 0,1-1 0,-1 0 0,0 0 0,1 0 0,-1 1 0,0-1 0,1-1-1,1 1 1,16-1-125,35-8 0,-49 8-3,-1 0 0,1-1 0,0 1 0,0-1 0,-1 0 1,1-1-1,-1 1 0,0-1 0,1 1 0,-1-1 0,-1-1 1,6-4-1,0-9-168,-7-3-113</inkml:trace>
  <inkml:trace contextRef="#ctx0" brushRef="#br0" timeOffset="1">5 134 17484,'-3'14'1688,"13"-1"-1168,4 0-224,12-3 937,9-3-601,3-1-1032,2-4 520,2-4-240,-2-8-96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6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40 14931,'-6'7'637,"-1"-1"0,1 0-1,-1 0 1,-14 10 0,-11 8 984,24-17-1363,1 0-1,0 1 1,0 0-1,0 0 1,1 0-1,0 1 1,1 0-1,0 0 1,1 1-1,-7 16 1,11-24-239,-1-1 1,1 1-1,0 0 1,0-1-1,-1 1 1,1 0-1,0-1 0,0 1 1,1 0-1,-1-1 1,0 1-1,0 0 1,1 1-1,0-2-12,-1-1 0,1 1-1,-1-1 1,1 1 0,-1-1 0,1 1-1,0-1 1,-1 1 0,1-1 0,0 1-1,-1-1 1,1 0 0,0 1 0,-1-1-1,1 0 1,0 0 0,0 0-1,-1 0 1,1 1 0,0-1 0,0 0-1,-1 0 1,1 0 0,0 0 0,0-1-1,-1 1 1,1 0 0,0 0 0,0 0-1,-1-1 1,1 1 0,0 0 0,1-1-1,4-2 15,1-1 0,0 1-1,-1-1 1,0 0 0,1 0-1,-2-1 1,10-9 0,37-44 190,-36 40-120,66-89 497,-66 91-431,-16 15-152,1 1-1,-1 0 0,0 0 0,0-1 0,1 1 0,-1 0 1,0 0-1,0 0 0,1-1 0,-1 1 0,0 0 0,0 0 1,1 0-1,-1 0 0,0 0 0,1 0 0,-1 0 0,0-1 1,1 1-1,-1 0 0,0 0 0,0 0 0,1 0 0,-1 0 0,0 0 1,1 1-1,-1-1 0,0 0 0,1 0 0,-1 0 0,0 0 1,0 0-1,1 0 0,-1 0 0,0 1 0,1-1 0,-1 0 1,0 0-1,0 0 0,0 1 0,1-1 0,-1 0 0,0 0 1,0 1-1,0-1 0,1 0 0,-1 0 0,0 1 0,0-1 0,0 0 1,0 1-1,0-1 0,0 0 0,0 1 0,0-1 0,0 0 1,0 0-1,0 1 0,0-1 0,0 0 0,0 1 0,0-1 1,0 0-1,0 1 0,0-1 0,0 0 0,0 1 0,-1-1 1,0 15 28,-1 0 1,0 0-1,-9 27 1,-2 12-14,11-44-18,-1 4-62,0 0-1,2 1 1,0 0 0,1 23-1,-1-38 74,1 0-1,0 1 0,0-1 0,0 1 1,0-1-1,0 0 0,0 1 1,0-1-1,0 1 0,0-1 1,0 0-1,0 1 0,0-1 0,1 1 1,-1-1-1,0 0 0,0 1 1,0-1-1,0 0 0,1 1 1,-1-1-1,0 0 0,0 1 0,1-1 1,-1 0-1,0 1 0,0-1 1,1 0-1,-1 0 0,0 1 1,1-1-1,-1 0 0,0 0 0,1 0 1,-1 0-1,1 1 0,-1-1 1,0 0-1,1 0 0,-1 0 1,1 0-1,-1 0 0,0 0 1,1 0-1,-1 0 0,1 0 0,-1 0 1,0 0-1,1 0 0,-1 0 1,1-1-1,-1 1 0,0 0 1,1 0-1,-1 0 0,0 0 0,1-1 1,-1 1-1,0 0 0,1 0 1,-1-1-1,0 1 0,1-1 1,21-22 60,-22 22-72,24-32 77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6.5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0 22261,'-2'2'1511,"-2"5"-1248,-1 0 0,1 0 0,1 0 0,-1 1 1,1-1-1,0 1 0,-2 12 0,-10 58 256,13-66-514,0 0 0,1 0 0,0 1-1,1-1 1,1 0 0,2 16 0,-3-27-5,0 0 0,1 0 0,-1 0 0,0 0 1,1 0-1,-1 0 0,1 0 0,-1 0 0,1 0 0,-1 0 1,1 0-1,0 0 0,-1 0 0,1 0 0,0-1 0,0 1 1,0 0-1,-1 0 0,1-1 0,0 1 0,0-1 0,0 1 1,2 0-1,-1 0 2,0-1-1,0 0 1,0 0 0,0 0-1,0 0 1,0 0 0,0 0 0,0-1-1,0 1 1,0-1 0,0 1 0,3-2-1,6-4 17,1 0 0,-1-1 0,16-11 0,-16 9 2,-7 7-13,-1 0-1,1-1 1,0 1-1,-1 1 1,1-1-1,0 0 1,0 1 0,1 0-1,-1 0 1,4 0-1,-6 1-4,0 0 1,-1 0-1,1 0 1,-1 0-1,1 0 0,-1 1 1,1-1-1,-1 1 0,1-1 1,-1 1-1,1-1 0,-1 1 1,0 0-1,1 0 1,-1 0-1,0 0 0,0 0 1,1 0-1,-1 0 0,0 0 1,0 0-1,0 1 0,-1-1 1,1 0-1,0 1 1,0-1-1,-1 0 0,1 1 1,0 2-1,2 4 7,-1 1 0,0 0 0,-1 0 0,0 0 0,0 0 0,-1 1 0,0-1 0,-2 16 0,-19 75 18,16-81-10,3-11-37,1-2-19,0 0 0,-1 0 1,1 0-1,-1 0 1,-1 0-1,1 0 0,-1-1 1,0 1-1,0-1 1,-6 8-1,9-13 32,-1 0 1,1 0-1,0 0 0,0 0 0,0 0 1,-1 0-1,1-1 0,0 1 1,0 0-1,0 0 0,0 0 0,-1 0 1,1 0-1,0 0 0,0 0 1,0 0-1,0-1 0,-1 1 1,1 0-1,0 0 0,0 0 0,0 0 1,0-1-1,0 1 0,0 0 1,0 0-1,-1 0 0,1 0 0,0-1 1,0 1-1,0 0 0,0 0 1,0 0-1,0-1 0,0 1 1,0 0-1,0 0 0,0 0 0,0-1 1,0 1-1,0 0 0,0 0 1,0 0-1,0-1 0,1 1 0,-1 0 1,0 0-1,0-15 296,3-2-291,0 0 0,12-32 0,5-7-124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6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1 19164,'0'2'1929,"-4"17"-1097,-6 4-304,-3 11 1152,-2 5-400,3 7-527,-3 6-169,5-1-208,0-1-48,6-7-200,1-4-80,3-12-272,3-10-224,4-14-801,0-8 1057,3-18-160,0-5-160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7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66 110 17100,'5'1'208,"-1"1"1,0-1-1,1 0 1,0 0-1,-1-1 1,1 1-1,-1-1 1,1 0 0,0-1-1,-1 1 1,1-1-1,-1 0 1,1 0-1,-1 0 1,1 0-1,-1-1 1,7-3-1,-7 3-85,-1 0 1,0 0-1,1 0 0,-1 0 0,0-1 0,0 1 0,0-1 0,-1 0 0,1 0 0,-1 0 0,1 0 0,-1 0 0,0 0 0,0-1 0,0 1 1,-1-1-1,1 1 0,-1-1 0,0 0 0,0 1 0,1-7 0,-2 9-92,0-1 0,0 1 0,0 0 0,0 0 0,0-1 0,0 1 0,-1 0 0,1 0 0,0 0 0,0-1 0,-1 1 0,1 0 0,-1 0 0,1 0 0,-1 0 0,0 0 0,1 0 0,-1 0 0,0 0 1,0 0-1,0 0 0,1 0 0,-1 1 0,0-1 0,0 0 0,0 0 0,0 1 0,0-1 0,-1 1 0,1-1 0,0 1 0,0 0 0,0-1 0,0 1 0,-1 0 0,1 0 0,0-1 0,0 1 0,0 0 0,-1 0 0,1 1 0,0-1 0,0 0 0,-3 1 0,-1-1 29,-1 1 1,1 1-1,0-1 0,-1 1 1,1 0-1,0 0 0,0 0 1,0 1-1,-5 3 0,-1 3-8,1 1 0,0 0 0,0 0 0,2 0 1,-1 1-1,1 1 0,-9 18 0,12-23-51,1 1 1,1 0-1,0 0 0,0 0 1,0 0-1,1 0 1,0 1-1,1-1 0,0 1 1,0 0-1,1-1 0,0 1 1,2 10-1,-2-17-1,0-1 0,0 1 1,1 0-1,-1-1 0,1 1 0,-1-1 0,1 1 0,0-1 0,0 1 0,0-1 0,0 1 0,0-1 1,0 1-1,0-1 0,0 0 0,0 0 0,0 0 0,1 0 0,-1 0 0,1 0 0,-1 0 0,0 0 1,3 1-1,-1-2-1,0 1 1,0-1-1,0 1 1,0-1-1,0 0 1,0 0-1,0-1 1,0 1-1,0-1 1,0 1-1,0-1 1,4-1-1,6-4-1,1 0 0,-1 0 0,-1-2 0,14-9 0,33-26 4,-28 20 8,38-23-1,-68 45-9,0 0 0,1 0 0,-1 0 0,0 1 0,1-1 1,-1 0-1,0 1 0,1-1 0,-1 1 0,0 0 0,1-1 0,-1 1 0,1 0 0,-1 0 1,1 0-1,-1 0 0,1 0 0,-1 0 0,1 0 0,-1 0 0,0 1 0,1-1 0,-1 1 1,1-1-1,1 2 0,-2-1 0,1 1 0,-1 0 0,0-1 0,0 1 0,0 0 0,0-1 0,-1 1 0,1 0 0,0 0 0,-1 0 0,1 0 0,-1 0 0,1 0 0,-1 0 0,0 0 0,0 0 0,0 0 0,-1 2 0,-4 39-4,3-34 3,1 1 1,0-1-1,0 0 0,1 14 1,0-23 0,0 0 0,0 0 1,0 0-1,0 0 0,0 1 0,0-1 1,0 0-1,0 0 0,0 0 0,0 0 1,0 1-1,0-1 0,1 0 1,-1 0-1,0 0 0,0 0 0,0 0 1,0 1-1,0-1 0,0 0 0,0 0 1,0 0-1,1 0 0,-1 0 0,0 0 1,0 0-1,0 1 0,0-1 0,0 0 1,1 0-1,-1 0 0,0 0 0,0 0 1,0 0-1,0 0 0,1 0 0,-1 0 1,0 0-1,0 0 0,0 0 1,0 0-1,1 0 0,-1 0 0,0 0 1,0 0-1,0 0 0,11-7 9,9-14 2,23-37 12,-19 23 0,38-39 0,-60 72-22,-1 0-1,1 0 1,0 1-1,0-1 1,0 0-1,0 1 0,1 0 1,-1-1-1,0 1 1,4-1-1,-6 2 1,1 0-1,-1 0 0,0 0 0,1 0 1,-1 0-1,0 0 0,1 0 1,-1 0-1,0 0 0,1 0 1,-1 0-1,0 0 0,1 0 1,-1 0-1,0 0 0,1 1 1,-1-1-1,0 0 0,1 0 0,-1 0 1,0 1-1,0-1 0,1 0 1,-1 0-1,0 1 0,1-1 1,2 17 5,-3-1-117,-2-1 0,1 0 0,-2 0 0,0 0 0,-1 0 0,0 0 0,-8 16 0,11-31 105,1 0 0,0 0-1,0 1 1,0-1 0,0 0-1,0 0 1,0 0 0,0 0 0,-1 0-1,1 0 1,0 0 0,0 0 0,0 0-1,0 0 1,0 0 0,0 0 0,-1 0-1,1 0 1,0 0 0,0 0 0,0 0-1,0 0 1,0 0 0,0 0 0,-1 0-1,1 0 1,0 0 0,0 0-1,0 0 1,0 0 0,0 0 0,0 0-1,0-1 1,-1 1 0,1 0 0,0 0-1,0 0 1,0 0 0,0 0 0,0 0-1,0 0 1,0 0 0,0-1 0,0 1-1,0 0 1,0 0 0,0 0 0,0 0-1,0 0 1,0 0 0,0-1-1,-1 1 1,1 0 0,0 0 0,1 0-1,-1 0 1,0 0 0,0 0 0,0-1-1,0 1 1,0 0 0,0 0 0,0 0-1,0 0 1,0 0 0,0 0 0,0-1-1,0 1 1,0-12-253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8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207 113 13131,'6'-6'1118,"20"-26"892,-26 31-1876,1 0 0,0 0 0,-1 0 0,1 0 0,0 0 0,-1 0 0,1 0 0,-1 0 0,0 0 0,1 0 0,-1 0 0,0 0 0,1 0 0,-1 0 0,0 0 0,0 0 0,0-1 0,0 1 0,0 0 0,0 0 1,0 0-1,-1 0 0,1 0 0,0 0 0,-1 0 0,1 0 0,-1 0 0,0-2 0,0 3-34,0-1 0,0 0 1,0 0-1,-1 1 0,1-1 0,0 1 1,-1-1-1,1 1 0,0 0 1,-1-1-1,1 1 0,0 0 1,-1 0-1,1 0 0,-1 0 0,1 0 1,0 0-1,-1 0 0,1 1 1,-2-1-1,-28 11 785,18-5-728,0 1 0,0 0 0,1 1 0,0 0 1,0 1-1,1 1 0,1-1 0,-1 2 0,2-1 0,-1 1 0,2 1 0,-1 0 0,1 0 1,1 1-1,-11 25 0,17-36-147,0 0-1,1 0 1,-1 0 0,0 0 0,1 0-1,-1 0 1,1 0 0,0 0 0,0 0-1,0 0 1,0 0 0,0 0 0,0 0-1,0 0 1,0 0 0,1 0 0,-1 0 0,1 0-1,0 0 1,0 0 0,0 0 0,-1-1-1,1 1 1,3 3 0,-2-4-5,0 0 0,0 0 1,0 0-1,0 0 0,0-1 0,0 1 0,1-1 1,-1 1-1,0-1 0,0 0 0,1 0 0,-1 0 1,0 0-1,0 0 0,0-1 0,1 1 1,-1 0-1,0-1 0,0 0 0,0 0 0,0 1 1,4-4-1,12-4 14,0-2-1,-1 0 1,0-2 0,-1 1-1,0-2 1,24-25 0,75-94 102,-76 83-68,-39 50-52,0-1-1,0 0 0,0 0 1,0 0-1,0 0 1,0 1-1,0-1 0,0 0 1,0 0-1,0 0 0,0 0 1,0 0-1,0 1 1,1-1-1,-1 0 0,0 0 1,0 0-1,0 0 0,0 0 1,0 0-1,0 0 1,1 1-1,-1-1 0,0 0 1,0 0-1,0 0 0,0 0 1,1 0-1,-1 0 1,0 0-1,0 0 0,0 0 1,0 0-1,1 0 0,-1 0 1,0 0-1,0 0 1,0 0-1,0 0 0,1 0 1,-1 0-1,0 0 0,0 0 1,0 0-1,0 0 1,0-1-1,1 1 0,-1 0 1,0 0-1,0 0 0,0 0 1,0 0-1,0 0 1,0 0-1,1-1 0,-1 1 1,0 10 4,0 0 0,-1 1 0,0-1 0,-5 18 0,-1 6 14,-62 363 1001,61-349-805,-4-5 31,9-32-234,0 0 0,1 0 0,0 0 0,-1 13 0,22-68-3881,-9 22 3232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8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7 13403,'2'0'265,"-1"-1"1,0 0-1,1 0 1,-1 0-1,0 1 1,1-1-1,-1 1 1,1-1-1,-1 1 0,1 0 1,1-1-1,-2 1-143,-1 0 0,1 0 0,-1 0 0,0 1 0,1-1 0,-1 0 0,0 0 0,1 0-1,-1 0 1,0 0 0,1 1 0,-1-1 0,0 0 0,0 0 0,1 1 0,-1-1 0,0 0 0,1 0-1,-1 1 1,0-1 0,0 0 0,0 1 0,1-1 0,-1 0 0,0 1 0,0-1 0,0 0 0,0 1-1,1 4 340,-1-1 0,0 0-1,0 0 1,-1 0-1,1 0 1,-3 8 0,-27 103 1926,20-81-2169,0 1 1,3 0-1,0 0 1,-1 49-1,8-81-211,0 1 0,0-1-1,0 1 1,1-1 0,-1 0 0,1 1-1,0-1 1,0 0 0,0 1 0,0-1-1,0 0 1,1 0 0,-1 0 0,1 0-1,0 0 1,0 0 0,4 3 0,-4-5-23,0 1 0,0-1 0,0 0 0,1 0 0,-1 0 0,0 0 0,1 0 0,-1-1 0,1 1 0,-1-1 0,1 1 0,-1-1 0,1 0 0,-1 0 0,1 0 0,-1 0 0,1-1 0,-1 1 0,1-1 0,-1 1 1,1-1-1,-1 0 0,0 0 0,3-1 0,0 0-50,-1 0-1,0-1 1,0 1 0,0-1 0,0 0 0,0 0 0,0 0 0,-1 0 0,1-1 0,-1 1 0,0-1 0,0 0 0,0 0-1,-1 0 1,1 0 0,-1-1 0,0 1 0,0-1 0,-1 1 0,1-1 0,-1 0 0,0 1 0,0-1 0,-1 0-1,0 0 1,0-7 0,-3-22-310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8.8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98 20028,'13'7'1833,"12"-9"-1249,3-3-264,11-4 744,1 0-248,2-3-584,-1-3-648,-12-2 416,-9 0-112,-16-2-136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49.8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88 14963,'5'-20'1514,"-2"6"-156,0 0 1,10-26-1,-13 67 1712,-17 37-2644,-2-1-1,-4-1 0,-1-2 0,-35 61 0,45-102-258,8-18-88,4-11-46,5-20-38,2 0 0,8-34 1,4-18-205,-14 74 76,0 17 97,3 6 18,13 14-19,1 0-1,33 34 0,-22-27 21,-11-16 19,-11-15 1,-12-17-2,-3 1-2,0 0 0,-1 0-1,-1 1 1,0 0 0,0 0-1,-10-8 1,-60-49-7,70 61 10,-40-30-4,44 34 3,1 0 1,0 1 0,-1-1-1,1 0 1,-1 1 0,0 0-1,0 0 1,1 0 0,-1 0-1,0 1 1,0 0 0,-6 0-1,10 0 2,-1 0-1,0 0 0,1 0 0,-1 0 1,1 0-1,-1 0 0,0 0 0,1 0 1,-1 1-1,1-1 0,-1 0 0,1 0 1,-1 1-1,1-1 0,-1 0 0,1 1 1,-1-1-1,1 1 0,-1-1 0,1 0 1,0 1-1,-1-1 0,1 1 0,0-1 1,-1 1-1,1-1 0,0 1 0,-1 0 1,1-1-1,0 1 0,0-1 0,0 1 1,0 0-1,0-1 0,0 1 0,0-1 0,0 1 1,0 0-1,0-1 0,0 1 0,0 0 1,0 1 2,1-1-1,-1 0 1,1 1 0,0-1 0,-1 1 0,1-1 0,0 0 0,0 0 0,0 1 0,0-1-1,0 0 1,0 0 0,0 0 0,0 0 0,0 0 0,3 1 0,8 4 14,-1-1-1,1-1 1,0 0 0,1-1-1,15 3 1,68 5-193,-63-8-62,50 3 43,-51-6 86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52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19 15643,'0'0'53,"-17"-16"4149,16 13-1910,14 8-802,49 29-82,-36-18-961,1-2 0,51 20 1,-70-31-402,1-1 0,0 0 0,-1 0 0,1-1 0,0 0 0,0 0 1,0-1-1,0 0 0,0-1 0,0 0 0,-1 0 0,1-1 1,0 0-1,8-4 0,2-3 44,-16 7-80,0 0 0,0 0-1,0 0 1,0 1-1,0-1 1,0 1 0,1 0-1,-1 0 1,0 0 0,1 0-1,-1 1 1,1-1 0,4 1-1,-7 0-9,-1 1 0,1-1 1,-1 1-1,1-1 0,-1 1 0,0 0 0,1-1 0,-1 1 0,1 0 1,-1-1-1,0 1 0,0 0 0,1-1 0,-1 1 0,0 0 0,0-1 1,0 1-1,0 0 0,0 0 0,0-1 0,0 1 0,0 0 0,0-1 1,0 1-1,0 0 0,0 0 0,-1-1 0,1 1 0,0 0 0,0-1 1,-1 1-1,1 0 0,0-1 0,-1 1 0,1-1 0,-1 1 0,0 0 1,-16 25-8,2-13 21,1 0 1,-2-1-1,0-1 1,0-1 0,-1 0-1,-20 9 1,-1 1 16,6-3-12,-90 53 114,99-54-94,0 0 0,-40 38 1,61-52-58,-1 1 0,1-1 0,0 1 0,0 0 0,1-1 0,-1 1 1,0 0-1,-1 5 0,3-7 10,0-1 1,0 0 0,-1 0 0,1 1-1,0-1 1,0 0 0,0 0-1,0 1 1,0-1 0,0 0-1,0 0 1,0 1 0,0-1-1,0 0 1,0 1 0,0-1-1,1 0 1,-1 0 0,0 1-1,0-1 1,0 0 0,0 0-1,0 0 1,0 1 0,1-1-1,-1 0 1,0 0 0,0 1-1,0-1 1,1 0 0,-1 0-1,0 0 1,0 0 0,1 1-1,0-1-24,0 0-1,0 0 0,1 0 0,-1 0 0,0 0 0,0-1 0,0 1 0,1 0 1,-1 0-1,0-1 0,0 1 0,0-1 0,1 0 0,47-16-2874,-48 15 2348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5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13 337 15875,'-1'2'162,"-1"1"-1,1-1 1,-1 0-1,1 1 0,0 0 1,0-1-1,0 1 1,1 0-1,-1-1 0,0 6 1,1-7-111,0 0 0,0 0 0,0 0 0,1 0 0,-1 0 0,0 0 0,1 0 0,-1 0 0,1 0 0,-1-1 0,1 1 0,-1 0 0,1 0 0,0 0 1,-1 0-1,1-1 0,0 1 0,0 0 0,-1-1 0,1 1 0,0 0 0,0-1 0,0 1 0,0-1 0,0 1 0,0-1 0,0 0 0,0 1 0,0-1 0,2 0 0,2 1 120,0 0 0,1-1 0,-1 0 0,0 0 0,0 0 0,1-1-1,-1 1 1,0-1 0,0-1 0,0 1 0,8-4 0,8-4 344,26-14 0,-38 18-372,6-4-52,0-1 0,-1-1 0,0 0 0,-1 0 0,0-2 0,0 1 0,-1-2 0,-1 1 0,-1-2 0,0 0 0,0 0 0,-2 0 1,0-1-1,-1 0 0,0-1 0,-1 0 0,4-22 0,-9 35-90,-1-1 0,1 1 1,-1-1-1,0 1 0,0-1 1,-1 0-1,1 1 0,-1 0 1,0-1-1,0 1 0,-3-8 1,3 11-3,1 0 0,-1 0 1,0 0-1,1-1 0,-1 1 0,0 1 1,0-1-1,0 0 0,0 0 0,0 0 1,0 0-1,0 1 0,0-1 0,0 0 1,0 1-1,0-1 0,0 1 0,-2-1 1,2 0-2,-1 1 1,0 0 0,0 0-1,1 0 1,-1 1 0,0-1 0,1 0-1,-1 1 1,0-1 0,1 1-1,-1-1 1,0 1 0,1 0 0,-1 0-1,1-1 1,-1 1 0,0 2-1,-10 6-18,0 1-1,1 0 1,1 0-1,0 2 0,0-1 1,1 1-1,-14 24 0,8-7-19,1 0-1,-17 49 1,26-65 26,1 0 1,1 0-1,0 1 0,1-1 1,-1 17-1,2-27 11,1 0 0,0 1 0,1-1 0,-1 0 0,1 1 0,-1-1-1,1 0 1,0 0 0,0 0 0,0 1 0,0-1 0,1 0 0,0 0 0,-1-1 0,1 1 0,0 0-1,0-1 1,0 1 0,1-1 0,-1 1 0,0-1 0,1 0 0,0 0 0,0 0 0,-1 0-1,7 2 1,0-1-1,0-1-1,0 0 1,0 0-1,1-1 0,-1 0 1,1 0-1,-1-1 1,0-1-1,1 0 0,-1 0 1,0 0-1,1-1 1,-1-1-1,14-5 0,14-7-11,-1-1 0,37-23 0,-67 36 15,27-18-28,0-1-1,-2-2 1,-1 0 0,-2-3 0,28-30 0,-49 52-11,-7 9 27,-2 4 7,0-1 0,-1 0 1,0 1-1,-5 6 1,-9 24 73,13-26-43,0-1 21,1-1-1,-1 1 1,2 0 0,-2 12 0,4-21-37,-1-1 1,1 1-1,0-1 1,0 1-1,0-1 1,0 1-1,0-1 1,0 1 0,0-1-1,1 1 1,-1-1-1,0 1 1,1-1-1,-1 1 1,1-1 0,0 0-1,-1 1 1,1-1-1,0 0 1,0 0-1,0 1 1,0-1-1,0 0 1,0 0 0,0 0-1,0 0 1,1 0-1,-1 0 1,0-1-1,0 1 1,1 0 0,-1-1-1,1 1 1,-1-1-1,1 1 1,-1-1-1,0 0 1,3 1-1,5-1 21,1 0 0,-1-1 0,1 0-1,-1 0 1,0-1 0,0 0 0,14-6-1,64-29 17,-81 34-47,51-25-59,-33 14-37,1 2 1,0 1-1,1 1 1,34-8-1,-59 17 90,0 1 0,0 0-1,-1 0 1,1 0-1,0 0 1,0 0 0,0-1-1,0 1 1,0 1 0,0-1-1,-1 0 1,1 0-1,0 0 1,0 0 0,0 1-1,0-1 1,-1 0 0,1 1-1,0-1 1,0 1-1,0-1 1,-1 1 0,1-1-1,0 1 1,-1-1-1,1 1 1,0 0 0,-1-1-1,1 1 1,-1 0 0,1-1-1,-1 1 1,0 0-1,1 0 1,-1 0 0,0-1-1,1 1 1,-1 0-1,0 0 1,0 0 0,0 0-1,0 0 1,0-1 0,0 3-1,0 5-3,0 0 0,-1 0 1,0 1-1,-2 8 0,-1 5 63,4-20-49,0-1 1,0 1-1,0-1 1,0 1-1,0-1 1,1 1-1,-1-1 1,0 1 0,1-1-1,-1 1 1,1-1-1,0 1 1,-1-1-1,1 0 1,0 1-1,0-1 1,0 0 0,0 0-1,0 0 1,0 0-1,0 1 1,0-1-1,1-1 1,-1 1-1,0 0 1,1 0-1,-1 0 1,0-1 0,1 1-1,-1-1 1,1 1-1,-1-1 1,1 1-1,-1-1 1,1 0-1,-1 0 1,1 0-1,1 0 1,8 0-122,0 0 0,1-1 0,-1-1 0,14-3 0,-11 2-200,98-23-4023,-101 25 3205,-12 4 63,0-3 1016,0 1 0,0-1 0,-1 1 1,1-1-1,0 0 0,0 0 0,-1 0 0,1 0 1,0 0-1,-1 0 0,1 0 0,0 0 0,-2-1 1,-11-5 42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54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253 46 14371,'1'-1'236,"0"1"-1,0-1 1,0 1-1,-1-1 1,1 0 0,0 0-1,0 1 1,-1-1-1,1 0 1,0 0-1,-1 0 1,1 0 0,-1 1-1,1-1 1,-1 0-1,0 0 1,1 0 0,-1 0-1,0 0 1,1 0-1,-1-2 1,0 3-96,-1-1 0,1 0 0,-1 0 1,1 1-1,0-1 0,-1 0 0,1 1 0,-1-1 0,0 1 1,1-1-1,-1 1 0,1-1 0,-1 1 0,0-1 0,1 1 1,-1-1-1,0 1 0,0 0 0,1-1 0,-1 1 0,-1 0 1,-7-3 347,-1 1 0,0 1 0,-15-2 1,15 3-503,-4-2 164,2 0 61,0 1-1,0 1 1,0 0-1,-15 1 1,23 0-172,0 0 0,0 0 0,1 0-1,-1 0 1,0 1 0,1-1 0,-1 1 0,1 0 0,-1 0 0,1 0 0,0 1 0,0-1 0,0 1 0,0 0 0,0-1-1,1 1 1,-3 5 0,0-1-25,0 0-1,1 1 0,0 0 0,0 0 0,1 0 0,0 0 1,0 0-1,-2 16 0,5-24-13,0 0 1,0 0-1,0 1 1,0-1-1,0 0 1,0 0-1,0 1 1,0-1-1,0 0 1,0 0-1,0 1 1,0-1-1,0 0 0,0 0 1,0 0-1,0 1 1,0-1-1,0 0 1,0 0-1,0 0 1,1 1-1,-1-1 1,0 0-1,0 0 1,0 0-1,0 1 1,1-1-1,-1 0 0,0 0 1,0 0-1,0 0 1,0 0-1,1 0 1,-1 1-1,0-1 1,0 0-1,1 0 1,-1 0-1,0 0 1,0 0-1,1 0 0,-1 0 1,0 0-1,0 0 1,0 0-1,1 0 1,-1 0-1,0 0 1,0 0-1,1 0 1,-1 0-1,0 0 1,0 0-1,0-1 0,1 1 1,-1 0-1,0 0 1,0 0-1,0 0 1,1 0-1,-1-1 1,0 1-1,0 0 1,0 0-1,0 0 1,1 0-1,-1-1 0,15-10 29,-14 10-26,37-34 69,-38 34-68,1-15-464,-14-18-662,12 26 835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55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1 16724,'-4'7'8122,"-6"13"-6773,-10 55-758,-17 127 1,10 78-666,18-179 220,3-72-96,6-29-49,0 0 0,0 0-1,0 1 1,0-1 0,0 0-1,0 0 1,0 0 0,0 0-1,0 0 1,0 0 0,0 0 0,0 0-1,0 1 1,0-1 0,0 0-1,0 0 1,-1 0 0,1 0-1,0 0 1,0 0 0,0 0-1,0 0 1,0 0 0,0 0 0,0 0-1,0 0 1,-1 1 0,1-1-1,0 0 1,0 0 0,0 0-1,0 0 1,0 0 0,0 0-1,0 0 1,-1 0 0,1 0-1,0 0 1,0 0 0,0 0 0,0 0-1,0-1 1,0 1 0,0 0-1,-1 0 1,1 0 0,0 0-1,0 0 1,0 0 0,0 0-1,0 0 1,0 0 0,0 0-1,0 0 1,0 0 0,-1-1 0,-4-16 14,0-14-11,2 0 0,1-1 0,1 1 0,6-50 0,4 12-1,18-68 0,-17 95-9,20-52 1,-25 82-2,0 0 1,1 0-1,0 1 0,0-1 0,1 2 0,1-1 0,0 1 0,18-18 1,-22 25 1,0 0 1,1 0 0,-1 0 0,1 1 0,-1 0-1,1 0 1,0 0 0,0 0 0,0 1 0,0 0-1,0 0 1,0 0 0,0 0 0,0 1 0,0 0-1,0 0 1,0 1 0,0-1 0,0 1 0,0 0-1,0 0 1,0 1 0,0 0 0,6 2 0,1 2-4,0 0 1,0 1 0,0 0 0,-1 1-1,0 0 1,-1 1 0,19 20 0,-28-28 8,1 1 0,-1-1 0,0 1 0,1-1 0,-1 1 0,0 0 0,0 0 0,0 0 0,-1-1 0,1 1 0,0 0 0,-1 0 0,1 0 0,-1 0 0,0 0 0,0 0 0,1 0 0,-1 1 0,-1-1 0,1 0 0,0 0 0,0 0 0,-1 0 0,1 0 0,-1 0 0,0-1 0,1 1 0,-1 0 1,0 0-1,0 0 0,0 0 0,0-1 0,-1 1 0,-2 2 0,-4 5 33,-1-1 0,0 0 1,-1 0-1,-18 10 1,18-11-10,-5 2 8,1 0 1,-1-1-1,-1 0 0,1-2 0,-1 0 1,-1 0-1,1-2 0,-1 0 0,1-1 0,-26 2 1,38-5-50,1 0 1,-1-1-1,1 1 1,-1-1 0,1 0-1,-1 0 1,1 0 0,-1-1-1,1 1 1,-5-3-1,8 3-25,-1 1 0,0 0-1,1-1 1,-1 1-1,1-1 1,-1 1-1,1-1 1,-1 1-1,1-1 1,-1 0-1,1 1 1,-1-1 0,1 0-1,0 1 1,-1-1-1,1 0 1,0 1-1,0-1 1,0 0-1,-1 0 1,1 0-1,1 0-61,-1 0-1,0 0 1,1 0-1,-1 0 1,0 0-1,1 0 0,0 0 1,-1 0-1,1 0 1,0 0-1,-1 0 1,1 0-1,0 1 0,0-1 1,-1 0-1,1 1 1,0-1-1,0 0 1,2 0-1,33-17-1126,-13 9 457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56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 17564,'0'-1'126,"1"1"0,-1-1 1,1 1-1,0-1 0,-1 1 0,1-1 1,0 1-1,-1-1 0,1 1 0,0 0 1,-1-1-1,1 1 0,0 0 1,0 0-1,-1 0 0,1-1 0,0 1 1,0 0-1,-1 0 0,1 0 0,0 0 1,1 0-1,-1 1-43,-1-1-1,0 1 1,1-1 0,-1 1-1,1-1 1,-1 1-1,0 0 1,0-1 0,1 1-1,-1-1 1,0 1 0,0 0-1,0-1 1,0 1 0,1 0-1,-1-1 1,0 1-1,0-1 1,0 1 0,-1 0-1,1 0 1,-9 44 1432,8-40-1403,-26 82 623,-3-1-1,-3-2 1,-50 87-1,77-158-670,4-8-27,-1 1 0,0-1 0,0 0 1,0 0-1,0-1 0,-5 6 0,19-48 2,12-40-448,-4-1 0,17-140 0,-32 299 180,-3-27 222,4 0 1,1 0 0,3 0 0,23 74 0,-14-58 25,-34-90 58,-3-23-49,-70-148 23,59 135-84,-44-66 0,87 136 7,0 0 1,2 0-1,-1-2 0,2 0 0,27 16 0,-33-21-28,1 1-1,0-2 0,1 1 1,-1-1-1,1-1 0,0 0 1,0-1-1,21 3 0,-10-8-23,-6-13-36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16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413 37 13851,'17'-14'1910,"9"-9"1096,-53 56 3337,-20 16-4995,0 0-1122,-254 301-1064,300-348 673,-1 0 1,1-1 0,-1 1 0,1 0-1,-1 0 1,0-1 0,0 1 0,0-1-1,0 1 1,0-1 0,-3 2 0,5-3 125,0 0 1,-1 0-1,1 0 1,0 0 0,0 0-1,-1 0 1,1 0 0,0-1-1,-1 1 1,1 0 0,0 0-1,0 0 1,-1 0 0,1 0-1,0 0 1,0-1-1,-1 1 1,1 0 0,0 0-1,0 0 1,-1 0 0,1-1-1,0 1 1,0 0 0,0 0-1,0-1 1,-1 1 0,1 0-1,0 0 1,0-1-1,0 1 1,-3-20-491,3-11-440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17.3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 14755,'10'-7'2105,"2"6"-1153,3 7-240,1 4 1296,2 7-559,4 1-193,2 4-336,0 1-128,5-2-272,0-2-95,-1-6-249,1-3-208,0-6-705,-2-2 1258,2-5-585,2-3-25,-5-4-63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17.7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5 19580,'1'-1'50,"-1"1"-1,0 0 0,0-1 1,1 1-1,-1 0 1,0 0-1,1-1 0,-1 1 1,0 0-1,1 0 1,-1 0-1,0-1 0,1 1 1,-1 0-1,0 0 1,1 0-1,-1 0 0,0 0 1,1 0-1,-1 0 1,1 0-1,-1 0 0,0 0 1,1 0-1,-1 0 1,1 0-1,-1 0 0,0 0 1,1 0-1,-1 0 0,0 1 1,1-1-1,-1 0 1,0 0-1,1 0 0,-1 1 1,0-1-1,1 0 1,-1 0-1,0 1 0,0-1 1,1 0-1,-1 0 1,0 1-1,0-1 0,0 0 1,1 1-1,-1-1 1,0 0-1,0 1 0,0-1 1,0 1-1,0-1 1,0 0-1,0 1 0,1-1 1,-1 0-1,0 1 1,-1-1-1,1 1 0,0 0 1,-7 30 1323,5-24-1044,-93 236 1756,45-124-1411,49-118-657,-7 17-32,5-14-124,2-13-108,7-54-813,20-85-1,-20 118 866,0 8 100,-1 17 73,1 13 51,3 22 48,6 37 1,2 5 54,34 83 834,-68-168-512,-27-40-292,3-2 0,3-2 0,-36-68 0,56 88 125,18 32-102,7 7-74,64 34 77,-44-21-615,2-1 0,31 10-1,-45-19 328,0-2-1,1 1 0,-1-2 1,1 0-1,28 0 0,18-3-266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19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29 223 18252,'11'-15'1708,"-25"67"2279,9-28-3551,3-19-361,-14 72 360,15-71-416,0 1 0,1-1-1,0 0 1,0 1 0,0-1-1,1 0 1,0 1 0,0-1-1,4 12 1,-4-16 5,0-1 0,-1 1 1,1 0-1,0-1 0,0 1 0,1-1 0,-1 1 1,0-1-1,0 0 0,1 1 0,-1-1 1,1 0-1,-1 0 0,1 0 0,-1 0 0,1 0 1,0 0-1,0-1 0,-1 1 0,1 0 0,0-1 1,0 1-1,0-1 0,-1 0 0,1 0 0,0 0 1,0 0-1,0 0 0,0 0 0,0 0 1,0 0-1,-1-1 0,1 1 0,0-1 0,0 1 1,3-3-1,2 0 77,-1 0 0,1-1 0,-1 1 0,0-1 0,0-1 0,0 1 0,10-12 0,-7 7-17,-1 0 0,-1-1 0,0-1 0,-1 1 0,1-1 0,-2 0 0,0 0 0,0-1 0,-1 1 0,-1-1 0,1 0-1,-2 0 1,2-18 0,-6 22-42,-1 8-16,-4 11-8,6-8-20,0 1 0,1-1 0,-1 0 0,0 1 0,1-1 0,0 1 1,0-1-1,0 0 0,0 1 0,1-1 0,-1 0 0,1 1 0,0-1 1,0 0-1,0 1 0,0-1 0,1 0 0,-1 0 0,1 0 0,0 0 1,0 0-1,0-1 0,0 1 0,0-1 0,0 1 0,1-1 0,0 0 1,-1 0-1,1 0 0,0 0 0,0 0 0,0 0 0,0-1 0,0 0 1,0 1-1,0-1 0,1 0 0,-1-1 0,0 1 0,1-1 0,-1 1 0,1-1 1,-1 0-1,0 0 0,1 0 0,-1-1 0,4 0 0,2-1 1,1-1-1,-1 0 0,0 0 0,0-1 1,0 0-1,-1-1 0,1 0 1,-1 0-1,-1-1 0,1 0 0,10-11 1,-12 12 10,0-1 1,-1 1 0,0-1-1,0-1 1,-1 1 0,0-1-1,0 0 1,0 0-1,-1 0 1,0 0 0,0-1-1,-1 1 1,0-1 0,1-10-1,-3 19-8,0-1 0,0 0-1,0 0 1,0 0 0,0 0 0,-1 0-1,1 0 1,0 1 0,0-1-1,0 0 1,0 0 0,-1 0 0,1 0-1,0 0 1,0 0 0,0 0-1,0 0 1,-1 0 0,1 0 0,0 0-1,0 0 1,0 0 0,-1 0-1,1 0 1,0 0 0,0 0 0,0 0-1,-1 0 1,1 0 0,0-1-1,0 1 1,0 0 0,0 0 0,0 0-1,-1 0 1,1 0 0,0 0-1,0 0 1,0-1 0,0 1-1,0 0 1,0 0 0,-1 0 0,1 0-1,0-1 1,0 1 0,0 0-1,0 0 1,0 0 0,0 0 0,0-1-1,0 1 1,0 0 0,0 0-1,0 0 1,0-1 0,0 1 0,0 0-1,0 0 1,0 0 0,0-1-1,0 1 1,0 0 0,0 0 0,0 0-1,-9 10 13,1 2-9,1 0 0,0 1 0,-9 21 0,13-27-12,1 1 0,0-1 0,0 1 0,0-1 0,1 1-1,0 0 1,0 0 0,1 9 0,0-15 4,1 0 1,-1 0-1,1-1 1,0 1-1,0 0 0,-1-1 1,1 1-1,1-1 1,-1 1-1,0-1 0,0 1 1,0-1-1,1 0 1,-1 1-1,1-1 0,-1 0 1,1 0-1,-1 0 1,1 0-1,0-1 0,-1 1 1,1 0-1,0-1 1,0 1-1,-1-1 0,1 1 1,2-1-1,10 2-12,-1 0 0,25 0 0,-21-2 17,-10 0-4,32 1 20,-1 2 0,0 2 0,74 18 0,-111-26 320,-5-5-139,-10-15 5,8 14-75,-15-27 109,0-1-1,3-1 1,-15-44 0,32 82-249,1-1 0,0 1-1,0 0 1,-1-1 0,1 1 0,0 0 0,0-1 0,0 1 0,0-1 0,0 1 0,0 0 0,-1-1-1,1 1 1,0 0 0,0-1 0,0 1 0,0-1 0,0 1 0,1 0 0,-1-1 0,0 1 0,0-1-1,0 1 1,0 0 0,0-1 0,0 1 0,1 0 0,-1-1 0,0 1 0,0 0 0,0-1 0,1 1-1,-1 0 1,0-1 0,1 1 0,-1 0 0,0 0 0,1-1 0,-1 1 0,0 0 0,1 0 0,-1 0-1,0 0 1,1-1 0,-1 1 0,0 0 0,1 0 0,-1 0 0,1 0 0,-1 0 0,0 0 0,1 0-1,-1 0 1,1 0 0,-1 0 0,0 0 0,1 0 0,-1 0 0,1 0 0,-1 1 0,1-1 0,31 12-1378,-21-7 906,-6-4 209,0 1 0,0-1 0,0 0-1,0 0 1,1 0 0,-1 0 0,0-1-1,0 0 1,1 0 0,-1-1 0,0 0-1,6-1 1,-3 0 45,0-1 0,-1 0 0,0-1-1,0 0 1,0 0 0,0 0 0,9-8 0,-12 8 319,0 1 0,1 0 0,0 0 1,-1 0-1,1 1 0,0-1 0,0 1 0,0 0 1,1 1-1,-1-1 0,0 1 0,10-1 1,-11 2-3,0 0 0,0 1 1,1-1-1,-1 1 0,0 0 1,0 0-1,0 1 0,0-1 1,0 1-1,0 0 0,0 0 1,-1 0-1,1 0 0,-1 1 1,0 0-1,6 5 0,-4-3-9,0 1 1,-1-1-1,0 1 0,0 0 0,-1 0 0,1 1 1,-1-1-1,0 1 0,-1-1 0,0 1 0,0 0 0,-1 0 1,1 0-1,-1 0 0,0 11 0,-1-9-15,0 1-1,-1 0 0,0-1 1,-1 1-1,1-1 1,-2 1-1,1-1 1,-2 0-1,1 0 1,-9 16-1,11-24-43,1 0 1,-1 0-1,1 0 1,-1 0-1,0 0 1,1 0-1,-1 0 1,0 0-1,0-1 1,0 1-1,1 0 1,-1 0-1,0-1 1,-2 2-1,3-2-8,-1 0-1,1 0 1,0-1-1,-1 1 1,1 0-1,0 0 1,0 0-1,-1 0 1,1-1-1,0 1 1,0 0 0,0 0-1,-1-1 1,1 1-1,0 0 1,0 0-1,0-1 1,-1 1-1,1 0 1,0-1-1,0 1 1,0 0-1,0-1 1,0 1-1,0 0 1,0-1-1,0 1 1,0 0-1,0-1 1,0 1-1,0-1 1,2-36 350,4-10-125,-1 11-35,-1-1 1,-2-65 0,-3 96-16,-1 11-91,4 17-49,-1-20-48,-1 0 1,1-1-1,0 1 1,-1 0 0,1-1-1,0 1 1,0 0-1,0-1 1,1 1-1,-1-1 1,0 0 0,0 1-1,1-1 1,-1 0-1,1 0 1,-1 0-1,1 0 1,0 0 0,-1 0-1,1 0 1,0 0-1,3 0 1,-2 0-2,1-1 1,-1 0-1,0 0 1,0-1-1,1 1 1,-1-1-1,0 1 1,0-1 0,0 0-1,0 0 1,0 0-1,4-3 1,6-3 8,-1-1 1,0 0-1,-1-1 1,21-20 0,34-48 106,-47 52-97,-30 53-43,7-14 11,0-3 13,-7 16-9,2 1 0,0 0 0,2 1 0,-5 36-1,12-63 15,0 0-1,0 1 0,-1-1 0,1 0 0,0 0 1,1 0-1,-1 0 0,0 0 0,1 0 0,-1 0 1,1 0-1,0 0 0,-1 0 0,1 0 0,0 0 1,0 0-1,0 0 0,1-1 0,1 4 0,-1-4 0,0 0 0,0 0 0,0 0 0,0-1-1,0 1 1,0-1 0,0 1 0,1-1 0,-1 1-1,0-1 1,0 0 0,0 0 0,0 0 0,1-1-1,-1 1 1,0 0 0,0-1 0,0 1 0,4-2-1,21-8 6,-1-1-1,0 0 1,39-25-1,-38 20 1,2 0 0,43-15-1,-66 29-7,0 0-1,0 1 0,0-1 1,0 1-1,1 0 1,6 1-1,-11 0 2,-1 0 1,0 0-1,1 0 0,-1 0 0,0 0 1,1 1-1,-1-1 0,0 1 0,0-1 1,1 1-1,-1-1 0,0 1 0,0 0 0,0-1 1,0 1-1,1 0 0,-1 0 0,-1 0 1,1 0-1,0 0 0,0 0 0,0 0 1,0 0-1,-1 0 0,1 0 0,0 0 0,-1 1 1,1-1-1,-1 0 0,0 1 0,1-1 1,-1 0-1,0 2 0,1 7-6,-1-1 0,0 1 0,-3 18 0,-1 1 19,4-29-9,0 1-1,0-1 1,0 0-1,0 1 1,0-1-1,0 0 1,0 0-1,0 1 1,0-1-1,0 0 1,0 1-1,0-1 1,0 0-1,0 0 1,1 1-1,-1-1 1,0 0-1,0 1 1,0-1-1,0 0 1,0 0-1,1 1 1,-1-1-1,0 0 1,0 0-1,0 0 1,1 1-1,-1-1 1,0 0-1,0 0 1,1 0-1,-1 0 1,0 1-1,0-1 1,1 0-1,-1 0 1,1 0-1,12-4 33,12-15 4,16-18-3,24-20-12,-58 52-53,0 0 1,1 0-1,-1 1 1,1 0 0,0 0-1,0 1 1,13-4-1,-19 7 20,0-1 0,0 1-1,0 0 1,0-1 0,0 1 0,0 0-1,0 0 1,0 1 0,0-1-1,0 0 1,0 1 0,0-1-1,0 1 1,0-1 0,0 1-1,0 0 1,0 0 0,-1 0-1,1 0 1,0 0 0,-1 0-1,1 1 1,0-1 0,-1 1-1,0-1 1,1 1 0,-1-1-1,0 1 1,0 0 0,0-1 0,0 1-1,0 0 1,0 0 0,0 0-1,-1 0 1,1 0 0,0 3-1,1 7-145,1 1 0,-2 0 0,0-1 0,-1 22-1,0-24-159,1-8-130,1-9 305,2-12-41,-1-6-145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0.0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22 20188,'-1'-11'2321,"-2"4"-1649,1 4 1568,4 6-1855,-2 0-329,-2 1-104,1 2-225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1.4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132 446 18860,'0'-11'1382,"1"6"-883,-1 0 1,0 0-1,-1 0 1,1 0-1,-1 0 1,-3-10-1,4 15-439,0-1-1,0 1 1,-1-1-1,1 1 1,0 0-1,0-1 1,-1 1-1,1 0 1,-1-1-1,1 1 1,0 0-1,-1-1 1,1 1-1,-1 0 0,1 0 1,0 0-1,-1-1 1,1 1-1,-1 0 1,1 0-1,-1 0 1,1 0-1,-1 0 1,1 0-1,-1 0 1,1 0-1,-1 0 1,1 0-1,-1 0 0,1 0 1,-1 0-1,1 0 1,-1 0-1,1 1 1,0-1-1,-1 0 1,1 0-1,-1 0 1,1 1-1,0-1 1,-1 0-1,1 1 1,-1-1-1,1 0 1,-1 1-1,-18 18 267,9-6-312,1 0 0,0 0 0,0 1 0,-10 26 0,16-32-15,0 0 0,0 0 0,1-1 0,1 1 0,-1 0 0,1 1 0,1-1 0,-1 0 0,1 0 0,1 0 0,1 12 0,-1-17-7,0 1 0,0-1 0,0 0-1,1 0 1,-1 0 0,1 0 0,0 0 0,-1 0 0,1 0 0,1-1 0,-1 1 0,0-1 0,1 1 0,-1-1 0,1 0-1,0 0 1,-1 0 0,1 0 0,0-1 0,0 1 0,6 1 0,5 2-45,0-1 0,0-1 1,28 3-1,-6-1-14,-35-5 70,0 0 1,0 0-1,0 0 1,0 0-1,0 0 1,0 0-1,-1 1 1,1-1-1,0 0 1,0 1 0,0-1-1,0 0 1,0 1-1,-1-1 1,1 1-1,0-1 1,0 1-1,-1 0 1,1-1-1,0 1 1,-1 0-1,1-1 1,-1 1-1,1 0 1,-1 0 0,1 0-1,-1-1 1,0 1-1,1 0 1,-1 0-1,0 0 1,0 0-1,1 0 1,-1 0-1,0 0 1,0 0-1,0-1 1,0 1-1,0 0 1,-1 0 0,1 0-1,0 0 1,0 0-1,0 0 1,-1 0-1,1 0 1,0-1-1,-1 1 1,1 0-1,-1 0 1,0 0 0,-4 7 42,0 0 1,0-1-1,-1 0 1,-8 8-1,10-11-29,-11 12 124,-34 27 1,44-38-127,-1-1 1,0 0 0,-1 0 0,1-1-1,-1 0 1,1 0 0,-1 0 0,0-1-1,-13 3 1,19-5-18,0 0-1,0 1 1,0-1-1,0 0 1,0 0-1,0 0 1,0 0-1,0 0 1,0 0-1,0 0 1,1 0-1,-1 0 1,0-1-1,0 1 1,0 0-1,0-1 1,0 1-1,0 0 1,0-1-1,0 1 1,1-1-1,-1 1 1,0-1-1,0 0 1,1 1-1,-1-1 1,0 0-1,1 0 1,-1 1-1,1-1 1,-1 0-1,1 0 1,-1 0-1,1 0 1,-1 1-1,1-1 1,0 0-1,0 0 1,-1 0-1,1 0 1,0 0-1,0 0 1,0 0-1,0 0 1,0 0-1,0 0 1,1-1-1,0-5-26,0 1 0,1 0 0,0 0 0,0 0-1,0 1 1,4-7 0,4-7-51,1 2 1,1-1-1,1 1 1,22-22-1,68-58-142,-35 35 141,-29 27 53,-21 20 73,-2-1 0,1 0 0,-2-2 0,16-21 0,-22 17 145,-9 22-182,0 0 0,0-1 0,0 1 0,1 0 0,-1-1 0,0 1 0,0-1 0,0 1 0,0 0 0,0-1-1,0 1 1,0-1 0,0 1 0,0 0 0,0-1 0,0 1 0,0-1 0,-1 1 0,1 0 0,0-1 0,0 1 0,0 0 0,0-1-1,-1 1 1,1 0 0,0-1 0,0 1 0,-1 0 0,1-1 0,0 1 0,-1 0 0,1 0 0,0-1 0,-1 1 0,1 0 0,0 0-1,-1 0 1,1-1 0,0 1 0,-1 0 0,1 0 0,-1 0 0,1 0 0,0 0 0,-1 0 0,1 0 0,-1 0 0,1 0-1,0 0 1,-1 0 0,1 0 0,-1 0 0,1 0 0,0 0 0,-1 0 0,1 1 0,0-1 0,-1 0 0,1 0 0,-1 0 0,1 1-1,-1-1 1,0 9 5,0 2 66,0-11-43,1 1-1,-1 0 0,1 0 0,-1 0 0,1 0 1,0 0-1,-1 1 0,1-1 0,0 0 0,0 0 0,0 0 1,0 0-1,0 0 0,0 2 0,4-3 547,5-8-291,-8 7-280,0 0 1,0 0 0,-1-1-1,1 1 1,0 0 0,-1 0-1,1 0 1,-1 0 0,1-1-1,-1 1 1,0 0 0,0-1-1,1 1 1,-1 0 0,0-3-1,0 3-11,-1 1 1,1-1-1,0 0 0,0 1 1,-1-1-1,1 0 0,0 1 0,-1-1 1,1 1-1,-1-1 0,1 1 0,-1-1 1,1 1-1,-1-1 0,1 1 1,-1-1-1,1 1 0,-1-1 0,0 1 1,1 0-1,-1 0 0,0-1 1,1 1-1,-1 0 0,0 0 0,1 0 1,-1-1-1,0 1 0,1 0 0,-1 0 1,0 0-1,0 0 0,1 0 1,-2 1-1,-1-1 2,0 1-1,-1-1 1,1 1 0,0 0-1,0 1 1,-1-1 0,1 0-1,0 1 1,0 0 0,1 0-1,-1-1 1,0 2 0,0-1 0,1 0-1,0 0 1,-1 1 0,-2 3-1,-1 3 9,0-1 0,0 1-1,1 0 1,-7 14 0,11-19-6,-1 0 1,1 0 0,-1 0 0,1 1-1,0-1 1,1 0 0,-1 1 0,1-1 0,0 0-1,0 1 1,0-1 0,2 9 0,-2-12-4,1 1 1,0 0 0,0 0-1,0-1 1,0 1-1,0-1 1,0 1 0,0-1-1,0 1 1,0-1 0,1 0-1,-1 0 1,1 0-1,-1 1 1,1-1 0,-1-1-1,1 1 1,0 0 0,-1 0-1,1 0 1,0-1-1,0 1 1,0-1 0,-1 0-1,1 1 1,0-1 0,0 0-1,0 0 1,0 0-1,-1 0 1,1-1 0,0 1-1,2-1 1,20-3 4,0-1 0,0-1 1,0-2-1,27-12 0,-21 8 4,54-14 0,-80 25-9,-1 1 0,0-1 0,1 1 0,-1-1 0,1 1 0,-1 0 1,0 0-1,1 0 0,-1 1 0,1-1 0,4 3 0,-7-3 0,0 1-1,0 0 0,0 0 0,0-1 0,0 1 1,0 0-1,0 0 0,0 0 0,0 0 1,-1 0-1,1 0 0,0 1 0,-1-1 1,1 0-1,-1 0 0,1 0 0,-1 1 0,0-1 1,1 0-1,-1 0 0,0 1 0,0-1 1,0 0-1,0 0 0,0 1 0,0-1 1,0 0-1,0 1 0,-1-1 0,1 0 0,0 0 1,-2 2-1,-5 13 12,3-11 19,5-10 25,6-16-35,1 0 1,14-26-1,-6 13-41,-10 19-88,1 1 1,0 0 0,1 0 0,0 0 0,1 1 0,1 0 0,0 0 0,15-13-1,268-209-1157,-282 229 1274,-8 7 21,-12 16 45,2-3-49,-9 16 84,2 2 1,2-1 0,1 2-1,-11 50 1,18-62-46,1 0 1,0 0-1,2 0 0,1 0 0,0 1 0,2-1 1,0 0-1,8 32 0,5-13 50,-15-39-112,1 1 1,0 0-1,0 0 1,0 0-1,0-1 1,0 1-1,1-1 0,-1 1 1,0-1-1,1 1 1,-1-1-1,1 0 1,0 1-1,-1-1 1,1 0-1,3 1 0,-5-2-3,1 0-1,-1 0 0,0 1 0,0-1 1,0 0-1,1 0 0,-1 0 0,0 0 0,0 0 1,0 0-1,1-1 0,-1 1 0,0 0 1,0 0-1,0 0 0,1 0 0,-1 0 1,0 0-1,0 0 0,0 0 0,1 0 0,-1 0 1,0-1-1,0 1 0,0 0 0,0 0 1,0 0-1,1 0 0,-1 0 0,0-1 1,0 1-1,0 0 0,0 0 0,0 0 0,0-1 1,0 1-1,0 0 0,0 0 0,0 0 1,0-1-1,1 1 0,-1 0 0,-2-15-45,-8-14-80,-19-33-342,-71-109 0,51 91 621,49 80-145,0 0 0,-1 0 0,1 0 0,0-1 0,0 1 0,0 0 0,0-1 0,-1 1-1,1 0 1,0 0 0,0-1 0,0 1 0,0 0 0,0 0 0,0-1 0,0 1 0,0 0 0,0-1 0,0 1-1,0 0 1,0-1 0,0 1 0,0 0 0,0 0 0,0-1 0,0 1 0,0 0 0,1-1 0,-1 1 0,0 0 0,0 0-1,0-1 1,0 1 0,1 0 0,-1 0 0,0 0 0,0-1 0,0 1 0,1 0 0,-1 0 0,0 0 0,0 0-1,1-1 1,-1 1 0,0 0 0,0 0 0,1 0 0,-1 0 0,0 0 0,1 0 0,-1 0 0,0 0 0,1 0 0,-1 0-1,0 0 1,1 0 0,20 1-52,-18-1-3,99 5-490,-56-4 353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2.2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334 20 15075,'-7'-4'452,"1"1"-1,-1 1 1,-1-1-1,1 1 1,0 1 0,0-1-1,-1 1 1,1 0-1,-1 1 1,1 0-1,-1 0 1,-11 2-1,9 0-25,0 1 0,0 0 0,1 0 0,-1 1-1,1 0 1,0 0 0,0 1 0,-13 10-1,9-5-255,1 0 0,1 0 0,0 2 0,0-1 0,2 1 0,-1 1 0,1 0 0,1 0 0,0 0 0,1 1-1,-11 30 1,18-43-169,-1 0 0,1 0-1,0 0 1,-1 0 0,1 0-1,0 0 1,0 0 0,0 0-1,0 0 1,0 0-1,0 0 1,0 1 0,0-1-1,0 0 1,0 0 0,0 0-1,1 0 1,-1 0 0,0 0-1,1 0 1,-1 0 0,1 0-1,0 0 1,-1 0 0,1 0-1,0 0 1,-1 0-1,1-1 1,0 1 0,0 0-1,0 0 1,-1-1 0,1 1-1,0-1 1,0 1 0,0-1-1,0 1 1,0-1 0,0 1-1,0-1 1,1 0-1,-1 0 1,0 1 0,1-1-1,8 1-8,0-1 0,-1 1 0,1-2 0,13-1 0,-1 0-5,-3 2-7,0 0-1,26 5 1,-38-4 18,0 1 0,0 0 0,0 0 0,0 0 0,0 1 0,0 0 0,0 0 0,-1 1 0,7 4 0,-12-7 4,1 0 1,-1 0-1,1 1 1,-1-1-1,0 1 0,1-1 1,-1 1-1,0-1 1,0 1-1,0 0 0,0-1 1,0 1-1,0 0 0,-1 0 1,1 0-1,-1 0 1,1 0-1,-1-1 0,0 1 1,1 3-1,-2-2 6,1 0 1,-1 0-1,1 0 0,-1 0 0,0 0 0,0 0 1,-1 0-1,1 0 0,-1 0 0,1 0 1,-3 3-1,-5 5 43,0-1-1,0-1 1,-1 1 0,-19 14 0,-12 5 293,-70 37 0,104-63-267,7-6-37,15-10-72,26-15-99,179-130-476,-14-18 380,-154 126 452,-52 50-221,0 1-1,0-1 1,0 0 0,0 0-1,0 0 1,0 0-1,0 0 1,0 0-1,0 0 1,0 0 0,0 0-1,0 0 1,0 1-1,0-1 1,0 0 0,0 0-1,0 0 1,0 0-1,0 0 1,0 0 0,0 0-1,1 0 1,-1 0-1,0 0 1,0 0 0,0 0-1,0 1 1,0-1-1,0 0 1,0 0 0,0 0-1,0 0 1,0 0-1,0 0 1,0 0 0,0 0-1,1 0 1,-1 0-1,0 0 1,0 0 0,0 0-1,0 0 1,0 0-1,0 0 1,0 0 0,0 0-1,0 0 1,0 0-1,1 0 1,-1 0 0,0 0-1,0 0 1,0 0-1,0 0 1,0 0-1,0 0 1,0 0 0,0 0-1,0-1 1,0 1-1,0 0 1,0 0 0,0 0-1,1 0 1,-4 13 146,-8 18 62,8-22-150,-43 117 611,39-103-548,1 1 1,1 0-1,-3 35 1,8-53-107,0-1 1,0 1-1,0-1 1,1 1-1,0-1 1,0 1 0,0-1-1,1 1 1,-1-1-1,1 0 1,5 8 0,-7-12-39,1 0 0,0 1 0,0-1 0,0 0 0,0 0 0,0 0 1,0 0-1,0 0 0,0-1 0,1 1 0,-1 0 0,0 0 0,0-1 1,1 1-1,-1-1 0,0 1 0,1-1 0,-1 0 0,2 1 0,0-1-61,0 0-1,-1-1 1,1 1-1,-1-1 1,0 1-1,1-1 1,-1 0-1,1 0 1,-1 0-1,0 0 1,0-1-1,0 1 1,1 0-1,2-4 1,3-3-120,0 1 1,-1-2-1,0 1 1,-1-1-1,1 0 1,-2-1-1,1 1 1,-1-1 0,-1 0-1,0-1 1,4-15-1,9-37-591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5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21965,'-10'-2'1520,"10"0"-1784,4-1-400,8 0 928,5 1-152,1 2-320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2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0 19132,'-4'10'1832,"4"3"-1207,0 0-273,4 3 760,5-2-544,8-1-944,3-2-504,9-5 696,4-2-216,0-2-240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1:22.9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136 169 16740,'-27'42'1947,"-41"69"1821,61-97-3380,1 0 1,0 0-1,1 0 0,0 1 1,2-1-1,-4 23 0,7-33-330,-1 0-1,1-1 0,0 1 0,0 0 1,0 0-1,0-1 0,1 1 1,0 0-1,0-1 0,0 1 0,0-1 1,0 1-1,1-1 0,-1 1 1,3 3-1,-2-6-40,-1 1-1,1 0 1,0-1 0,0 1 0,0-1 0,0 0-1,0 0 1,0 0 0,0 0 0,0 0 0,1 0-1,-1 0 1,0-1 0,0 1 0,1-1 0,-1 0-1,0 0 1,1 1 0,-1-2 0,0 1 0,1 0-1,-1 0 1,0-1 0,5 0 0,4-3-9,1 0 1,-1 0 0,1-1 0,-1 0 0,-1-1 0,1-1-1,-1 0 1,0 0 0,-1 0 0,16-17 0,2-4 6,-1-2-1,22-33 1,-33 43-7,0-2-1,-2 1 1,0-2 0,-2 1 0,0-2-1,-2 1 1,0-1 0,6-29-1,-14 47-4,-1 1 0,1-1-1,-1 1 1,0-1 0,0 1-1,-2-11 1,1 14-3,1 0 1,-1 1-1,1-1 1,-1 0-1,0 0 0,0 0 1,1 1-1,-2-1 1,1 0-1,0 1 0,0-1 1,0 1-1,-1-1 1,1 1-1,0-1 0,-1 1 1,0 0-1,1 0 1,-1 0-1,0 0 1,1 0-1,-3-1 0,-2 1 0,1 0 1,0 0-1,-1 1 0,1 0 0,0 0 0,-1 0 0,1 0 0,-1 1 0,1 0 0,0 0 0,0 0 0,-1 1 0,-8 3 0,1 1-3,1 0 0,-1 1-1,2 0 1,-15 11-1,22-16-10,1 1 0,1-1 0,-1 1-1,0-1 1,0 1 0,1 0 0,0 0-1,-1 0 1,1 0 0,1 1-1,-1-1 1,-2 7 0,3-7-3,1-1 1,0 1 0,0-1-1,0 1 1,0-1-1,0 1 1,0-1-1,1 0 1,-1 1-1,1-1 1,0 1-1,0-1 1,-1 0-1,2 0 1,-1 1-1,0-1 1,0 0-1,1 0 1,-1 0-1,1 0 1,2 2-1,37 40-208,-15-18 63,-2 2 0,31 42 1,-49-60 222,0 0 0,0 1 0,-1 0 0,-1-1 0,0 1 0,0 1 0,-1-1 0,0 1 0,-1-1 0,-1 1 0,1 21 0,-2 16 287,1-44-144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4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17028,'-1'2'315,"0"0"1,0-1-1,0 1 1,0 0-1,0 0 1,0 0-1,1 0 1,-1 0-1,1 0 1,-1 3-1,1-4-225,1-1 0,-1 1 0,0 0 1,1 0-1,-1-1 0,1 1 0,-1-1 0,1 1 0,-1 0 0,1-1 0,0 1 1,-1-1-1,1 1 0,0-1 0,-1 1 0,1-1 0,0 0 0,0 1 0,-1-1 1,1 0-1,0 0 0,0 1 0,0-1 0,0 0 0,-1 0 0,1 0 0,0 0 0,1 0 1,31 3 405,0-1 0,0-2 1,57-6-1,19 0-1161,-104 6 424,33 2-1171,-38-2 1385,1 0 0,-1 0 1,1 0-1,-1 0 0,1 0 0,-1 0 0,1 0 1,-1 0-1,1 0 0,-1 1 0,1-1 1,-1 0-1,1 0 0,-1 1 0,0-1 0,1 0 1,-1 0-1,1 1 0,-1-1 0,0 1 1,1-1-1,-1 0 0,0 1 0,1-1 1,-1 1-1,0-1 0,0 0 0,0 1 0,1-1 1,-1 1-1,0-1 0,0 1 0,0-1 1,0 1-1,0-1 0,0 1 0,0-1 0,0 1 1,0-1-1,0 1 0,0-1 0,0 1 1,0-1-1,0 1 0,0-1 0,-1 1 0,1-1 1,0 1-1,0-1 0,-1 1 0,1-1 1,0 0-1,0 1 0,-1-1 0,1 1 1,0-1-1,-1 0 0,0 1 0,-11 11-696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4.5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1 16211,'-3'13'1553,"7"-3"-913,6-2-192,8-2 856,2-5-247,11-1-297,4 0-88,8 0-152,1-1-152,5-2-840,-2-1-336,-5-3 712,-2 0-200,-4-9-112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4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15723,'7'4'605,"0"0"-1,0 0 0,0-1 1,0 0-1,0 0 0,0 0 0,1-1 1,10 2-1,3 1-72,-16-3-466,0-1 0,-1 1 0,1 0 1,0 0-1,-1 0 0,0 0 0,0 1 0,1 0 0,-1 0 0,-1 0 1,1 0-1,0 1 0,5 7 0,-6-7-22,-1 1 1,0-1-1,0 1 0,0 0 1,-1 0-1,1 0 1,-1 0-1,0 0 0,-1 0 1,1 1-1,-1-1 0,0 0 1,-1 8-1,-2 13 164,-1 0 1,-2-1-1,0 1 1,-17 41-1,-50 96 537,56-129-684,1-4-231,11-21 131,0 0 1,0 0 0,-6 18-1,10-14-49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5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106 244 14907,'4'-9'626,"-1"0"0,1 0 0,-1-1 0,-1 1 0,0-1-1,0 0 1,0-15 0,-2 21-366,0 0-1,0 0 1,-1 0-1,1 0 1,-1 0 0,0 0-1,0 0 1,0 1-1,-4-7 1,4 8-128,0 0 0,0 0 1,-1 0-1,1 1 0,-1-1 1,0 0-1,1 1 0,-1-1 0,0 1 1,0-1-1,0 1 0,0 0 0,0 0 1,0 0-1,0 0 0,0 0 0,-4 0 1,4 0-99,0 1 0,1 0 0,-1 0 0,1 0 0,-1 0 0,1 0 0,-1 0 1,0 0-1,1 0 0,-1 1 0,1-1 0,-1 0 0,1 1 0,-1 0 0,1-1 0,-1 1 1,1 0-1,0 0 0,-1-1 0,0 2 0,-1 1-5,0 0 1,1 0 0,-1 0-1,1 0 1,0 0-1,0 0 1,0 0-1,-2 5 1,-1 5-10,1 0 0,0 0 0,-4 22 1,8-30-20,-2 0-3,1 0 1,0 0 0,0 0-1,1 0 1,0 0-1,0 0 1,0 0-1,0 0 1,1 0 0,0 0-1,0 0 1,3 9-1,-4-14 3,1 1-1,-1-1 0,1 1 1,-1-1-1,1 1 0,-1-1 1,1 1-1,0-1 0,-1 1 1,1-1-1,0 0 0,-1 0 1,1 1-1,0-1 0,0 0 1,-1 0-1,1 0 0,0 0 1,0 1-1,-1-1 0,1 0 1,0-1-1,-1 1 0,1 0 1,0 0-1,0 0 0,-1 0 1,1 0-1,0-1 0,-1 1 1,1 0-1,0-1 0,-1 1 1,1 0-1,0-1 0,-1 1 1,1-1-1,-1 1 0,1-2 0,25-22 45,-4-7 102,-1 0 1,-2-2-1,-1 0 1,14-36-1,-15 32 101,-7 22 106,-13 36-159,3-20-201,-10 56-25,3 0 0,2 116 0,5-164 18,1 0 1,0 0-1,0-1 0,5 15 1,-6-21 9,1 0 1,-1-1 0,1 1-1,-1-1 1,1 0-1,0 1 1,0-1-1,0 0 1,-1 1-1,1-1 1,1 0-1,-1 0 1,0 0-1,0 1 1,0-1-1,0-1 1,1 1-1,-1 0 1,0 0-1,1 0 1,-1-1 0,1 1-1,-1-1 1,1 1-1,-1-1 1,1 1-1,0-1 1,-1 0-1,1 0 1,-1 0-1,1 0 1,-1 0-1,4-1 1,1 0-4,0-1-1,-1 0 1,1 0 0,-1 0 0,1-1-1,-1 0 1,0 0 0,10-8 0,38-38-13,-9 7 4,-44 42 13,0 0-1,0-1 1,1 1-1,-1 0 0,0-1 1,1 1-1,-1 0 1,0-1-1,1 1 0,-1 0 1,1 0-1,-1 0 1,0-1-1,1 1 0,-1 0 1,1 0-1,-1 0 1,1 0-1,-1 0 0,1 0 1,-1 0-1,0 0 1,1 0-1,-1 0 0,1 0 1,-1 0-1,1 0 1,-1 0-1,1 0 0,-1 0 1,0 0-1,1 1 1,-1-1-1,1 0 0,-1 0 1,0 0-1,1 1 1,-1-1-1,1 1 0,6 18-193,-7-18 169,0 1 0,0-1-1,1 0 1,-1 1 0,0-1 0,1 0 0,-1 1 0,1-1 0,-1 0-1,1 0 1,0 0 0,-1 0 0,1 1 0,0-1 0,0 0 0,0 0 0,0 0-1,1 1 1,-1-3 14,0 1 0,0 0 0,0 0 0,-1 0 0,1-1 0,0 1 0,0 0 0,0-1 0,0 1 0,-1-1 0,1 1 0,0-1 0,-1 1 0,1-1 0,0 1 0,-1-1 0,1 0 0,0 1 0,-1-1 0,1 0 0,-1 0 0,1 0 1,-1 0-1,15-25-88,-13 21 77,10-17 4,31-61 46,-38 73-1,-1 0-1,0-1 1,-1 1-1,-1-1 1,1 0-1,0-13 1,-3 23-20,0 0 0,0 0 1,0 0-1,0 0 1,0 0-1,0 0 0,0-1 1,0 1-1,0 0 1,-1 0-1,1 0 1,0 0-1,-1 0 0,1 0 1,-1 0-1,-1-2 1,2 3-4,0 0 0,-1-1 0,1 1 1,-1 0-1,1 0 0,0 0 0,-1 0 1,1 0-1,-1 0 0,1 0 0,-1 0 1,1 0-1,0 0 0,-1 0 0,1 0 1,-1 0-1,1 0 0,-1 0 0,1 0 1,0 0-1,-1 0 0,1 0 0,-1 1 0,1-1 1,0 0-1,-1 0 0,0 1 1,-1 1 0,-1 0 0,1 0 1,-1 1-1,1-1 0,0 0 1,0 1-1,0 0 1,0-1-1,1 1 0,-2 3 1,-4 11 3,1 1 1,1 0 0,-3 21 0,6-31 1,1 0 1,0 0-1,1 0 0,0 0 0,0 0 1,1 0-1,0 0 0,0-1 0,5 15 1,-6-20-6,1-1-1,-1 0 1,1 1 0,0-1 0,-1 0 0,1 0 0,0 0 0,0 1 0,0-1 0,0 0 0,0 0 0,0 0 0,0-1 0,0 1 0,0 0-1,1 0 1,-1-1 0,0 1 0,0 0 0,1-1 0,-1 1 0,0-1 0,2 1 0,0-1 8,0 0 0,0 0 0,0 0 1,0-1-1,0 1 0,0-1 0,0 1 0,0-1 1,0 0-1,4-2 0,3-2-102,1-1 0,-1-1-1,0 1 1,13-13 0,-16 13-37,-1-1 0,0 1-1,0-1 1,-1 0 0,0-1 0,0 1 0,4-11-1,-2 0-156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6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21117,'-4'1'1936,"4"1"-1472,0 2-344,0 2 696,0 4-552,3-10-96,1-5-216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7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75 16371,'2'-3'321,"5"-7"688,1-1 0,-2 1 0,1-1 0,7-18 0,-27 46 2767,-27 40-3078,-26 55-589,-57 134 1,121-238-700,10-17 251,11-20-166,73-134-1469,25-38 1019,-117 200 966,1 0-1,-1 0 1,1 0-1,-1 0 0,1 0 1,0 0-1,0 0 1,-1 0-1,1 0 1,0 1-1,0-1 0,0 0 1,0 1-1,0-1 1,0 1-1,2-2 0,-3 3-3,0-1-1,1 0 0,-1 0 0,0 1 0,1-1 0,-1 0 0,0 0 0,1 1 1,-1-1-1,0 0 0,0 1 0,1-1 0,-1 0 0,0 1 0,0-1 0,0 1 1,0-1-1,1 0 0,-1 1 0,0-1 0,0 1 0,0-1 0,0 1 0,0-1 1,0 0-1,0 1 0,0 0 0,-3 40 244,3-40-244,-17 112 426,-5 34-119,19-118-231,2 0 1,0 0-1,5 31 0,-4-56-61,1 0-1,-1 0 0,1 1 0,0-1 1,0 0-1,0 0 0,1 0 0,-1 0 1,1 0-1,3 4 0,-3-17 188,-4-7-100,-18-39 259,15 43-315,0 1 0,1-1 0,0 0 1,1 0-1,0 0 0,1 0 0,0-17 0,2 27-51,0 1-1,1-1 1,0 0-1,-1 0 0,1 0 1,0 0-1,0 0 0,0 1 1,0-1-1,0 0 1,0 1-1,0-1 0,1 1 1,-1-1-1,1 1 1,-1 0-1,1-1 0,-1 1 1,1 0-1,0 0 0,-1 0 1,1 0-1,0 1 1,0-1-1,0 0 0,0 1 1,0-1-1,3 1 1,9-3-16,0 1 0,-1 1 0,16 0 0,-17 0 17,4 0-9,-1 1 0,1 1-1,-1 0 1,0 1 0,0 0 0,18 6 0,-29-7 5,1 1 0,-1-1 0,0 1 0,-1 0 0,1 0 0,0 0 0,-1 1 0,1-1 0,-1 1 0,1 0 0,-1 0 0,0 0 0,0 0 0,-1 1 0,1-1 0,-1 1 0,0-1 0,1 1 0,-2 0 0,1 0 0,0 0 0,-1 0 0,0 0 0,0 1 0,0-1 0,1 7 0,-2-2-3,2 9 33,2-17-8,3-9-6,-2 2-7,4-8 5,1 0 0,12-13 0,-20 25-12,0-1 0,0 1-1,1-1 1,-1 1 0,1 0-1,0 0 1,0 0 0,0 1-1,-1-1 1,2 1 0,-1-1-1,0 1 1,0 0 0,0 0-1,0 1 1,1-1 0,3 0-1,-5 2-1,1-1-1,-1 1 1,0 0-1,-1 0 0,1-1 1,0 1-1,0 1 1,0-1-1,0 0 0,-1 0 1,1 1-1,-1-1 1,1 1-1,-1-1 0,1 1 1,-1 0-1,0 0 1,0-1-1,0 1 0,0 0 1,0 0-1,0 0 1,-1 0-1,1 0 0,-1 0 1,1 3-1,2 4-30,-1 1-1,-1 0 0,0 0 0,1 12 1,-5-17-449,4-7 386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7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18340,'1'0'74,"0"1"0,-1-1 0,1 0 0,-1 0 0,1 1 0,-1-1 0,1 0 0,-1 1 0,1-1 0,-1 0 0,0 1 0,1-1 0,-1 1 0,1-1 0,-1 1 0,0-1 0,1 1 0,-1-1 0,0 1-1,0-1 1,1 1 0,-1-1 0,0 1 0,0-1 0,0 1 0,0-1 0,0 1 0,0 0 0,1 22 231,-2-14-33,-11 154 2244,0 23-1993,12-182-517,3 28 29,-2-31-32,-1 0-1,0 0 1,1 0 0,-1 0 0,0 0 0,1 0 0,-1 0-1,1 0 1,0 0 0,-1-1 0,1 1 0,0 0-1,-1 0 1,1-1 0,0 1 0,0-1 0,0 1 0,0-1-1,-1 1 1,1-1 0,0 1 0,0-1 0,0 0 0,0 1-1,0-1 1,0 0 0,0 0 0,0 0 0,2 0 0,5 0 14,0-2 1,0 1 0,-1-1 0,1 0 0,9-5 0,-7 4-1,0-1-1,0 2 1,16-4-1,-23 6-12,0 0 0,-1 0 0,1 0 0,0 0 0,-1 0 0,1 0 0,-1 1 1,1 0-1,0-1 0,-1 1 0,1 0 0,-1 0 0,0 0 0,1 0 0,-1 1 0,0-1 0,0 1 0,4 2 0,-3-1 4,-1 1 0,1-1 0,-1 0 0,0 1 0,0 0 0,0-1 0,0 1-1,-1 0 1,1 0 0,-1 0 0,0 0 0,0 0 0,0 0 0,-1 0 0,0 0 0,1 1 0,-1-1 0,-1 0-1,1 0 1,-1 0 0,-1 6 0,1-4 56,-1 1 0,0-1 0,0 0 0,-1 0 0,1 0 1,-1-1-1,0 1 0,-1 0 0,0-1 0,0 0 0,0 0 0,0 0 0,-7 5 0,4-6-9,0 1 0,-1-1 1,0 0-1,0-1 0,0 0 0,0 0 0,-1-1 0,1 0 1,-1 0-1,1-1 0,-1 0 0,1-1 0,-1 0 0,0 0 1,1-1-1,-1 0 0,0 0 0,1-1 0,-1 0 0,1-1 0,0 0 1,0 0-1,0 0 0,-12-8 0,19 10-145,0 0-1,0 1 1,-1-1 0,1 0 0,0 0-1,0 0 1,0 0 0,0 0-1,0 0 1,0-1 0,1 1-1,-1 0 1,0 0 0,0-1 0,1 1-1,-1 0 1,1-1 0,-1 1-1,1 0 1,-1-2 0,2 2 19,-1 0 0,0 0 0,1 0 0,-1 0 0,1 1 0,-1-1 1,1 0-1,-1 0 0,1 1 0,-1-1 0,1 0 0,0 1 0,-1-1 0,1 1 0,0-1 1,-1 0-1,1 1 0,0 0 0,0-1 0,0 1 0,-1 0 0,1-1 0,0 1 1,0 0-1,0 0 0,0-1 0,0 1 0,0 0 0,0 0 0,-1 0 0,1 0 0,2 1 1,14-1-729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8.4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19724,'3'0'1761,"-2"14"-1209,-1 5-224,0 8 744,-1 3-360,-3 6-216,-1 1-136,0-2-216,-1-2-48,0-9-112,2-3-64,1-9-216,3-11-208,1-1-640,2-10 928,3-4-152,0-2-168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6.5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267 105 14323,'4'-8'509,"-1"-1"1,1 1-1,-1-1 1,-1 0-1,2-10 0,-3 17-379,-1 0 0,0 0 0,0 0 0,0 0 0,0 0 0,0 0 0,0 0 0,-1 0 0,1 0 0,-1 0 0,1 1 0,-1-1 0,-1-3 0,1 4 1,0 0-1,0 0 1,0 0-1,0 0 1,0 0 0,0 1-1,0-1 1,0 0-1,0 0 1,-1 1-1,1-1 1,0 1 0,0-1-1,-1 1 1,1 0-1,0-1 1,-1 1-1,1 0 1,0 0-1,-1 0 1,1 0 0,-2 0-1,-2 1-24,0-1 1,1 1-1,-1 0 0,1 1 1,-1-1-1,1 1 0,-1 0 1,1 0-1,0 0 0,0 1 1,0-1-1,0 1 0,1 0 1,-1 0-1,-4 5 0,-5 7 6,0 0-1,-13 23 1,24-36-103,-18 30 24,0 0 1,2 2-1,-19 49 1,30-64-28,1 1 0,0-1 0,2 1 0,0 0 0,1 1 0,1-1 0,1 0 0,2 21 0,-1-36-4,1 0 0,-1-1 1,1 1-1,0-1 1,0 1-1,1-1 0,0 1 1,-1-1-1,1 0 1,1 0-1,-1 0 1,1 0-1,-1 0 0,1 0 1,0-1-1,0 1 1,1-1-1,-1 0 0,1 0 1,-1 0-1,1-1 1,0 1-1,0-1 0,1 0 1,-1 0-1,0 0 1,1-1-1,-1 1 1,0-1-1,1 0 0,0 0 1,-1-1-1,1 1 1,0-1-1,-1 0 0,1-1 1,0 1-1,-1-1 1,1 0-1,-1 0 1,7-2-1,-1-1 39,0 0 1,0 0-1,0-1 1,-1 0 0,1-1-1,-1 0 1,-1-1-1,15-13 1,-20 17-24,0 0 0,0 0 1,0-1-1,-1 1 1,1-1-1,-1 1 0,0-1 1,0 0-1,0 0 1,-1 0-1,1 0 0,-1 0 1,0 0-1,0 0 1,0 0-1,-1-1 0,1 1 1,-1 0-1,0-1 0,0 1 1,-1 0-1,1 0 1,-1-1-1,-2-6 0,2 9 1,0 1 0,0-1 0,0 0 0,-1 0 0,1 1 0,0-1 0,-1 1 0,1-1 0,-1 1 0,1-1 0,-1 1 0,0 0 0,1 0 0,-1 0 0,0 0 0,0 0 0,0 0 0,0 1 0,0-1 0,0 1 0,0-1 0,0 1 0,0 0 0,0 0 0,0-1 0,-4 2 0,2-1-10,0 0-1,0 0 1,0 1-1,1 0 1,-1 0 0,0 0-1,1 0 1,-1 0-1,1 1 1,-1-1-1,1 1 1,0 0-1,-6 4 1,8-5-10,-1 1 0,1-1 1,0 0-1,0 1 1,0-1-1,0 1 1,0 0-1,0-1 1,0 1-1,0 0 1,1 0-1,-1-1 1,0 4-1,1-5 0,0 1 1,0-1-1,0 1 0,0 0 1,1-1-1,-1 1 0,0 0 1,0-1-1,0 1 0,1 0 1,-1-1-1,0 1 1,1-1-1,-1 1 0,1-1 1,-1 1-1,0-1 0,1 1 1,-1-1-1,1 1 0,0-1 1,-1 0-1,1 1 0,-1-1 1,1 0-1,-1 1 0,1-1 1,0 0-1,-1 0 0,1 0 1,0 1-1,-1-1 0,1 0 1,0 0-1,-1 0 0,1 0 1,0 0-1,-1 0 0,1 0 1,0-1-1,9 1-14,-1 0-1,0-1 1,1 0-1,-1-1 1,0 0 0,0-1-1,13-4 1,59-34-206,-64 31 104,1 1 0,0 0 0,0 2 1,29-9-1,-46 15 109,0 1 1,0 0-1,0-1 0,-1 1 1,1 0-1,0 0 1,0 0-1,0-1 1,0 1-1,0 0 1,0 0-1,0 0 0,0 1 1,0-1-1,0 0 1,0 0-1,0 0 1,-1 1-1,1-1 0,0 0 1,0 1-1,0-1 1,0 1-1,0-1 1,-1 1-1,1-1 1,0 1-1,-1 0 0,1-1 1,0 1-1,-1 0 1,1 0-1,-1-1 1,1 1-1,-1 0 0,1 0 1,-1 0-1,0 0 1,1-1-1,-1 1 1,0 0-1,0 0 1,1 0-1,-1 0 0,0 0 1,0 0-1,0 0 1,0 1-1,-1 6-13,0 0 0,-1-1 0,1 1 0,-6 13 0,5-13 17,-19 44 28,15-39-79,0-1 0,2 1 0,-1 0 0,-2 19 0,6-31 33,1-1 0,0 0 0,0 0 0,0 1 0,0-1-1,0 0 1,0 0 0,0 0 0,0 1 0,0-1 0,0 0 0,0 0 0,0 1 0,0-1 0,0 0 0,0 0 0,0 1 0,0-1 0,0 0 0,0 0-1,0 1 1,0-1 0,0 0 0,0 0 0,0 1 0,0-1 0,0 0 0,1 0 0,-1 0 0,0 1 0,0-1 0,0 0 0,0 0 0,1 0 0,-1 0 0,0 1-1,0-1 1,1 0 0,-1 0 0,0 0 0,0 0 0,0 0 0,1 0 0,-1 0 0,0 0 0,0 0 0,1 0 0,-1 0 0,0 0 0,0 0 0,1 0-1,-1 0 1,0 0 0,0 0 0,1 0 0,-1 0 0,0 0 0,0 0 0,1 0 0,-1 0 0,0 0 0,0 0 0,0-1 0,1 1 0,-1 0 0,0 0-1,0 0 1,0 0 0,1-1 0,13-12-367,4-11 22,6-10-115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8.8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 17380,'2'3'198,"0"0"1,1 0-1,-1-1 1,1 1-1,-1-1 1,1 1-1,0-1 1,0 0-1,0 0 1,0 0-1,1-1 1,-1 1-1,0-1 1,1 0-1,-1 1 1,1-2-1,5 2 1,7 0-189,0 0-1,27-2 1,-28 0 251,-5 0-169,1 0 0,-1-1-1,0 0 1,1-1 0,-1 0-1,0-1 1,0 0 0,14-7-1,-20 8-22,-1 0 0,1 0-1,-1 0 1,1-1 0,-1 1 0,0-1 0,1 0-1,-1 0 1,-1 0 0,1 0 0,0-1-1,-1 1 1,0-1 0,0 0 0,0 1-1,0-1 1,-1 0 0,1 0 0,-1 0-1,0 0 1,0-1 0,0 1 0,0-6-1,-1 9-32,0 0-1,0 0 0,0 0 0,0 0 0,0 0 1,-1-1-1,1 1 0,0 0 0,0 0 0,-1 0 1,1 0-1,-1 0 0,1 0 0,-1 0 0,1 0 1,-1 0-1,0 0 0,1 0 0,-1 0 0,0 1 0,0-1 1,1 0-1,-1 0 0,0 1 0,0-1 0,0 0 1,0 1-1,0-1 0,0 1 0,0 0 0,0-1 1,0 1-1,0 0 0,-1-1 0,1 1 0,0 0 1,0 0-1,0 0 0,0 0 0,0 0 0,0 0 1,-1 0-1,1 1 0,0-1 0,-1 1 0,-4 0 37,0 0-1,0 0 0,1 1 1,-1 0-1,0 0 0,1 1 1,-7 3-1,3 1-61,0-1-1,0 1 1,1 0-1,0 1 1,0 0 0,1 0-1,0 1 1,-8 14-1,12-20 4,1 1 1,0 0-1,0 0 0,1 0 0,-1 1 0,1-1 1,0 0-1,0 1 0,0-1 0,0 0 0,1 1 1,0-1-1,0 1 0,0-1 0,0 1 0,1-1 1,0 1-1,0-1 0,0 0 0,0 0 0,1 1 1,0-1-1,2 5 0,-2-6-194,1 0 0,-1 0 0,0-1 0,1 1 1,-1 0-1,1-1 0,3 3 0,-5-5-92,2-2-49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39.1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1 18188,'-6'0'1808,"3"10"-1128,-1 4-263,0 11 1255,1 3-688,-3 12-464,1 5-136,-4 14-144,2 2-56,1 7-72,-3-1-32,8-1-128,-5 0-136,6-9-488,3-4-344,-1-16 816,0-5-160,3-13-136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0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35 17860,'-5'1'2664,"8"6"-1291,11 8 139,-7-11-1376,1 0-1,0 0 1,0-1-1,0 0 1,1-1-1,-1 0 1,1 0-1,-1-1 1,1 0-1,0 0 1,-1-1-1,12-1 1,10-2-207,0-2 0,35-9-1,-11 2-238,-29 8-453,-24 4 648,-1 0 35,-17-4 297,15 4-198,1 0-1,-1 0 0,1 1 1,-1-1-1,1 0 0,-1 1 1,1-1-1,-1 1 0,1 0 1,0-1-1,-1 1 0,1 0 1,0 0-1,0 0 0,-1 0 1,1 0-1,0 0 0,0 0 1,0 0-1,0 0 0,0 0 1,0 1-1,1-1 0,-1 0 1,0 1-1,1-1 0,-1 0 1,1 1-1,-1 2 0,-3 7 22,1 0 0,-2 21 0,3-23-20,-2 12 16,2 0 0,0 1 0,0 21 0,2-43-33,0 1 0,0 0 1,0-1-1,1 1 0,-1-1 1,0 1-1,0 0 0,0-1 0,0 1 1,0-1-1,1 1 0,-1-1 0,0 1 1,0-1-1,1 1 0,-1-1 0,1 1 1,-1-1-1,0 1 0,1-1 0,-1 1 1,1-1-1,-1 0 0,1 1 1,-1-1-1,1 0 0,-1 1 0,1-1 1,1 0 1,-1 0 1,0 1 0,1-1 0,-1 0-1,1 0 1,-1-1 0,0 1 0,1 0 0,-1 0-1,0-1 1,1 1 0,0-1 0,37-21 79,-37 21-81,5-4 2,-1 1 1,1 0-1,0 1 0,1-1 1,-1 1-1,0 1 1,1 0-1,9-2 1,-14 3-5,0 1 0,0 0 0,-1 0 0,1 0 1,0 0-1,0 0 0,-1 1 0,1-1 0,0 1 1,-1 0-1,1 0 0,-1 0 0,1 0 0,-1 0 1,1 0-1,-1 1 0,1-1 0,-1 1 0,0 0 1,0-1-1,0 1 0,0 0 0,0 0 0,-1 0 1,1 1-1,2 4 0,-1-2 12,0 1 0,-1-1 0,0 1 0,0 0 0,0 0 0,-1 0 0,0 0 0,0 0 0,0 0 0,-1 0 0,0 0 0,0 0 0,-1 0 0,1 0 0,-3 7 0,3-13-11,0 0 1,0 0-1,0 0 0,0 0 0,0 0 1,-1 0-1,1 0 0,0 0 0,0 0 1,0 0-1,0 0 0,0 0 0,0 0 1,-1 0-1,1 0 0,0 0 0,0 0 1,0 0-1,0 0 0,0 0 0,0-1 1,0 1-1,-1 0 0,1 0 0,0 0 1,0 0-1,0 0 0,0 0 0,0 0 1,0 0-1,0 0 0,0-1 0,0 1 1,0 0-1,-1 0 0,1 0 0,0 0 1,0 0-1,0 0 0,0 0 0,0-1 1,0 1-1,0 0 0,0 0 1,0 0-1,0 0 0,0 0 0,0 0 1,0-1-1,-1-10 73,0 0 0,1-1 0,0 1 0,2-17 0,0-3 83,-1-12 58,-1 16 57,1-1 0,9-50-1,-10 77-262,1-1 0,-1 1 0,1 0 0,-1-1 0,1 1 0,-1 0 0,1 0-1,0 0 1,0 0 0,0 0 0,-1 0 0,1 0 0,0 0 0,0 0-1,0 0 1,0 0 0,1 0 0,-1 1 0,0-1 0,0 0 0,0 1-1,1-1 1,-1 1 0,0 0 0,0-1 0,1 1 0,-1 0 0,0 0 0,1-1-1,-1 1 1,2 1 0,5-1-44,1 1 0,-1 0 0,0 1 1,10 2-1,1 1-171,-7-3 246,46 8-2318,-54-10 2055,0 0 0,0 0-1,0 0 1,0 0 0,0-1 0,0 1-1,0-1 1,0 0 0,0 0 0,0-1 0,6-2-1,-9 3 168,0 1 0,0-1 0,0 0 0,0 0 0,0 0 0,-1 0 0,1 0 0,0 0 0,0 0-1,-1 0 1,1 0 0,0 0 0,-1 0 0,1-1 0,0 0 0,0-21-1088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0.5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18348,'13'-7'1064,"-1"1"-1064,-6 2-40,-4-2 824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2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170 335 15019,'0'-2'210,"0"1"0,0-1 0,-1 0-1,1 1 1,-1-1 0,1 1 0,-1-1 0,1 1 0,-1 0-1,0-1 1,0 1 0,0 0 0,0-1 0,0 1-1,0 0 1,0 0 0,0 0 0,0 0 0,-1 0-1,1 0 1,0 0 0,-1 0 0,1 0 0,0 1 0,-1-1-1,1 0 1,-1 1 0,1 0 0,-1-1 0,0 1-1,1 0 1,-1 0 0,1 0 0,-1 0 0,0 0-1,1 0 1,-1 0 0,1 0 0,-3 1 0,-2 1-80,1 1 1,0-1-1,0 1 1,0 0 0,1 0-1,-1 1 1,1-1-1,-1 1 1,1 0 0,0 0-1,1 1 1,-4 4-1,-4 6-53,1 0-1,-11 25 1,4 6-96,17-44 13,-1 0 1,1 0-1,-1 0 1,1 0-1,0 0 1,0 0-1,0 0 0,1 4 1,-1-5 3,0-1 1,0 1-1,1-1 0,-1 0 1,0 1-1,0-1 1,0 0-1,1 1 1,-1-1-1,0 0 0,1 1 1,-1-1-1,0 0 1,0 0-1,1 1 1,-1-1-1,1 0 0,-1 0 1,0 1-1,1-1 1,-1 0-1,1 0 1,-1 0-1,0 0 0,1 0 1,-1 0-1,1 0 1,-1 0-1,0 0 0,1 0 1,-1 0-1,1 0 1,-1 0-1,1 0 1,-1 0-1,0 0 0,1 0 1,-1 0-1,1-1 1,2 0-3,1-1 0,-1 1 0,0-1 0,0 0 0,0 0 0,0 0 0,0 0 0,-1 0 0,1-1 0,-1 1 0,4-5 0,23-36-29,-20 29 23,38-68 153,54-130-1,-96 205-83,-4 11-28,-3 24-7,-11 53 0,2-16-14,6-31-10,-5 51-7,9-75 6,1 0-1,0-1 1,1 1-1,0 0 1,0 0 0,4 10-1,-5-18 2,0 0-1,1 0 0,0-1 1,-1 1-1,1 0 1,0-1-1,0 1 1,0 0-1,0-1 0,0 1 1,0-1-1,0 0 1,0 1-1,1-1 1,-1 0-1,0 0 0,1 0 1,-1 0-1,1 0 1,0 0-1,-1 0 1,1 0-1,0 0 1,-1-1-1,1 1 0,0-1 1,0 0-1,-1 1 1,1-1-1,0 0 1,0 0-1,0 0 0,0 0 1,-1 0-1,1-1 1,0 1-1,0 0 1,0-1-1,-1 1 0,1-1 1,1-1-1,8-2-1,-2-1-1,1 0 1,-1-1-1,1 0 1,10-9-1,-1-1 40,-1 0-1,0-1 1,-1-1-1,0-1 1,19-29-1,-46 63 28,1 1-1,1 0 0,1 0 1,0 1-1,1 0 0,1 0 1,-4 25-1,8-40-63,1-1 0,0 0 1,0 0-1,0 1 0,0-1 0,0 0 1,0 0-1,0 0 0,0 1 0,0-1 1,1 0-1,-1 0 0,0 0 0,1 1 0,-1-1 1,1 0-1,-1 0 0,1 0 0,0 0 1,0 0-1,1 2 0,-1-3 1,0 1-1,0-1 1,0 0 0,0 1-1,0-1 1,0 0 0,1 0-1,-1 0 1,0 0-1,0 1 1,0-2 0,0 1-1,0 0 1,0 0 0,1 0-1,-1 0 1,0-1 0,2 0-1,4-2 5,1-1 0,0 0 0,-1 0 1,12-9-1,10-10 26,-2-2 0,-1-1 1,24-30-1,-39 46-29,-10 17 0,-11 21 3,3-12-4,1 0-1,1 0 0,0 1 0,1-1 0,-3 28 1,7-43-2,0 0 1,-1 0 0,1 0 0,0 0 0,0 0-1,1 0 1,-1 0 0,0 0 0,0 0-1,0 0 1,1 0 0,-1 0 0,0 0-1,1 0 1,-1 0 0,1 0 0,-1-1 0,1 1-1,0 0 1,-1 0 0,2 1 0,-1-2-1,0 1 1,0-1 0,0 0-1,0 0 1,0 1 0,0-1-1,0 0 1,0 0 0,0 0-1,0 0 1,0 0-1,0 0 1,0 0 0,0-1-1,0 1 1,0 0 0,0-1-1,1 0 1,6-3-3,1 0 0,-1-1 1,14-11-1,-11 8 2,-1 1 0,10-6-6,36-19-1,-51 29 7,0 1 0,-1 0 0,1 0-1,0 1 1,0 0 0,0 0 0,0 0 0,0 0-1,1 1 1,-1-1 0,0 1 0,0 1 0,0-1-1,7 2 1,-10-1-1,1 0 0,0 0 0,-1 1 1,1-1-1,-1 1 0,1-1 0,-1 1 0,0 0 0,1 0 0,-1 0 0,0 0 0,0 1 0,-1-1 0,1 0 0,0 1 0,-1-1 0,1 1 0,-1 0 0,1 4 0,2 3 36,-2 0 0,1 0 0,1 20-1,5-55 507,-2-12-211,1-47-1,1 2-773,-9 81 407,0 1 0,0-1 0,0 1 0,0 0 0,0-1 0,0 1 0,1-1 0,-1 1 0,0 0 0,0-1 0,0 1 0,1 0 0,-1-1 0,0 1 0,0 0 0,1 0 0,-1-1 0,0 1 0,1 0 0,-1 0-1,0-1 1,1 1 0,-1 0 0,0 0 0,1 0 0,-1-1 0,1 1 0,-1 0 0,0 0 0,1 0 0,-1 0 0,1 0 0,16 2-1000,-2 0 346,-7-4 514,1 0 0,-1 0 0,-1 0 1,1-1-1,0-1 0,-1 1 0,1-1 1,-1 0-1,0-1 0,8-6 0,4-5-105,-1-1 0,20-22 0,-21 21 317,-1-2 0,0 0 1,-2 0-1,0-2 0,16-32 0,-29 51 1,0 0 0,0 0 0,-1 0-1,1 0 1,-1 0 0,1 0 0,-1-1 0,0-2 0,0 6-27,0-1 0,0 1 1,-1 0-1,1-1 1,0 1-1,0 0 0,0-1 1,0 1-1,0 0 1,0 0-1,0-1 1,0 1-1,0 0 0,-1 0 1,1-1-1,0 1 1,0 0-1,0 0 0,-1-1 1,1 1-1,0 0 1,0 0-1,0 0 0,-1 0 1,1-1-1,0 1 1,-1 0-1,1 0 1,0 0-1,-1 0 0,0 0 11,0 0-1,0 0 1,0 1-1,0-1 1,0 1-1,1-1 1,-1 1-1,0-1 1,0 1-1,0-1 0,0 1 1,1 0-1,-1-1 1,0 1-1,0 1 1,-12 16 77,0 0 1,2 1 0,0 0-1,1 1 1,-9 25 0,7-19 3,-9 23 247,2 0 1,-21 88-1,34-106-183,1 0-1,1 0 1,2 0 0,2 0 0,5 62-1,2-31-324,-15-81-467,7 12 556,0 0 0,0 0 0,1 0 0,0 0 0,0 0-1,1 0 1,0 0 0,0 0 0,1 0 0,0 1 0,0-1 0,0 0 0,1 1 0,0-1 0,6-9 0,-1 5 91,0 1 0,0 1 0,1-1 0,0 1-1,0 1 1,1-1 0,19-10 0,-25 16 10,21-13 224,-1-1 1,34-30-1,-53 41-183,1 1 0,-1-1 0,0 0 1,0 0-1,-1 0 0,1-1 0,-2 0 0,1 0 0,-1 0 0,0 0 0,0 0 0,-1-1 0,0 1 1,2-15-1,-6 6 143,2 16-203,0 0 0,0 0 1,0-1-1,-1 1 0,1 0 0,0 0 0,0-1 0,0 1 1,0 0-1,-1 0 0,1 0 0,0-1 0,0 1 0,-1 0 1,1 0-1,0 0 0,0 0 0,-1 0 0,1 0 0,0 0 1,-1-1-1,1 1 0,0 0 0,0 0 0,-1 0 1,1 0-1,-1 0 0,0 1 11,0-1-1,-1 1 1,1 0 0,0-1-1,0 1 1,-1 0 0,1 0 0,0 0-1,0-1 1,0 1 0,0 0-1,0 1 1,0-1 0,0 0 0,-1 2-1,-2 5 8,0 0 1,0 1-1,0-1 0,1 1 0,0 0 1,1-1-1,-3 17 0,5-23-29,0 1 0,0-1 0,0 1-1,0-1 1,0 1 0,0-1 0,1 0-1,-1 1 1,1-1 0,0 0 0,0 1-1,-1-1 1,1 0 0,2 3 0,-1-3 0,-1-1 1,0 0-1,0 0 1,1 0-1,-1 0 1,1 0-1,-1 0 1,1 0-1,0 0 1,-1-1-1,1 1 1,-1-1-1,1 1 1,0-1-1,0 0 1,-1 1-1,1-1 1,0 0-1,0 0 1,-1 0-1,1 0 1,3-1-1,10-2-4,0-1-1,0 0 1,0-1 0,-1-1-1,0 0 1,21-13-1,-19 10 5,1 1-1,-1 1 1,1 0-1,22-5 1,-37 11 3,1 1 0,0-1 0,0 1 1,0-1-1,0 1 0,0 0 0,-1 0 0,1 0 0,0 1 1,0-1-1,0 1 0,0 0 0,-1-1 0,1 1 0,0 0 1,-1 1-1,1-1 0,0 0 0,2 3 0,-2-2 6,-1 1-1,0-1 0,-1 1 0,1-1 1,0 1-1,-1-1 0,1 1 1,-1 0-1,0 0 0,0 0 1,0-1-1,0 1 0,-1 0 0,1 0 1,-1 0-1,0 0 0,0 6 1,-5 53 180,5-62-186,0 0 0,0 0 0,0 1 0,0-1 0,0 0 0,0 0 0,0 0 0,0 1 0,0-1-1,0 0 1,0 0 0,1 1 0,-1-1 0,0 0 0,0 0 0,0 1 0,0-1 0,0 0 0,0 0 0,0 0 0,1 0 0,-1 1 0,0-1 0,0 0 0,0 0 0,0 0 0,1 0 0,-1 1 0,0-1 0,0 0 0,0 0 0,1 0 0,-1 0 0,0 0 0,1 0 0,9-3 9,11-12-170,-19 14 110,7-6-274,-6 5 239,0 0 0,1 0-1,-1 0 1,-1-1 0,1 1 0,0-1 0,-1 0 0,1 1-1,-1-1 1,0 0 0,0 0 0,0-1 0,0 1-1,0 0 1,-1-1 0,1 1 0,-1-1 0,0 1-1,0-5 1,-3-16-324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2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 16043,'27'-4'1673,"16"4"-993,1 0-456,5 0 856,0 4-504,-2 5-16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2.9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88 16051,'-5'-1'194,"0"1"-1,1 0 1,-1 0 0,1 1-1,-1-1 1,0 1-1,1 0 1,0 0-1,-1 1 1,1 0-1,0-1 1,-1 1-1,1 0 1,0 1-1,1-1 1,-1 1-1,0 0 1,1 0 0,-1 0-1,-4 5 1,-5 7 408,-1 1 0,2 0 1,-14 22-1,19-28-426,1 2 0,-1-1 1,2 0-1,0 1 0,0 0 0,1 1 1,0-1-1,1 1 0,1-1 1,-2 25-1,3-36-165,1 0 0,0 0 0,0 0 0,0 0 0,0 0 0,1 0 0,-1 0 0,0 0 0,0 0 0,0 0 0,1 0 0,-1 0 0,0 0 0,1 0 0,-1-1 0,1 1 0,-1 0 0,1 0 0,0 0 0,-1-1 0,1 1 0,0 0 0,-1-1 0,1 1 1,1 0-1,0 0-1,-1-1 0,1 0 0,-1 0 0,0 0 1,1 0-1,-1 0 0,1 0 0,-1 0 1,0 0-1,1-1 0,-1 1 0,1 0 0,-1-1 1,0 1-1,2-2 0,6-3 15,-1 0-1,0-1 0,0 1 1,8-9-1,33-36 134,-3-2 0,-2-1 1,43-70-1,-37 51 115,-54 78-241,1 1 0,0-1 0,1 0 0,-3 8 0,-2 6-14,-10 24-4,-28 75 16,38-98-20,1 0 0,1 1 0,-3 33 0,7-53-4,1 0-1,0 0 1,0-1-1,0 1 1,0 0-1,0 0 0,0-1 1,0 1-1,1 0 1,-1 0-1,1-1 1,-1 1-1,1 0 1,0-1-1,-1 1 1,1-1-1,0 1 1,0-1-1,0 1 0,0-1 1,1 0-1,-1 1 1,2 0-1,-1-1-57,0 0-1,0 0 1,0 0-1,1 0 1,-1-1-1,0 1 1,1-1-1,-1 0 0,0 0 1,1 1-1,-1-1 1,0-1-1,1 1 1,4-1-1,3-2-143,1 0-1,0 0 0,-1-1 1,0-1-1,0 0 0,12-7 1,-19 10 162,-1 0 1,1 0-1,0-1 1,-1 1-1,1 0 1,-1-1-1,0 0 1,0 0 0,0 1-1,0-1 1,-1 0-1,3-6 1,6-20-370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3.3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0 20812,'-61'153'2907,"16"-47"-2061,27-60-589,4-13-21,2 2 1,-9 39-1,20-73-225,1 0 1,0 1-1,0-1 1,-1 0-1,1 0 1,0 0 0,0 1-1,0-1 1,0 0-1,1 0 1,-1 0-1,0 1 1,0-1-1,1 0 1,0 2-1,-1-3-7,1 1 0,-1-1 0,1 0-1,-1 1 1,0-1 0,1 0 0,-1 1 0,1-1-1,-1 0 1,1 0 0,-1 0 0,1 0-1,-1 1 1,1-1 0,-1 0 0,1 0-1,-1 0 1,1 0 0,-1 0 0,1 0-1,-1 0 1,1 0 0,-1-1 0,1 1 0,0 0-1,5-2 9,1-1-1,-1 0 1,0 0-1,9-7 0,2 0 11,-10 6-15,1 1 0,0 0 0,0 0 0,0 1 0,0 0 0,0 1 0,1-1 0,-1 2 0,0-1 0,10 1 0,-13 1-6,-1-1 0,0 1 0,1 0 0,-1 0 0,0 1 0,1-1 0,-1 1 0,0 0 0,0 0 0,0 1 0,-1-1 0,1 1 0,0-1 0,-1 1 1,0 0-1,0 1 0,0-1 0,0 0 0,0 1 0,3 6 0,-3-4 4,0 1 1,0-1-1,-1 1 1,0 0 0,0 0-1,-1 0 1,0 0-1,0 0 1,-1 0-1,1 0 1,-2 0-1,1 0 1,-1 0-1,0 0 1,0-1-1,-1 1 1,-3 8 0,4-10 16,-1 0 1,0-1 0,0 1-1,0 0 1,-1-1 0,0 0 0,0 0-1,0 1 1,0-2 0,0 1 0,-1 0-1,0-1 1,0 1 0,0-1 0,0 0-1,0-1 1,-1 1 0,1-1 0,-1 0-1,1 0 1,-1 0 0,0 0 0,0-1-1,-7 1 1,8-1-72,1-1 0,-1 0 1,0 0-1,1-1 0,-1 1 0,1-1 1,-1 0-1,1 0 0,-1 0 0,1 0 0,0 0 1,-1-1-1,1 0 0,0 1 0,0-1 1,0-1-1,0 1 0,1 0 0,-1-1 1,1 1-1,-1-1 0,1 0 0,-3-4 0,2 2-64,0 1 0,0-1-1,1-1 1,0 1 0,0 0-1,0-1 1,0 1-1,1-1 1,0 1 0,1-1-1,-1 0 1,1 1 0,0-1-1,1-6 1,6-23-518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3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136 147 20172,'1'0'81,"0"1"0,-1-1-1,1 0 1,-1 0-1,1 0 1,-1 0 0,1 0-1,-1 0 1,1 0-1,0 0 1,-1 0 0,1 0-1,-1 0 1,1 0 0,-1 0-1,1 0 1,0 0-1,-1-1 1,1 1 0,-1 0-1,1 0 1,-1-1-1,1 1 1,-1 0 0,0-1-1,1 1 1,-1-1-1,1 1 1,-1 0 0,1-2-1,0 1 45,-1 0-1,0-1 1,1 1 0,-1-1-1,0 1 1,0 0-1,0-1 1,1 1-1,-2-1 1,1 1-1,0 0 1,0-3 0,-1 1-18,0-1 1,0 1-1,0-1 1,0 1-1,0 0 1,-1 0 0,1-1-1,-1 1 1,0 0-1,0 1 1,-3-4-1,4 5-107,-1 0 0,0-1 0,0 1 0,1 0 0,-1 1-1,0-1 1,0 0 0,0 1 0,0-1 0,0 1 0,-1-1-1,1 1 1,0 0 0,0 0 0,0 0 0,0 0 0,0 0-1,0 0 1,0 1 0,0-1 0,0 1 0,0 0 0,0-1-1,0 1 1,0 0 0,0 0 0,0 0 0,0 0 0,1 1-1,-1-1 1,0 0 0,1 1 0,-3 2 0,-2 2-11,-1 1 1,1 0-1,0 0 1,1 1 0,0 0-1,-5 10 1,6-10 2,1-1 1,-1 1 0,2 0-1,-1 0 1,1 0 0,0 0-1,0 10 1,2-16 5,0 0-1,0 0 1,0 0 0,0 0-1,0 0 1,1 0 0,-1 0-1,1 0 1,-1 0 0,1 0-1,0 0 1,0 0 0,0 0-1,0-1 1,0 1-1,0 0 1,0 0 0,1-1-1,-1 1 1,0-1 0,1 1-1,0-1 1,-1 0 0,1 0-1,0 0 1,-1 0 0,1 0-1,0 0 1,0 0 0,0 0-1,0-1 1,0 1-1,2 0 1,13 1-10,0 0 1,0-1-1,0-1 0,0-1 0,0 0 1,19-5-1,19 0-13,-48 6 31,109-5-41,-99 5 89,-1 1 1,1 0 0,-1 2 0,31 8-1,-47-11-39,1 0 0,-1 0 0,0 0 0,1 0 0,-1 0 0,0 0 0,1 0 0,-1 0 0,1 0 0,-1 0 0,0 0 0,1 0 0,-1 0 0,1 0 0,-1 0 0,0 0 0,1 0 0,-1-1 0,0 1 0,1 0 0,-1 0 0,0 0 0,1-1 0,-1 1 0,0 0 0,0 0 0,1-1 0,-1 1 0,0 0 0,0 0 0,1-1 0,-1 1 0,0 0 0,0-1 0,0 1 0,0-1 0,1 1 0,-1 0 0,0-1 0,0 1 0,0 0 0,0-1 0,0 1 0,0-1 0,0 1 0,0 0 0,0-1 0,0 1 0,0 0 0,0-1 0,-1 1 0,1 0 0,0-1 0,-5-22 422,5 22-394,-16-45 262,-1 1 1,-2 1-1,-31-52 1,49 96-321,1 0 1,0-1 0,0 1 0,0 0 0,0 0-1,0 0 1,-1 0 0,1-1 0,0 1-1,0 0 1,0 0 0,0 0 0,0 0-1,0-1 1,0 1 0,0 0 0,-1 0 0,1 0-1,0-1 1,0 1 0,0 0 0,0 0-1,0-1 1,0 1 0,0 0 0,0 0-1,0 0 1,1-1 0,-1 1 0,0 0 0,0 0-1,0 0 1,0-1 0,0 1 0,0 0-1,0 0 1,0 0 0,1-1 0,-1 1 0,0 0-1,0 0 1,0 0 0,0 0 0,0 0-1,1-1 1,-1 1 0,0 0 0,0 0-1,0 0 1,1 0 0,-1 0 0,0 0 0,0 0-1,0 0 1,1 0 0,-1 0 0,0 0-1,0 0 1,1 0 0,-1 0 0,0 0 0,0 0-1,0 0 1,1 0 0,-1 0 0,0 0-1,22 6-119,-12-3-128,13 2-155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4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32 16227,'1'-1'197,"-1"0"0,1-1 0,-1 1 0,1 0 0,-1 0-1,0 0 1,1 0 0,-1-1 0,0 1 0,0 0-1,0 0 1,0-1 0,0 1 0,0 0 0,-1 0-1,1 0 1,0-1 0,-1 1 0,1 0 0,-1 0-1,0-2 1,0 3-61,0-1 0,0 1-1,0-1 1,0 1-1,0-1 1,0 1 0,-1 0-1,1 0 1,0-1 0,0 1-1,0 0 1,-1 0 0,1 0-1,0 0 1,0 1 0,0-1-1,-1 0 1,1 0-1,0 1 1,0-1 0,0 0-1,-2 2 1,-4 1 65,-1 0-1,1 1 1,0 0-1,0 1 1,1-1-1,-1 1 1,1 1-1,0-1 1,-10 12-1,-2 6-130,-21 32 0,28-38-68,2 0 1,-10 22 0,16-34-7,1 1-1,0 0 1,0-1-1,1 1 1,-1 0-1,1 0 1,1 0-1,-1 0 1,1 0-1,0 0 1,1 7-1,-1-13 4,0 1 0,0 0-1,0-1 1,1 1 0,-1 0-1,0-1 1,0 1 0,1-1 0,-1 1-1,0 0 1,1-1 0,-1 1-1,1-1 1,-1 1 0,0-1-1,1 1 1,-1-1 0,1 0 0,0 1-1,-1-1 1,1 1 0,-1-1-1,1 0 1,-1 0 0,1 1-1,0-1 1,-1 0 0,1 0 0,0 0-1,-1 0 1,1 0 0,0 0-1,-1 0 1,1 0 0,0 0-1,-1 0 1,1 0 0,0 0 0,-1 0-1,1 0 1,0-1 0,-1 1-1,1 0 1,-1 0 0,1-1 0,0 1-1,-1 0 1,1-1 0,29-20-30,-29 20 29,40-38-24,57-67-1,-6 4 79,-71 84-22,-20 18-29,-1-1 0,0 1 0,0 0 0,1 0 0,-1 0 0,0-1 0,1 1 0,-1 0 0,0 0 0,0 0 0,1 0 0,-1 0 0,1 0 0,-1 0 0,0 0 0,1 0-1,-1-1 1,0 1 0,1 1 0,-1-1 0,0 0 0,1 0 0,-1 0 0,0 0 0,1 0 0,-1 0 0,0 0 0,1 0 0,-1 1 0,0-1 0,1 0 0,-1 0-1,0 0 1,0 1 0,1-1 0,-1 0 0,0 0 0,1 1 0,1 14 28,-6 7 7,0 0 1,-2-1-1,-10 28 1,4-13 20,-77 224 605,-6 17 480,94-274-1535,5-10 268,10-24 277,1-2-167,-4 11-60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7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126 266 15115,'-71'90'5040,"62"-78"-4481,1 1 1,1 0 0,0 0 0,1 0-1,-7 24 1,12-33-463,0 1 1,0 0-1,0-1 0,1 1 1,-1 0-1,1 0 0,0 0 0,1 0 1,0 5-1,0-9-82,-1 1 0,1-1-1,-1 1 1,1-1 0,-1 1 0,1-1 0,0 0-1,0 1 1,0-1 0,0 0 0,-1 0 0,2 0-1,-1 0 1,0 0 0,0 0 0,0 0 0,0 0 0,1 0-1,-1 0 1,0-1 0,1 1 0,-1 0 0,1-1-1,-1 1 1,1-1 0,-1 0 0,1 1 0,-1-1-1,1 0 1,-1 0 0,1 0 0,1 0 0,4-1-16,-1 0-1,1 0 1,-1 0 0,1-1 0,-1 0 0,0 0 0,0-1 0,0 1 0,0-2 0,0 1-1,-1 0 1,1-1 0,-1 0 0,7-7 0,1-2-66,0-1 1,-1-1-1,18-26 1,5-21-391,-37 84-22,-2-8 444,-1 4 21,0 0 0,1 0 1,1 1-1,1-1 0,0 1 1,2 31-1,0-49 19,0 1 0,1-1 0,-1 1 0,0-1 0,0 0 0,1 1 0,-1-1-1,1 1 1,-1-1 0,1 0 0,0 1 0,0-1 0,-1 0 0,1 0 0,0 0 0,0 0 0,0 0 0,0 1 0,0-2-1,0 1 1,1 0 0,0 1 0,1-1 8,0-1 0,-1 1 0,1-1 0,0 0 0,-1 0 0,1 0 0,0 0 0,-1 0 0,1 0 0,-1-1 0,1 1 0,4-3-1,10-2 36,-1-1-1,0-1 0,0-1 0,-1 0 0,0-1 0,26-21 0,78-78 183,-93 83-180,13-13-44,51-67 0,-76 87-56,-1-1 0,-1-1-1,-1 0 1,0-1 0,-1 0-1,7-26 1,-15 41 18,0 1 0,-1-1 0,0 0 0,0-10 0,-1 16 26,0-1 0,1 0 0,-1 1 0,0-1 0,0 0 0,-1 1-1,1-1 1,0 0 0,0 1 0,0-1 0,0 0 0,-1 1 0,1-1 0,0 1 0,0-1 0,-1 0-1,1 1 1,-1-1 0,1 1 0,0-1 0,-1 1 0,1-1 0,-1 1 0,1-1 0,-1 1 0,1 0 0,-1-1-1,0 1 1,1 0 0,-1-1 0,1 1 0,-1 0 0,0 0 0,1-1 0,-1 1 0,0 0 0,1 0-1,-1 0 1,0 0 0,1 0 0,-1 0 0,0 0 0,1 0 0,-1 0 0,-1 1 0,-1 0-2,-1 0-1,0 1 1,1 0 0,-1 0 0,1 0-1,-1 0 1,1 0 0,0 1 0,0-1-1,0 1 1,0 0 0,1 0 0,-1 0-1,1 0 1,0 1 0,0-1 0,-3 7 0,-5 9 45,-13 41 0,21-56-37,-6 23 28,1 0-1,1 0 1,1 0-1,2 0 1,0 1 0,3 43-1,1-48-20,1 0 0,1-1-1,1 1 1,1-1 0,2 1 0,0-2-1,0 1 1,15 26 0,-20-46-35,-1 1 1,1 0 0,0-1-1,0 0 1,0 1 0,0-1-1,0 0 1,0 0-1,4 2 1,-6-4 13,1 1 0,-1-1 0,0 0 0,1 0 1,-1 0-1,0 0 0,0 0 0,1 0 0,-1 1 0,0-1 0,1 0 0,-1 0 0,0 0 1,1 0-1,-1 0 0,0 0 0,1 0 0,-1 0 0,0 0 0,1 0 0,-1-1 0,0 1 0,1 0 1,-1 0-1,0 0 0,1 0 0,-1 0 0,0-1 0,1 1 0,0-1-19,-1 0 0,0 0 0,1 0 0,-1 0 0,1 0 0,-1 0 0,0 0 0,0 0 0,0 0 0,0 0 0,1-1 0,-1 1 0,-1 0 0,1-2 0,-3-11-286,0-1 0,-1 1 0,-1 0 0,0 0 0,-1 1 0,-1-1 0,-14-21 0,5 7-73,-122-214-1110,137 240 1550,-1-1 1,1 0-1,-1 1 0,1-1 1,0 0-1,0 0 0,0 0 1,1 0-1,-1 0 1,1 0-1,0 0 0,-1-3 1,1 5-30,1 0 1,-1 1-1,0-1 0,0 1 1,1-1-1,-1 1 1,0 0-1,0-1 0,1 1 1,-1-1-1,0 1 1,1-1-1,-1 1 0,1 0 1,-1-1-1,1 1 1,-1 0-1,0 0 1,1-1-1,-1 1 0,1 0 1,-1 0-1,1 0 1,0-1-1,2 1 27,-1 0 0,1-1 0,-1 1 0,1 0 0,-1 1 0,1-1 0,-1 0 0,3 2 0,22 5 265,39 16 0,9 3-663,31-2 152,-60-17 50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5.3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0 17092,'0'2'375,"1"-1"1,-1 1-1,0-1 1,0 1-1,0-1 1,0 1-1,0-1 1,0 1-1,-1-1 1,1 1-1,0-1 1,-1 1-1,0 1 1,-7 29 1063,-39 97 438,4-12-1110,42-115-742,1-1 0,-1 1 1,1 0-1,-1-1 0,1 1 0,0-1 0,-1 1 0,1 0 0,0 0 0,0-1 0,0 1 0,0 0 0,1-1 0,-1 1 0,0 0 0,1-1 0,-1 1 1,1-1-1,0 1 0,-1-1 0,2 3 0,0-3-5,-1 0 0,1 0-1,0 0 1,-1 0 0,1 0 0,0-1 0,-1 1 0,1 0-1,0-1 1,0 0 0,0 1 0,-1-1 0,1 0 0,0 0-1,0 0 1,0 0 0,0 0 0,-1-1 0,4 0 0,45-11-556,-46 11 263,0 0 0,0-1 0,0 0 0,0 0 0,-1 0 0,1 0 0,-1-1-1,0 1 1,1-1 0,2-3 0,-6 6 226,1-1 0,-1 0 0,0 1 0,1-1 0,-1 0 0,0 1 0,1-1 0,-1 0 0,0 0 0,0 1 0,0-1 0,0 0 0,0 0-1,0 1 1,0-1 0,0 0 0,0 0 0,0 1 0,0-1 0,0 0 0,0 0 0,-1 1 0,1-1 0,0 0 0,0 1 0,-1-1 0,1 0 0,-1 0 0,-10-11-881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5.7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48 163 13147,'-23'-9'2048,"7"2"-968,8 3 2065,14 4-1753,17 1-303,7-1-169,5 0-360,6-3-296,0-5-784,1-8 1312,-1-14-744,-5-9-16,-7-8-32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6.1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247 0 18580,'-1'7'326,"0"-1"1,0 0-1,-1 1 1,0-1-1,0 0 1,-1 0-1,0 0 0,0 0 1,-6 9-1,-8 16 803,-109 269 419,137-323-2017,1 1-1,21-32 1,-32 53 409,-1 0 0,1 0 0,-1 1-1,1-1 1,0 0 0,-1 0 0,1 0 0,0 1 0,-1-1 0,1 0 0,0 1-1,0-1 1,0 1 0,1-2 0,-2 2 48,1 1 0,-1-1 0,0 0 0,0 0 0,1 0-1,-1 0 1,0 1 0,0-1 0,1 0 0,-1 0 0,0 1 0,0-1 0,0 0 0,0 0-1,1 1 1,-1-1 0,0 0 0,0 0 0,0 1 0,0-1 0,0 0 0,0 1-1,0-1 1,0 0 0,0 0 0,0 1 0,0-1 0,0 0 0,0 1 0,0-1 0,-4 40 65,3-29-5,0-5 17,0 39 326,1-44-369,0 0 0,0 1 1,0-1-1,0 0 0,0 0 0,0 1 0,1-1 0,-1 0 1,0 0-1,1 1 0,-1-1 0,1 0 0,0 0 0,-1 0 0,1 0 1,0 0-1,-1 0 0,1 0 0,0 0 0,0 0 0,0 0 1,0 0-1,0-1 0,0 1 0,0 0 0,0-1 0,0 1 0,2 0 1,-3-1-20,0 0 0,1 0 0,-1 0 0,0 0 0,0 0 0,0 0 0,0 0 0,0 0 0,1 0 0,-1 0 0,0 0 0,0 0 0,0 0 0,0 0 0,0 0 0,1 0 0,-1 0 0,0 0 0,0 0 0,0 0 0,0 0 0,0 0 0,0 0 0,1 0 0,-1-1 0,0 1 0,0 0 1,0 0-1,0 0 0,0 0 0,0 0 0,0 0 0,0-1 0,0 1 0,0 0 0,1 0 0,-1 0 0,0 0 0,0 0 0,0 0 0,0-1 0,0 1 0,0 0 0,0 0 0,0 0 0,0-1 0,-3-9 81,-8-11 35,-1 6 47,0 1 0,-1 0 0,0 1-1,-1 0 1,0 1 0,-1 0 0,-30-16 0,33 23 125,12 5-286,0 0 1,0 0-1,0 0 1,0 0-1,0 0 1,-1 0-1,1 0 1,0 0-1,0 0 1,0 0-1,0 0 1,0 0-1,0 0 1,0 1-1,0-1 1,0 0-1,0 0 0,0 0 1,0 0-1,0 0 1,-1 0-1,1 0 1,0 0-1,0 0 1,0 0-1,0 0 1,0 0-1,0 1 1,0-1-1,0 0 1,0 0-1,0 0 1,0 0-1,0 0 1,0 0-1,0 0 1,0 0-1,0 0 1,0 0-1,0 0 1,0 1-1,0-1 1,0 0-1,0 0 1,0 0-1,0 0 1,0 0-1,0 0 1,0 0-1,1 0 1,-1 0-1,0 0 0,0 0 1,0 1-1,0-1 1,0 0-1,0 0 1,18 16 241,0-7-325,0 0 0,1-2 0,0 0 0,28 7 0,82 8-681,-76-17 525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6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46 13555,'20'-13'1923,"-15"8"-1340,1 1 0,0 0 0,0 0 0,1 1 0,-1 0 0,1 0 0,11-3 0,-17 6-502,-1-1 0,1 1 1,0 0-1,0 0 0,0 0 0,0 0 1,-1 0-1,1 1 0,0-1 1,0 0-1,-1 0 0,1 0 0,0 1 1,0-1-1,-1 0 0,1 1 1,0-1-1,-1 1 0,1-1 1,0 1-1,-1-1 0,1 1 0,0-1 1,-1 1-1,1 0 0,-1-1 1,0 1-1,1 0 0,-1-1 1,1 1-1,-1 0 0,0 0 0,0-1 1,1 1-1,-1 0 0,0 0 1,0 0-1,0-1 0,0 1 0,0 2 1,0 3 134,0 1 0,0-1 0,-1 1 0,-1 6 0,1-9-98,-23 86 848,1-6-582,23-83-379,0 0-1,0-1 1,-1 1 0,1 0-1,0 0 1,0-1 0,0 1-1,0 0 1,0-1 0,0 1-1,0 0 1,0 0 0,0-1-1,0 1 1,0 0 0,1 0-1,-1-1 1,0 1 0,0 0-1,1-1 1,-1 1 0,0 0-1,2 0 1,-2-1 0,1 0 0,0 1 0,-1-1 0,1 0 0,0 0 0,-1-1 0,1 1 0,0 0 0,-1 0 0,1 0 0,0 0 1,-1-1-1,1 1 0,-1 0 0,1 0 0,0-1 0,-1 1 0,1 0 0,-1-1 0,1 0 0,32-29 133,-31 28-133,128-136 337,-126 133-345,1-1 1,0 1 0,0 1-1,0-1 1,1 1 0,-1 0-1,9-4 1,-13 8-1,-1-1-1,1 1 1,0 0-1,-1 0 1,1-1-1,-1 1 1,1 0-1,0 0 1,-1 0-1,1 0 1,0 0 0,0 0-1,-1 0 1,1 0-1,0 0 1,-1 0-1,1 0 1,0 1-1,-1-1 1,1 0-1,-1 0 1,1 1 0,0-1-1,-1 0 1,1 1-1,-1-1 1,1 1-1,-1-1 1,1 1-1,-1-1 1,1 1-1,-1-1 1,1 1 0,-1-1-1,0 1 1,1-1-1,-1 1 1,0 0-1,0-1 1,1 1-1,-1 0 1,0-1-1,0 1 1,0 0-1,0-1 1,0 1 0,0 0-1,2 41-91,-2-33 79,-1 29-44,0-22 35,0 1 0,2 0 0,0-1 0,3 19 1,-4-34 24,1 0 1,-1 0-1,0 0 1,0 0 0,0 0-1,1 0 1,-1 0-1,0-1 1,1 1 0,-1 0-1,1 0 1,-1 0-1,1-1 1,-1 1 0,1 0-1,-1 0 1,1-1-1,0 1 1,0-1 0,-1 1-1,1-1 1,0 1-1,0-1 1,-1 1 0,1-1-1,0 1 1,0-1-1,0 0 1,0 0 0,0 1-1,0-1 1,0 0-1,-1 0 1,1 0 0,0 0-1,0 0 1,0 0-1,0 0 1,0 0 0,0-1-1,0 1 1,0 0-1,0-1 1,-1 1 0,2-1-1,3-1 12,-1 0-1,1-1 1,-1 0-1,0 0 1,0 0 0,0-1-1,4-3 1,14-20 134,-1-1 1,-2-1-1,-1 0 0,16-35 1,-17 33 46,-17 31-187,0 0-1,0 0 1,0 1-1,0-1 1,0 0 0,0 0-1,0 0 1,0 0-1,0 0 1,0 0 0,0 0-1,0 0 1,0 0-1,0 0 1,0 0-1,1 0 1,-1 0 0,0 1-1,0-1 1,0 0-1,0 0 1,0 0 0,0 0-1,0 0 1,0 0-1,0 0 1,0 0-1,0 0 1,1 0 0,-1 0-1,0 0 1,0 0-1,0 0 1,0 0 0,0 0-1,0 0 1,0 0-1,0 0 1,0 0-1,0 0 1,1 0 0,-1 0-1,-2 20 72,-7 37-104,6-44 47,-3 22-29,1 0 0,2 0 0,1 50 0,2-80-8,1-1 0,-1 0 0,1 1 0,0-1 0,3 7 0,-4-10 4,0-1 0,1 1 0,-1-1 0,0 1 0,0-1 0,1 0 0,-1 1 0,0-1 0,1 1 0,-1-1 0,0 1 0,1-1 0,-1 0 0,0 1 0,1-1 0,-1 0-1,1 1 1,-1-1 0,1 0 0,-1 0 0,1 0 0,-1 1 0,1-1 0,-1 0 0,1 0 0,-1 0 0,1 0 0,-1 0 0,1 0 0,-1 0 0,1 0 0,0 0-1,-1 0 1,1 0 0,-1 0 0,1 0 0,-1-1 0,1 1 0,-1 0 0,1 0 0,-1 0 0,1-1 0,-1 1 0,0 0 0,1-1 0,-1 1 0,1 0 0,-1-1 0,0 1-1,1-1 1,-1 0 0,7-6-99,-1-1-1,0-1 0,-1 1 1,0-1-1,-1 0 0,1 0 1,-2 0-1,1 0 0,2-13 1,-2 9-11,13-44-239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7.25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 15259,'-5'24'1361,"2"-4"-1289,2-7-240,5-6 712,6-1-216,3-3-128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135 279 18036,'-25'20'2759,"-6"6"-1475,22-15-1200,0 1 1,0 1-1,2 0 0,-1 0 0,2 0 0,-1 1 0,2 0 0,-6 23 0,8-28-91,2 0-1,-1 1 0,1-1 0,1 0 1,0 1-1,2 14 0,-2-18 12,1-1-1,1 0 1,-1 1-1,1-1 0,0 0 1,0 0-1,1 0 0,-1 0 1,1-1-1,0 1 0,0-1 1,4 5-1,-4-6 4,0 0 0,0 0 1,1 0-1,-1-1 0,1 1 0,-1-1 0,1 1 0,0-1 0,0-1 0,-1 1 1,1 0-1,1-1 0,-1 0 0,0 0 0,0 0 0,0-1 0,1 1 1,-1-1-1,0 0 0,0 0 0,1 0 0,-1-1 0,0 0 0,0 1 0,1-1 1,-1-1-1,0 1 0,0-1 0,5-2 0,2-2 38,0-1 0,0 0 0,0-1-1,-1 0 1,0-1 0,-1 0 0,0-1 0,12-14 0,13-22 116,49-88 0,-66 101-98,-1-1 0,-2-1 0,17-62 0,-30 96-57,8-46 113,-9 43-101,0 1-1,0 0 1,0 0-1,0 0 1,0 0-1,-1-1 1,1 1-1,-1 0 1,0 0-1,0 0 1,0 0-1,-1-3 1,1 6-13,1-1 0,0 1 0,-1-1 0,1 0 0,0 1 0,-1 0 0,1-1 0,-1 1 0,1-1 0,0 1 0,-1-1 0,1 1 0,-1 0 0,1 0 0,-1-1 0,1 1 0,-1 0 0,0 0 0,1-1 0,-1 1 0,1 0 0,-1 0 0,0 0 0,1 0 0,-1 0 0,1 0 0,-1 0 0,0 0 0,1 0 0,-1 0 0,0 0 0,-1 1 3,0 0 0,0 0-1,1 0 1,-1 0 0,0 0 0,0 1 0,1-1 0,-1 0-1,-1 3 1,-4 5 23,1-1-1,-10 18 0,5-6-8,1 1 0,1 0 1,-9 33-1,15-41-24,0-1 0,1 1-1,0 0 1,1 0 0,0 0 0,1 0 0,3 22 0,-2-31 2,-1-1 0,1 0 0,-1 1 0,1-1 0,0 0 0,1 0 0,-1 0 0,0 0 0,1 0-1,0 0 1,0 0 0,0 0 0,0-1 0,0 1 0,0-1 0,1 0 0,-1 1 0,1-1 0,-1 0 0,1 0 0,0-1 0,0 1 0,0 0 0,0-1 0,0 0 0,0 0 0,0 0 0,1 0 0,-1 0-1,7 0 1,-2-1 1,0 0 0,0-1-1,0 0 1,0 0 0,0-1-1,0 0 1,-1 0-1,1-1 1,0 0 0,-1 0-1,0-1 1,7-5 0,6-4 18,-2-1 0,0-1 0,0 0 0,-2-2 0,0 0 0,26-36 0,-17 15 149,-1-1 0,29-66 0,-48 95-82,-1-1 0,0 1 0,-1-1 0,4-16 0,-8 16 120,-4 16-30,-10 22 30,-2 9-138,1 1 1,3 1-1,-16 63 1,25-80-92,0 1 1,2 0 0,0 0-1,1 1 1,1-1-1,2 0 1,0 0-1,6 26 1,5-12-112,-12-35 107,0 1 0,-1-1 0,1 0-1,0 1 1,0-1 0,0 0 0,0 0-1,0 0 1,0 0 0,0 0 0,0 0-1,1 0 1,-1 0 0,0 0 0,1 0-1,-1-1 1,0 1 0,1-1 0,-1 1-1,4 0 1,-5-1 2,1 0 0,0 0 0,-1 0 0,1-1 0,0 1 0,-1 0 1,1 0-1,0-1 0,-1 1 0,1 0 0,0-1 0,-1 1 0,1-1 0,-1 1 0,1 0 0,-1-1 0,1 0 0,-1 1 0,1-1 0,-1 1 0,0-1 0,1 1 0,-1-1 0,0 0 0,1 1 0,-1-1 0,0 0 0,0 1 1,0-1-1,0 0 0,1 1 0,-1-1 0,0 0 0,0 1 0,0-1 0,0 0 0,-1 0 0,1 0 0,-4-31-646,-1 17 418,0-1 0,-1 1 0,0 0 0,-2 0 0,1 1 0,-2 0 0,0 0 0,-15-16 0,0 2 426,-2 2 0,-47-38 0,134 77 743,74 15-1711,-81-18 545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8.3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1 14523,'0'0'66,"-1"0"0,1 0 1,0 0-1,-1 0 0,1 0 0,0 0 0,-1 0 0,1 0 0,-1 0 1,1 0-1,0 0 0,-1 1 0,1-1 0,0 0 0,-1 0 1,1 0-1,0 0 0,-1 1 0,1-1 0,0 0 0,0 0 0,-1 1 1,1-1-1,0 0 0,0 0 0,-1 1 0,1-1 0,0 0 1,0 1-1,0-1 0,0 0 0,-1 1 0,1-1 0,0 0 0,0 1 1,0-1-1,0 1 0,0 0 0,-5 19 659,5-18-569,-7 47 1853,-6 25 96,2-28-1126,2-13-357,1 0-1,1 1 1,-3 68 0,9-101-613,1 1 0,0-1-1,0 1 1,0 0 0,0-1 0,0 1-1,1-1 1,-1 1 0,0-1 0,1 1-1,-1 0 1,1-1 0,-1 0 0,1 1-1,0-1 1,0 1 0,-1-1 0,1 0-1,0 1 1,0-1 0,1 0 0,-1 0-1,0 0 1,0 0 0,0 0 0,1 0-1,-1 0 1,0 0 0,1-1 0,-1 1-1,1-1 1,-1 1 0,1-1-1,-1 1 1,1-1 0,-1 0 0,1 1-1,0-1 1,-1 0 0,1 0 0,-1 0-1,3-1 1,5 0-2,1-1 0,-1-1-1,0 0 1,0 0 0,13-6-1,-22 8-6,28-11-1,-15 5-16,0 1 0,1 0 1,0 1-1,0 0 0,1 1 0,28-4 1,-41 8 11,0 0 1,0 0 0,0 0-1,0 0 1,0 0-1,0 1 1,0-1 0,0 0-1,0 1 1,-1-1 0,1 1-1,0 0 1,0 0 0,-1 0-1,1 0 1,0 0 0,-1 0-1,1 0 1,-1 0 0,1 1-1,1 2 1,-1-2-2,-1 1-1,1-1 1,-1 1 0,0 0-1,0-1 1,-1 1-1,1 0 1,0 0 0,-1 0-1,0-1 1,0 1 0,0 0-1,0 4 1,-1 3 5,-1-1-1,0 1 1,0 0 0,-1-1 0,0 1-1,0-1 1,-9 15 0,5-14 48,0 1 0,0-2 0,-1 1 0,0-1 0,-1 0 1,0 0-1,-1-1 0,0-1 0,0 0 0,0 0 0,-17 8 0,20-12-85,1 0 0,0 0-1,-1-1 1,0 0 0,1 0-1,-1-1 1,0 0 0,0 0-1,0-1 1,0 1 0,0-1 0,0-1-1,0 0 1,0 0 0,0 0-1,1-1 1,-1 1 0,0-2-1,1 1 1,-1-1 0,-9-6-1,11 6-53,1-1 0,-1 0 0,1 0 0,0 0-1,1 0 1,-1-1 0,1 0 0,0 1-1,0-1 1,0 0 0,1-1 0,-1 1-1,1 0 1,1-1 0,-1 1 0,1-1 0,0 0-1,-1-10 1,1-25-500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8.7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49 147 19444,'5'-2'339,"-1"0"0,0-1 0,0 0-1,0 0 1,-1 0 0,1 0 0,-1 0 0,0-1-1,4-4 1,6-6 330,-2 4-360,-2 2-221,0 0-1,-1-1 1,1 0 0,-2-1-1,1 0 1,7-13 0,-15 22-85,0 1-1,0 0 1,1-1-1,-1 1 1,0 0 0,0 0-1,0-1 1,0 1 0,1 0-1,-1-1 1,0 1 0,0 0-1,0-1 1,0 1 0,0 0-1,0-1 1,0 1-1,0 0 1,0-1 0,0 1-1,0 0 1,0-1 0,0 1-1,0 0 1,-1-1 0,1 1-1,0 0 1,0-1 0,0 1-1,0 0 1,-1-1-1,1 1 1,0 0 0,-1-1-1,-11 2 70,-17 13 41,17-6-82,1 1 0,1 0 1,0 0-1,0 1 0,1 1 0,0 0 0,1 0 0,0 0 0,1 1 0,0 1 0,1-1 0,0 1 1,1 0-1,1 0 0,0 0 0,0 1 0,2-1 0,-2 16 0,4-27-24,-1 0 0,1 0 0,0 0 1,1 0-1,-1 0 0,0 0 0,0 0 0,1 0 0,-1 0 0,1 0 0,0 0 0,0 0 1,0 0-1,0 0 0,0 0 0,0 0 0,0-1 0,0 1 0,1 0 0,-1-1 0,3 3 1,-1-3-21,-1 0 1,1 0 0,-1 0 0,1 0 0,-1 0 0,1 0-1,0-1 1,0 1 0,-1-1 0,1 0 0,0 0-1,0 0 1,-1 0 0,5-1 0,5-2-196,1 0 0,-1 0 0,0-1 0,0-1 0,21-11 0,6-8 54,43-35 0,-68 49 49,32-24-279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49.1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169 0 18484,'-27'37'1220,"1"2"-1,-32 64 1,48-82-833,1 1 0,0 0 1,2 1-1,0 0 1,2 0-1,-5 41 1,10-60-324,0 1 0,-1-1 0,2 1 1,-1 0-1,0-1 0,1 1 0,0-1 0,0 1 1,0-1-1,1 1 0,2 5 0,-3-9-48,0 1-1,1 0 0,-1-1 0,1 1 1,-1-1-1,1 0 0,0 1 0,-1-1 1,1 0-1,0 0 0,0 0 1,0 0-1,0 0 0,0 0 0,0-1 1,0 1-1,0-1 0,0 1 0,0-1 1,0 0-1,0 0 0,0 0 0,1 0 1,-1 0-1,0 0 0,2-1 1,5-1-4,0 0 1,0 0-1,0 0 1,0-1 0,-1-1-1,1 0 1,8-5-1,57-40 18,-7 4-20,-65 44-13,0 0 0,-1 0 1,1 0-1,0 0 0,0 0 0,0 0 1,0 1-1,0-1 0,0 1 1,0-1-1,0 1 0,0 0 1,0 0-1,0 0 0,2 0 1,-4 0 0,1 1 1,-1-1 0,1 0 0,-1 0 0,0 1 0,1-1 0,-1 0-1,1 0 1,-1 1 0,0-1 0,1 1 0,-1-1 0,0 0-1,0 1 1,1-1 0,-1 1 0,0-1 0,0 1 0,1-1-1,-1 0 1,0 2 0,-1 18-4,-8 12 35,-2 0 1,-1 0-1,-27 51 0,17-38-297,20-38-514,11-17 541,-6 6 182,13-16-216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0.4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197 534 19572,'0'0'43,"1"-1"1,-1 1-1,0 0 0,0 0 0,0-1 0,1 1 1,-1 0-1,0-1 0,0 1 0,0 0 1,0-1-1,0 1 0,1-1 0,-1 1 0,0 0 1,0-1-1,0 1 0,0 0 0,0-1 1,0 1-1,0-1 0,0 1 0,0 0 0,-1-1 1,1 1-1,0 0 0,0-1 0,0 1 0,0-1 1,0 1-1,-1 0 0,1-1 0,0 1 1,0 0-1,-1 0 0,1-1 0,0 1 0,0 0 1,-1 0-1,1-1 0,0 1 0,-1 0 1,1 0-1,0 0 0,-1-1 0,1 1 0,0 0 1,-1 0-1,1 0 0,-1 0 0,1 0 0,0 0 1,-1 0-1,1 0 0,0 0 0,-1 0 1,1 0-1,-1 0 0,1 0 0,-1 0 0,-28 2 923,19 1-799,0 1 0,1 0 0,0 0 0,-1 1-1,1 1 1,1 0 0,-1 0 0,1 0 0,-11 12 0,13-13-160,1 1 0,-1 0 0,1 0 0,1 1 1,-1-1-1,1 1 0,0 0 0,0 0 0,1 1 0,0-1 1,1 1-1,-4 13 0,6-19-5,0-1-1,0 1 1,-1-1 0,1 1-1,1-1 1,-1 1 0,0-1 0,0 0-1,0 1 1,1-1 0,-1 1-1,1-1 1,-1 0 0,1 1 0,0-1-1,-1 0 1,1 0 0,0 1-1,0-1 1,0 0 0,0 0-1,0 0 1,0 0 0,0 0 0,0 0-1,0 0 1,1-1 0,-1 1-1,0 0 1,0-1 0,1 1-1,-1-1 1,1 1 0,-1-1 0,0 0-1,1 1 1,1-1 0,3 1 4,1-1 0,-1 0 1,0 0-1,0 0 1,1-1-1,-1 0 1,10-3-1,1-2 6,-1 0 0,1-1 0,-1-1 0,-1-1 0,1 0-1,-1-1 1,-1-1 0,18-16 0,-10 5 24,0-1 0,-1 0 0,32-48 0,-47 63-19,0-1 0,-1 1 0,0-1 0,-1 0 0,0 0 0,0-1 0,-1 1 0,3-17 0,-5 26-16,-1 0 0,0-1 0,0 1 0,0 0 0,0 0 1,0 0-1,0 0 0,0 0 0,0 0 0,0-1 0,0 1 0,0 0 0,0 0 0,0 0 0,0 0 0,0 0 0,0-1 0,0 1 0,0 0 1,0 0-1,0 0 0,0 0 0,0 0 0,0 0 0,0-1 0,0 1 0,0 0 0,0 0 0,0 0 0,0 0 0,-1 0 0,1 0 0,0 0 1,0-1-1,0 1 0,0 0 0,0 0 0,0 0 0,0 0 0,0 0 0,-1 0 0,1 0 0,0 0 0,0 0 0,0 0 0,0 0 1,0 0-1,-1 0 0,1 0 0,0 0 0,0 0 0,0 0 0,0 0 0,0 0 0,0 0 0,-1 0 0,1 0 0,-10 7 22,-9 17-12,-1 8 0,1 1 1,2 0-1,1 1 0,2 1 1,-11 39-1,24-67-8,-1-1-1,1 0 1,1 1 0,-1 10-1,1-15-1,0-1 0,0 0 1,0 1-1,0-1 0,1 0 0,-1 0 0,0 1 0,1-1 0,-1 0 0,1 0 0,-1 1 0,1-1 0,0 0 0,-1 0 1,1 0-1,0 0 0,0 0 0,0 0 0,0 0 0,0 0 0,0 0 0,0 0 0,0-1 0,0 1 0,0 0 0,1-1 0,-1 1 1,0-1-1,0 1 0,2 0 0,2-1 1,-1 0 0,0 0 0,1 0 0,-1 0 0,0-1 1,0 0-1,1 1 0,-1-2 0,0 1 0,0 0 0,0-1 0,0 0 1,4-2-1,8-5 12,24-18 0,-8 2 2,-2-1 0,0-2-1,-2-1 1,31-41 0,-20 16 17,59-104 0,-96 154-32,37-74 25,-34 68-21,-1-1-1,0 0 1,-1 0-1,0 0 1,1-14-1,-4 24-3,0 0-1,1-1 1,-1 1-1,0 0 1,0 0-1,0-1 1,-1 1-1,1 0 1,0 0-1,0-1 1,-1 1-1,1 0 1,-1 0-1,1 0 1,-1 0 0,0-2-1,1 3 0,-1 0 1,1-1-1,-1 1 0,1-1 1,-1 1-1,0 0 0,1 0 1,-1-1-1,1 1 0,-1 0 1,1 0-1,-1 0 0,0 0 0,1-1 1,-1 1-1,1 0 0,-1 0 1,0 0-1,1 0 0,-1 0 1,1 1-1,-2-1 0,-1 1 1,-1 0 0,1 1 0,0-1 0,0 1 0,0-1 0,0 1-1,0 0 1,-5 5 0,-19 21-3,0 2 0,2 0 0,2 2 1,0 1-1,2 0 0,-21 48 0,28-52 5,-15 48 0,26-69-5,0 0 1,1 1-1,1-1 1,-1 1-1,2 0 1,-1-1-1,1 1 1,0 0-1,1-1 1,3 17-1,-4-23 1,1 1-1,0 0 1,0 0-1,1-1 1,-1 1-1,1-1 1,-1 1 0,1-1-1,0 0 1,0 0-1,0 1 1,0-1-1,0-1 1,0 1-1,0 0 1,1 0 0,2 1-1,0-1-1,-1 0 0,1-1 0,0 1 1,0-1-1,0 0 0,0 0 0,0-1 0,0 1 0,6-1 0,4-1-2,0-1 0,0 0 0,0-1 0,-1-1 0,23-8 0,-11 1 24,-2-1-1,0-1 1,-1-1 0,0-1 0,-1-2 0,0 0-1,-2-1 1,0-1 0,-1 0 0,20-28 0,-14 13 74,-1-1-1,-2 0 1,-1-2 0,-2-1 0,28-79 0,-44 107-67,15-53 116,-16 58-121,-1 0 1,-1 0 0,1 0 0,-1 0 0,1 0-1,-2 0 1,1-1 0,0 1 0,-3-8-1,3 12-18,0 1-1,0 0 0,0-1 0,0 1 1,-1 0-1,1-1 0,0 1 1,0 0-1,0 0 0,-1-1 0,1 1 1,0 0-1,-1-1 0,1 1 0,0 0 1,0 0-1,-1 0 0,1-1 0,0 1 1,-1 0-1,1 0 0,0 0 0,-1 0 1,1 0-1,-1-1 0,1 1 1,0 0-1,-1 0 0,1 0 0,0 0 1,-1 0-1,1 0 0,0 0 0,-1 1 1,1-1-1,-1 0 0,1 0 0,-1 0 1,-13 10 43,4 2-35,1 0-1,0 1 1,1 0-1,-10 21 0,-24 65-16,33-78 7,-53 161-54,55-157 43,2 1 0,0-1 0,2 1-1,1 0 1,2 34 0,8-23 7,1-24 5,-9-12-2,0-1 0,1 0 1,-1 0-1,1 0 0,-1 0 1,0 1-1,1-1 0,-1 0 0,1 0 1,-1 0-1,1 0 0,-1 0 1,1 0-1,-1 0 0,0 0 1,1 0-1,-1 0 0,1 0 1,-1-1-1,1 1 0,-1 0 1,0 0-1,1 0 0,-1-1 1,1 1-1,-1 0 0,0 0 1,1-1-1,-1 1 0,1-1 0,0 0 3,0-1 0,1 1-1,-1-1 1,0 0 0,0 0-1,0 0 1,0 1 0,0-1-1,-1 0 1,1 0 0,-1 0-1,1 0 1,-1-3 0,3-30 5,-3 31-8,0-15-4,-1 0 0,-2-19 1,2 32-3,0 0 1,0 1-1,-1-1 1,1 0-1,-1 1 1,-1-1-1,1 1 0,-1 0 1,0 0-1,-5-8 1,7 12 3,1 1 1,0-1-1,0 1 1,-1-1-1,1 1 1,0-1-1,-1 1 1,1-1 0,0 1-1,-1 0 1,1-1-1,-1 1 1,1 0-1,-1-1 1,1 1-1,-1 0 1,1-1-1,-1 1 1,1 0-1,-1 0 1,1 0-1,-1 0 1,1-1 0,-1 1-1,1 0 1,-1 0-1,0 0 1,1 0-1,-1 0 1,1 0-1,-1 0 1,1 1-1,-1-1 1,1 0-1,-1 0 1,1 0-1,-1 1 1,1-1-1,-1 0 1,1 0 0,-1 1-1,1-1 1,-1 0-1,1 1 1,-1-1-1,1 0 1,0 1-1,-1-1 1,1 1-1,-1 0 1,0 1-4,0 0 0,0 0 1,1 0-1,-1 1 0,0-1 1,1 0-1,-1 0 0,1 1 0,0-1 1,0 4-1,0-2 2,1 0 1,-1-1-1,1 1 0,0-1 0,0 1 0,1-1 1,-1 0-1,1 0 0,-1 1 0,1-1 1,0 0-1,0 0 0,0 0 0,1-1 0,-1 1 1,1-1-1,-1 1 0,1-1 0,0 0 0,0 0 1,0 0-1,0 0 0,0 0 0,1-1 1,-1 0-1,1 1 0,-1-1 0,0-1 0,7 2 1,0 0-2,-1-1 1,1 0-1,-1-1 1,1 0-1,0 0 1,-1-1 0,1 0-1,-1-1 1,1 0-1,8-4 1,-6 2 1,0-1 1,-1-1 0,0 0 0,18-13 0,-24 16 2,0-1 0,-1 0 0,1-1 0,-1 1 0,0-1 0,0 0 0,0 0 0,0 0 0,-1 0 0,0-1 0,3-6 0,-6 12-1,0 0 0,0-1 0,0 1 0,0 0 1,1 0-1,-1-1 0,0 1 0,0 0 0,0 0 0,0-1 0,0 1 0,0 0 0,0-1 0,0 1 0,0 0 0,0 0 0,0-1 0,0 1 0,0 0 0,0-1 0,0 1 0,0 0 0,0 0 0,0-1 0,0 1 0,0 0 0,0 0 0,-1-1 0,1 1 0,0 0 0,0 0 0,0-1 0,0 1 0,-1 0 0,1 0 0,0 0 0,0-1 0,-1 1 0,1 0 0,0 0 0,0 0 0,-1 0 0,1 0 0,0-1 0,0 1 0,-1 0 0,1 0 0,0 0 0,-1 0 0,1 0 0,0 0 1,0 0-1,-1 0 0,1 0 0,0 0 0,-1 0 0,1 0 0,0 0 0,0 0 0,-1 0 0,1 1 0,0-1 0,0 0 0,-1 0 0,1 0 0,0 0 0,-18 9 1,8-2 23,1 0-1,0 0 1,1 2-1,0-1 1,0 1-1,1 0 1,0 0 0,1 1-1,0 0 1,0 0-1,-7 18 1,13-27-18,0 0 0,-1-1 0,1 1 1,0 0-1,0 0 0,-1-1 0,1 1 0,0 0 0,0 0 1,0 0-1,0-1 0,0 1 0,0 0 0,0 0 1,0 0-1,0-1 0,1 1 0,-1 0 0,0 0 0,0-1 1,1 1-1,-1 0 0,1 0 0,-1-1 0,0 1 1,1 0-1,-1-1 0,1 1 0,-1-1 0,1 1 0,0-1 1,-1 1-1,1-1 0,0 1 0,-1-1 0,1 1 1,0-1-1,-1 0 0,1 1 0,0-1 0,0 0 0,0 0 1,-1 0-1,1 0 0,0 1 0,0-1 0,0 0 1,-1 0-1,1 0 0,0-1 0,0 1 0,-1 0 1,1 0-1,1-1 0,7 0 40,-1-1 0,1 0 0,15-5 0,-22 6-38,99-41 208,6-2-86,-89 38-144,0 1-1,0 0 1,36-4 0,-52 9 7,0-1 0,1 1 0,-1 0 0,0 0-1,0 0 1,0 0 0,0 0 0,1 1 0,-1-1 0,0 1 0,0-1-1,0 1 1,0 0 0,0 0 0,0 0 0,0 0 0,0 0-1,3 3 1,-4-3-2,0 1-1,0 0 1,-1 0-1,1-1 1,0 1-1,0 0 1,-1 0-1,1 0 0,-1 0 1,0 0-1,0 0 1,0 0-1,1-1 1,-2 1-1,1 0 1,0 0-1,0 0 1,-1 0-1,0 3 1,-18 53-113,19-58 123,0 1 0,0-1 0,0 0-1,0 0 1,0 0 0,0 1 0,0-1 0,0 0-1,0 0 1,0 1 0,0-1 0,0 0 0,0 0 0,0 1-1,0-1 1,0 0 0,0 0 0,0 1 0,0-1-1,0 0 1,0 0 0,0 0 0,0 1 0,1-1-1,-1 0 1,0 0 0,0 0 0,0 0 0,0 1-1,1-1 1,-1 0 0,0 0 0,0 0 0,0 0 0,1 0-1,-1 1 1,0-1 0,0 0 0,0 0 0,1 0-1,12-3 30,15-12 12,-24 13-36,22-16 30,19-10-12,-42 26-28,0 0-1,0 1 0,1-1 1,-1 1-1,0 0 0,0 0 0,1 1 1,-1-1-1,0 1 0,1-1 1,4 1-1,-7 0 3,-1 0 1,1 1-1,-1-1 0,1 0 1,-1 0-1,1 1 0,-1-1 0,1 0 1,-1 0-1,1 1 0,-1-1 1,1 1-1,-1-1 0,1 0 1,-1 1-1,0-1 0,1 1 1,-1-1-1,0 1 0,1-1 1,-1 1-1,0-1 0,0 1 1,0-1-1,1 1 0,-1-1 1,0 1-1,0 0 0,0-1 1,0 1-1,0-1 0,0 1 1,0 0-1,0-1 0,0 1 1,-5 20-110,0-9-123,0 0 0,-13 19 0,-7 14-59,24-39 95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8.1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189 116 14131,'-1'-6'485,"0"0"1,0 1-1,-1-1 0,0 0 1,0 0-1,0 1 0,-1-1 1,0 1-1,-5-8 0,7 12-368,0-1 0,0 1-1,-1 0 1,1-1 0,-1 1 0,1 0-1,-1 0 1,1 0 0,-1 0-1,1 0 1,-1 0 0,0 0-1,0 1 1,1-1 0,-1 0-1,0 1 1,0 0 0,0-1-1,0 1 1,0 0 0,1 0-1,-1 0 1,0 0 0,0 0-1,0 1 1,0-1 0,0 1-1,1-1 1,-1 1 0,0-1 0,0 1-1,1 0 1,-4 2 0,-3 1-62,1 2 0,0-1 0,0 1 0,0 0 0,0 0 0,1 0 0,0 1 0,0 0 0,1 1 0,0-1 0,0 1 0,1 0 0,0 0 0,0 0 0,1 1 0,0-1 0,1 1 0,0 0-1,0 0 1,-1 17 0,3-25-56,0 1 0,0-1 0,0 1 0,0-1 0,0 1 0,1-1 0,-1 1 0,1-1 0,-1 1 0,1-1 0,-1 1 0,1-1 0,0 0 0,0 1 0,0-1 0,-1 0 0,1 1 0,1-1 0,-1 0 0,0 0 0,0 0 0,0 0 0,2 1 0,-1-1-4,1 0-1,-1 0 1,1-1-1,0 1 0,-1 0 1,1-1-1,0 0 1,0 0-1,-1 0 1,1 0-1,0 0 1,3-1-1,5-1-21,0 0 1,0-1-1,0-1 1,0 0-1,14-8 0,-20 10 8,0-1 1,0 1-1,0 0 0,0 0 0,0 0 0,1 1 0,-1 0 0,1 0 0,10 0 0,-14 1 12,0 0 0,0 1-1,0-1 1,0 1 0,0-1 0,0 1 0,0 0-1,0 0 1,0 0 0,0 0 0,0 0-1,-1 0 1,1 0 0,0 1 0,-1-1 0,1 1-1,-1-1 1,1 1 0,-1-1 0,0 1-1,0 0 1,0 0 0,0 0 0,0 0 0,0 0-1,0 0 1,-1 0 0,2 4 0,2 10-5,-1 1 0,-1-1-1,0 1 1,-1 0 0,-1 0 0,0 0 0,-4 18 0,-2 3 46,-2-1 0,-13 39 0,9-36 174,-20 41-1,26-69-110,0 1 1,-1-1-1,-1 0 0,0-1 0,0 0 0,-1 0 0,-12 11 0,18-20-53,1 1 1,-1-1-1,0 0 0,0-1 0,0 1 0,-6 2 0,9-4-34,-1 1 0,1-1 0,-1 0 0,0 0 0,1 0 0,-1 0 0,0 0 0,1 0 0,-1 0-1,0 0 1,0 0 0,1 0 0,-1 0 0,0 0 0,1 0 0,-1 0 0,1-1 0,-1 1 0,0 0-1,1-1 1,-1 1 0,1 0 0,-1-1 0,0 1 0,1 0 0,-1-1 0,1 1 0,0-1 0,-1 1 0,1-1-1,-1 0 1,1 1 0,0-1 0,-1 1 0,1-1 0,0 0 0,0 1 0,-1-1 0,1 1 0,0-1-1,0 0 1,0 1 0,0-1 0,0-1 0,-1-6-3,1 0-1,0-1 1,0 1 0,1-1-1,0 1 1,0 0 0,1-1 0,0 1-1,0 0 1,1 0 0,0 1-1,1-1 1,4-7 0,8-13-116,1 2 0,23-28 0,17-13-246,82-73-1,-86 89 202,-1-1-1,69-94 0,-117 140 155,0-1 1,0 0-1,-1 0 1,0 0-1,0-1 0,3-12 1,-6 19-1,1 0 0,-1 0 1,0 0-1,0-1 0,0 1 0,0 0 1,0 0-1,0 0 0,0 0 0,0 0 1,0 0-1,-1 0 0,1 0 0,0 0 1,-1 0-1,1 0 0,-1 0 1,1 0-1,-1 0 0,1 0 0,-1 1 1,-1-2-1,1 1 0,-1 0 0,1 1 0,-1-1 0,0 1 1,1 0-1,-1 0 0,1-1 0,-1 1 0,0 0 0,1 0 0,-1 0 1,0 1-1,1-1 0,-1 0 0,0 1 0,1-1 0,-1 1 1,1-1-1,-4 2 0,-5 3 5,0 0 1,0 1 0,0-1-1,0 2 1,1 0 0,0 0-1,1 0 1,-16 17-1,12-10 4,1 1-1,1 0 1,0 0-1,1 1 1,-8 18-1,14-29-5,1 0 0,0 1-1,1-1 1,-1 1 0,1-1-1,0 1 1,0 0 0,1 0-1,0 0 1,0-1 0,0 1-1,2 8 1,-1-11 1,0 1 0,0-1 0,0 0 0,0 0 0,1 0 0,0 0 0,-1 0 0,1 0 0,0 0 0,1-1 0,-1 1 0,0-1 0,1 1 0,-1-1 0,1 0 0,0 0 0,0 0 0,0 0 0,0-1 0,0 1 0,0-1 0,4 2 0,1-1-52,0 0 0,0-1 0,0 1 0,1-1 0,-1-1 0,0 0 0,1 0 0,-1 0 0,0-1 0,1-1 0,-1 1 0,0-1 0,0-1 0,0 1 0,0-1 0,0-1 0,-1 0 0,11-6 0,-4 0-129,0 0 0,0 0 1,-1-1-1,0-1 1,-1 0-1,-1-1 0,0 0 1,10-16-1,15-32-262,-4-2-156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0.9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18820,'23'-17'-2473,"-3"2"5634,-2 5-1849,-11 9-495,-4 5-345,-2 8 1664,1 8-1064,0 5-295,-6 6-417,-2 4-232,-1 1-336,0-1-457,-3-11-2543,3-4 2816,-6-16-344,0-4-305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1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40 17508,'-1'-3'108,"-1"1"0,0-1 0,0 0 1,0 1-1,0-1 0,-1 1 0,1 0 1,-1 0-1,1 0 0,-1 0 0,0 0 1,0 0-1,0 1 0,0 0 0,0-1 1,-4 0-1,1 1-6,0 0-1,0 0 1,0 0 0,0 1-1,0 0 1,1 0 0,-1 1-1,-10 2 1,3 0-19,0 0 1,1 2 0,-1 0-1,1 0 1,0 1-1,1 0 1,-18 13-1,20-12-65,1 0-1,-13 14 1,19-20-15,0 1 0,1 0-1,-1 0 1,1 0 0,-1 0 0,1 0 0,0 0 0,0 0-1,0 0 1,0 1 0,1-1 0,-1 0 0,0 1 0,1-1-1,0 0 1,-1 1 0,1-1 0,0 4 0,1-4 2,-1-1 0,1 0 0,0 1 0,0-1 0,-1 0 0,1 0 0,0 0 0,0 1 0,0-1 0,0 0 0,0 0-1,0-1 1,1 1 0,-1 0 0,0 0 0,0 0 0,1-1 0,-1 1 0,0-1 0,1 1 0,-1-1 0,3 1 0,37 6 96,-31-6-73,12 2 59,5 0-3,-1 1-1,31 9 0,-51-12-27,0 1 1,0 0-1,0 1 0,-1-1 0,1 1 1,0 0-1,-1 1 0,0-1 1,0 1-1,0 0 0,0 0 0,-1 1 1,0 0-1,8 9 0,-11-12-6,0-1 0,-1 1-1,1 0 1,0 0 0,0 0-1,-1 0 1,1 0 0,-1 0 0,0 0-1,0 0 1,1 0 0,-1 0-1,-1 0 1,1 0 0,0 0 0,0 0-1,-1 0 1,1 0 0,-1-1-1,1 1 1,-1 0 0,0 0-1,0 0 1,0 0 0,0-1 0,0 1-1,0 0 1,-1-1 0,1 1-1,0-1 1,-1 0 0,1 1 0,-1-1-1,0 0 1,-2 2 0,-3 1 132,0 1-1,0-2 1,0 1 0,-1-1 0,1 0 0,-1-1 0,-14 4 0,9-4-48,0-1 0,0 0 0,0-1 0,-16-2 0,23 2-248,-1-1 0,1 0-1,-1-1 1,1 0-1,-1 0 1,1 0-1,0-1 1,0 1 0,0-2-1,-6-3 1,10 5 149,0 1 1,0-1 0,0 0-1,1 0 1,-1 0-1,0 0 1,-1-5 0,2 7-48,1-1 0,-1 0 1,1 0-1,0 0 0,-1 0 1,1 0-1,0 1 0,0-1 1,-1 0-1,1 0 0,0 0 1,0 0-1,0 0 0,0 0 1,0 0-1,1 0 0,-1 0 0,0 0 1,0 1-1,0-1 0,1 0 1,-1 0-1,1 0 0,-1 0 1,1 0-1,11-7-339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1.8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50 17564,'0'-2'98,"0"0"0,0 0 1,0 0-1,0 0 0,-1 0 1,1 0-1,0 0 0,-1 1 1,0-1-1,1 0 0,-1 0 0,0 0 1,0 1-1,0-1 0,0 0 1,0 1-1,0-1 0,-1 1 1,1 0-1,-3-3 0,1 2 12,1 1 1,-1 0-1,0 0 0,1 0 0,-1 0 0,0 0 0,0 0 1,0 1-1,0-1 0,0 1 0,1 0 0,-6 0 1,-1 1 84,1 0 0,0 0 1,-1 1-1,1 0 1,0 1-1,0-1 1,0 2-1,-14 7 1,10-3-73,1 0 0,0 1 0,0 0 1,1 0-1,-9 12 0,14-16-70,1 1 0,0-1-1,0 1 1,1 0 0,0 0-1,0 0 1,0 0 0,0 0-1,1 1 1,0-1 0,1 1-1,-2 8 1,3-13-33,0-1 1,0 1 0,0-1-1,0 1 1,0-1-1,1 1 1,-1-1 0,0 1-1,1-1 1,-1 1-1,1-1 1,0 1 0,-1-1-1,1 0 1,0 1-1,0-1 1,0 0-1,0 0 1,0 0 0,0 1-1,0-1 1,0 0-1,1 0 1,-1-1 0,0 1-1,1 0 1,-1 0-1,0-1 1,1 1 0,-1-1-1,1 1 1,-1-1-1,4 1 1,2 0 58,1 0-1,0 0 1,-1-1 0,1 0-1,13-3 1,14-4 53,-1-1 0,0-2 0,-1-2 0,32-15 0,11-4-40,-73 29-85,1 1 1,-1 0-1,1 0 0,-1 0 0,1 0 1,-1 1-1,1-1 0,0 1 0,3 0 1,-6 0-5,-1 0 0,1 0 1,-1 0-1,0 1 0,1-1 1,-1 0-1,1 0 0,-1 0 1,0 1-1,1-1 0,-1 0 1,1 0-1,-1 1 1,0-1-1,1 0 0,-1 1 1,0-1-1,0 1 0,1-1 1,-1 0-1,0 1 0,0-1 1,0 1-1,1-1 0,-1 1 1,0 1 4,0 0 0,0-1 0,0 1 0,0 0 0,0-1 0,0 1 0,-1 0 0,1-1 0,-1 1 0,0 2 0,-16 42 274,17-45-277,0-1 0,0 0-1,0 0 1,0 1 0,0-1 0,0 0 0,0 1 0,0-1 0,0 0 0,0 0 0,0 1 0,0-1 0,1 0 0,-1 1 0,0-1 0,0 0-1,0 0 1,0 1 0,1-1 0,-1 0 0,0 0 0,0 0 0,1 1 0,-1-1 0,0 0 0,0 0 0,1 0 0,-1 0 0,0 0 0,0 0-1,1 1 1,-1-1 0,0 0 0,1 0 0,-1 0 0,0 0 0,1 0 0,-1 0 0,0 0 0,0 0 0,1 0 0,-1 0 0,0 0 0,1-1-1,-1 1 1,0 0 0,1 0 0,-1 0 0,0 0 0,0 0 0,1-1 0,17-6 65,-17 7-64,25-14 92,33-23 1,22-12 0,-73 44-103,2 1 1,-1 0-1,0 1 1,1 0-1,0 1 1,-1 0-1,12-1 1,-18 3 1,-1 0 1,1-1-1,0 2 0,-1-1 1,1 0-1,-1 1 0,1-1 1,-1 1-1,1-1 0,-1 1 1,1 0-1,-1 0 1,0 1-1,1-1 0,-1 0 1,0 1-1,0-1 0,0 1 1,0 0-1,0-1 1,0 1-1,-1 0 0,1 0 1,-1 1-1,1-1 0,-1 0 1,0 0-1,0 1 0,0-1 1,0 0-1,0 1 1,0-1-1,-1 1 0,1-1 1,0 5-1,-1-1-1,1 0 1,-1-1-1,0 1 1,0 0-1,-1 0 1,1 0-1,-1-1 0,-1 1 1,1 0-1,-1-1 1,0 1-1,0-1 1,-1 0-1,-5 10 0,5-11-1883,4-6 1015,6-6 381,4-3-114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2.4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357 325 15675,'0'0'96,"1"0"0,-1-1 1,0 1-1,0-1 0,1 1 0,-1 0 0,0-1 0,0 1 0,0-1 0,1 1 0,-1-1 0,0 1 0,0-1 0,0 1 0,0-1 0,0 1 0,0-1 1,0 1-1,0-1 0,0 1 0,0-1 0,0 1 0,-1-1 0,1 1 0,0-1 0,0 1 0,0-1 0,-1 1 0,1 0 0,0-1 0,-1 0 0,0 0 39,0 1 0,0-1-1,0 1 1,0-1 0,-1 1-1,1-1 1,0 1 0,0 0 0,-1-1-1,1 1 1,0 0 0,-2 0-1,-40 3 1986,21 2-1889,0 2 1,0 0-1,0 1 1,1 1-1,1 1 1,-1 1-1,2 1 1,0 0-1,-35 30 1,49-38-233,0 0 0,0 1 0,1-1 0,-1 1 0,1 0 0,0 0 0,0 1 0,1-1 0,0 1 0,0 0 1,0 0-1,-3 9 0,6-15-1,0 1 1,0-1 0,0 1-1,0 0 1,0-1-1,0 1 1,0-1 0,0 1-1,0 0 1,0-1-1,0 1 1,0-1 0,1 1-1,-1-1 1,0 1 0,0-1-1,1 1 1,-1-1-1,0 1 1,1-1 0,-1 1-1,0-1 1,1 1 0,-1-1-1,1 0 1,-1 1-1,0-1 1,1 0 0,-1 1-1,1-1 1,0 0 0,-1 0-1,1 1 1,-1-1-1,1 0 1,-1 0 0,1 0-1,-1 0 1,1 0 0,0 0-1,-1 0 1,1 0-1,-1 0 1,1 0 0,0 0-1,-1 0 1,1 0-1,34-8-21,-8-2 20,-2-2 0,0 0-1,0-1 1,44-33 0,82-81 73,-18-3 89,-114 109-112,-2-1-1,0 0 1,-1-1-1,20-39 1,-32 48 32,-10 16-17,-13 20-21,-13 20 60,2 2-1,2 1 0,1 2 0,3 0 1,-19 53-1,40-91-59,0 0 0,1 0 0,0 1-1,0-1 1,1 0 0,1 1 0,-1 10 0,2-17-47,-1 0 0,0 0 0,1 0 0,0 0 0,-1 0 0,1 0 0,0 0-1,1 0 1,-1-1 0,0 1 0,1 0 0,0-1 0,-1 1 0,1-1 0,0 1 0,0-1 0,1 0 0,-1 0 0,0 0 0,1 0 0,-1-1 0,1 1-1,-1-1 1,1 1 0,5 1 0,-1-1-189,1 0 0,-1-1-1,0 0 1,0 0-1,1 0 1,-1-1 0,0 0-1,1-1 1,-1 0 0,0 0-1,12-3 1,1-3-328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3.1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116 147 16139,'7'-11'2418,"-1"3"-621,0-1 1,8-19-1,-10 21-1666,-1 0-1,0 0 0,-1-1 1,0 0-1,0 1 1,0-1-1,-1 0 0,0-13 1,-1 20-128,0 1 1,0-1 0,0 1 0,0-1-1,0 1 1,0-1 0,-1 1 0,1 0-1,0-1 1,0 1 0,-1-1 0,1 1-1,0 0 1,0-1 0,-1 1 0,1 0-1,-1-1 1,1 1 0,0 0 0,-1 0-1,1-1 1,0 1 0,-1 0 0,1 0-1,-1 0 1,1-1 0,-1 1 0,1 0-1,-1 0 1,1 0 0,-1 0 0,1 0-1,0 0 1,-1 0 0,1 0 0,-1 0-1,1 0 1,-1 0 0,1 0 0,-1 1-1,1-1 1,-1 0 0,1 0 0,0 0-1,-1 1 1,1-1 0,-1 0 0,1 1-1,-21 12 118,8-1-66,1 0 0,0 0 0,0 1 1,2 1-1,-1 0 0,2 1 0,0 0 0,1 0 0,0 0 1,1 1-1,1 1 0,-6 20 0,12-35-51,0 0 0,-1 0 0,1 0 0,0 0 1,0 0-1,0 0 0,0 0 0,0 0 0,0 0 0,1 0 0,-1 0 0,1 0 0,-1 0 0,1 0 0,1 2 0,-1-3-2,0 0-1,0 1 1,0-1-1,1 0 1,-1 0-1,0 0 1,1-1 0,-1 1-1,0 0 1,1 0-1,-1-1 1,1 1-1,-1-1 1,1 1-1,0-1 1,-1 0-1,1 1 1,-1-1-1,1 0 1,3 0 0,5-1 4,1 0 1,0 0-1,-1-1 1,1 0-1,16-6 0,55-25 18,-41 15-13,-7 5-9,-15 4-10,1 0-1,0 2 1,0 1 0,1 0-1,40-5 1,-60 11 6,0 0 0,0 0 0,0 0 0,0 0 0,0 0 0,0 0 0,0 0 0,0 0 0,-1 0 0,1 0 1,0 0-1,0 1 0,0-1 0,0 1 0,0-1 0,0 0 0,0 1 0,-1-1 0,1 1 0,0 0 0,0-1 0,-1 1 0,1 0 0,0-1 0,-1 1 0,2 1 0,-2 0 0,0-1 0,1 1 0,-1-1 0,0 1 0,0-1 0,0 1 0,0-1 0,0 1 0,-1-1 0,1 1 0,0-1 0,-1 1 0,1-1-1,-2 3 1,-2 4 11,0 0-1,0 0 0,-1-1 0,-8 10 0,-1-2 60,-13 20 320,45-45 155,7-10-475,1 2-1,1 1 1,0 2-1,36-16 1,-60 30-74,0 0 1,0 0 0,0 0 0,0 0-1,0 0 1,1 1 0,-1 0 0,0-1 0,0 1-1,1 0 1,2 1 0,-5-1 2,1 1 0,-1-1 1,0 1-1,0-1 0,0 1 0,0-1 0,0 1 1,0 0-1,0 0 0,0-1 0,-1 1 0,1 0 1,0 0-1,0 0 0,-1 0 0,1 0 0,0 0 1,-1 0-1,1 0 0,-1 0 0,1 1 0,-1-1 1,0 0-1,1 0 0,-1 0 0,0 0 0,0 1 1,0-1-1,0 0 0,0 0 0,0 2 1,-3 15-16,2-15 15,1-1 0,-1 1 0,1 0 0,-1 0-1,1 0 1,0-1 0,0 1 0,0 0 0,0 0 0,1 0 0,0 4 0,0-7 3,0 1 0,-1-1 0,1 0 0,0 0 0,-1 0 0,1 0 0,0 0 0,0 1 0,-1-1 1,1 0-1,0-1 0,-1 1 0,1 0 0,0 0 0,0 0 0,-1 0 0,1 0 0,0-1 0,-1 1 0,1 0 0,-1-1 0,1 1 0,0 0 0,0-1 0,18-11 3,-17 11-4,19-14-4,1 0 0,29-16 0,-46 28 3,1 1-1,-1-1 1,1 1-1,-1 0 1,1 1-1,0-1 1,0 1-1,0 0 1,0 1-1,0-1 1,9 1-1,-14 0 2,0 1-1,1-1 0,-1 0 1,0 0-1,1 1 0,-1-1 0,0 1 1,1-1-1,-1 1 0,0-1 0,0 1 1,0 0-1,1 0 0,-1 0 1,0-1-1,0 1 0,0 0 0,0 0 1,0 0-1,-1 1 0,1-1 0,0 0 1,0 0-1,-1 0 0,2 3 1,-2-1 7,1 0 0,-1 0 0,0 0 1,0 0-1,0 0 0,0 0 1,0 0-1,-1 0 0,1 0 1,-1 0-1,-1 4 0,-1 1-52,0 0 0,-1 0 0,0 0 0,0 0 0,-1 0 0,0-1 0,-7 9 0,12-16 23,-1 1-1,1-1 0,0 0 1,0 1-1,-1-1 1,1 1-1,0-1 1,-1 0-1,1 0 0,0 1 1,-1-1-1,1 0 1,0 0-1,-1 1 1,1-1-1,-1 0 1,1 0-1,0 0 0,-1 0 1,1 1-1,-1-1 1,1 0-1,-1 0 1,1 0-1,0 0 1,-1 0-1,1 0 0,-1 0 1,1 0-1,-1 0 1,1-1-1,-1 1 1,1 0-1,0 0 0,-1 0 1,1 0-1,-1-1 1,1 1-1,-4-10-226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5.2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1 15723,'-2'54'6878,"-11"119"-4672,33-209-938,-8 15-1136,1 0 0,18-21 0,-26 35-128,0 1 0,0 1 0,1-1-1,-1 1 1,1 0 0,1 0 0,-1 1 0,1-1 0,-1 1 0,15-5 0,-20 9-6,0-1 1,1 1-1,-1-1 0,1 1 1,-1 0-1,1 0 1,-1 0-1,1 0 0,-1 0 1,1 0-1,-1 0 1,1 0-1,-1 1 1,1-1-1,-1 0 0,1 1 1,-1-1-1,0 1 1,1 0-1,-1-1 1,2 3-1,-1-2-3,0 1 0,0 0 0,-1 0 0,1 0 1,-1 1-1,1-1 0,-1 0 0,0 0 0,0 1 0,0-1 0,1 5 0,1 7-24,-1-1-1,0 1 0,0 26 1,-2-29 15,0 33-30,12-62-24,1-7 63,-4 7 2,1 0 0,0 1 0,1 0 0,22-24 0,-32 40 3,-1 1 0,0 0-1,0 0 1,0 0 0,0 0-1,0 0 1,0-1 0,1 1 0,-1 0-1,0 0 1,0 0 0,0 0-1,0 0 1,0 0 0,1 0-1,-1 0 1,0-1 0,0 1 0,0 0-1,1 0 1,-1 0 0,0 0-1,0 0 1,0 0 0,1 0-1,-1 0 1,0 0 0,0 0 0,0 0-1,0 0 1,1 1 0,-1-1-1,0 0 1,0 0 0,0 0 0,1 0-1,-1 0 1,0 0 0,0 0-1,0 0 1,0 1 0,0-1-1,1 0 1,-1 0 0,4 12-12,-2 12 0,-2-14 18,0 0 0,1 0 0,0 1 0,0-1-1,1 0 1,5 14 0,-7-24-3,0 1-1,0-1 1,1 1 0,-1-1-1,0 1 1,1-1-1,-1 0 1,0 1 0,1-1-1,-1 0 1,1 1-1,-1-1 1,1 0 0,-1 1-1,1-1 1,-1 0-1,1 0 1,-1 0-1,1 0 1,-1 1 0,1-1-1,-1 0 1,1 0-1,-1 0 1,1 0 0,-1 0-1,1 0 1,-1 0-1,1-1 1,0 1 0,-1 0-1,1 0 1,-1 0-1,1 0 1,-1-1-1,1 1 1,-1 0 0,0 0-1,1-1 1,-1 1-1,1 0 1,-1-1 0,0 1-1,1-1 1,-1 1-1,1-1 1,23-24 39,-19 19-24,35-33 41,-26 26-36,0-1 0,-1 0 0,13-18-1,-19 83-20,-6-38-9,-1-10 5,0 0 0,0 0-1,0 0 1,1 0 0,-1 0 0,1 0 0,0 0-1,0 0 1,0 0 0,0 0 0,2 4-1,-2-6 4,-1-1 0,1 0 0,-1 0 0,1 1-1,-1-1 1,1 0 0,-1 0 0,1 0 0,-1 0 0,1 0 0,-1 0-1,1 0 1,-1 0 0,1 0 0,0 0 0,-1 0 0,1 0-1,-1 0 1,1 0 0,-1 0 0,1 0 0,-1 0 0,1-1-1,-1 1 1,1 0 0,-1 0 0,1-1 0,-1 1 0,0 0-1,1-1 1,-1 1 0,1-1 0,-1 1 0,1-1 0,16-18 47,-14 16-36,22-20 52,-19 19-49,-1-1 1,0 1 0,0-1 0,7-10-1,-11 12-2,0-1 0,0 0 0,0 1 1,0-1-1,-1 0 0,0 0 0,0-3 0,0-1 54,0 23-60,-1 4-27,1-9-7,0 0-1,0 1 1,0-1 0,1 0 0,1 0 0,0 0 0,3 10 0,-4-19-9,-1-1 0,0 1 1,0-1-1,0 0 0,1 1 1,-1-1-1,0 1 0,0-1 0,1 0 1,-1 1-1,0-1 0,0 0 1,1 0-1,-1 1 0,1-1 1,-1 0-1,0 0 0,1 1 1,-1-1-1,0 0 0,1 0 1,-1 0-1,1 0 0,-1 1 0,1-1 1,-1 0-1,0 0 0,1 0 1,-1 0-1,1 0 0,-1 0 1,1 0-1,-1 0 0,1 0 1,-1-1-1,0 1 0,1 0 0,-1 0 1,1 0-1,-1 0 0,0-1 1,1 1-1,-1 0 0,1 0 1,-1-1-1,0 1 0,1 0 1,-1-1-1,0 1 0,0 0 0,1-1 1,-1 1-1,0 0 0,0-1 1,1 0-1,16-23-889,-7 5 356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5.7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5 19028,'-3'-2'3338,"-20"0"-1192,15 2-1894,0 1 1,-1 1-1,1 0 0,0 0 1,1 1-1,-1 0 0,0 0 1,1 0-1,-1 1 0,1 0 1,0 1-1,-10 8 0,5-3-274,0 1 0,0 0-1,1 0 1,1 2-1,-14 19 1,23-31 16,0 0 0,1 0 0,-1 0 0,0 0-1,1 0 1,-1 0 0,1 0 0,0 0 0,-1 0 0,1 0 0,0 0 0,0 0 0,0 0 0,-1 0-1,1 1 1,1-1 3,-1-1-1,0 0 0,0 1 1,0-1-1,1 0 0,-1 0 1,0 1-1,0-1 0,1 0 1,-1 0-1,0 1 1,0-1-1,1 0 0,-1 0 1,0 0-1,1 0 0,-1 1 1,0-1-1,1 0 0,-1 0 1,0 0-1,1 0 0,-1 0 1,0 0-1,1 0 0,-1 0 1,0 0-1,1 0 0,0 0 1,34-10-185,-28 8 157,15-6-92,-1 2-1,1 1 1,1 0-1,-1 2 1,1 0-1,-1 2 1,44 2-1,-62 0 102,-1-1 0,0 1-1,1-1 1,-1 1-1,0 0 1,0 1 0,0-1-1,0 0 1,0 1-1,0 0 1,0 0 0,0 0-1,0 0 1,-1 0 0,3 3-1,-4-4 30,0 1 0,0-1-1,-1 1 1,1-1 0,-1 1 0,1-1 0,-1 1-1,0-1 1,1 1 0,-1-1 0,0 1-1,0 0 1,0-1 0,0 1 0,-1-1-1,1 1 1,0-1 0,-1 1 0,1 0 0,-1-1-1,1 0 1,-1 1 0,0-1 0,1 1-1,-1-1 1,0 0 0,0 1 0,0-1-1,0 0 1,0 0 0,0 0 0,-3 2 0,-4 5 50,-1-1 0,0 0 1,0-1-1,-1 0 1,0 0-1,0-1 1,0 0-1,-1-1 0,1 0 1,-1-1-1,0 0 1,0-1-1,0 0 1,0-1-1,-21 1 0,32-2-110,-1 0 0,0 0 0,0 0 0,0 0 0,0 0 0,0 0 0,0 0-1,0 0 1,0 0 0,0-1 0,0 1 0,0 0 0,0-1 0,0 1 0,0 0-1,1-1 1,-1 1 0,0-1 0,0 0 0,0 1 0,1-1 0,-1 0-1,0 1 1,1-1 0,-1 0 0,1 0 0,-1 1 0,1-1 0,-1 0 0,1 0-1,-1 0 1,1 0 0,0 0 0,-1 0 0,1 1 0,0-1 0,0 0 0,0 0-1,0 0 1,0 0 0,0 0 0,0 0 0,0 0 0,0 0 0,0 0-1,1 0 1,-1 0 0,0 0 0,1 0 0,-1 0 0,0 1 0,1-1 0,-1 0-1,1 0 1,0 0 0,-1 1 0,1-1 0,-1 0 0,1 0 0,0 1 0,1-2-1,19-15-715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6.2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22 17076,'0'-1'97,"0"1"0,1-1 0,-1 0 0,0 1 0,0-1 0,0 0 1,0 1-1,0-1 0,0 0 0,0 1 0,0-1 0,0 0 0,0 1 0,0-1 1,0 0-1,0 1 0,0-1 0,-1 0 0,1 1 0,0-1 0,-1 0 1,1 1-1,0-1 0,-1 1 0,1-1 0,-1 1 0,1-1 0,0 1 0,-1-1 1,-1 0-1,1 1 52,0-1 0,-1 1 1,1 0-1,-1 0 0,1-1 1,-1 1-1,1 0 1,-1 1-1,1-1 0,-1 0 1,1 0-1,0 1 0,-3 0 1,-3 1 248,1 1 0,-1 0 1,1 0-1,-1 0 1,-7 7-1,5-3-244,0 1 0,1 1 1,-11 13-1,16-19-158,1 0 0,0 0 1,0 0-1,0 0 0,0 1 0,1-1 0,-1 1 1,1-1-1,0 1 0,0-1 0,0 1 0,0 0 1,1 0-1,-1 7 0,2-10-2,-1 0 0,1 1 0,-1-1 0,1 0 0,-1 1 0,1-1 0,0 0 0,0 0 0,0 0 0,-1 0 1,1 0-1,0 0 0,0 0 0,1 0 0,-1 0 0,0 0 0,0 0 0,0-1 0,0 1 0,1-1 0,-1 1 0,0-1 0,3 1 0,35 8-43,-32-8 41,15 3-28,-7-3 33,1 2 0,-1-1-1,0 2 1,0 0 0,0 1 0,0 1 0,21 11 0,-34-16 14,-1 0-1,1 0 1,-1 0 0,1 0 0,-1 0 0,0 1 0,0-1 0,1 0 0,-1 1-1,0-1 1,0 0 0,0 1 0,-1 0 0,1-1 0,0 1 0,0-1 0,-1 1-1,1 0 1,-1-1 0,0 1 0,1 0 0,-1 0 0,0 2 0,0-2 21,-1 1 1,0 0 0,0-1-1,0 1 1,0 0 0,0-1-1,0 1 1,-1-1 0,1 1-1,-1-1 1,0 0 0,1 0 0,-4 3-1,-3 3 104,-2 0 0,1 0 0,-1-1 0,-1 0-1,-16 8 1,18-11-272,0 0 0,1-1 0,-1 0-1,-1 0 1,-13 1 0,21-3 69,0-1-1,0 0 1,0 0 0,1 1-1,-1-1 1,0 0 0,0 0 0,0-1-1,0 1 1,0 0 0,0-1-1,0 1 1,1-1 0,-1 1 0,0-1-1,0 0 1,1 0 0,-1 0-1,0 0 1,1 0 0,-1 0-1,1-1 1,-1 1 0,1 0 0,0-1-1,0 1 1,0-1 0,-1 1-1,1-1 1,0 0 0,1 1 0,-1-1-1,0 0 1,0-2 0,-2-20-612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6.7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1 131 16748,'2'1'201,"0"1"0,0-1 0,0 0 0,1 0-1,-1 0 1,0 0 0,1 0 0,-1 0 0,1-1 0,-1 1 0,1-1 0,-1 0 0,1 1 0,-1-1 0,1 0 0,-1-1 0,1 1 0,-1 0 0,1-1 0,-1 1 0,1-1 0,-1 0 0,0 0 0,1 0 0,-1 0 0,3-2 0,5-2 189,-2-1 1,1 0-1,0 0 0,-1-1 0,9-10 1,-13 14-250,0-1 1,-1 0 0,1-1-1,-1 1 1,0-1 0,-1 1 0,1-1-1,-1 0 1,0 0 0,0 0 0,2-11-1,-3 16-120,-1-1-1,0 0 0,0 0 1,0 0-1,0 1 0,0-1 1,0 0-1,0 0 1,0 1-1,0-1 0,0 0 1,0 0-1,0 0 0,0 1 1,-1-1-1,1 0 0,0 0 1,-1 1-1,1-1 1,0 0-1,-1 1 0,1-1 1,-1 1-1,1-1 0,-1 0 1,0 0-1,0 1-2,0 0 1,0-1-1,0 1 1,0 0-1,0 0 0,0 0 1,0 0-1,0 0 1,0 0-1,0 0 0,0 1 1,0-1-1,0 0 0,0 0 1,0 1-1,-2 0 1,-2 2 20,-1 0 0,1 0 0,0 1 0,0-1 1,-6 6-1,2 1-30,1 0 1,0 0-1,0 0 1,1 1-1,1 0 0,0 1 1,0-1-1,1 1 1,1 0-1,0 0 1,0 1-1,2-1 0,-3 23 1,4-35-11,1 1 0,0 0 0,0 0 0,0 0 0,0 0 0,0 0 1,0 0-1,0 0 0,0 0 0,1 0 0,-1 0 0,0 0 0,0-1 0,1 1 0,-1 0 0,1 0 0,-1 0 1,1 0-1,-1-1 0,1 1 0,-1 0 0,1-1 0,0 1 0,-1 0 0,2 0 0,0 0 0,-1-1-1,0 0 0,0 0 0,0 0 0,1 0 1,-1 0-1,0 0 0,0 0 0,1 0 1,-1-1-1,0 1 0,0 0 0,1-1 0,-1 1 1,0-1-1,2 0 0,6-4-6,0-1 1,0 0-1,11-10 0,-20 15 9,35-31-21,17-16-2,-46 44 15,-1 0 0,1 0 0,0 0 0,0 1 0,0 0 0,1 0 0,8-3 0,-14 6 5,0-1-1,0 1 0,1 0 0,-1-1 1,0 1-1,1 0 0,-1 0 0,0 0 0,0 0 1,1 0-1,-1 0 0,0 0 0,1 1 0,-1-1 1,0 0-1,0 1 0,1-1 0,-1 1 1,0-1-1,0 1 0,0 0 0,0-1 0,0 1 1,1 0-1,-1 0 0,-1 0 0,1-1 0,0 1 1,0 0-1,0 1 0,1 1 0,0 2-5,0 0-1,0 1 0,-1-1 0,0 1 1,1-1-1,-1 7 0,5 20 22,-5-32-11,-1 0 1,1 0-1,-1 0 0,0 1 0,1-1 1,-1 0-1,1 0 0,-1 0 0,1 0 1,-1 0-1,0 0 0,1 0 1,-1-1-1,1 1 0,-1 0 0,1 0 1,-1 0-1,0 0 0,1 0 0,-1-1 1,0 1-1,1 0 0,-1 0 0,1-1 1,-1 1-1,0 0 0,0 0 0,1-1 1,-1 1-1,0 0 0,0-1 0,1 1 1,-1-1-1,0 1 0,1-1 0,27-37 67,-16 20-52,2 1 1,17-19-1,-27 32-20,-1 1-1,1-1 0,0 1 1,0 0-1,0 0 1,1 0-1,-1 1 0,1 0 1,0 0-1,-1 0 1,1 0-1,0 1 0,0-1 1,8 0-1,-11 2 0,1 0-1,-1 0 1,0 0 0,1 1-1,-1-1 1,0 0 0,0 1-1,0 0 1,1-1 0,-1 1-1,0 0 1,0 0-1,0 0 1,0 1 0,0-1-1,-1 0 1,1 1 0,0-1-1,2 3 1,-1 0-2,0 0 1,-1 0-1,1 0 1,-1 1-1,0-1 1,0 1-1,0-1 1,1 10-1,0 0-43,-1 0-1,0 0 0,-1 1 1,-1-1-1,-2 20 0,2-30-40,0 0-1,-1-1 1,0 1-1,0 0 1,0 0-1,-2 4 1,2-7 74,1-1 1,0 1-1,-1-1 1,1 1-1,0-1 1,-1 1-1,1-1 1,0 1-1,-1-1 1,1 0-1,-1 1 1,1-1 0,-1 0-1,1 1 1,-1-1-1,1 0 1,-1 1-1,0-1 1,1 0-1,-1 0 1,1 0-1,-1 0 1,0 1-1,1-1 1,-1 0-1,1 0 1,-1 0-1,0 0 1,1 0 0,-1-1-1,1 1 1,-1 0-1,0 0 1,1 0-1,-1 0 1,1-1-1,-1 1 1,1 0-1,-1 0 1,1-1-1,-1 1 1,1-1-1,-1 1 1,1 0-1,-1-1 1,1 1 0,-1-1-1,-13-15-275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7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21397,'15'0'1752,"4"-1"-1336,5-2-152,12-3 432,4 1-408,5-5-1136,2 1 920,2 2-264,-3-9-168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8.5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0 14011,'-22'49'1499,"3"1"-1,-17 65 1,30-88-947,0 1 0,2 0 0,1 0 0,2 1 0,3 54 0,-2-80-492,0 0 0,1 0 0,-1-1-1,1 1 1,-1 0 0,1 0 0,0-1 0,0 1-1,0-1 1,0 1 0,1-1 0,-1 1 0,1-1-1,-1 0 1,3 3 0,-2-4-23,0 0 1,-1 0-1,1-1 0,0 1 1,-1-1-1,1 1 0,0-1 1,-1 0-1,1 1 0,0-1 1,0 0-1,0 0 0,-1 0 1,1-1-1,0 1 0,0 0 0,-1-1 1,1 1-1,0-1 0,-1 1 1,1-1-1,0 0 0,-1 0 1,1 0-1,1-1 0,23-13 183,-1-1 0,0-1 0,30-28 0,63-68 113,-72 67-247,-12 14-44,-23 23-84,0 0 1,-1-1-1,-1 0 1,1 0-1,-2-1 1,1 0-1,6-13 1,-15 24 13,0-1 0,0 1 1,1 0-1,-1 0 1,0-1-1,0 1 1,0 0-1,0-1 0,0 1 1,0 0-1,0 0 1,0-1-1,0 1 0,0 0 1,0-1-1,0 1 1,0 0-1,0 0 1,0-1-1,0 1 0,0 0 1,0-1-1,0 1 1,0 0-1,0 0 1,-1-1-1,1 1 0,0 0 1,0 0-1,0-1 1,0 1-1,-1 0 0,1 0 1,0 0-1,0-1 1,-1 1-1,1 0 1,0 0-1,0 0 0,-1 0 1,1 0-1,0-1 1,0 1-1,-1 0 0,1 0 1,0 0-1,-1 0 1,1 0-1,0 0 1,0 0-1,-1 0 0,1 0 1,0 0-1,-1 0 1,1 0-1,0 0 0,-1 1 1,-17 2-462,-7 8 65,-12 3-165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8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205 188 14275,'2'-20'2810,"-1"19"-2437,-1-1 0,1 0 1,-1 0-1,0 0 0,0 0 0,0 0 0,0 0 0,0 0 1,0 1-1,-1-4 0,0 4-269,1 0 1,-1 0-1,0 0 1,0 1-1,1-1 0,-1 0 1,0 0-1,0 1 1,0-1-1,0 1 0,0-1 1,0 1-1,0-1 0,0 1 1,0 0-1,0-1 1,0 1-1,0 0 0,0 0 1,0 0-1,0-1 1,0 1-1,0 0 0,-2 1 1,-2-1 28,-1 1 1,1-1 0,0 1 0,-1 1-1,1-1 1,0 1 0,0 0 0,0 0-1,0 0 1,1 1 0,-1 0 0,0-1-1,1 2 1,-6 4 0,0 1-97,0 1 0,0 0 0,1 0 0,-11 18 0,14-20-34,1 1 1,0 0-1,0 0 1,1 0-1,0 0 1,1 1-1,0-1 1,1 1-1,0 0 1,0 0-1,1 0 1,0 15-1,1-23-3,0-1 0,0 0 0,0 0 0,0 0 0,0 0 0,1 0 0,-1 0 0,0 0-1,1 1 1,-1-1 0,0 0 0,1 0 0,0 0 0,-1 0 0,1-1 0,-1 1 0,1 0 0,0 0 0,0 0-1,0 0 1,-1-1 0,1 1 0,0 0 0,0-1 0,0 1 0,0-1 0,0 1 0,0-1 0,0 1 0,0-1-1,0 0 1,0 1 0,1-1 0,-1 0 0,0 0 0,0 0 0,0 0 0,0 0 0,0 0 0,0 0 0,1 0-1,-1 0 1,0-1 0,0 1 0,0 0 0,0-1 0,1 0 0,5-2 0,-1 0-1,0 0 1,1-1 0,-2 0-1,1 0 1,7-7 0,8-10 10,-1 0 1,-1-1-1,-1-1 1,18-31-1,-13 15 14,-2 0 1,17-45-1,-20 29 33,-19 50-24,-3 10-17,-5 11-5,0 9-12,0 1 1,1 0-1,2 0 0,1 0 0,1 0 0,1 1 0,0 33 1,3-55-7,1 1 1,-1-1-1,1 0 1,0 0-1,0 1 0,0-1 1,4 9-1,-4-13 5,0 1 0,-1-1 0,1 0 0,0 1 0,0-1 0,0 0-1,0 0 1,0 0 0,1 0 0,-1 0 0,0 0 0,0 0 0,1 0-1,-1 0 1,1 0 0,-1-1 0,0 1 0,1-1 0,-1 1 0,1-1-1,0 1 1,-1-1 0,1 0 0,-1 0 0,1 0 0,-1 0 0,1 0-1,0 0 1,-1 0 0,2-1 0,9-2-13,0-2 1,0 1 0,-1-1-1,0-1 1,0 0-1,0-1 1,-1 0-1,0 0 1,11-11 0,19-13-14,-39 30 25,1 0-1,-1 0 1,0 0 0,0 0-1,1 0 1,-1 0 0,1 1-1,-1-1 1,1 1 0,-1-1-1,1 1 1,-1-1 0,1 1-1,-1 0 1,1 0 0,1 0-1,-2 0 2,0 1 0,0 0-1,-1-1 1,1 1-1,0 0 1,-1-1-1,1 1 1,0 0-1,-1 0 1,1 0 0,-1 0-1,1-1 1,-1 1-1,0 0 1,1 0-1,-1 0 1,0 0-1,0 0 1,0 0 0,1 0-1,-1 0 1,0 0-1,0 0 1,0 0-1,-1 2 1,0 56-53,1-59 55,0 0 0,0 1 0,0-1 0,0 0 0,0 0 0,0 0 0,0 0 0,0 1 0,0-1 0,0 0 0,0 0 0,0 0 0,1 0 0,-1 1 0,0-1 0,0 0 0,0 0 0,0 0 0,0 0 0,0 0 0,0 1 0,0-1 0,1 0 1,-1 0-1,0 0 0,0 0 0,0 0 0,0 0 0,0 0 0,1 0 0,-1 0 0,0 0 0,0 1 0,0-1 0,0 0 0,0 0 0,1 0 0,-1 0 0,0 0 0,0 0 0,0 0 0,0 0 0,1 0 0,-1 0 0,0 0 0,0 0 0,0-1 0,0 1 0,1 0 0,-1 0 0,0 0 0,0 0 0,0 0 0,0 0 0,0 0 0,1 0 0,-1 0 0,0-1 0,0 1 0,0 0 0,0 0 0,0 0 0,0 0 0,0 0 0,1-1 0,7-8 20,-8 9-19,16-21 39,19-25 53,-32 42-82,0 1 1,0 0-1,0 0 0,1 0 1,-1 1-1,1-1 0,-1 1 1,1-1-1,7-2 0,-10 5-11,-1 0 1,0 0-1,1 0 0,-1 0 0,1 0 1,-1 0-1,0 0 0,1 0 0,-1 0 0,1 0 1,-1 0-1,1 0 0,-1 0 0,0 0 0,1 1 1,-1-1-1,0 0 0,1 0 0,-1 0 0,0 1 1,1-1-1,-1 0 0,0 0 0,1 1 1,-1-1-1,0 0 0,1 1 0,-1-1 0,0 0 1,0 1-1,0-1 0,1 0 0,-1 1 0,0-1 1,0 0-1,0 1 0,0-1 0,0 1 1,0-1-1,0 0 0,0 1 0,0 0 0,1 24-25,-1-16 19,0 1 0,1 0 0,1 0 0,-1-1 0,2 1 0,-1 0 0,7 13 0,-9-21 6,1-1 0,0 1 0,0-1 1,0 1-1,0-1 0,0 1 0,1-1 1,-1 1-1,0-1 0,1 0 1,-1 0-1,1 0 0,-1 0 0,1 0 1,0 0-1,2 1 0,-1-2 2,-1 1 0,0-1 0,0 0 0,0 0 0,1 0 1,-1 0-1,0-1 0,0 1 0,0-1 0,0 1 0,0-1 0,0 0 0,1 0 0,-1 0 0,-1 0 0,1 0 0,3-2 1,6-5-47,-1 1 0,0-2 1,0 1-1,9-13 1,-14 16-109,-1 0 0,0 0 0,-1-1 0,1 1 0,-1-1 0,0 1 0,0-1 0,-1 0 0,0 0 0,2-8 0,-4-6-166,-7 2-115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9.0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20244,'1'6'1577,"-1"-3"-1225,-1-1-496,-1 1 952,1-4-280,1-11-432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2:59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183 47 18212,'1'-3'418,"0"0"-1,0-1 1,-1 1 0,1-1-1,-1 1 1,0-1 0,0 1 0,-1-7-1,1 10-335,0-1 0,0 1-1,-1-1 1,1 1-1,0-1 1,0 1 0,-1-1-1,1 1 1,0-1-1,-1 1 1,1 0 0,-1-1-1,1 1 1,0-1 0,-1 1-1,1 0 1,-1 0-1,1-1 1,-1 1 0,1 0-1,-1 0 1,1-1-1,-2 1 1,1 0 53,-1 0 0,0 0 0,1 0-1,-1 0 1,0 0 0,1 1 0,-1-1 0,0 0 0,1 1-1,-1-1 1,-2 2 0,-9 4-52,1 0 1,-1 1-1,1 1 0,1 0 0,-1 0 0,1 1 1,1 0-1,0 1 0,0 1 0,1-1 0,0 1 1,-8 14-1,16-24-99,1 0 0,-1 0 0,1 0 1,0 0-1,-1-1 0,1 1 1,0 0-1,-1 0 0,1 0 0,0 0 1,0 0-1,0 0 0,0 0 0,0 0 1,0 0-1,0 0 0,0 0 0,0 0 1,0 0-1,1 0 0,-1 0 1,0 0-1,1 0 0,-1 0 0,2 1-6,-1-1-1,0 0 1,0 0 0,0 0-1,1 0 1,-1 0-1,1 0 1,-1 0-1,1 0 1,-1 0 0,1-1-1,-1 1 1,3 0-1,7 2-78,0-1 1,1 0-1,16 0 0,-15-1 35,11 0-8,-15-1 54,0 1 1,1 0-1,-1 0 1,0 1-1,0 0 1,0 0-1,0 1 1,0 0-1,9 5 1,-17-7 23,0 0-1,0-1 1,0 1-1,0 0 1,0-1-1,-1 1 1,1 0-1,0 0 1,-1 0-1,1 0 1,-1 0-1,1 0 1,-1 0-1,1 0 1,-1 0-1,1 0 1,-1 0-1,0 0 1,0 0-1,0 0 1,1 0-1,-1 0 1,0 0-1,-1 2 1,1 0 12,-1 0 0,0-1 0,1 1 1,-1 0-1,-1 0 0,1 0 0,0-1 0,-4 6 1,-3 2 53,0 0 1,-1 0-1,-9 8 1,18-18-71,-14 14-18,-1-1 0,0-1-1,0 0 1,-1-1 0,-34 18 0,49-29-54,0 1 1,0-1 0,0 1-1,0-1 1,0 1 0,0-1-1,0 0 1,-1 0 0,1 1-1,0-1 1,0 0 0,0 0-1,0 0 1,0 0 0,0 0-1,0 0 1,0-1 0,0 1-1,0 0 1,-1-1-1,1 1 1,0 0 0,-1-2-1,2 1 40,-1 1 0,1-1-1,0 0 1,-1 0 0,1 0-1,0 0 1,0 0 0,0 0-1,0 0 1,0 0 0,0 0-1,0 0 1,0 0 0,0 0-1,1 0 1,-1 0 0,0 0-1,1 0 1,-1 0 0,0 0-1,1 1 1,-1-1 0,1 0-1,0 0 1,-1 0 0,1 1-1,0-2 1,19-21-568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0.1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18380,'1'13'307,"0"0"0,-1 0 1,-1 0-1,0 0 0,-1 0 0,0 0 1,-5 17-1,-1 6 353,-7 49 133,4 1 0,-1 96 0,12-173-722,-1-7-45,1 0 0,0 0 0,0 0 0,0 0-1,0 1 1,0-1 0,1 0 0,-1 0 0,1 0-1,-1 0 1,1 0 0,0 0 0,0 0 0,0 0-1,1 2 1,-2-4-20,0 0 0,0 0 0,0 1 0,1-1 0,-1 0 0,0 0 0,0 0 0,0 0 0,1 0 0,-1 0 0,0 0 0,0 0 0,1 0 0,-1 0 0,0 0 0,0 0 0,0 0 0,1 0 0,-1 0 0,0 0 0,0 0 0,1 0 0,-1 0 0,0 0 0,0 0 0,0 0 0,1 0 0,-1 0 0,0 0 0,0-1 0,0 1 0,1 0 0,-1 0 0,0 0 0,0 0 0,0 0 0,0-1 0,0 1 0,1 0 0,-1 0 0,0 0 0,0-1 0,0 1 0,0 0 0,0 0 0,0 0 0,0-1 0,0 1 0,6-13 90,-3-1-14,0-1 0,0 0 1,-1 1-1,0-26 0,-8-61 148,5 95-226,1 1-9,0 0 0,-1 0 0,1 1 0,-1-1 0,0 0 0,0 0 0,-1 1 0,0-1 0,1 1 0,-1 0 0,-1-1 0,1 1-1,-4-4 1,6 8 3,0-1-1,0 1 1,-1 0-1,1-1 0,0 1 1,-1 0-1,1-1 0,0 1 1,-1 0-1,1 0 1,-1-1-1,1 1 0,0 0 1,-1 0-1,1 0 0,-1 0 1,1 0-1,0-1 1,-1 1-1,1 0 0,-1 0 1,1 0-1,-1 0 0,1 0 1,-1 0-1,1 0 1,0 1-1,-1-1 0,1 0 1,-1 0-1,1 0 0,0 0 1,-1 0-1,1 1 1,-1-1-1,1 0 0,0 0 1,-1 1-1,1-1 0,0 0 1,-1 1-1,1-1 1,0 0-1,0 1 0,-1-1 1,1 0-1,0 1 1,0-1-1,-1 1 0,1-1 1,0 0-1,0 1 0,0-1 1,0 1-1,0-1 1,0 1-1,0-1 0,0 0 1,0 2-1,-3 27-158,3-25 139,0 0 0,0 0 1,0-1-1,1 1 1,-1 0-1,1 0 0,0 0 1,0 0-1,0-1 1,1 1-1,0-1 0,-1 1 1,1-1-1,0 1 0,1-1 1,-1 0-1,0 0 1,1 0-1,0 0 0,0-1 1,5 5-1,-3-4 5,0-1-1,0 0 0,0 0 1,0 0-1,0-1 1,0 0-1,0 0 0,0 0 1,0-1-1,1 1 1,-1-1-1,0-1 0,0 1 1,1-1-1,-1 0 0,6-1 1,5-2 14,-1-1 1,1-1-1,-1 0 1,0-1-1,0-1 1,-1 0 0,0-1-1,0 0 1,-1-1-1,0 0 1,-1-2-1,-1 1 1,16-20-1,-22 22 16,-9 9 13,-10 13 9,8-5-33,0 1 0,0 0 0,1 0 1,1 1-1,-1 0 0,2-1 1,-1 1-1,1 0 0,1 1 1,-3 19-1,5-29 0,0-1 0,-1 1-1,1 0 1,0 0 0,0 0 0,0 0 0,0-1-1,0 1 1,0 0 0,1 0 0,-1 0 0,0-1 0,0 1-1,0 0 1,1 0 0,-1 0 0,0-1 0,1 1 0,-1 0-1,1-1 1,-1 1 0,1 0 0,-1-1 0,1 1 0,-1-1-1,1 1 1,0 0 0,-1-1 0,1 0 0,0 1 0,1 0-1,0-1 5,0 0 1,-1 0-1,1 0 0,0-1 0,0 1 0,0 0 0,0-1 1,-1 1-1,1-1 0,0 0 0,-1 0 0,1 1 0,2-3 1,7-4 42,0-1 1,17-16-1,-28 24-49,24-24 134,37-49-1,-40 47 1,45-46-1,-66 72-132,1-1 1,-1 1-1,0 0 1,0-1-1,0 1 1,0 0 0,1 0-1,-1-1 1,0 1-1,0 0 1,1 0-1,-1 0 1,0-1-1,1 1 1,-1 0 0,0 0-1,0 0 1,1 0-1,-1 0 1,0-1-1,1 1 1,-1 0-1,0 0 1,1 0 0,-1 0-1,0 0 1,1 0-1,-1 0 1,0 0-1,1 0 1,-1 0-1,0 1 1,1-1-1,-1 0 1,0 0 0,1 0-1,-1 0 1,0 0-1,1 1 1,-1-1-1,2 17 33,-10 30-12,7-42-19,-5 20 11,4-18 12,-1 0-1,2 1 1,-1-1 0,1 0 0,0 0-1,0 1 1,1-1 0,1 15 0,0-22-18,-1 1 0,0-1 1,0 1-1,1-1 0,-1 1 1,0-1-1,1 0 0,-1 1 0,0-1 1,1 0-1,-1 1 0,1-1 1,-1 0-1,0 1 0,1-1 0,-1 0 1,1 0-1,-1 1 0,1-1 1,-1 0-1,1 0 0,-1 0 1,1 0-1,-1 0 0,1 0 0,-1 0 1,1 0-1,-1 0 0,1 0 1,-1 0-1,1 0 0,-1 0 0,1 0 1,-1 0-1,1-1 0,-1 1 1,1 0-1,-1 0 0,1-1 0,-1 1 1,1-1-1,19-11 154,-19 11-151,58-49 362,-39 31-262,2 2 0,26-18 0,-45 33-110,0 0-1,-1 1 1,1-1 0,0 1 0,0 0 0,1 0 0,-1 0 0,0 0 0,0 1 0,4-1-1,-6 1-2,0 0-1,0 0 0,0 0 1,-1 1-1,1-1 1,0 0-1,0 0 0,0 1 1,0-1-1,0 1 0,-1-1 1,1 1-1,0-1 0,0 1 1,-1-1-1,1 1 1,0-1-1,-1 1 0,1 0 1,-1 0-1,1-1 0,-1 1 1,1 0-1,-1 0 0,1 0 1,-1-1-1,0 1 0,1 0 1,-1 0-1,0 0 1,0 0-1,0 0 0,0 0 1,0 0-1,0 0 0,0-1 1,0 3-1,0 6-231,-1 1 0,0-1 0,0 0-1,-5 18 1,4-22-10,1 0-1,-1 0 1,0 0 0,0 0-1,-1 0 1,1-1-1,-1 1 1,0-1-1,-1 0 1,-4 6 0,-7-2-378,2-8-215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1.1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0 241 10418,'1'1'318,"1"-1"0,-1 1 0,1-1 0,-1 0 0,1 1 0,-1-1 0,1 0 0,-1 0 0,1 0 0,-1 0 0,1 0 0,-1-1 0,1 1 0,-1 0 0,1-1 0,-1 1 0,1-1 0,-1 1 0,2-2 0,0 0 195,0 0-1,0 0 1,0-1 0,-1 1 0,1-1 0,-1 1 0,0-1 0,3-4 0,2-5 523,0-1 0,-1 0 1,6-16-1,-11 25-994,1-1 101,13-42 551,-15 45-670,1-1-1,-1 1 1,1-1-1,-1 1 0,0-1 1,0 0-1,0 1 0,0-1 1,0 1-1,-1-1 1,1 1-1,-1-1 0,0 1 1,0-1-1,-2-3 0,3 5-19,-1 0 0,0 0 0,1 1 0,-1-1 0,0 1-1,0-1 1,0 0 0,0 1 0,0 0 0,1-1-1,-1 1 1,0-1 0,0 1 0,0 0 0,0 0 0,0 0-1,0 0 1,0-1 0,0 1 0,0 1 0,0-1 0,0 0-1,0 0 1,0 0 0,0 0 0,0 1 0,0-1 0,0 0-1,0 1 1,0-1 0,0 1 0,0-1 0,0 1-1,1-1 1,-1 1 0,0 0 0,0-1 0,-1 3 0,-4 2 14,1 0 0,-1 0 0,-7 11 0,7-7-14,0-1 0,-8 19 1,12-26-6,1 1 0,1 0 0,-1 0 0,0 0 0,0 0 0,1 0 0,-1 0 0,1 0-1,-1 0 1,1 0 0,0 0 0,0 0 0,0 0 0,0 0 0,0 0 0,0 0 0,1 0 0,-1 0 0,1 0 0,-1 0 0,3 4 0,-2-6-1,0 1 0,0 0 0,0 0 0,0-1-1,0 1 1,1-1 0,-1 1 0,0-1-1,0 1 1,1-1 0,-1 0 0,0 0 0,1 0-1,-1 0 1,0 0 0,1 0 0,-1 0-1,0 0 1,1 0 0,-1 0 0,0-1-1,2 0 1,34-12-15,-27 9 13,1 0 0,19-7 14,38-10-1,-60 19-4,0 1 0,0-1 0,0 1 0,0 1 0,0 0 0,0 0 0,0 0 0,1 1 0,-1 0 0,10 3 0,-16-3-3,0 0 0,0-1 0,0 1 0,0 0 1,0 1-1,0-1 0,0 0 0,0 0 0,0 1 1,0-1-1,-1 1 0,1 0 0,-1-1 0,1 1 0,-1 0 1,0 0-1,2 2 0,-1 2 16,0-1 0,0 1 0,-1-1 0,0 1 0,1 6 0,0 0 69,-2-12-77,0 0 0,0 0-1,1 0 1,-1 0-1,0 0 1,0 0 0,1 0-1,-1 0 1,0 0-1,0 0 1,1 0 0,-1 0-1,0 0 1,1 0-1,-1-1 1,0 1 0,0 0-1,0 0 1,1 0-1,-1 0 1,0 0 0,0-1-1,1 1 1,-1 0-1,0 0 1,0 0 0,0-1-1,0 1 1,1 0-1,-1 0 1,0 0 0,0-1-1,0 1 1,0 0-1,0 0 1,0-1 0,9-11 135,4-12 59,-2 0 1,0-1 0,-2-1-1,0 0 1,4-30 0,-12 56-242,-1 1-1,0-1 1,0 1 0,0-1-1,0 1 1,0-1 0,1 1 0,-1-1-1,0 1 1,0-1 0,1 0-1,-1 1 1,0-1 0,1 1-1,-1-1 1,1 0 0,-1 1 0,0-1-1,1 0 1,-1 0 0,1 1-1,-1-1 1,1 0 0,-1 0 0,1 1-1,22 7-943,26 1 5,-14-8 463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1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17708,'-3'0'325,"-1"1"-1,1-1 1,-1 1 0,1 0-1,-1 0 1,1 0 0,0 1 0,0-1-1,-1 1 1,1 0 0,0 0-1,0 0 1,-2 3 0,-36 35 1431,33-32-1395,-3 4-134,0 0 0,-12 20 0,20-28-213,1 0-1,-1 0 1,1 1-1,0-1 1,1 0-1,-1 1 1,1-1-1,0 1 1,0 0-1,0-1 1,0 1-1,1 0 1,0 4-1,0-7-14,1 0-1,-1-1 0,1 1 1,-1 0-1,1-1 0,-1 1 0,1-1 1,0 1-1,0-1 0,0 0 1,0 1-1,0-1 0,0 0 0,0 1 1,0-1-1,0 0 0,1 0 1,-1 0-1,0 0 0,1 0 1,-1 0-1,1-1 0,-1 1 0,1 0 1,-1-1-1,1 1 0,0-1 1,-1 0-1,1 1 0,0-1 0,-1 0 1,1 0-1,0 0 0,-1 0 1,1 0-1,1-1 0,5 1-5,0-1 0,-1-1 0,0 1 0,1-1 0,-1 0 0,14-7 0,-3-1 20,0-1-1,-1-1 1,0-1-1,-1-1 1,0 0-1,-1-1 1,-1 0-1,0-1 1,-1-1-1,15-26 1,-19 28 43,-9 13-19,0 3 0,-13 25 49,3-1-153,1 0 0,1 0 0,2 1 0,0 0 0,-3 47 0,9-70-31,0 0 0,0 1 0,0-1 0,0 0 0,1 0 0,0 0 0,1 6 0,-2-8 53,1-1-1,-1 1 1,0 0 0,1-1-1,-1 1 1,1-1 0,-1 1-1,1 0 1,-1-1-1,1 1 1,-1-1 0,1 1-1,0-1 1,-1 0 0,1 1-1,0-1 1,-1 0-1,1 1 1,0-1 0,-1 0-1,1 0 1,0 0 0,0 1-1,-1-1 1,1 0-1,0 0 1,0 0 0,0 0-1,-1 0 1,1-1 0,0 1-1,0 0 1,-1 0-1,1 0 1,0-1 0,-1 1-1,1 0 1,0-1 0,-1 1-1,2-1 1,5-4-100,-1 1 1,1-1-1,-1-1 1,0 1-1,-1-1 1,1 0-1,6-10 1,25-31-653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142 0 15827,'-58'124'3097,"-5"11"21,60-128-2954,1-3-17,0 1 1,0-1-1,1 1 1,-1 0-1,1 0 1,0 0-1,0 0 1,1 9-1,0-13-128,0-1 0,0 1 0,0-1 0,0 1 0,1-1-1,-1 1 1,0-1 0,0 1 0,1-1 0,-1 1 0,0-1 0,1 0 0,-1 1 0,0-1 0,1 0 0,-1 1-1,1-1 1,-1 0 0,1 1 0,-1-1 0,0 0 0,1 0 0,-1 1 0,1-1 0,-1 0 0,1 0 0,0 0-1,-1 0 1,1 0 0,-1 0 0,1 0 0,-1 0 0,1 0 0,-1 0 0,1 0 0,-1 0 0,1 0 0,-1 0-1,1 0 1,-1-1 0,1 1 0,-1 0 0,1 0 0,0-1 0,28-13 236,-26 13-223,36-22 61,34-18-47,-65 38-42,0-1 0,0 2-1,0-1 1,0 1 0,0 0 0,0 1-1,15-1 1,-21 2 0,1 0-1,0 0 1,-1 0 0,1 1 0,0-1-1,-1 1 1,1-1 0,-1 1 0,1 0-1,-1 0 1,0 0 0,1 1-1,-1-1 1,0 0 0,0 1 0,0 0-1,0-1 1,0 1 0,0 0 0,0 0-1,0 0 1,-1 0 0,1 0-1,-1 1 1,0-1 0,1 0 0,-1 1-1,0-1 1,0 1 0,-1-1-1,1 1 1,-1-1 0,1 1 0,-1 0-1,0-1 1,0 5 0,1 0 37,-2 0 0,1-1 0,-1 1 0,0 0 0,0-1 0,-1 1 0,0-1 0,0 0 0,0 1 0,-1-1 0,0 0 0,0 0 0,-8 10 0,2-7 52,1-1 0,-2 0-1,1-1 1,-1 0 0,0-1 0,0 0-1,-1 0 1,0-1 0,0 0 0,0-1-1,0-1 1,-1 1 0,1-2 0,-1 0-1,0 0 1,0-1 0,0 0 0,0-1-1,-17-2 1,25 1-116,0 0 0,0 0 0,0 0 0,1 0 0,-1-1 0,-6-3 0,9 5 25,0 0-1,0-1 1,0 1-1,1-1 0,-1 1 1,0-1-1,1 1 1,-1-1-1,0 1 1,1-1-1,-1 0 0,0 1 1,1-1-1,-1 0 1,1 0-1,0 1 1,-1-1-1,1 0 0,0 0 1,-1 0-1,1 1 1,0-1-1,0 0 1,-1 0-1,1 0 0,0 0 1,0 0-1,0 0 1,0 1-1,0-1 1,1 0-1,-1 0 0,0 0 1,0 0-1,1 1 1,-1-3-1,7-5-174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2.9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0 18756,'2'13'542,"-1"-1"1,0 0-1,-1 1 1,-1-1-1,-2 16 1,0 7 343,-7 61 625,-33 143 0,21-128-1071,6-37-222,5-26-49,2 0 0,-4 86 0,13-123-216,2-22-8,0-25-47,-2-10-160,11-84 1,-9 116 219,0 1 1,2 0-1,-1-1 1,2 2-1,-1-1 1,2 0-1,0 1 1,0 0-1,1 1 1,17-22-1,-23 32 40,1-1 0,0 0 0,-1 1 0,1 0 0,0-1 0,0 1 0,0 0 0,0 0 0,0 0 0,0 0-1,0 0 1,1 1 0,-1-1 0,0 1 0,0-1 0,1 1 0,-1 0 0,0 0 0,4 0 0,3 1-6,0 1 0,0 0 0,16 6 0,-18-6 4,1 1-1,0-1 1,0 0 0,15 1 0,-15-4 6,0 0 1,1 0 0,-1-1 0,0 0-1,-1-1 1,1 0 0,0 0 0,-1 0 0,1-1-1,-1 0 1,0-1 0,-1 0 0,1 0 0,-1 0-1,9-10 1,-5 6 21,-1-2-1,-1 1 1,1-1 0,-2 0-1,0-1 1,0 0 0,-1 0-1,8-22 1,-13 33-16,-1-1 1,1 1-1,-1-1 1,1 1-1,-1 0 1,1-1-1,-1 1 0,0-1 1,0 1-1,0-1 1,0 1-1,0-3 1,-10 13 91,-14 30-17,12-14-60,-12 34 1,20-49-18,1 1 1,1 0-1,-1 0 1,2 0-1,-2 22 1,3-32-6,0-1 0,0 1 0,0-1 0,0 1 0,0 0 1,0-1-1,0 1 0,0-1 0,0 1 0,1-1 0,-1 1 1,0-1-1,0 1 0,1 0 0,-1-1 0,0 1 0,0-1 1,1 0-1,-1 1 0,1-1 0,-1 1 0,0-1 0,1 1 1,-1-1-1,1 0 0,-1 1 0,1-1 0,-1 0 0,2 1 1,-1-1 0,0 0 0,0 0 0,1 0 1,-1 0-1,0 0 0,0-1 0,1 1 1,-1 0-1,0 0 0,0-1 0,0 1 1,0-1-1,2 0 0,31-24 45,-1-7 17,30-39 1,9-9 38,-64 74-86,-4 7-4,-5 18 5,-14 30 5,14-45-18,-5 13-31,-13 42 35,18-52-118,0-1-1,-1 0 1,2 1-1,-1-1 1,1 1 0,0-1-1,1 8 1,-1-14 72,0 1 0,0 0 1,1 0-1,-1 0 0,0 0 0,0-1 1,1 1-1,-1 0 0,1 0 0,-1 0 1,1-1-1,-1 1 0,1 0 0,-1-1 1,1 1-1,-1 0 0,1-1 0,0 1 1,-1-1-1,1 1 0,0-1 0,0 1 0,-1-1 1,2 1-1,0-1-1,0 1 0,-1-1 1,1 0-1,0 0 0,0 0 0,-1 0 1,1 0-1,0-1 0,0 1 0,-1-1 1,1 1-1,3-2 0,18-10-398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3.5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0 19564,'-17'73'2836,"-12"118"0,14-77-1894,12-101-826,2-9-68,0 1 0,1-1 0,-1 0 0,1 1 0,0-1 0,0 0 0,0 1 0,1 5 0,-1-10-42,0 1 0,1-1 0,-1 1 1,0-1-1,0 0 0,0 1 0,0-1 0,1 1 1,-1-1-1,0 0 0,0 1 0,1-1 1,-1 0-1,0 1 0,1-1 0,-1 0 0,0 0 1,1 1-1,-1-1 0,0 0 0,1 0 1,-1 1-1,1-1 0,-1 0 0,0 0 0,1 0 1,-1 0-1,1 0 0,-1 0 0,1 0 1,15-5 71,13-19-28,-29 24-50,50-49 35,-14 13 3,1 1-1,44-30 1,-74 60-39,-1 1-1,1 0 0,0 0 1,0 1-1,8-3 1,-13 5 0,-1 1 1,0 0 0,0-1-1,0 1 1,0 0-1,0-1 1,0 1 0,0 0-1,0 0 1,1 0-1,-1 0 1,0 0 0,0 0-1,0 0 1,0 1-1,0-1 1,0 0 0,0 1-1,0-1 1,0 1 0,0-1-1,0 1 1,0-1-1,0 1 1,0 0 0,0-1-1,0 1 1,0 0-1,0 0 1,-1-1 0,1 1-1,0 0 1,-1 0-1,1 0 1,-1 0 0,1 0-1,-1 0 1,1 0-1,-1 0 1,0 0 0,1 1-1,-1-1 1,0 1-1,1 6-3,0-1-1,-1 1 0,0 0 0,0-1 0,-1 1 0,0 0 0,-4 14 0,-22 53 20,14-41 39,14-33-62,4-7 60,11-10-1669,-19 32-492,2-6 1430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4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30 17772,'3'7'469,"-1"1"0,0-1 1,-1 1-1,0-1 0,0 1 0,0-1 1,-1 1-1,-1 8 0,-8 63 1452,6-65-1544,-14 62 748,11-51-810,1-1 1,-4 39-1,9-62-308,0-1 1,0 1-1,0-1 0,0 1 0,0-1 0,0 0 0,0 1 0,0-1 1,0 1-1,0-1 0,0 1 0,0-1 0,0 1 0,0-1 0,0 1 1,0-1-1,1 1 0,-1-1 0,0 0 0,0 1 0,1-1 1,-1 1-1,0-1 0,1 0 0,-1 1 0,0-1 0,1 0 0,-1 1 1,1-1-1,12-5 97,11-20-15,-9-3-68,0-1-1,-2-1 1,-1 0 0,15-59-1,-24 75-107,-6 36 15,3-16 61,0 0-1,0 1 0,0-1 0,1 0 0,0 0 0,1 1 1,-1-1-1,1 0 0,0 0 0,1 0 0,4 8 0,-6-12 11,1 0-1,-1 0 0,1 0 1,0-1-1,-1 1 0,1 0 1,0-1-1,0 1 0,0-1 1,1 1-1,-1-1 0,0 0 0,0 0 1,1 0-1,-1 0 0,1-1 1,-1 1-1,0-1 0,1 1 1,-1-1-1,1 0 0,0 0 1,-1 0-1,1 0 0,-1 0 0,1-1 1,-1 1-1,0-1 0,1 0 1,-1 1-1,4-3 0,3-1 4,0 0 0,-1-1 0,1 0 0,-1 0 1,0-1-1,-1 0 0,0 0 0,0-1 0,0 0 0,0 0 0,-1 0 0,-1-1 0,6-9 0,-4 7 8,-2-1 1,1 0 0,-1 0-1,-1 0 1,0-1 0,0 0-1,-1 1 1,-1-1-1,2-24 1,-4 34-9,0 0 0,0-1 0,0 1 0,0-1 0,-1 1 0,1-1 0,-1 1 0,1-1 0,-1 1 0,0 0 0,0-1 0,0 1 0,0 0 0,-2-2 0,2 3-2,1 1 0,0-1 0,-1 1 0,0-1 0,1 1 0,-1 0 0,1-1 0,-1 1 1,1 0-1,-1 0 0,0-1 0,1 1 0,-1 0 0,0 0 0,1 0 0,-1 0 0,0-1 0,1 1 0,-1 0 0,-1 1 0,1-1 0,-1 0 0,0 1-1,1 0 1,-1-1 0,1 1 0,-1 0-1,1 0 1,-1 0 0,1 0 0,0 0-1,-3 2 1,-4 6-2,0 0 1,1 0-1,0 1 1,0 0-1,1 0 1,-7 18-1,3-6 12,1 1 1,-7 31-1,15-49-6,-1 1 0,1 0 1,0 0-1,1 0 0,-1 13 0,2-19-2,-1 1-1,0 0 0,0 0 1,0 0-1,1 0 0,-1 0 1,0 0-1,1 0 0,-1-1 1,1 1-1,-1 0 1,1 0-1,-1-1 0,1 1 1,-1 0-1,1-1 0,0 1 1,1 1-1,-1-2 1,0 1 0,0-1 0,1 0 0,-1 1 0,0-1 0,1 0 0,-1 0 0,0 0 0,1 0-1,-1 0 1,0 0 0,1 0 0,-1 0 0,0-1 0,1 1 0,1-1 0,22-8 16,0-1-1,26-15 1,-34 16-12,-1 1 1,1 0-1,1 1 0,-1 1 1,1 1-1,26-5 0,-40 10-5,1 0 0,-1-1 0,1 2 0,-1-1 0,0 0 0,1 1 0,-1 0 0,0 0 0,0 0 0,1 0 0,6 4 0,-9-3 1,1-1 0,-1 1-1,1 0 1,-1 0-1,0 0 1,0 0-1,0 0 1,0 0-1,0 1 1,0-1-1,-1 1 1,1-1-1,-1 1 1,0 0 0,1-1-1,-1 1 1,0 0-1,0 3 1,1 4 5,-1-1 0,-1 1 1,0 0-1,0 0 0,-2 11 1,2-20-7,0-1-1,0 0 1,0 0 0,0 0 0,0 0 0,0 1 0,0-1-1,0 0 1,0 0 0,0 0 0,0 1 0,0-1-1,0 0 1,0 0 0,0 0 0,0 0 0,0 1 0,0-1-1,0 0 1,0 0 0,0 0 0,0 0 0,0 1 0,0-1-1,0 0 1,0 0 0,0 0 0,1 0 0,-1 1-1,0-1 1,0 0 0,0 0 0,0 0 0,0 0 0,0 0-1,1 0 1,-1 0 0,0 1 0,0-1 0,0 0 0,0 0-1,1 0 1,-1 0 0,0 0 0,9-6 17,12-17-6,-19 21-9,18-22 3,25-29-92,-40 48 17,-1 1 0,1-1 0,1 1 1,-1 0-1,1 0 0,-1 1 0,11-5 1,-15 7 16,0 1 0,0 0 0,1-1 0,-1 1 0,0 0 1,0 0-1,0 0 0,0 0 0,0 0 0,0 0 0,0 0 0,0 0 1,0 0-1,0 0 0,1 0 0,-1 1 0,0-1 0,0 0 1,0 1-1,0-1 0,0 1 0,0-1 0,-1 1 0,1 0 0,0-1 1,0 1-1,0 0 0,0 0 0,-1-1 0,1 1 0,0 0 1,-1 0-1,1 0 0,-1 0 0,1 0 0,-1 0 0,1 0 0,-1 0 1,0 0-1,1 0 0,-1 0 0,0 0 0,0 0 0,0 0 0,0 3 1,1 2-222,-1 0 1,1 0-1,-2 0 0,1 1 1,0-1-1,-4 12 1,-3 2-384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14723,'15'34'1648,"4"-8"-991,-2-9-305,5-5 1128,2-2-904,3-7-560,1-2 264,2-9-304,4-10-96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4.7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18060,'-6'1'1808,"6"2"-1224,0-2-296,6 5 1305,5 0-977,13 7-936,8-2-352,12-9 496,14-2-152,15-12-105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5.5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17676,'1'0'1816,"-5"17"-1152,-2 0-288,0 6 1193,0 2-633,2 2-472,4-1-336,0-5-736,3-4-336,4-11 768,0-5-160,2-2-193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6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14811,'-5'5'672,"0"-1"1,0 1-1,1 0 0,0 1 1,0-1-1,0 1 0,-5 11 0,5-6-165,-1 0 0,1 1 1,-4 21-1,4-10-325,2 1 1,0-1-1,3 44 1,-1-63-166,0 0 0,1 0 0,0-1 0,-1 1 1,1 0-1,0-1 0,1 1 0,-1-1 1,1 1-1,2 3 0,-3-6-10,0 0 1,0 0-1,0 0 0,0 0 0,0 0 1,0 0-1,0 0 0,0 0 0,1 0 1,-1-1-1,0 1 0,1-1 0,-1 1 0,0-1 1,1 1-1,-1-1 0,1 0 0,-1 1 1,0-1-1,1 0 0,-1 0 0,1 0 1,-1 0-1,1 0 0,-1-1 0,1 1 1,-1 0-1,0-1 0,2 0 0,5-2 14,0 0 0,0-1 0,-1 0 0,1-1 0,-1 1 0,0-2 0,10-8 0,43-48 96,-52 53-98,91-119 344,-74 92-124,-34 52-141,0 1 0,1 0 0,1 1 1,-9 32-1,8-23-26,4-17-29,1 1 0,0 0 0,-2 19 0,5-29-37,0-1 0,0 1 0,0 0 0,0-1 0,0 1 0,0 0 1,0-1-1,0 1 0,0-1 0,0 1 0,0 0 0,0-1 0,0 1 1,1 0-1,-1-1 0,0 1 0,0-1 0,1 1 0,-1-1 0,0 1 1,1-1-1,-1 1 0,1-1 0,-1 1 0,1-1 0,-1 0 0,1 1 0,-1-1 1,1 0-1,-1 1 0,2-1 0,-1 1 4,1-1 1,-1 0-1,1 0 1,-1-1-1,1 1 1,-1 0-1,1 0 1,-1-1-1,1 1 0,-1-1 1,1 1-1,1-2 1,7-3 52,-1-1 0,15-11 0,27-24 104,-29 21-110,0 2 1,2 0-1,0 2 0,49-25 1,-70 40-57,1-1 0,-1 1 1,1 0-1,-1 0 0,1 0 1,0 0-1,-1 1 0,1 0 1,0 0-1,-1 0 0,1 0 1,0 0-1,4 1 0,-6 0 0,0 0-1,0 0 1,0 0-1,0 0 1,0 0-1,0 1 1,-1-1-1,1 1 1,0-1-1,-1 1 1,1-1 0,-1 1-1,1 0 1,-1 0-1,0 0 1,0 0-1,0 0 1,0 0-1,0 0 1,0 0-1,-1 0 1,1 3-1,2 9 7,-1 0 0,0 0 1,-1 28-1,0-10 32,-1-32-34,-1 1-1,1 0 0,0-1 1,0 1-1,1-1 1,-1 1-1,0 0 1,0-1-1,0 1 0,0-1 1,0 1-1,1 0 1,-1-1-1,0 1 0,0-1 1,1 1-1,-1-1 1,1 1-1,-1-1 1,0 1-1,1 0 0,10-4 87,11-20 38,-19 19-115,2-1 2,10-13 76,25-20 1,-36 34-87,0 0 0,0 1 0,1 0 0,0 0 1,-1 0-1,1 1 0,0-1 0,0 1 0,0 1 0,1-1 1,8-1-1,-12 3-40,0 0 1,1 0 0,-1 0 0,0 0 0,0 1-1,0-1 1,0 1 0,1 0 0,-1 0 0,0-1-1,0 1 1,-1 0 0,1 1 0,0-1 0,0 0-1,0 1 1,-1-1 0,1 1 0,-1-1-1,1 1 1,-1 0 0,1-1 0,-1 1 0,0 0-1,0 0 1,0 0 0,0 0 0,1 3 0,2 6-252,-1 0 1,0 0 0,-1 0-1,2 11 1,-3-10-184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6.7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173 168 16283,'-35'27'2082,"-38"33"1024,65-52-2832,0 0-1,0 1 1,0 0-1,1 1 0,-10 18 1,16-27-255,0 0 0,0 1 0,0-1 0,1 0 0,-1 1 0,0-1 0,1 1 0,-1-1 0,1 1 0,0 0 0,-1-1 0,1 1 1,0-1-1,0 1 0,0 0 0,0-1 0,0 1 0,1 2 0,-1-3-11,1-1 0,0 0-1,-1 1 1,1-1 0,0 0 0,-1 1 0,1-1-1,0 0 1,-1 0 0,1 0 0,0 1 0,0-1 0,-1 0-1,1 0 1,0 0 0,0 0 0,-1 0 0,1 0-1,0-1 1,0 1 0,-1 0 0,1 0 0,0 0-1,0-1 1,-1 1 0,2-1 0,7-3 25,0 0 1,-1-1-1,1 0 0,10-9 1,26-26 162,-2-2 0,-2-2 0,-3-2 0,60-89 0,-85 116-2,-18 30-35,-7 13-127,-53 138 93,55-131-218,2 1 1,1 0-1,-5 43 1,12-67 90,0 0-1,0 0 1,2 12 0,5-2-4,-7-18 3,1 0 1,-1 1-1,1-1 1,-1 0-1,0 1 0,1-1 1,-1 0-1,1 0 0,-1 0 1,1 1-1,-1-1 0,1 0 1,-1 0-1,1 0 0,-1 0 1,1 0-1,-1 0 0,1 0 1,-1 0-1,1 0 0,-1 0 1,1 0-1,-1 0 0,1 0 1,-1 0-1,1-1 0,-1 1 1,1 0-1,-1 0 0,1-1 1,19-14-92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7.2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0 197 17220,'0'2'288,"0"-1"0,0 1 1,0 0-1,1 0 1,-1 0-1,1 0 0,-1 0 1,1 0-1,-1 0 0,1 0 1,0 0-1,0-1 1,0 1-1,0 0 0,0-1 1,0 1-1,1-1 1,-1 1-1,0-1 0,3 2 1,-1-1-106,0 0 0,0 0 1,0-1-1,0 0 0,1 0 0,-1 0 1,0 0-1,1 0 0,-1 0 1,0-1-1,5 0 0,1 0-78,1 0 0,-1-1 0,0 0 0,1 0 0,-1-1 0,0-1 0,18-6 0,-13 1-59,1 0 0,-1 0 1,0-2-1,-1 0 0,0 0 0,12-13 1,-19 17-29,-1 1 0,0-1 1,0 0-1,-1 0 1,0 0-1,0-1 0,0 1 1,-1-1-1,1 0 0,-2 0 1,1 0-1,-1-1 0,0 1 1,-1 0-1,1-11 0,-1 17-11,-1-1-1,0 1 0,0-1 0,0 1 1,0-1-1,-1 1 0,1-1 1,0 1-1,-1-1 0,1 1 0,-1-1 1,1 1-1,-1-1 0,0 1 0,1 0 1,-1 0-1,0-1 0,0 1 0,0 0 1,0 0-1,0 0 0,0 0 0,-2-2 1,1 3 0,0-1-1,0 0 1,0 1 0,0-1 0,-1 1 0,1 0-1,0 0 1,0 0 0,0 0 0,0 0 0,0 0-1,0 0 1,0 1 0,-4 0 0,-3 2 15,-1 1 0,1 0 0,0 0 0,0 1 0,-14 11-1,6-3-14,1 2-1,1 0 1,0 1-1,1 0 1,-19 28-1,24-30-9,1 0-1,0 0 1,1 1-1,0 0 1,2 0-1,-1 1 1,-5 31-1,10-43-36,1 0 0,0 0 0,-1 0 0,2 0 0,-1 0 0,0 0 0,1 0 0,0 0 0,0 0 0,0 0 0,0 0 0,0 0 0,4 5-1,-4-6-46,1-1 0,-1 0 0,1 0 0,0 0-1,0-1 1,0 1 0,0 0 0,0-1 0,0 1-1,0-1 1,1 1 0,-1-1 0,0 0 0,1 0-1,-1 0 1,1-1 0,-1 1 0,1 0 0,0-1-1,-1 0 1,5 1 0,2-1-33,1-1 1,-1 0-1,0 0 1,1-1-1,-1 0 1,0-1-1,13-5 1,29-14-520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7.6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1 17004,'-15'6'1161,"1"1"1,-1 1 0,-22 16 0,31-20-952,0 0 1,1 1-1,-1 0 0,1 0 0,0 0 1,1 1-1,-1 0 0,1-1 0,0 2 1,-5 10-1,9-15-206,-1-1 0,1 1 1,0 0-1,-1-1 0,1 1 1,0 0-1,0 0 1,0 0-1,1-1 0,-1 1 1,0 0-1,1-1 0,-1 1 1,1 0-1,-1 0 0,1-1 1,0 1-1,0-1 0,0 1 1,0-1-1,0 1 0,0-1 1,2 3-1,4 2-13,-1 0 1,1 0-1,11 7 1,-9-7 10,0 1 15,1 0 0,-2 1 0,1 0-1,-1 1 1,0-1 0,-1 2 0,10 13 0,-16-20-4,1-1 1,-1 1-1,1 0 0,-1-1 1,0 1-1,0 0 0,0 0 0,0 0 1,-1-1-1,1 1 0,-1 0 1,0 0-1,0 0 0,0 0 0,0 0 1,0 0-1,-1 0 0,1 0 0,-1 0 1,0 0-1,0 0 0,0-1 1,0 1-1,0 0 0,0-1 0,-1 1 1,0 0-1,1-1 0,-1 0 1,0 1-1,0-1 0,0 0 0,-1 0 1,1 0-1,-4 2 0,-11 6 60,0 1-1,-1-2 1,-1-1-1,0 0 1,0-1-1,0-1 1,-1-1-1,0 0 1,0-2 0,0 0-1,0-2 1,-21 0-1,17-2 29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9.0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0 150 16836,'14'-12'1196,"1"0"0,0 1 0,30-17 1,-37 24-927,0 0 0,1 0 0,0 1 0,0 0 0,0 0 0,0 1 0,0 1 0,0-1 0,14 1 0,-21 1-232,1 0-1,-1 0 0,0 0 1,0 0-1,0 1 0,0-1 1,0 1-1,0-1 0,0 1 1,0 0-1,0 0 0,0 0 1,0 0-1,0 0 0,0 0 1,-1 1-1,1-1 0,-1 0 1,1 1-1,1 2 0,-1-2-9,-1 1-1,0 0 0,1 0 0,-1-1 1,0 1-1,-1 0 0,1 0 0,-1 0 1,1 0-1,-1 0 0,0 0 0,0 6 1,-2 3-1,0 1 0,-1-1 0,0 0 0,-1 1 0,-9 18-1,3-8 1,-25 62 52,34-84-77,1 0 0,-1 0 0,1 0 0,-1 0-1,1 1 1,0-1 0,-1 0 0,1 0 0,0 0 0,0 0 0,0 0 0,0 1 0,0-1 0,0 0 0,0 0 0,0 0 0,1 0 0,-1 0 0,0 1-1,1-1 1,-1 0 0,1 0 0,0 1 0,0-1 1,0-1 0,0 0-1,0 1 1,0-1 0,0 0 0,0 0-1,0 0 1,0 0 0,0 0-1,0 0 1,0 0 0,0 0 0,0-1-1,0 1 1,0 0 0,-1 0 0,1-1-1,0 1 1,0-1 0,1 0 0,8-4 17,-1-1 1,0 0 0,12-10 0,-3-1 10,-1 0 0,0-1 1,-1-1-1,-1 0 1,-1-1-1,-1-1 0,-1 0 1,-1-1-1,0 0 1,10-35-1,-21 52-7,-5 14-18,-7 18-3,8-15-2,1-1-1,0 1 0,1-1 0,0 1 1,1 0-1,1 0 0,-1-1 1,4 21-1,-3-31 0,0 0 0,0 0 0,1 0 0,-1 1 0,0-1-1,1 0 1,-1 0 0,1 0 0,0 0 0,-1 0 0,1 0 0,0 0 0,0 0 0,-1 0 0,1 0 0,0 0-1,0-1 1,0 1 0,0 0 0,0 0 0,0-1 0,0 1 0,2 0 0,-1-1 0,-1 0 1,1 0-1,0 0 0,0 0 1,0 0-1,-1 0 0,1 0 1,0-1-1,0 1 0,0-1 1,-1 1-1,1-1 1,0 0-1,1 0 0,6-5 4,1 0 0,-2 0 0,1-1 0,8-8 1,-14 12-4,16-14 19,0-1 0,-2-1 0,0 0 0,-1-2 0,-1 0 0,24-43 0,-39 64-19,0-1 0,1 1 0,-1 0 0,0-1-1,1 1 1,-1-1 0,0 1 0,0-1 0,1 1 0,-1-1-1,0 1 1,0-1 0,0 0 0,0 1 0,0-1 0,0 1-1,0-1 1,0 1 0,0-1 0,0 1 0,0-1 0,0 0-1,0 1 1,0-1 0,0 1 0,-1-1 0,-11 7 4,-14 19-1,21-21-5,2 1-1,-1-1 0,0 1 1,1 0-1,0 1 0,0-1 1,1 0-1,-1 1 0,1 0 1,0-1-1,-2 13 0,4-18 2,0 1 0,0 0 0,1-1 0,-1 1 0,0-1 0,0 1 0,0 0 0,1-1 0,-1 1-1,0-1 1,1 1 0,-1-1 0,0 1 0,1-1 0,-1 1 0,1-1 0,-1 1 0,1-1 0,-1 0 0,1 1 0,-1-1-1,1 0 1,-1 1 0,1-1 0,-1 0 0,1 0 0,0 1 0,-1-1 0,1 0 0,-1 0 0,1 0 0,0 0-1,-1 0 1,2 0 0,25-1 1,-20 0 0,4 0-2,1 1 0,-1 0-1,1 0 1,-1 1 0,1 1 0,16 3 0,-25-4-2,0 0 1,0 1 0,0-1-1,0 0 1,-1 1 0,1 0 0,0 0-1,-1-1 1,1 1 0,-1 1-1,0-1 1,0 0 0,0 1 0,0-1-1,0 1 1,0-1 0,0 1-1,-1 0 1,0 0 0,1 0 0,-1 0-1,0 0 1,-1 0 0,1 0-1,0 0 1,-1 0 0,0 0 0,1 6-1,-1-3-1,-1 0-1,1 1 0,-1-1 0,0 0 1,-3 9-1,4-13 23,-1 0 0,0 0 0,1 0 0,-1 0 0,0 0 0,0 0 1,-1 0-1,1 0 0,0 0 0,0 0 0,-1-1 0,0 1 0,1-1 0,-1 1 0,0-1 0,1 1 0,-1-1 1,0 0-1,-3 1 0,5-2-10,0 1 0,-1-1 1,1 0-1,0 0 1,0 0-1,-1 0 0,1 0 1,0 0-1,0-1 1,0 1-1,-1 0 0,1 0 1,0 0-1,0 0 1,-1 0-1,1 0 0,0 0 1,0 0-1,0 0 0,0-1 1,-1 1-1,1 0 1,0 0-1,0 0 0,0 0 1,0-1-1,-1 1 1,1 0-1,0 0 0,0 0 1,0-1-1,0 1 0,0 0 1,0 0-1,0 0 1,0-1-1,0 1 0,0 0 1,0 0-1,0-1 1,0 1-1,0 0 0,0-19 224,5-17-44,-5 35-185,2-10 25,0 1 0,0 0 0,1-1 0,0 1 0,1 0 0,0 1 0,0-1 0,1 1 1,1 0-1,-1 0 0,11-12 0,-15 21 17,-3 2-2,1 1-1,0 0 1,-1 0-1,1 0 1,1 0-1,-1 0 1,0 0-1,0 5 1,0-3 5,-27 107 27,-3 7-97,69-218 230,-36 94-218,0 0-1,-1 0 0,0-1 0,0 1 0,0-1 0,-1 0 0,0 1 0,0-1 0,0 1 0,-1-1 0,0 1 1,0-1-1,0 1 0,0 0 0,-1-1 0,-3-5 0,3 3-12,0 1-1,0-1 1,1 0 0,-1-8-1,2 13 16,-1 0-1,1-1 0,0 1 0,1 0 1,-1 0-1,0-1 0,1 1 0,0 0 0,0 0 1,0 0-1,0 0 0,2-4 0,-3 7 8,1-1 0,-1 1 0,1 0-1,-1-1 1,1 1 0,-1 0 0,1-1-1,-1 1 1,1 0 0,0-1-1,-1 1 1,1 0 0,-1 0 0,1 0-1,0 0 1,-1 0 0,1 0 0,-1 0-1,1 0 1,0 0 0,-1 0 0,1 0-1,0 0 1,-1 0 0,1 0-1,-1 0 1,1 1 0,0-1 0,-1 0-1,1 0 1,-1 1 0,1-1 0,-1 0-1,1 1 1,0 0 0,22 18-51,-13-11-43,-8-7 29,0 0 0,0 0 0,0 0 0,0 0 0,1 0 0,-1 0-1,0 0 1,0-1 0,1 1 0,-1-1 0,0 0 0,1 0 0,-1 0 0,1 0-1,-1 0 1,0 0 0,1-1 0,-1 1 0,0-1 0,1 1 0,-1-1 0,0 0 0,0 0-1,0 0 1,4-3 0,3-2-319,-1-1 0,0 1 0,-1-2 0,11-12-1,-11 12 376,17-19-565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09.5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0 19348,'-8'23'3139,"-16"102"33,21-100-3060,1-1 0,1 0 0,2 30 0,-1-51-105,0-1 0,1 1 1,-1-1-1,1 0 0,-1 1 0,1-1 1,0 0-1,0 0 0,0 1 0,0-1 1,0 0-1,0 0 0,1 0 0,-1 0 1,3 2-1,-2-3-2,0 1 1,-1-1-1,1-1 0,0 1 1,-1 0-1,1 0 0,0-1 1,0 1-1,0-1 0,0 1 1,0-1-1,0 0 0,0 0 1,0 0-1,-1 0 0,1 0 1,0 0-1,0 0 0,3-2 1,32-8 29,-29 7-28,0 0-1,1 0 0,0 1 1,-1 1-1,1 0 1,13-1-1,-20 2-5,0 1 0,0-1 0,1 1 0,-1-1 0,0 1 0,0 0 0,1 0 0,-1 0 0,0 0 0,0 0 0,0 0 0,0 1 0,-1-1 0,1 1 0,0-1 0,0 1-1,-1 0 1,1-1 0,-1 1 0,0 0 0,1 0 0,-1 0 0,0 0 0,0 0 0,0 1 0,-1-1 0,1 0 0,0 0 0,0 4 0,0 3 23,0 0 0,0 0 1,-1 0-1,0-1 0,0 1 0,-1 0 0,0 0 0,-1 0 1,0 0-1,0-1 0,-1 1 0,0-1 0,0 0 1,-1 0-1,0 0 0,-10 14 0,10-16 11,1-1 0,-1 0 0,0 0 1,-1 0-1,1-1 0,-1 1 0,1-1 0,-1 0 0,-1-1 0,1 1 0,0-1 0,-1 0 0,0 0 0,1-1 0,-1 0 1,0 0-1,-1 0 0,1-1 0,0 1 0,0-2 0,-1 1 0,1-1 0,0 0 0,-10-1 0,13 1-117,0 0 0,0-1 0,0 0 0,1 1 1,-1-1-1,0 0 0,1-1 0,-1 1 0,1 0 0,-1-1 0,1 1 0,-1-1 0,1 0 0,0 0 0,0 0 0,0 0 0,0 0 0,0 0 0,1 0 0,-1-1 0,0 1 1,1-1-1,0 1 0,0-1 0,0 0 0,0 1 0,0-1 0,0 0 0,1 0 0,-1 0 0,1 1 0,0-1 0,0 0 0,0 0 0,0-3 0,5-20-578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0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10 15067,'13'-9'2150,"-12"9"-2076,-1 0 0,0 0 0,1 0 0,-1 0 0,0 0-1,0 0 1,1 0 0,-1 0 0,0 0 0,0 0 0,1 0 0,-1 0-1,0 0 1,0 0 0,1 1 0,-1-1 0,0 0 0,0 0 0,1 0-1,-1 1 1,0-1 0,0 0 0,0 0 0,0 0 0,1 1 0,-1-1-1,0 0 1,0 0 0,0 1 0,0-1 0,3 30 2936,-3-23-2936,-21 258 4167,1-6-3423,20-253-811,0 1 0,0 0 0,1-1 0,0 1 0,3 8 0,-4-14-13,0 0 0,1 0 0,-1-1 1,0 1-1,1 0 0,-1 0 0,1-1 0,-1 1 0,1 0 0,-1-1 1,1 1-1,-1-1 0,1 1 0,0-1 0,-1 1 0,1-1 0,0 1 1,-1-1-1,1 1 0,1 0 0,-1-1-16,0-1 0,0 1-1,1 0 1,-1 0 0,0 0 0,0 0-1,0-1 1,0 1 0,0-1 0,0 1-1,0-1 1,0 1 0,0-1 0,0 1 0,0-1-1,0 0 1,0 0 0,0 1 0,1-3-1,4-4-306,0-1 0,0 1 0,-1-1 0,0-1 0,0 1 0,-1-1 0,0 0 0,3-12-1,2-9-1868,7-39 0,-9 12-2308,-6 53 3987,-1-1 0,-1 1 0,1-1 0,0 1 0,-1-1 0,0 1 0,0-1 0,0 1 0,-1 0 0,-2-5 0,4 9 500,0 0-1,0 0 0,0 1 1,0-1-1,0 0 0,0 0 1,0 1-1,0-1 0,-1 0 1,1 0-1,0 0 0,0 1 1,0-1-1,0 0 0,0 0 1,-1 0-1,1 1 0,0-1 1,0 0-1,0 0 0,-1 0 1,1 0-1,0 0 0,0 1 1,0-1-1,-1 0 0,1 0 0,0 0 1,0 0-1,-1 0 0,1 0 1,0 0-1,0 0 0,-1 0 1,1 0-1,0 0 0,0 0 1,-1 0-1,1 0 0,0 0 1,0 0-1,-1 0 0,1 0 1,0 0-1,0 0 0,0-1 1,-1 1-1,1 0 0,0 0 1,0 0-1,0 0 0,-1 0 1,1-1-1,0 1 0,0 0 1,0 0-1,0 0 0,-1-1 1,1 1-1,0 0 0,0 0 1,0-1-1,0 3 164,-1-1 0,1 1 0,0-1 0,0 1 0,0 0 0,0-1 0,0 1 0,1-1 0,-1 1 1,0-1-1,1 1 0,-1-1 0,1 1 0,0 1 0,1-1 126,0 0 0,1 0 1,-1 0-1,0 0 0,1-1 0,-1 1 0,1-1 1,0 1-1,0-1 0,-1 0 0,1 0 1,0 0-1,0 0 0,0-1 0,0 1 0,0-1 1,0 0-1,0 1 0,0-1 0,0-1 1,0 1-1,0 0 0,6-2 0,5-2 293,0 1 0,-1-2 0,22-9-1,-18 7-124,-1-1 0,0-1 0,-1 0-1,1-1 1,-2-1 0,0 0 0,0-1-1,24-27 1,-36 36-368,0 0 1,0-1-1,0 1 0,-1 0 1,1-1-1,-1 1 1,0-1-1,0 0 0,0 1 1,0-1-1,0-7 0,-1 10-52,0 0-1,0 0 1,0 0-1,0-1 0,-1 1 1,1 0-1,0 0 0,-1 0 1,1 0-1,0 0 1,-1 0-1,0-1 0,1 1 1,-1 0-1,1 0 1,-1 0-1,0 1 0,0-1 1,0 0-1,1 0 1,-1 0-1,0 1 0,0-1 1,0 0-1,0 1 1,0-1-1,0 1 0,-1-1 1,1 1-1,0-1 1,0 1-1,0 0 0,0 0 1,-1-1-1,1 1 1,0 0-1,0 0 0,0 0 1,0 0-1,-1 1 1,-1-1-1,-2 1 10,0 0 1,-1 0-1,1 1 0,0 0 1,0 0-1,0 0 0,0 1 1,0-1-1,1 1 0,-1 0 1,1 0-1,0 1 0,0-1 1,0 1-1,-4 6 0,-2 0 10,2 2 1,0-1-1,0 1 0,-10 22 0,12-21-4,1 0 1,0 0-1,-5 26 1,9-33-19,0-1 0,1 1 1,-1-1-1,1 1 0,0 0 0,0-1 0,1 1 1,0 0-1,0-1 0,0 1 0,1-1 1,3 9-1,-4-12-7,0 0 1,1 0 0,-1-1-1,1 1 1,0 0-1,0 0 1,-1-1-1,1 1 1,0-1-1,0 0 1,0 1 0,1-1-1,-1 0 1,0 0-1,0-1 1,0 1-1,1 0 1,-1-1 0,1 1-1,-1-1 1,0 0-1,1 0 1,-1 0-1,1 0 1,-1 0 0,0 0-1,1-1 1,-1 1-1,5-2 1,6-2 22,0 0 0,1-1 0,22-12 0,17-15 34,-2-1 0,0-3 0,-3-2-1,70-70 1,-105 95-48,12-13 109,-99 156 306,66-112-374,0 1-1,1 0 1,0 0-1,2 0 1,-5 31 0,10-48-57,0 1 1,-1 0-1,1 0 1,0 0-1,1 0 1,-1 0-1,0 0 1,1 0-1,0 0 1,-1-1 0,1 1-1,0 0 1,1 0-1,1 3 1,-2-5-19,-1 0 1,1-1 0,0 1-1,-1 0 1,1-1 0,0 1-1,-1-1 1,1 1 0,0-1-1,-1 0 1,1 1 0,0-1-1,0 0 1,0 1 0,0-1 0,-1 0-1,1 0 1,0 0 0,1 0-1,0 0-47,0 0 0,0-1 1,0 1-1,0-1 0,-1 1 0,1-1 0,0 0 0,-1 0 0,1 1 1,0-1-1,-1-1 0,3 0 0,5-7-181,-1 0 0,1 0 0,-1-1 0,-1 0 0,0 0 0,0 0 0,8-21 1,-11 24 121,21-43-505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0.8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17756,'-12'8'2128,"10"4"-1456,0-6-272,2-2 1705,4-1-1929,5 0-544,1-6 336,3-1-168,3-4-152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1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1 603 24575,'46'-83'0,"3"1"0,4 3 0,68-76 0,-111 143 0,84-92 0,-82 93 0,-1 1 0,1 0 0,1 1 0,0 0 0,0 1 0,27-11 0,-37 17 0,1 1 0,-1 0 0,1 0 0,0 0 0,-1 0 0,1 0 0,0 1 0,0 0 0,-1 0 0,1 0 0,0 0 0,0 0 0,-1 1 0,1 0 0,0-1 0,-1 1 0,8 4 0,-7-3 0,0 1 0,0 0 0,0 0 0,-1 0 0,1 0 0,-1 1 0,0-1 0,0 1 0,0 0 0,0 0 0,0 0 0,1 6 0,5 11 0,-1 0 0,-2 0 0,0 1 0,5 38 0,-10-52 0,1 5 0,0-1 0,1 0 0,7 19 0,-8-28 0,-1 1 0,1-1 0,0 0 0,0 0 0,0 0 0,0 0 0,0-1 0,1 1 0,-1 0 0,1-1 0,0 0 0,-1 1 0,1-1 0,0-1 0,0 1 0,1 0 0,3 1 0,3 0 0,0 0 0,0-1 0,0 0 0,1-1 0,20 1 0,56-7 0,-42 1 0,-11 2 0,1-1 0,-1-1 0,0-2 0,-1-1 0,38-14 0,76-45 0,-101 42 0,2 2 0,86-25 0,-117 43 0,1 2 0,0 0 0,0 1 0,22 1 0,-19 1 0,-1-1 0,1-1 0,25-5 0,13-9-682,98-41-1,-45 10-6143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29.9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177 392 14619,'-4'0'165,"1"-1"-1,0 1 0,0 0 1,0-1-1,0 1 1,0 1-1,-1-1 1,1 0-1,0 1 1,0-1-1,0 1 1,0 0-1,0 0 0,0 0 1,0 1-1,1-1 1,-1 1-1,0 0 1,-3 2-1,-5 5 314,0-1 0,1 1 0,-9 11 0,11-11-253,1 0 1,0 0-1,0 1 0,1 0 0,1 0 0,-7 14 1,11-20-159,-1 1 1,0-1-1,1 0 0,0 1 1,0-1-1,0 1 1,1-1-1,-1 1 1,1-1-1,0 1 1,0 0-1,1-1 0,-1 1 1,1-1-1,0 1 1,1-1-1,-1 0 1,3 7-1,-2-9-40,-1 0-1,0 0 0,1-1 1,-1 1-1,1 0 1,0-1-1,-1 1 0,1-1 1,0 0-1,0 1 1,0-1-1,0 0 0,0 0 1,0 0-1,4 1 0,-1-1-5,0 0-1,0 0 0,1-1 0,-1 1 0,0-1 0,10-1 0,-6 0-12,0-1 0,1 0 0,-1 0 0,0-1 0,0 0 0,0-1 0,12-6 0,-8 1 6,0-1-1,-2 0 1,1 0 0,-1-1-1,-1 0 1,0-1 0,15-22 0,-18 24 0,-1-1 1,0 0-1,-1 0 1,0 0-1,0-1 1,-1 0-1,-1 0 1,0 0-1,-1 0 1,2-14-1,-4 24-13,0 1 0,0-1 0,0 1 0,0 0-1,0-1 1,-1 1 0,1-1 0,0 1-1,-1-1 1,1 1 0,-2-2 0,2 2-1,0 1 0,-1 0 0,1-1 0,0 1 1,-1 0-1,1-1 0,0 1 0,-1 0 0,1 0 1,0-1-1,-1 1 0,1 0 0,0 0 0,-1 0 0,1 0 1,-1 0-1,1-1 0,0 1 0,-1 0 0,1 0 1,-1 0-1,1 0 0,0 0 0,-1 0 0,1 0 0,-1 0 1,-1 1 2,0 0 1,0 0 0,0 0-1,0 0 1,0 1 0,0-1-1,0 0 1,1 1 0,-1-1-1,1 1 1,-1 0 0,1-1-1,-1 1 1,0 2 0,-6 7 55,2 1-1,-1 0 1,1 0 0,1 0 0,0 1-1,1 0 1,0 0 0,1 0 0,1 0 0,0 0-1,1 1 1,0 18 0,1-30-38,0 1 0,0 0 0,0-1 0,1 1 1,0-1-1,-1 1 0,1-1 0,0 1 0,0-1 0,0 1 1,0-1-1,1 0 0,-1 0 0,1 0 0,-1 1 0,1-1 0,0-1 1,0 1-1,0 0 0,0 0 0,0-1 0,0 1 0,0-1 1,0 0-1,1 1 0,-1-1 0,1 0 0,-1 0 0,1-1 0,-1 1 1,1 0-1,-1-1 0,1 0 0,0 0 0,-1 1 0,1-1 0,-1-1 1,1 1-1,2-1 0,6 0 20,0-2 0,0 1-1,-1-1 1,1-1 0,-1 0 0,0-1 0,0 0 0,10-6-1,-2-1 16,-1 0 0,-1-2 0,26-25-1,-33 29-59,-1 1 0,0-1-1,-1 0 1,0-1 0,0 1-1,-1-1 1,7-20 0,-12 28-6,0 0 1,0 0-1,0 0 1,-1 0-1,0-1 1,1 1-1,-1 0 1,0 0-1,-1-5 1,1 8 5,0-1 0,0 1 0,0 0 0,-1-1 1,1 1-1,0-1 0,0 1 0,0-1 0,-1 1 1,1 0-1,0-1 0,0 1 0,-1 0 0,1-1 1,0 1-1,-1 0 0,1-1 0,0 1 0,-1 0 1,1 0-1,-1-1 0,1 1 0,0 0 0,-2 0 0,1 0 0,0 0-1,0 0 0,0 0 1,0 0-1,0 0 0,0 0 0,0 1 1,0-1-1,0 1 0,-1-1 1,1 0-1,1 1 0,-1 0 1,0-1-1,-1 2 0,-4 2-8,0 1 1,1-1-1,0 1 0,0 1 0,0-1 1,0 1-1,-4 7 0,-24 46 14,31-53-4,-1 0 7,0 1-1,0 0 1,1-1-1,0 1 1,1 0-1,0 0 1,-1 15-1,1-21-1,1 1 0,0 0 0,0-1 0,0 1 0,0 0 0,1 0 0,-1-1-1,0 1 1,1 0 0,-1-1 0,1 1 0,-1 0 0,1-1 0,0 1 0,0-1 0,0 1-1,0-1 1,0 0 0,0 1 0,0-1 0,0 0 0,0 0 0,1 1 0,-1-1 0,1 0-1,-1 0 1,0-1 0,1 1 0,0 0 0,-1 0 0,1-1 0,-1 1 0,1-1 0,0 1-1,-1-1 1,1 0 0,3 0 0,3-1 0,0-1-1,-1 0 1,1 0-1,0-1 1,-1 0-1,0 0 1,0-1-1,0 0 1,12-8-1,-12 8-7,5-5-36,-1 0-1,1 0 0,-1-1 1,-1-1-1,0 0 0,0 0 1,-1-1-1,-1 0 0,0-1 1,0 1-1,11-29 0,-18 32-209,-9 19 178,-11 21 112,15-23-5,1 0 0,0 0 0,0 1-1,0-1 1,1 1 0,0 0 0,1 0 0,0 0-1,0 0 1,1-1 0,1 14 0,0-21-28,-1 0 1,0 0-1,1 0 1,-1 0-1,1 0 1,-1 0-1,1 0 1,0 0-1,-1 0 1,1-1-1,0 1 1,0 0-1,-1-1 1,1 1-1,0 0 1,0-1-1,0 1 1,0-1-1,0 1 1,0-1-1,0 0 1,0 1-1,0-1 1,0 0-1,0 0 1,0 1-1,0-1 1,0 0-1,0 0 1,0 0-1,0-1 1,0 1-1,0 0 1,0 0-1,0 0 1,0-1-1,0 1 1,2-1-1,2-1 6,0 0 0,1 0-1,-2 0 1,1-1 0,0 1-1,7-7 1,70-70 98,-41 38-63,-16 16-20,109-112 36,-106 106-45,-2-2 1,35-55-1,-56 80-9,-1 1-5,1 1-1,-2-1 0,1 0 1,-1 0-1,0 0 0,0-1 1,-1 1-1,0-1 0,1-7 1,-3 14-3,0 1 1,0 0-1,0-1 0,0 1 1,0 0-1,0-1 1,0 1-1,0-1 0,0 1 1,0 0-1,0-1 1,0 1-1,0 0 0,0-1 1,0 1-1,-1 0 1,1-1-1,0 1 1,0 0-1,0-1 0,-1 1 1,1 0-1,0 0 1,0-1-1,-1 1 0,1 0 1,0 0-1,-1 0 1,1-1-1,0 1 0,-1 0 1,1 0-1,0 0 1,-1 0-1,1 0 0,-16 4 6,-13 18-5,0 8-5,2 1 0,2 1 0,0 1 0,3 2 0,0 0 0,3 1 0,-27 68 0,28-52 38,2 1 0,3 1 0,2 0-1,2 1 1,-2 71 0,8-6 66,5-128-102,0 1 0,1-1 0,0 1 0,0 0-1,0 0 1,8-11 0,-3 4-14,7-11-27,0 1 0,2 0-1,28-29 1,67-60-49,-69 71 96,-36 35-5,27-26 5,-1-2-1,36-49 0,-48 55 2,36-58 36,-52 79-37,-1 0-1,0-1 1,0 1 0,-1-1-1,0 0 1,-1 0 0,0 0-1,1-15 1,-2 23-4,-1 0-1,0 0 1,0 0 0,0-1 0,0 1 0,0 0-1,0 0 1,0 0 0,-1 0 0,1 0 0,0-1-1,-1 1 1,1 0 0,-1 0 0,1 0 0,-1 0-1,1 0 1,-1 0 0,0 0 0,1 0 0,-1 1-1,-1-2 1,1 1-1,0 1 1,0 0-1,0 0 0,0-1 0,0 1 1,0 0-1,0 0 0,0 0 0,0 0 1,0 0-1,0 0 0,0 1 0,0-1 0,0 0 1,0 0-1,0 1 0,1-1 0,-1 0 1,-2 2-1,-3 1-6,0 1 0,0 0 0,1 0 0,-1 1 0,-6 7 1,-1 3-3,1 1 0,0 0 1,1 0-1,1 2 1,1-1-1,0 1 1,2 0-1,0 1 1,0 0-1,-2 19 1,2-3-51,1 1 1,3-1-1,0 0 0,5 61 1,-8-143-256,-19-70 0,2 10 332,23 106-14,0 1 0,0-1 0,0 1 0,-1-1 0,1 0 0,0 1-1,0-1 1,0 1 0,0-1 0,0 1 0,1-1 0,-1 1 0,0-1 0,0 0-1,0 1 1,0-1 0,1 1 0,-1-1 0,0 1 0,0-1 0,1 1-1,-1 0 1,0-1 0,1 1 0,-1-1 0,1 1 0,-1 0 0,1-1 0,0 0 3,1 1 0,-1-1 1,0 1-1,1 0 0,-1 0 1,0-1-1,1 1 0,-1 0 1,1 0-1,-1 0 0,0 1 1,2-1-1,8 3 2,1 0-1,15 6 1,-12-3-108,4-1-13,-1 0 0,0-2-1,1 0 1,0-1 0,0-1 0,20-1-1,-4-3-60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1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 1 18628,'-3'28'1009,"-1"0"-1,-2-1 1,-9 30 0,8-37-569,1 2-1,1-1 1,1 1 0,1-1 0,0 40-1,3-60-430,0 1-1,1-1 0,-1 0 0,0 1 1,1-1-1,-1 0 0,1 0 1,0 1-1,-1-1 0,1 0 0,0 0 1,-1 0-1,1 0 0,0 0 0,0 0 1,0 0-1,0 0 0,0 0 0,0 0 1,0-1-1,1 1 0,-1 0 1,0-1-1,0 1 0,0-1 0,1 1 1,-1-1-1,0 1 0,1-1 0,-1 0 1,0 0-1,1 0 0,-1 0 0,0 0 1,1 0-1,1 0 0,8-1 45,-1 0 0,0-1 0,18-4-1,-18 3-40,6-1-35,-1 1 1,2 1 0,-1 0-1,0 1 1,29 2-1,-41-1 18,0 0-1,0 1 0,0 0 0,0 0 0,0 0 0,0 0 0,0 0 1,0 1-1,-1 0 0,1 0 0,0 0 0,-1 0 0,0 1 0,1-1 1,-1 1-1,0 0 0,0 0 0,-1 0 0,1 0 0,0 1 0,-1-1 1,0 1-1,0-1 0,0 1 0,0 0 0,-1 0 0,1 0 0,0 4 0,-1-2 0,0 0-1,-1 0 1,1 1-1,-1-1 1,0 0-1,-1 1 1,1-1-1,-1 0 1,-1 0-1,1 1 0,-1-1 1,0 0-1,-3 5 1,1-2 86,-1 0 0,0-1 1,0 0-1,-1 0 0,0 0 1,-1-1-1,1 1 0,-11 7 1,10-9-20,1-2 0,-1 1 0,0-1 0,0 0 0,0 0 0,0-1 0,-1 0 0,0 0 0,1 0 0,-10 1 1,12-4-77,0 1 1,-1-1-1,1 0 1,0 0-1,0 0 1,0-1-1,0 1 1,-1-1 0,1-1-1,0 1 1,1-1-1,-1 0 1,0 0-1,0 0 1,1-1-1,-7-3 1,8 3-18,0 1 1,1 0-1,-1-1 1,0 0-1,1 1 0,0-1 1,-1 0-1,1 0 0,0-1 1,1 1-1,-1 0 1,1-1-1,-1 1 0,1 0 1,0-1-1,0 0 0,0 1 1,1-1-1,-1 0 1,1 1-1,0-1 0,0 0 1,1-5-1,3-14-339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2.2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261 52 15003,'0'-15'1751,"0"13"-1391,0-1 0,0 0 0,0 0 0,0 0 0,-1 0 0,1 0 0,-1 1 0,0-1 0,0 0 0,1 0 0,-3-2 0,-8 35 1516,-50 249 348,51-215-1764,2 2 1,3 87-1,5-139-429,0 0-1,1 0 1,1 0 0,0 0-1,1-1 1,6 20 0,-9-32-40,0-1-1,1 1 1,-1 0 0,0 0 0,1-1 0,-1 1-1,1 0 1,-1 0 0,1-1 0,-1 1 0,1 0 0,0-1-1,-1 1 1,1-1 0,0 1 0,-1-1 0,2 1-1,-1-1-8,-1 0-1,0 0 1,1 0-1,-1 0 0,1 0 1,-1 0-1,1 0 1,-1 0-1,0 0 0,1 0 1,-1 0-1,1 0 1,-1-1-1,1 1 1,-1 0-1,0 0 0,1 0 1,-1-1-1,0 1 1,1 0-1,-1-1 0,0 1 1,1-1-1,1-1-99,-1 0 0,1 0 0,-1-1 0,0 1 0,0 0 0,0-1 1,0 1-1,0-1 0,0-4 0,1-4-275,-2-1 0,0 0 1,0 0-1,-1 1 1,0-1-1,-1 0 0,-1 1 1,-4-14-1,-37-89-2564,41 108 2800,-9-23 0,-1 2 0,-1 0 0,-2 0 0,-1 1 0,0 2 0,-25-27 0,37 46 260,-7-8 2326,20 14 914,20 6-2231,120 13 540,-128-18-1510,-1-2 0,0-1 0,1 0-1,-1-1 1,34-9 0,-42 7-82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4.3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51 157 16628,'0'-1'135,"0"1"1,1-1 0,-1 1 0,1 0 0,-1-1 0,1 1 0,-1 0 0,1 0 0,-1 0 0,1-1 0,-1 1 0,1 0 0,-1 0 0,1 0-1,0 0 1,-1 0 0,1 0 0,-1 0 0,1 0 0,-1 0 0,1 0 0,-1 0 0,1 0 0,0 0 0,-1 0 0,1 1 0,0 16 1820,-1-12-1788,-5 35 594,-2 0-1,-17 60 1,-1 1-550,21-75-188,4-26-24,-1 1 1,1-1 0,0 0-1,0 1 1,0-1 0,0 0-1,0 1 1,0-1 0,0 0-1,0 0 1,0 1 0,0-1-1,0 0 1,0 1 0,1-1-1,-1 0 1,0 1-1,0-1 1,0 0 0,0 0-1,0 1 1,1-1 0,-1 0-1,0 0 1,0 1 0,0-1-1,1 0 1,-1 0 0,0 1-1,0-1 1,1 0 0,-1 0-1,0 0 1,0 0 0,1 1-1,11-7 7,8-13-7,12-22 42,40-67-1,12-16 58,-83 124-98,-1-1 1,0 0-1,1 1 0,-1-1 1,0 1-1,1-1 1,-1 1-1,1-1 0,-1 1 1,1-1-1,0 1 1,-1-1-1,1 1 0,-1-1 1,1 1-1,0 0 1,-1 0-1,1-1 0,0 1 1,1 0-1,-2 0-1,1 0 1,-1 1-1,0-1 0,0 1 0,1-1 0,-1 0 1,0 1-1,0-1 0,1 1 0,-1-1 0,0 1 1,0-1-1,0 1 0,0-1 0,0 0 0,0 1 1,0-1-1,1 1 0,-2-1 0,1 1 0,0-1 1,0 1-1,-5 37-22,5-35 19,-3 12-10,-4 33-21,7-48 35,0 0 1,0 0-1,0 1 0,0-1 0,0 0 0,0 1 0,0-1 0,0 0 0,0 0 0,0 1 0,0-1 0,0 0 1,0 0-1,0 1 0,0-1 0,0 0 0,0 0 0,0 1 0,0-1 0,1 0 0,-1 0 0,0 1 0,0-1 1,0 0-1,0 0 0,1 0 0,-1 1 0,0-1 0,0 0 0,1 0 0,-1 0 0,0 0 0,0 1 0,1-1 1,-1 0-1,0 0 0,0 0 0,1 0 0,11-6 42,11-16 24,-23 21-66,54-64 124,-36 40-87,1 2 1,27-26 0,-46 49-39,0 0 0,0 0 0,0-1 0,0 1 0,0 0 0,0 0 0,1 0 0,-1 0 0,0 0 0,0-1 0,0 1 0,0 0 0,0 0 0,0 0-1,0 0 1,1 0 0,-1 0 0,0-1 0,0 1 0,0 0 0,0 0 0,1 0 0,-1 0 0,0 0 0,0 0 0,0 0 0,0 0 0,1 0 0,-1 0 0,0 0 0,0 0 0,0 0 0,1 0 0,-1 0 0,0 0 0,0 0 0,0 0-1,0 0 1,1 0 0,-1 0 0,0 0 0,0 0 0,0 1 0,0-1 0,0 0 0,1 0 0,-1 0 0,0 0 0,0 0 0,0 0 0,0 0 0,0 1 0,-1 13 2,-12 28 4,10-32-7,-3 10 2,2-11 1,1 0-1,0 1 1,1-1-1,0 1 0,0-1 1,1 1-1,0 0 0,1-1 1,1 12-1,-1-20 0,0 0 0,0 0-1,0 0 1,1 0 0,-1 0-1,0 0 1,1 0 0,-1-1-1,1 1 1,-1 0 0,1 0-1,-1 0 1,1 0 0,0 0 0,-1-1-1,1 1 1,0 0 0,0-1-1,0 1 1,-1 0 0,1-1-1,0 1 1,0-1 0,0 1 0,0-1-1,0 0 1,0 1 0,0-1-1,0 0 1,0 0 0,0 0-1,0 1 1,0-1 0,0 0 0,0 0-1,0-1 1,0 1 0,0 0-1,0 0 1,0 0 0,2-1-1,3-2 6,0 1 0,0 0 0,-1-1 0,1 0 0,8-7 0,23-22 154,-2-1 0,40-49-1,-75 83-158,-9 12 5,0 1 0,1 0 0,1 0 0,0 0-1,-8 29 1,15-42-5,0-1 0,0 0 0,0 1-1,0-1 1,0 0 0,0 1 0,0-1 0,0 0-1,0 1 1,0-1 0,0 0 0,0 1 0,0-1-1,0 0 1,0 1 0,1-1 0,-1 0 0,0 0-1,0 1 1,0-1 0,1 0 0,-1 0 0,0 1-1,0-1 1,1 0 0,-1 0 0,0 0-1,0 0 1,1 1 0,-1-1 0,0 0 0,1 0-1,-1 0 1,0 0 0,1 0 0,-1 0 0,0 0-1,1 0 1,-1 0 0,0 0 0,1 0 0,-1 0-1,0 0 1,1 0 0,-1 0 0,0 0 0,0 0-1,1 0 1,-1 0 0,0 0 0,1 0 0,-1-1-1,0 1 1,0 0 0,1 0 0,-1-1 0,23-9 17,11-10 28,-16 9-28,-1 1 1,1 1 0,1 0 0,0 1 0,22-5 0,-36 12-16,0 0 1,-1 0-1,1 0 0,0 1 1,-1 0-1,1 0 0,0 0 1,0 1-1,-1-1 0,1 1 1,0 0-1,-1 1 0,1-1 1,-1 1-1,0 0 0,1 0 1,-1 0-1,0 1 0,0-1 1,0 1-1,-1 0 0,1 0 1,-1 0-1,1 1 0,-1-1 1,0 1-1,4 7 0,25 51 120,-32-61-116,1-1 0,-1 1-1,0-1 1,1 1 0,-1-1 0,1 1-1,-1-1 1,0 0 0,1 1 0,-1-1 0,1 0-1,-1 1 1,1-1 0,-1 0 0,1 1 0,0-1-1,-1 0 1,1 0 0,-1 0 0,1 0-1,-1 0 1,1 1 0,0-1 0,-1 0 0,1 0-1,-1 0 1,1 0 0,0-1 0,-1 1 0,1 0-1,-1 0 1,1 0 0,-1 0 0,1-1-1,0 1 1,-1 0 0,1 0 0,-1-1 0,1 1-1,-1-1 1,1 1 0,-1 0 0,0-1 0,1 1-1,0-2 1,19-24 166,-17 21-142,11-16 55,-1-1 0,0-1 1,-2 0-1,-1-1 0,0 0 0,-2-1 0,5-27 1,-12 22-24,-1 29-60,0 0-1,0 0 0,0 0 0,0 1 0,0-1 0,-1 0 0,1 0 1,0 1-1,0-1 0,-1 0 0,1 0 0,0 1 0,-1-1 1,1 0-1,-1 1 0,1-1 0,-1 0 0,1 1 0,-1-1 0,1 1 1,-1-1-1,0 1 0,1-1 0,-1 1 0,0 0 0,1-1 0,-1 1 1,0 0-1,0-1 0,1 1 0,-1 0 0,-1 0 0,2 0-2,0 0 0,0-1 0,-1 1 0,1 0 0,0 0 0,0 0 0,0 0 0,-1 0 0,1 1 0,0-1 0,0 0 0,0 0 0,0 0 0,-1 0 0,1 0 0,0 0 0,0 0 0,0 0 0,0 0 0,-1 0 0,1 0 0,0 1 0,0-1 0,0 0 0,0 0 0,0 0 0,0 0 0,0 0 0,-1 1 0,1-1 0,0 0 0,0 0 0,0 0 0,0 0 1,0 1-1,0-1 0,0 0 0,0 0 0,0 0 0,0 1 0,0-1 0,0 0 0,0 0 0,0 0 0,0 0 0,0 1 0,0-1 0,0 0 0,0 0 0,0 0 0,0 0 0,0 1 0,0-1 0,1 0 0,-1 0 0,0 0 0,0 0 0,0 1 0,0-1 0,0 0 0,0 0 0,1 0 0,-1 0 0,0 0 0,0 0 0,11 10-19,-3-7-29,0-1 0,1 0 0,-1 0 0,0-1 0,1 0 0,-1 0 0,16-1 0,63-10-975,-72 8 701,73-12-345,-52 5 251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5.6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203 132 15683,'4'-14'1244,"-1"0"-1,3-28 1,-6 40-1065,1-1 0,-1 0 1,0 1-1,0-1 0,0 1 0,0-1 1,-1 0-1,1 1 0,-1-1 1,1 1-1,-1-1 0,0 1 0,0 0 1,0-1-1,0 1 0,-1 0 1,1 0-1,-1-1 0,1 1 0,-1 0 1,0 0-1,0 1 0,1-1 0,-5-2 1,5 3-123,0 1 0,-1 0 1,1-1-1,-1 1 0,1 0 1,-1 0-1,1 0 0,-1 0 1,0 0-1,1 0 0,-1 1 1,1-1-1,0 0 0,-1 1 1,1-1-1,-1 1 0,1 0 1,0-1-1,-1 1 0,1 0 1,0 0-1,-1 0 0,0 1 1,-29 28 501,29-27-502,-14 15 32,1 2-1,1 0 1,1 0 0,0 1-1,2 1 1,0 0-1,2 1 1,-8 26 0,16-47-93,1 0 1,-1 0-1,1 0 1,-1 0 0,1 0-1,0 0 1,0 0-1,0 0 1,0 0-1,0-1 1,0 1 0,1 0-1,-1 0 1,1 0-1,-1 0 1,1 0 0,1 2-1,-1-3 2,0-1-1,-1 1 1,1 0-1,0-1 1,0 1-1,0-1 1,0 1 0,0-1-1,0 0 1,0 1-1,1-1 1,-1 0-1,0 0 1,0 0-1,0 0 1,0 0 0,0 0-1,0 0 1,0 0-1,0 0 1,0 0-1,1-1 1,-1 1-1,0 0 1,0-1 0,0 1-1,0-1 1,0 1-1,-1-1 1,3-1-1,10-5-14,1-1 0,-2-1 0,1 0-1,-1-1 1,18-18 0,47-65 8,-22 27 39,-54 65-31,22-21 4,-22 21-3,-1 1 1,1 0-1,-1-1 1,1 1 0,-1 0-1,0 0 1,1 0-1,-1-1 1,1 1-1,-1 0 1,1 0-1,-1 0 1,1 0-1,-1 0 1,1 0-1,-1 0 1,1 0-1,-1 0 1,1 0-1,-1 0 1,1 0-1,-1 0 1,1 0-1,-1 0 1,1 1-1,-1-1 1,1 0 0,-1 0-1,0 0 1,1 1-1,-1-1 1,1 0-1,-1 1 1,0-1-1,1 0 1,-1 1-1,0-1 1,1 1-1,-1-1 1,0 0-1,0 1 1,1-1-1,-1 1 1,0-1-1,0 1 1,0-1-1,1 1 1,-1-1-1,0 1 1,0-1 0,0 2-1,2 15 19,0 1 0,-1 0 0,-1-1 0,0 1 0,-6 31-1,2-7 36,-7 69 161,-4 65 606,16-174-850,0-7-203,5-18-612,13-49-776,-9 50 988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6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10 18948,'12'-9'2556,"-11"9"-2508,-1 0 0,0 0 0,0 0 0,0 0 0,0 0 0,0 0 0,0 0 0,1 0 0,-1 0 0,0 0 0,0 0 0,0 0 0,0 0 0,0 0 1,1 0-1,-1 0 0,0 0 0,0 0 0,0 0 0,0 0 0,0 0 0,0 1 0,0-1 0,0 0 0,1 0 0,-1 0 0,0 0 0,0 0 0,0 0 0,0 0 0,0 1 1,0-1-1,0 0 0,0 0 0,0 0 0,0 0 0,0 0 0,0 0 0,0 1 0,0-1 0,0 0 0,0 0 0,0 0 0,0 0 0,0 0 0,0 1 0,-6 27 2358,4-23-2411,-9 32 674,-16 59-128,24-81-527,1-1 1,0 1 0,1-1-1,1 25 1,0-36-11,0 0 1,1 0-1,-1 0 1,0-1-1,1 1 0,0 0 1,0-1-1,0 1 1,0 0-1,0-1 1,0 1-1,1-1 1,-1 0-1,1 1 0,0-1 1,0 0-1,0 0 1,0 0-1,0 0 1,0-1-1,0 1 0,1 0 1,3 1-1,-2-1 5,0-1 0,1 0 1,-1 0-1,1 0 0,-1 0 0,1-1 0,0 0 0,-1 0 0,1 0 0,-1 0 0,1-1 0,0 0 0,6-1 0,1-2-184,1 0-1,0-1 1,-1-1 0,0 0-1,0 0 1,-1-1-1,0 0 1,0-1-1,0-1 1,-1 1 0,-1-2-1,11-11 1,-19 20 126,0 0 1,-1-1-1,1 1 0,0-1 1,0 1-1,-1-1 1,1 1-1,0-1 1,-1 1-1,0-1 0,1 0 1,-1 1-1,0-1 1,0 0-1,0 1 1,0-1-1,0 0 0,-1-2 1,-6-10-575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6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98 16564,'0'4'2224,"6"-3"-1304,4-6-296,5-5 1745,8-3-1241,5 0-192,2-2-408,0 1-240,1 1-800,-3 2 1000,-11 5-504,-9 3-72,-6 3-72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7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161 1 16444,'0'0'147,"1"0"1,0 0 0,0 0 0,-1 1-1,1-1 1,0 0 0,-1 1 0,1-1 0,-1 0-1,1 1 1,0-1 0,-1 1 0,1-1 0,-1 1-1,1-1 1,-1 1 0,1-1 0,-1 1 0,0-1-1,1 1 1,-1 0 0,1-1 0,-1 1 0,0 0-1,0-1 1,0 1 0,1 0 0,-1-1-1,0 1 1,0 0 0,0 0 0,0-1 0,0 1-1,0 0 1,0 0 0,-1 1 0,-3 35 1416,2-26-1538,-5 19 332,-1-1-1,-1 0 0,-2-1 0,0 0 0,-23 37 0,32-61-240,0 1-1,-1-1 0,1 0 0,-1 0 1,-4 4-1,7-10-80,-1-1 1,1 0-1,0 1 1,0-1 0,0 0-1,0 1 1,1-6-1,4-14-78,-1 2-13,1 0 0,0 0-1,13-28 1,-18 48 54,0 0 0,0-1-1,0 1 1,0 0 0,0-1-1,1 1 1,-1 0 0,0 0-1,0-1 1,0 1 0,0 0-1,1 0 1,-1 0 0,0-1-1,0 1 1,1 0 0,-1 0-1,0 0 1,0-1 0,1 1-1,-1 0 1,0 0 0,1 0-1,-1 0 1,0 0 0,0 0-1,1 0 1,-1 0 0,0 0-1,1 0 1,-1 0-1,0 0 1,1 0 0,-1 0 0,10 9-32,8 27-3,-13-25 26,46 85 18,-47-82-4,-5-9-2,-5-9-1,-38-39 24,-51-41 1,39 37-11,56 47-14,1 0-1,-1 0 0,0 0 1,0 0-1,0 0 0,1 0 1,-1 0-1,0 0 0,0-1 1,0 1-1,1 0 1,-1 0-1,0 0 0,0 0 1,0 0-1,1 0 0,-1 0 1,0 0-1,0 0 0,0-1 1,0 1-1,0 0 0,1 0 1,-1 0-1,0 0 0,0-1 1,0 1-1,0 0 0,0 0 1,0 0-1,0 0 1,1-1-1,-1 1 0,0 0 1,0 0-1,0 0 0,0-1 1,0 1-1,0 0 0,0 0 1,0 0-1,0-1 0,0 1 1,0 0-1,0 0 0,0 0 1,-1-1-1,1 1 1,0 0-1,0 0 0,0 0 1,0-1-1,0 1 0,0 0 1,0 0-1,0 0 0,-1 0 1,1-1-1,0 1 0,25 3-10,-18-2 7,94 11-109,124 9-2872,-193-21 2413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8.3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20092,'18'1'1993,"-3"-1"-1465,2-3-232,4-2 1040,4-3-856,-2-2-56,1 0-320,0 2-288,-8 2-848,-3 5 912,-3 8-160,-1 3-120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9.0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30 18532,'6'-12'1107,"4"-6"2470,-6 19-1955,-2 13-721,-3 19-516,-1 1-1,-2-1 1,-9 39 0,2-17-254,5-19-88,-10 76 117,15-100-136,1 0 0,0 0 0,0 0 0,2 0-1,-1 0 1,2 0 0,3 12 0,-5-21-21,0 0 0,0 0 0,1 1 0,-1-1-1,1 0 1,0 0 0,0 0 0,0-1 0,0 1 0,1 0-1,-1-1 1,1 0 0,0 1 0,-1-1 0,1 0 0,0 0-1,0-1 1,0 1 0,0-1 0,1 1 0,-1-1 0,0 0-1,1 0 1,-1 0 0,1-1 0,-1 1 0,0-1 0,1 0-1,-1 0 1,1 0 0,-1 0 0,1-1 0,-1 1-1,5-2 1,-4 1-200,0 0 0,0-1-1,1 0 1,-1 1 0,0-1 0,0-1-1,0 1 1,-1 0 0,1-1-1,-1 0 1,1 0 0,-1 0 0,0 0-1,0-1 1,0 1 0,-1-1-1,1 1 1,-1-1 0,0 0 0,0 0-1,0 0 1,0-1 0,-1 1-1,1 0 1,-1-1 0,0-6-1,-1-20-659,-6-5-289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9.4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21637,'19'14'1744,"1"-8"-1280,3 0-200,10-3 568,2-3-256,6-3-263,0-3-305,1-4 912,-4-3-832,-9-4 0,-2 0 16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0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 57 17524,'15'-56'4623,"-28"111"-2748,-17 86-1345,16-23-460,13-98-56,1 0-1,0 0 0,7 38 1,-6-52-9,0-1 0,1 0 0,0 0 0,0 0 0,0-1 0,0 1 1,1 0-1,0-1 0,-1 1 0,2-1 0,-1 0 0,8 7 0,-9-9-4,1 0 0,0 0 1,-1 0-1,1-1 0,0 1 0,0-1 0,0 0 0,0 0 0,0 0 0,0 0 1,0 0-1,0-1 0,1 1 0,-1-1 0,0 0 0,0 0 0,0 0 0,1 0 0,-1-1 1,0 1-1,0-1 0,4-1 0,4-2-13,1-1-1,-1-1 1,0 0-1,0 0 1,-1-1-1,1 0 1,9-10-1,1-2-48,36-44-1,-43 47 38,28-39-93,-39 51 101,0 0 0,0-1 0,-1 0 0,1 0 0,-1 0 0,0 0 0,-1 0 0,1 0 0,0-9 0,-2 14 15,1 0 0,-1 0 0,0 0 0,0 0 0,0 0 1,0 0-1,0 0 0,0-1 0,0 1 0,0 0 0,0 0 0,0 0 0,0 0 1,0 0-1,0 0 0,0-1 0,0 1 0,0 0 0,0 0 0,0 0 0,0 0 0,0 0 1,-1 0-1,1 0 0,0-1 0,0 1 0,0 0 0,0 0 0,0 0 0,0 0 1,0 0-1,0 0 0,0 0 0,0 0 0,-1 0 0,1 0 0,0 0 0,0 0 0,0-1 1,0 1-1,0 0 0,0 0 0,0 0 0,-1 0 0,1 0 0,0 0 0,0 0 1,0 0-1,0 0 0,0 0 0,0 0 0,0 0 0,-1 0 0,1 0 0,-8 7-21,-9 13-5,8-6 24,1 0 0,0 1 0,1 0-1,1 1 1,0 0 0,1-1 0,1 2-1,0-1 1,2 0 0,-1 1-1,2 0 1,1 25 0,0-41-21,0 1 0,0 0 0,0 0 0,1 0 0,-1 0 0,0 0 0,1-1 0,0 1 0,-1 0 1,1 0-1,0-1 0,0 1 0,0-1 0,0 1 0,0-1 0,0 1 0,1-1 0,-1 1 0,0-1 0,1 0 0,-1 0 0,1 0 1,-1 0-1,1 0 0,2 1 0,-1-1 5,0-1 1,-1 0 0,1 1-1,0-1 1,0 0-1,0-1 1,-1 1 0,1 0-1,0-1 1,-1 1-1,1-1 1,0 0 0,-1 0-1,1 0 1,-1 0-1,4-3 1,28-19-186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19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22 17564,'-7'13'1944,"6"-1"-1344,5-7-240,4 0 1641,8-5-1409,4-2-120,8-2-136,3-2-56,5-2-176,1-1-88,2 3-432,-3 2-312,-9 3 1640,-8-1-984,-18 1-56,2-12-72</inkml:trace>
  <inkml:trace contextRef="#ctx0" brushRef="#br0" timeOffset="1">21 247 17212,'8'9'1896,"12"-9"-1152,3-7-296,6-5 1273,5-2-785,5-2-680,1 0-448,-4 5 240,-7 2-136,-11 6-104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0.6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42 18012,'-5'8'313,"1"0"0,0 0 0,0 0-1,0 1 1,1-1 0,1 1 0,-1 0 0,1 0 0,-1 12 0,1 11 248,1 43 0,2-40-230,-1-35-329,4 151 897,-2-130-754,1-1 1,1 0-1,0-1 0,1 1 0,12 27 1,-17-46-144,0-1 0,1 1 0,-1-1 0,0 1 0,0 0 1,1-1-1,-1 1 0,0-1 0,1 1 0,-1 0 1,1-1-1,-1 1 0,0-1 0,1 0 0,-1 1 1,1-1-1,-1 1 0,1-1 0,0 0 0,-1 1 1,1-1-1,-1 0 0,2 1 0,-1-1 1,-1-1-1,1 1 1,-1 0-1,1-1 1,-1 1 0,1 0-1,-1-1 1,1 1-1,-1-1 1,1 1-1,-1 0 1,1-1 0,-1 0-1,0 1 1,1-1-1,-1 1 1,0-1-1,0 1 1,1-1 0,-1 0-1,11-41 71,-10 35-70,29-153-172,22-97-230,-50 247 374,1-2 1,0 1 0,0 0 0,1 0 0,9-15 0,-12 23 16,0 1 0,1 0 0,-1 0 0,1-1 0,0 1 0,0 0 0,0 1 0,0-1 0,0 0 0,0 0 0,0 1 0,0 0 0,1-1 0,-1 1 0,1 0 0,-1 0 0,1 0 0,-1 0 0,1 1 0,0-1 0,-1 1 0,1-1 0,0 1 0,4 0 0,0 1 0,0 0 0,0 0 0,0 0 0,-1 1 0,1 0 0,0 0 0,-1 0 0,0 1 0,1 0 0,-1 1 0,0-1 0,-1 1 0,1 0 0,-1 1 0,0-1 0,0 1 0,0 0 0,0 0 0,-1 1 0,0-1 0,0 1 0,0 0 0,-1 0 0,0 0 0,0 1 0,-1-1 0,0 1 0,0-1 0,0 1 0,-1 0 0,0 0 0,0-1 0,-1 1 0,1 0 0,-2 0 0,1 0 0,-1 0 0,-1 7 0,-1-3 76,-1 1-1,0-1 1,-1 0 0,0 0 0,-1-1 0,0 1 0,0-1 0,-12 13 0,13-18-58,1 0-1,-1 0 1,0-1 0,0 1-1,-1-1 1,0 0 0,1-1 0,-1 1-1,0-1 1,-1 0 0,1-1-1,0 0 1,-1 0 0,0 0-1,1-1 1,-9 2 0,14-3-46,0 0-1,-1 0 1,1 0 0,0 0 0,0 0-1,0 0 1,0 0 0,0 0 0,-1-1-1,1 1 1,0 0 0,0-1 0,0 1-1,0-1 1,0 1 0,0-1 0,0 1-1,0-1 1,0 0 0,0 1 0,0-1-1,1 0 1,-1 0 0,0 0 0,0 0-1,1 1 1,-1-1 0,1 0-1,-1 0 1,0 0 0,1-1 0,0 1-1,-1 0 1,1 0 0,0 0 0,0 0-1,-1 0 1,1 0 0,0 0 0,0-1-1,0 1 1,0 0 0,0 0 0,1 0-1,-1 0 1,0 0 0,1-1 0,0 0-1,9-13-337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1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82 0 18980,'1'1'160,"0"1"1,0-1-1,0 0 0,0 0 0,-1 0 0,1 0 1,0 1-1,-1-1 0,1 0 0,-1 0 1,0 1-1,1-1 0,-1 1 0,0-1 1,0 0-1,0 1 0,0-1 0,0 0 1,0 1-1,0-1 0,0 1 0,0-1 1,-1 0-1,0 2 0,-11 41 1198,8-33-898,-18 58 411,4-16-638,-13 65-1,31-114-228,-1 0 0,1 0 0,-1-1 1,1 1-1,0 0 0,0 0 0,1 0 0,-1 0 0,1 0 0,0-1 0,0 1 0,3 7 0,-3-9-3,0 0 0,1 0 0,0 0 0,-1 0 0,1 0 0,0 0 0,0 0 0,0 0 0,0-1 0,0 1 0,1-1 0,-1 1 0,0-1 0,1 0 0,-1 0 0,1 0 0,-1 0 0,1-1 0,-1 1 0,4 0 0,1-1-91,0 1 0,0-1 0,0 0 0,1 0 0,-1-1 0,0 0 0,12-3 0,-16 4-32,0-1 0,0 0-1,0 0 1,0 0-1,-1 0 1,1-1-1,0 1 1,-1-1-1,1 0 1,-1 1 0,0-1-1,0 0 1,1-1-1,-1 1 1,0 0-1,-1 0 1,1-1 0,0 1-1,-1-1 1,1 0-1,0-3 1,-2-9-438,-7 1-188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1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0 111 17180,'13'7'2056,"6"-3"-1296,4-5-304,7-3 1497,9-9-1097,4-2-192,0-3-1096,-3-5 560,1-2-128,-6 3-96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1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20556,'2'-1'2138,"-2"7"-791,-2 17-334,-8 30-863,2-28-150,0 0-1,-2 0 1,-1-1 0,-1 0-1,-1 0 1,-1-2 0,-32 40-1,46-61 2,-1 0 0,1 0 0,-1-1 0,1 1 0,-1 0 0,1-1 0,-1 1 0,0 0 0,1-1 0,-1 1-1,0-1 1,0 1 0,1-1 0,-1 1 0,0-1 0,0 0 0,0 1 0,1-1 0,-1 0 0,-1 0 0,5-14-2,18-26-14,-6 12 4,-1 3 0,31-44 0,-45 68 10,1 1 0,0-1 0,-1 0 0,1 0 0,0 0 0,0 1 0,-1-1 0,1 0 0,0 1 0,0-1 0,0 0 0,0 1 0,0-1 0,0 1 0,0 0 0,2-1 0,-3 1 1,1 0-1,-1 0 0,1 0 0,-1 0 1,1 0-1,-1 1 0,0-1 0,1 0 0,-1 0 1,1 1-1,-1-1 0,0 0 0,1 1 0,-1-1 1,0 0-1,1 1 0,-1-1 0,0 0 0,0 1 1,1-1-1,-1 1 0,0-1 0,0 0 0,0 1 1,1 0-1,0 6-6,1-1 1,-1 0-1,-1 0 1,1 9-1,-1-8 5,3 53-25,-2-23 98,2-1-1,1 1 0,14 58 1,-10-79 176,-8-16-240,0 0 0,0 0 1,0 0-1,1 0 0,-1 0 1,0 0-1,0 0 0,0 0 0,0 0 1,1 0-1,-1 0 0,0 0 1,0 0-1,0 0 0,0 0 1,1 0-1,-1 0 0,0 0 0,0 0 1,0 0-1,1 0 0,-1 0 1,0 0-1,0 0 0,0 0 1,0 0-1,1 0 0,-1 0 1,0 0-1,0-1 0,0 1 0,0 0 1,0 0-1,0 0 0,1 0 1,-1 0-1,0 0 0,0-1 1,0 1-1,0 0 0,0 0 1,0 0-1,1-3 32,0 1 0,0-1-1,0 1 1,-1 0 0,1-1 0,-1 1 0,0-1 0,1 1-1,-1-4 1,-1-5 1,-1 1 0,0-1 0,0 1 0,-1 0 0,0 0 0,-1 0 0,0 0 1,-1 0-1,0 1 0,0 0 0,-10-12 0,5 8-64,0 0 0,-1 1 0,-1 0-1,0 1 1,-1 0 0,-21-14 0,32 23-79,9 4 62,19 5 7,15-6-713,44-2 0,-15-1 338,-25 2 71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4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3 610 14739,'-1'3'332,"1"-1"0,-1 1 0,1-1 0,0 1 1,0-1-1,0 1 0,0-1 0,0 1 0,1-1 0,0 4 0,-1-5-256,1 0 1,-1-1-1,1 1 0,-1 0 1,1-1-1,0 1 0,-1 0 1,1-1-1,0 1 0,-1-1 1,1 1-1,0-1 0,0 0 0,-1 1 1,1-1-1,0 1 0,0-1 1,0 0-1,0 0 0,-1 0 1,1 0-1,0 1 0,0-1 1,0 0-1,0 0 0,0-1 1,0 1-1,-1 0 0,1 0 1,0 0-1,0 0 0,0-1 1,0 1-1,1-1 0,2-1 102,1 0-1,-1 0 1,0 0-1,1-1 0,-1 0 1,0 0-1,0 0 1,-1 0-1,1 0 1,5-8-1,31-43 731,-39 52-871,36-57 317,-3-2 0,-3-1 0,-3-1 1,22-73-1,-44 119-320,-1 1 0,0-1 0,-1 0 1,-1-1-1,-1 1 0,-1-1 0,0-19 0,-1 36-31,0 0 0,0 0 0,0 1 0,0-1 0,0 0 0,0 1-1,0-1 1,0 0 0,-1 1 0,1-1 0,0 0 0,0 1 0,-1-1 0,1 0 0,-1 1 0,1-1-1,0 1 1,-1-1 0,1 1 0,-1-1 0,1 1 0,-1-1 0,1 1 0,-1-1 0,0 1 0,1-1-1,-1 1 1,0-1 0,0 2 0,-1-1 1,1 0-1,0 0 0,0 0 0,0 0 1,0 1-1,0-1 0,0 0 0,0 1 0,0-1 1,0 1-1,0 0 0,0-1 0,0 1 1,-1 1-1,-4 2 5,1 1 1,0 0-1,1 0 0,-6 8 1,-5 13-3,2 0 1,1 0 0,1 1 0,1 1 0,1 0 0,2 0 0,0 1 0,2-1-1,2 1 1,0 0 0,2 1 0,4 40 0,-3-61-5,2 0 1,-1 0-1,2 0 0,-1 0 1,1-1-1,0 1 1,1 0-1,0-1 0,0 0 1,7 9-1,-9-14-1,0 0 1,0-1-1,1 1 0,-1-1 0,1 1 1,0-1-1,0 0 0,-1 0 0,1 0 1,1 0-1,-1-1 0,0 1 1,0-1-1,1 0 0,-1 0 0,0 0 1,1 0-1,-1 0 0,1-1 0,-1 0 1,1 0-1,-1 0 0,1 0 0,-1 0 1,1-1-1,-1 1 0,1-1 0,-1 0 1,6-2-1,0-1 6,-1 0-1,1-1 1,-1 0-1,0 0 1,0-1-1,-1 0 1,0 0 0,0-1-1,0 0 1,-1 0-1,0 0 1,0-1 0,-1 0-1,8-14 1,-8 12 13,-1 0 1,1 0-1,-2 0 0,1-1 1,-2 0-1,1 1 1,-1-1-1,-1 0 0,0 0 1,0 0-1,-1 0 1,-2-16-1,1 23-6,0 0 0,0 0-1,-1 0 1,1 1 0,-1-1 0,1 0-1,-1 1 1,0-1 0,-1 1 0,1 0-1,-5-6 1,6 8-9,0 1 0,0-1 0,0 0 0,0 0 0,0 0 1,0 0-1,0 1 0,0-1 0,-1 1 0,1-1 0,0 1 0,0-1 0,-1 1 0,1-1 0,0 1 0,-1 0 0,1 0 0,0 0 0,-1 0 0,1 0 0,0 0 0,-1 0 1,1 0-1,0 1 0,-1-1 0,1 0 0,0 1 0,-1-1 0,1 1 0,0 0 0,0-1 0,0 1 0,0 0 0,0 0 0,-1-1 0,1 1 0,-1 2 0,-1 1-2,-1 0-1,2 1 0,-1-1 0,0 0 0,1 1 0,0 0 0,0 0 0,0 0 1,1 0-1,-1 0 0,1 0 0,0 0 0,1 0 0,-1 0 0,1 0 0,1 11 1,-1-14-7,0 1 1,0-1-1,0 1 1,1-1 0,-1 1-1,1-1 1,0 1-1,-1-1 1,1 0 0,0 1-1,1-1 1,-1 0-1,0 0 1,0 0 0,1 0-1,0 0 1,-1 0 0,1 0-1,0 0 1,0-1-1,0 1 1,0-1 0,0 1-1,0-1 1,0 0-1,0 0 1,1 0 0,-1 0-1,1 0 1,-1 0-1,0-1 1,1 1 0,-1-1-1,1 0 1,-1 1-1,4-1 1,6-2-1,-1 0 0,1 0-1,-1-1 1,0-1 0,0 0 0,0 0-1,0-1 1,-1 0 0,0-1-1,10-7 1,17-14 37,40-37 0,-47 37 12,-47 68-110,16-39 63,-1 1-1,1-1 1,0 0 0,0 0 0,0 1 0,0-1-1,1 0 1,-1 1 0,1-1 0,-1 1-1,1-1 1,0 1 0,0-1 0,0 1 0,0-1-1,1 1 1,-1-1 0,1 0 0,-1 1 0,1-1-1,0 0 1,0 1 0,0-1 0,0 0 0,0 0-1,0 1 1,1-1 0,-1 0 0,1-1-1,0 1 1,2 2 0,-3-6 6,0-1 0,0 1 1,-1-1-1,1 1 0,-1-1 0,1 1 0,-1-1 0,0-4 0,0-12 10,0 9-7,0 0-1,1 0 1,0 1 0,0-1 0,1 0 0,1 0-1,-1 1 1,8-16 0,4 6-4,-12 17-2,0 0-1,0 0 1,0-1 0,0 1-1,0-1 1,0 1 0,-1-1 0,0 0-1,1 0 1,-1 0 0,0 0-1,0 0 1,-1 0 0,2-5-1,-5 10-3,1-1-1,-1 1 0,1-1 0,0 1 0,0 0 1,0 0-1,0 0 0,-4 4 0,-8 8 8,10-11 6,1-1-8,-1 1 0,1 0-1,-1 0 1,1 0 0,0 0-1,0 0 1,1 0-1,-1 1 1,1 0 0,-1-1-1,1 1 1,0 0-1,-2 6 1,-31 114-9,31-107 11,1 0-1,1 0 1,1 0 0,0 1-1,2 22 1,-1-39-4,0 0 0,1 0 0,-1 0 0,0 0 0,0 0 0,0 0 0,0 0 0,1 0 0,-1 0 0,1 0 0,-1 0 0,0 0 0,1 0 0,0-1 0,-1 1 0,1 0 0,-1 0 0,1 0 0,0-1 0,0 1 0,-1 0 0,1-1 0,0 1 0,0-1 0,0 1 0,0-1 0,1 1 0,0 0-1,1-1 1,-1 0-1,0 0 1,0 0-1,0-1 1,0 1-1,1 0 1,-1-1 0,0 1-1,0-1 1,0 0-1,3-1 1,4-3-2,0 0 0,0-1 0,0 0 0,10-9 0,-1-3-39,-1 0 0,0-1 0,-2-1 0,0-1 0,-1 0 0,-2 0 0,0-1 1,16-44-1,-33 85 14,1 0 0,1 0 0,0 0 0,2 0 0,0 0 0,1 1 0,3 24 0,-3-42 27,0 0 1,0 0-1,1 0 0,-1 0 1,0 1-1,1-1 1,-1 0-1,1 0 1,0 0-1,0 0 1,0 0-1,0 0 1,0-1-1,0 1 1,0 0-1,0 0 0,1-1 1,-1 1-1,1-1 1,-1 1-1,1-1 1,0 0-1,0 1 1,-1-1-1,1 0 1,0 0-1,0 0 1,0-1-1,3 2 0,-1-2-1,0 0 0,0 0 0,0 0 0,0 0 0,0-1 0,-1 1 0,1-1 0,0 0-1,0-1 1,-1 1 0,1 0 0,-1-1 0,1 0 0,-1 0 0,6-4 0,-2 1-99,-1-1 1,0 1-1,0-1 1,-1-1-1,1 1 1,-1-1-1,0 0 1,-1 0-1,0 0 1,0 0-1,-1-1 1,0 0-1,0 0 1,2-10-1,1-20-180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5.0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19252,'0'3'1656,"0"7"-1191,1-5-577,2-2 1248,3 5-616,-1-4-392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5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119 216 19180,'-6'6'2138,"-3"2"-1780,0 1-1,1 0 1,0 1 0,1-1 0,0 1-1,-10 21 1,7-10-291,0 1 1,-9 35-1,17-51-64,0 0 0,0 1 1,1-1-1,0 0 0,1 1 0,-1 11 0,1-17-3,1-1 0,-1 1 0,0-1 0,0 1 0,0-1 0,0 1 0,0 0 0,0-1 0,1 1 0,-1-1 0,0 1 0,0-1 0,1 1 0,-1-1 0,0 1 0,1-1 0,-1 0-1,1 1 1,-1-1 0,0 1 0,1-1 0,-1 0 0,1 0 0,-1 1 0,1-1 0,-1 0 0,1 0 0,-1 1 0,1-1 0,-1 0 0,1 0 0,0 0 0,-1 0 0,1 0 0,-1 0 0,1 0-1,-1 0 1,1 0 0,-1 0 0,1 0 0,0 0 0,-1 0 0,1 0 0,-1-1 0,1 1 0,-1 0 0,1 0 0,-1-1 0,1 1 0,0-1 0,27-19-18,-26 18 17,46-43 45,-2-3-1,-2-1 1,49-73 0,8-29 391,-88 124-281,-13 27-148,0 0-1,0 0 0,1-1 0,-1 1 1,0 0-1,0 0 0,0-1 1,0 1-1,0 0 0,0-1 0,0 1 1,1 0-1,-1 0 0,0-1 1,0 1-1,0 0 0,0-1 0,0 1 1,0 0-1,-1-1 0,1 1 1,0 0-1,0-1 0,0 1 0,0 0 1,0 0-1,0-1 0,0 1 1,-1 0-1,1-1 0,0 1 0,-9 4 93,3 2-83,-1 0 0,1 1 0,0 0 0,0 1 1,1-1-1,-7 16 0,-25 56 5,31-66-11,4-10-7,-36 98 63,34-90-49,1-1 0,1 1 0,0 0 0,1 0 0,0 0 0,0 0 1,2 18-1,-1-27-12,0 0 1,1 0-1,-1 0 1,0 1-1,1-1 0,0 0 1,-1 0-1,1 0 1,0 0-1,0 0 1,0 0-1,1 0 0,-1-1 1,0 1-1,1 0 1,-1 0-1,1-1 1,-1 1-1,1-1 1,3 2-1,-3-2 2,1 0 0,0 0 0,-1 0 0,1-1 0,0 1 0,0-1 0,-1 1 0,1-1 0,0 0 0,0 0 0,-1-1 0,1 1 0,0-1 0,3 0 0,8-3 15,0-1-1,-1-1 1,1 0 0,21-15-1,23-17 31,72-63-1,-48 35-85,-103 85 11,2-1 1,0 2 0,2 1-1,0 0 1,1 1-1,-22 43 1,30-44 36,8-21-13,0 0 1,0 0-1,0 1 1,0-1 0,0 0-1,0 1 1,-1-1 0,1 0-1,0 0 1,0 1 0,0-1-1,0 0 1,0 1 0,0-1-1,0 0 1,0 1 0,0-1-1,0 0 1,0 1 0,1-1-1,-1 0 1,0 0 0,0 1-1,0-1 1,0 0 0,0 1-1,0-1 1,1 0 0,-1 0-1,0 1 1,0-1 0,0 0-1,1 0 1,-1 0-1,0 1 1,0-1 0,1 0-1,-1 0 1,0 0 0,1 0-1,-1 0 1,0 1 0,0-1-1,1 0 1,-1 0 0,0 0-1,1 0 1,-1 0 0,0 0-1,1 0 1,-1 0 0,0 0-1,0 0 1,1 0 0,-1 0-1,0 0 1,1-1 0,-1 1-1,0 0 1,1 0 0,-1 0-1,0 0 1,0 0 0,1-1-1,-1 1 1,0 0-1,1-1 1,13-7 22,-1 0 0,22-18 0,19-12-11,-45 32-6,1 1-1,1 0 0,-1 0 0,1 1 0,0 0 0,20-4 0,-27 8-4,-1 0 0,0-1 1,0 1-1,0 1 0,0-1 1,0 0-1,0 1 0,1-1 0,-1 1 1,0 0-1,0 0 0,-1 0 1,1 1-1,0-1 0,0 1 1,0-1-1,-1 1 0,1 0 1,-1 0-1,0 0 0,1 0 1,-1 0-1,0 1 0,0-1 1,0 1-1,-1 0 0,1-1 1,0 1-1,1 4 0,0 2 11,0-1 0,0 1 0,-1 0 0,0 0 0,-1-1 0,1 14 0,-2-21-9,0-1 0,0 1-1,0 0 1,0-1 0,0 1 0,0-1-1,0 1 1,0-1 0,0 1 0,0 0-1,0-1 1,1 1 0,-1-1 0,0 1-1,0-1 1,1 1 0,-1-1 0,0 1-1,1-1 1,-1 1 0,1-1 0,-1 0-1,1 1 1,8-6 53,10-24 11,-17 25-62,57-87 80,-51 81-81,1 0 1,-1 0-1,1 1 0,1 0 1,0 0-1,13-7 1,-22 14-5,0 1 0,1 0 1,-1 0-1,1 0 0,-1 1 1,1-1-1,0 0 0,-1 1 1,1-1-1,0 1 0,0-1 1,-1 1-1,1 0 0,0-1 1,0 1-1,0 0 0,-1 0 1,1 1-1,0-1 0,0 0 1,-1 1-1,1-1 0,3 2 1,-3-1-1,-1 1 0,1-1 0,0 1 1,-1 0-1,0-1 0,1 1 1,-1 0-1,0 0 0,0 0 0,0 0 1,0 0-1,0 0 0,-1 0 1,1 1-1,-1-1 0,1 3 0,1 8 2,-1 0-1,0 1 1,-1-1-1,-4 27 1,3-24-157,-2 0 0,0 0 0,-1 0 1,0-1-1,-12 25 0,19-57-258,8-11 166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6.3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 18692,'4'113'7125,"0"8"-6376,-4 112-1363,0-230 454,0 0 1,0 0-1,-1 0 0,1 0 0,-1 0 0,0 0 1,1-1-1,-3 4 0,3-5 130,-1 0 0,0 0 0,0 0 0,1 0 0,-1 0 0,0 0 0,0 0 0,0 0 0,0 0 0,0-1 0,-1 1 0,1 0 0,0-1 0,0 1 0,0-1 0,-1 1 0,1-1 0,0 1 0,-2-1 0,-6 2-407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6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80 18028,'0'-14'1641,"-1"9"-1002,1 0-1,0-1 1,1 1-1,-1 0 1,2-6-1,-2 9-574,1 1 0,0-1-1,-1 1 1,1-1 0,0 1 0,0-1-1,-1 1 1,1 0 0,0-1 0,1 1-1,-1 0 1,0 0 0,0 0 0,0 0-1,1 0 1,-1 0 0,0 0 0,1 0-1,-1 0 1,1 1 0,1-1 0,11-2-57,-14 3-5,1 0-1,-1 1 1,0-1-1,0 0 1,0 0-1,0 0 1,0 0-1,0 0 1,0 1-1,0-1 1,1 0-1,-1 0 1,0 0-1,0 1 1,0-1-1,0 0 1,0 0 0,0 0-1,0 1 1,0-1-1,0 0 1,0 0-1,0 0 1,0 0-1,0 1 1,0-1-1,-1 0 1,1 0-1,0 0 1,0 1-1,0-1 1,0 0-1,0 0 1,0 0-1,0 0 1,0 0-1,-1 1 1,-17 20-287,16-19 162,0 0 1,1 0-1,-1-1 1,0 0-1,-1 1 1,1-1 0,0 0-1,0 0 1,0 0-1,-1 0 1,1 0-1,0 0 1,-1-1-1,1 1 1,-1-1-1,1 0 1,-3 0 0,-3 1 620,64-12 2905,36-5-3044,-64 13-283,0 1 1,1 2-1,30 3 1,-50-2-70,-1 0 0,1 1 0,0 0 0,-1 0 0,1 1 0,-1 0 0,1 1 0,-1 0 0,-1 0 1,1 1-1,0-1 0,-1 2 0,0-1 0,6 7 0,-10-9 5,-1 0-1,1 0 1,-1 0-1,0 0 1,0 0-1,0 1 1,-1-1-1,1 0 1,-1 1-1,0-1 1,0 1-1,0 0 1,-1-1-1,1 1 1,-1 0-1,1-1 1,-1 1-1,-1 0 1,1 0 0,0-1-1,-1 1 1,0 0-1,0-1 1,0 1-1,0-1 1,0 1-1,-1-1 1,0 0-1,0 1 1,0-1-1,0 0 1,-4 5-1,0-1 12,0-1 0,0 1 0,0-1 0,-1-1 0,0 1-1,0-1 1,0 0 0,-1-1 0,1 1 0,-1-2 0,0 1 0,0-1-1,-10 2 1,8-3-301,0 0 0,0-1 0,-13 0 0,21-1 178,-1 0 1,1 0 0,-1 0 0,1 0 0,-1-1 0,1 1 0,-1-1 0,1 0 0,-1 1 0,1-1 0,0 0 0,-1-1-1,1 1 1,0 0 0,0-1 0,0 1 0,0-1 0,-2-1 0,0-5-488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1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155 237 17716,'-18'12'705,"0"0"0,1 1 0,1 1 0,0 0 0,1 1 0,-26 34 1,40-47-641,-1 1 1,0 0 0,1 0-1,-1-1 1,1 1 0,0 0 0,0 0-1,0 1 1,1-1 0,-1 0 0,1 0-1,-1 0 1,1 0 0,0 1 0,0-1-1,1 0 1,-1 0 0,2 5 0,-1-5-49,0-1 1,0 0-1,0 0 0,0-1 1,1 1-1,-1 0 1,0 0-1,1-1 0,0 1 1,-1 0-1,1-1 1,0 0-1,0 1 0,-1-1 1,1 0-1,0 0 1,0 0-1,1 0 0,-1 0 1,0-1-1,0 1 1,0-1-1,0 1 0,1-1 1,-1 0-1,4 0 1,1 0-23,1-1 1,-1 0 0,0 0-1,1-1 1,-1 1 0,0-2 0,0 1-1,0-1 1,0 0 0,-1-1-1,10-5 1,-3 0-65,0 0-1,0-1 1,-1-1-1,14-15 1,20-31-345,-41 50 315,0 0 0,0-1 0,-1 0 1,0 1-1,-1-1 0,4-11 0,-18 29-98,5 0 266,0 2 1,1-1-1,0 0 0,1 1 1,0 0-1,1 0 0,0 0 1,1 1-1,-1 23 0,2-34-53,1-1-1,1 0 1,-1 1-1,0-1 1,0 0-1,0 1 1,1-1-1,-1 0 1,1 0-1,-1 0 1,1 1-1,-1-1 1,1 0-1,0 0 1,-1 0-1,1 0 1,0 0-1,0 0 1,0 0-1,0 0 1,0 0-1,0-1 1,0 1-1,0 0 1,0 0-1,0-1 1,0 1-1,1-1 1,-1 1-1,0-1 1,0 0-1,1 1 1,-1-1-1,0 0 1,0 0-1,1 0 1,-1 0-1,0 0 1,1 0-1,-1 0 1,0 0-1,1-1 1,-1 1-1,0 0 1,0-1-1,2 0 1,6-2 44,-1-1 0,0 1 0,0-1 0,-1-1 0,13-8 0,-2-1-48,-1-1 0,0-1 1,-1-1-1,-1 0 1,-1-1-1,0 0 0,-1-1 1,-1-1-1,-1 0 1,-1-1-1,-1 0 0,0 0 1,-2-1-1,0 0 0,-2 0 1,5-36-1,-9 52-22,-1 5 8,0-1 0,1 1-1,-1 0 1,0 0 0,0 0-1,0-1 1,0 1 0,0 0-1,0 0 1,0 0 0,0-1-1,0 1 1,-1 0 0,1 0-1,0 0 1,-1 0 0,1-1 0,-1 1-1,0 0 1,0-1 0,1 2 0,-1 0 1,1 0-1,0 0 1,-1 0-1,1 0 1,0 0-1,-1 0 0,1 0 1,0 0-1,-1 1 1,1-1-1,0 0 1,-1 0-1,1 0 1,0 0-1,-1 0 1,1 1-1,0-1 1,0 0-1,-1 0 1,1 1-1,0-1 1,0 0-1,-1 0 1,1 1-1,0-1 1,0 0-1,0 1 1,-1-1-1,1 0 1,0 1-1,-6 11-7,3-5 6,1 1 1,0 0-1,0-1 0,1 1 0,0 0 0,0 16 0,6 50 10,-4-60-4,2 11-14,2-1 0,0 1 0,1-1 1,14 34-1,49 87-501,-66-139 433,15 24-165,-18-29 211,1 0-1,0 1 0,0-1 1,-1 0-1,1 0 1,0 0-1,0 0 0,0 0 1,1 0-1,-1 0 0,0 0 1,0-1-1,0 1 0,1 0 1,-1-1-1,0 1 1,3 0-1,-4-1 11,1 0 1,-1 0-1,0-1 1,0 1-1,1 0 1,-1 0-1,0 0 1,0 0 0,1-1-1,-1 1 1,0 0-1,0 0 1,0-1-1,1 1 1,-1 0-1,0 0 1,0-1-1,0 1 1,0 0-1,0-1 1,0 1-1,1 0 1,-1 0-1,0-1 1,0 1-1,0 0 1,0-1-1,0 1 1,0 0-1,0-1 1,0 1-1,-1-1 1,-1-14-519,-5-9-186,-1 0 0,-2 1 0,-12-24 0,-44-68-1438,54 94 1840,-68-98 677,79 119-315,1-1-1,0 1 1,-1 0 0,1-1 0,0 1 0,0 0 0,-1-1 0,1 1 0,0 0 0,0-1 0,-1 1 0,1 0 0,0-1 0,0 1 0,0-1 0,0 1 0,-1 0 0,1-1-1,0 1 1,0-1 0,0 1 0,0-1 0,0 1 0,0-1 0,0 1 0,0 0 0,1-1 0,-1 1 0,0-1 0,0 1 0,0 0 0,0-1 0,0 1 0,1-1 0,-1 1-1,0 0 1,0-1 0,1 1 0,-1 0 0,0-1 0,1 1 0,-1 0 0,0 0 0,1-1 0,-1 1 0,0 0 0,1 0 0,-1-1 0,0 1 0,1 0 0,-1 0 0,1 0 0,-1 0-1,1 0 1,-1 0 0,0 0 0,1 0 0,-1-1 0,1 2 0,-1-1 0,1 0 0,-1 0 0,0 0 0,1 0 0,-1 0 0,1 0 0,37 8 1027,-29-6-879,23 4-34,1-1 0,55 0-1,-48-5-130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7.3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76 17988,'2'4'249,"-1"0"0,1 0 0,-1 0 0,0 0 0,0 0 0,0 0 0,-1 1 0,1-1 0,-1 0 0,-1 6 0,-6 49 1048,1-21-293,3-6-668,1 1 0,5 53 0,2-74-115,2-13-10,7-16 40,-6 3-129,-1 0 0,0-1 0,-1 0 0,-1 0 0,0-1 0,3-27 0,-3 7 80,1-68 1,-6 102-202,1-5 2,-1 0 0,0 1 0,0-1 0,-1 0 0,0 1-1,0-1 1,0 0 0,-1 1 0,0-1 0,-1 1 0,-2-7 0,4 13-4,1-1 1,0 1 0,0-1-1,-1 1 1,1-1-1,0 1 1,-1-1 0,1 1-1,0 0 1,-1-1 0,1 1-1,-1-1 1,1 1 0,-1 0-1,1-1 1,-1 1 0,1 0-1,-1 0 1,1-1 0,-1 1-1,0 0 1,1 0 0,-1 0-1,1 0 1,-2 0-1,2 0 0,-1 0-1,1 1 0,-1-1 0,1 0 0,-1 1 0,1-1 0,-1 1 0,1-1 0,0 1 0,-1-1 0,1 1 0,-1-1 0,1 1 0,0-1 0,0 1 0,-1 0 0,1-1 0,0 2 0,-5 28-346,5-28 254,0 0-1,1 0 1,-1 0 0,0-1 0,1 1 0,-1 0 0,1 0-1,-1 0 1,1-1 0,0 1 0,0 0 0,0-1-1,0 1 1,0-1 0,0 1 0,0-1 0,1 0 0,-1 1-1,0-1 1,3 2 0,-2-2-17,1 1 1,0-1-1,0 0 0,0 0 1,0 0-1,0 0 0,0-1 1,0 1-1,0-1 0,0 0 0,0 1 1,3-2-1,22-1-558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7.7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52 17460,'-2'3'151,"-21"29"1927,-21 44 1,39-66-1842,0 1 0,0 0 0,2 0 1,-1 0-1,1 0 0,1 1 0,0-1 0,0 20 0,2-29-221,0 0-1,0-1 0,0 1 0,0 0 0,0 0 1,1 0-1,-1 0 0,1-1 0,-1 1 0,1 0 1,0-1-1,0 1 0,1 2 0,-1-3-10,0 0 0,0-1 0,-1 1 0,1-1 0,0 1 0,0-1 0,0 1 0,0-1 0,-1 0 1,1 1-1,0-1 0,0 0 0,0 0 0,0 0 0,0 0 0,0 0 0,0 0 0,0 0 0,0 0 0,0 0 0,0 0 0,0 0 0,0 0 0,-1-1 0,1 1 0,0 0 0,0-1 0,2 0 0,6-4 44,1-1 0,-1 0-1,1-1 1,-2 1 0,1-2-1,-1 1 1,13-16 0,45-65 484,-62 82-486,7-9 186,14-29 0,-23 40-187,0 1-1,-1-1 1,1 1 0,-1-1-1,0 0 1,0 1 0,-1-1-1,1 0 1,-1 0-1,1 0 1,-1 0 0,0 0-1,-1 1 1,-1-9 0,2 11-27,0-1 0,-1 1 0,0 0 0,1-1 1,-1 1-1,0 0 0,0-1 0,0 1 0,0 0 0,0 0 1,0 0-1,0-1 0,0 1 0,0 0 0,-1 1 1,1-1-1,0 0 0,-1 0 0,1 1 0,0-1 0,-4-1 1,2 2 4,0-1 1,-1 1 0,1 0 0,0 0-1,0 0 1,-1 0 0,1 1-1,0-1 1,-7 3 0,1 0-28,-1 1 0,1 0 0,-1 0 0,1 1 0,-15 11-1,-9 15-658,31-29 529,1 0-1,-1 0 0,0 1 0,1-1 0,-1 0 0,1 1 0,0 0 0,0-1 0,0 1 0,0 0 1,0-1-1,0 1 0,0 4 0,4-1-324,4-5-159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8.6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202 394 14547,'0'-4'249,"0"0"0,-1 0 0,1 0 0,-1 0 0,0 1 0,0-1 0,0 0 0,0 0 0,-1 1 0,0-1 0,0 1 0,1-1 0,-2 1 0,1 0 0,0 0 0,-1 0 0,1 0 0,-1 0 0,0 0 0,0 1 0,-4-3 0,4 3-134,0 1 1,0-1 0,0 1 0,0 0 0,0-1 0,-1 2 0,1-1-1,0 0 1,0 1 0,-1-1 0,1 1 0,-1 0 0,1 0 0,0 0-1,-1 1 1,1-1 0,0 1 0,0 0 0,-1 0 0,1 0-1,0 0 1,0 0 0,0 1 0,-5 3 0,1 0-90,1 1-1,0 0 1,0 0 0,0 0 0,1 1-1,0 0 1,0 0 0,1 0 0,0 0 0,0 1-1,1 0 1,0-1 0,0 1 0,1 1-1,0-1 1,0 0 0,1 0 0,0 1-1,1-1 1,-1 1 0,2-1 0,-1 1 0,1-1-1,4 16 1,-5-22-25,1 0 0,0 0 1,-1 0-1,1-1 0,0 1 0,0 0 0,0 0 1,0-1-1,0 1 0,1-1 0,-1 1 0,0-1 1,1 1-1,-1-1 0,1 0 0,0 0 0,-1 1 1,1-1-1,0-1 0,0 1 0,3 1 0,-1-1 1,-1-1 0,0 1 0,1-1 0,-1 0 0,1 0 0,-1-1 0,0 1 0,1-1 0,-1 0 0,0 0 0,7-2 0,3-4 21,1 0 0,-1 0 0,0-1 0,21-19 0,12-15 182,-3-1 0,-2-3 0,-1-1 0,-3-2-1,-2-1 1,34-66 0,-62 105-122,-1-1 0,0-1 0,-1 1 0,6-24 0,-10 35-78,-1 0 0,0 1 0,0-1 0,0 0 0,0 1 0,0-1 0,0 0 0,0 1 1,0-1-1,0 0 0,0 1 0,0-1 0,0 1 0,0-1 0,0 0 0,-1 1 0,1-1 0,0 0 0,-1 1 0,1-1 0,0 1 1,-1-1-1,1 0 0,-1 1-3,0 0 1,1 0 0,-1 0 0,1 0-1,-1 0 1,0 0 0,1 0 0,-1 0-1,1 0 1,-1 0 0,0 0 0,1 0-1,-1 0 1,1 0 0,-1 1 0,1-1-1,-1 0 1,1 0 0,-1 1 0,1-1-1,-1 0 1,1 1 0,-1-1 0,1 1-1,-1 0 1,-11 10 7,2 1 0,-1 0 0,2 1 0,-1 0 0,2 0 0,-10 20 0,6-11 8,-68 134 132,71-134-110,0 1 1,2 1-1,0-1 0,1 1 1,-1 25-1,6-46-32,1 0 0,0-1 0,0 1 0,0-1 0,0 1 0,0 0 1,1-1-1,-1 1 0,1-1 0,0 1 0,0-1 0,1 5 0,-1-6-3,0 0 0,0 0 0,-1-1 0,1 1 0,0 0 0,0 0 0,0 0 0,0 0 0,0-1 0,0 1 0,0 0 0,0-1 0,1 1 0,-1-1 0,0 1 0,0-1 0,0 0 0,1 0 0,0 1 0,4-1 6,0-1 1,0 1 0,0-1-1,0 0 1,0-1 0,-1 1 0,1-1-1,0-1 1,8-3 0,12-8 12,1-1 0,43-33 0,45-47 4,-13 10-144,-102 85 114,0 0 0,0 0 0,0 0 0,0 0 0,0 0 0,0-1 0,0 1 0,1 0 0,-1 0 0,0 0 0,0 0 0,0 0 1,0 0-1,0 0 0,0-1 0,0 1 0,0 0 0,0 0 0,0 0 0,0 0 0,0 0 0,1 0 0,-1 0 0,0 0 0,0 0 0,0 0 1,0 0-1,0 0 0,0 0 0,0 0 0,0-1 0,1 1 0,-1 0 0,0 0 0,0 0 0,0 0 0,0 0 0,0 0 0,0 0 0,1 0 0,-1 1 1,0-1-1,0 0 0,0 0 0,0 0 0,0 0 0,0 0 0,0 0 0,1 0 0,-1 0 0,0 0 0,0 0 0,0 0 0,0 0 0,0 0 1,0 0-1,0 1 0,0-1 0,0 0 0,0 0 0,0 0 0,0 0 0,1 0 0,-1 0 0,0 0 0,-5 12-43,-11 16 37,14-25 1,-20 33 23,7-15 66,2 0 1,1 1-1,1 0 0,-13 36 1,24-57-74,-1-1-1,1 1 1,0 0 0,-1 0 0,1 0 0,0 0 0,-1 0 0,1 0 0,0 0-1,0 0 1,0-1 0,0 1 0,0 0 0,0 0 0,0 0 0,0 0 0,1 0-1,-1 0 1,0 0 0,0 0 0,1-1 0,-1 1 0,1 0 0,-1 0-1,1 0 1,-1-1 0,2 2 0,-1-1-1,0-1 1,1 0-1,-1 0 0,0 0 0,0 0 1,1 0-1,-1 0 0,0 0 0,0 0 1,1 0-1,-1-1 0,0 1 0,0 0 1,0-1-1,0 1 0,1-1 0,0 0 1,9-5 21,0-1 0,16-12-1,8-10-115,-1-1 0,40-45 0,-73 73-232,-10 9 186,-12 14 51,20-20 82,-3 4 38,0 0-1,0 0 1,-1 0-1,0 0 1,-8 6-1,13-12-28,0 1 0,-1-1 0,1 1 1,0-1-1,0 1 0,0-1 0,0 1 0,0-1 0,0 1 1,0-1-1,0 1 0,0-1 0,0 0 0,0 1 0,0-1 0,0 1 1,1-1-1,-1 1 0,0-1 0,0 1 0,0-1 0,1 1 0,-1-1 1,0 1-1,1 0 0,-1-1 0,0 1 0,1-1 0,-1 1 1,1 0-1,-1-1 0,1 1 0,-1 0 0,0-1 0,1 1 0,26-3-26,-26 2 12,-1 1 1,1 0-1,0 0 1,-1 0-1,1 0 1,0 0-1,-1 0 1,1 0-1,-1 0 1,1 0-1,0 0 1,-1 1-1,1-1 0,0 0 1,-1 0-1,1 1 1,-1-1-1,1 0 1,-1 1-1,1-1 1,-1 0-1,1 1 1,-1-1-1,1 1 1,-1-1-1,1 1 1,-1-1-1,0 1 1,1-1-1,-1 1 1,0-1-1,0 1 1,1-1-1,-1 1 1,0 0-1,0-1 1,0 1-1,0-1 1,1 2-1,-25 44-815,37-58-814,7-23 1006,-8 10 120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9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77 77 20252,'8'-9'500,"0"1"0,0 1 1,1-1-1,0 1 0,0 1 0,1 0 0,10-5 0,-16 8-411,-1 1 0,1 1 0,0-1-1,1 1 1,-1-1 0,0 1 0,0 0 0,1 0 0,-1 1 0,0 0-1,1-1 1,-1 1 0,1 1 0,-1-1 0,0 1 0,1 0-1,-1 0 1,0 0 0,0 0 0,7 4 0,-9-4-78,-1 0 0,0 0 0,1 1 0,-1-1 0,0 0 0,0 1 0,0-1 0,0 1 1,0 0-1,0-1 0,0 1 0,0 0 0,-1 0 0,1-1 0,0 1 0,-1 0 0,0 0 0,1 0 0,-1 0 0,0 0 0,0 0 0,0-1 1,0 1-1,-1 0 0,1 0 0,0 0 0,-1 0 0,0 0 0,1-1 0,-1 1 0,-1 2 0,-3 8 29,0-1-1,0-1 1,-11 16-1,-13 14 220,-48 51 0,45-56 97,-45 65 1,77-99-342,-16 28 154,16-29-162,-1 1-1,1-1 1,0 1-1,-1 0 1,1-1-1,0 1 1,0 0-1,0-1 1,-1 1-1,1 0 1,0-1 0,0 1-1,0 0 1,0-1-1,0 1 1,0 0-1,0-1 1,0 1-1,0 0 1,1-1-1,-1 1 1,0 0 0,0-1-1,1 1 1,-1 0-1,0-1 1,1 1-1,-1-1 1,0 1-1,1 0 1,-1-1-1,1 1 1,-1-1 0,1 0-1,-1 1 1,1-1-1,-1 1 1,1-1-1,0 0 1,-1 1-1,1-1 1,0 0-1,7 1 9,-1-2-1,0 1 1,1-1-1,-1 0 1,0 0-1,1-1 0,-1 0 1,0-1-1,8-3 1,3 0-4,226-83-2218,-231 81 966,-13 7 1212,1 1-1,-1 0 0,0-1 1,0 1-1,0 0 0,0-1 1,1 1-1,-1 0 0,0-1 1,0 1-1,0 0 1,0-1-1,0 1 0,0-1 1,0 1-1,0 0 0,0-1 1,0 1-1,0 0 0,0-1 1,0 1-1,-1 0 0,1-1 1,0 1-1,0 0 0,0-1 1,0 1-1,-1 0 0,1-1 1,0 1-1,0 0 0,-1-1 1,1 1-1,0 0 0,0 0 1,-1-1-1,1 1 0,0 0 1,-1 0-1,1 0 0,0 0 1,-1-1-1,1 1 0,-17-8-775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9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0 18692,'-2'9'1768,"9"-3"-1159,6 1-257,12-3 816,9 1-400,6-4-744,2-1-624,2-7 568,4 1-152,-3-1-176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29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68 168 19092,'0'0'64,"0"0"0,0 1-1,1-1 1,-1 0 0,0 1 0,0-1-1,0 0 1,0 1 0,1-1 0,-1 0 0,0 0-1,0 1 1,1-1 0,-1 0 0,0 0-1,0 0 1,1 1 0,-1-1 0,0 0-1,1 0 1,-1 0 0,0 0 0,1 1 0,-1-1-1,0 0 1,1 0 0,-1 0 0,0 0-1,1 0 1,-1 0 0,0 0 0,1 0-1,-1 0 1,0 0 0,1 0 0,-1 0-1,0-1 1,1 1 0,-1 0 0,0 0 0,1 0-1,-1 0 1,0-1 0,1 1 0,-1 0-1,18-8 860,-5 0-557,0-1 1,0-1 0,-1 0 0,13-13 0,-20 18-326,0 0-1,-1 0 0,0-1 1,0 1-1,0-1 0,0 0 1,-1 0-1,0-1 1,0 1-1,-1-1 0,3-10 1,-4 16-28,-1 0-1,0 1 1,0-1 0,1 0 0,-1 0 0,0 1 0,0-1 0,0 0 0,0 0-1,0 1 1,0-1 0,0 0 0,-1 1 0,1-1 0,0 0 0,0 0 0,0 1-1,-1-1 1,1 0 0,0 1 0,-1-1 0,1 0 0,-1 1 0,1-1 0,-1 1-1,1-1 1,-1 1 0,1-1 0,-1 1 0,0-1 0,-1 0 7,1 1 0,-1 0 0,1 0 0,0 0 0,-1 0 0,1 0 0,-1 0 0,1 1 0,-1-1 0,1 0 0,0 1 0,-1-1 0,1 1 0,-2 0 0,-6 4 78,0 0 0,0 0 0,-10 9 0,4-1-47,0 0 0,1 1 0,0 1 1,2 0-1,-1 1 0,2 1 1,0-1-1,1 2 0,1-1 0,-8 22 1,16-37-52,0-1 1,1 0-1,-1 1 1,1-1-1,0 1 1,-1-1-1,1 1 1,0-1-1,0 0 1,0 1-1,0-1 1,0 1-1,0-1 1,0 1-1,1-1 1,-1 1-1,0-1 1,1 1-1,1 1 1,-2-2-2,1 0 0,0-1 1,0 1-1,0 0 0,0-1 1,0 1-1,0-1 0,1 0 1,-1 1-1,0-1 0,0 0 1,0 0-1,0 1 0,0-1 0,1 0 1,-1 0-1,0 0 0,0-1 1,0 1-1,0 0 0,0 0 1,1 0-1,-1-1 0,0 1 0,2-2 1,19-6 2,42-22 0,-50 22-13,-1 1 0,1 1 0,1 0 0,-1 0 0,1 2 0,0 0 0,25-4 0,-38 8 5,0 0 0,-1 0 1,1 0-1,-1 0 0,1 0 0,0 0 1,-1 0-1,1 0 0,-1 1 0,1-1 1,0 1-1,-1-1 0,1 1 1,-1-1-1,1 1 0,-1 0 0,0 0 1,1 0-1,-1 0 0,0 0 0,0 0 1,1 0-1,-1 0 0,0 0 1,0 1-1,0-1 0,1 3 0,-1-1-9,0 0 0,0 0 0,-1 0 0,1 0 0,-1 1 0,0-1 0,0 0 0,0 1 0,0-1 0,0 0-1,-2 7 1,2-10 16,-1 0 0,1 1 0,0-1 0,0 0 0,0 1 0,0-1 0,0 0 0,0 1 0,0-1 0,0 0-1,0 1 1,0-1 0,0 0 0,0 1 0,0-1 0,0 0 0,0 1 0,0-1 0,0 0 0,0 1 0,0-1-1,0 0 1,0 1 0,1-1 0,-1 0 0,0 0 0,0 1 0,0-1 0,1 0 0,-1 0 0,0 1 0,0-1 0,1 0-1,-1 0 1,0 1 0,0-1 0,1 0 0,-1 0 0,0 0 0,1 0 0,-1 0 0,0 1 0,1-1 0,-1 0 0,0 0-1,1 0 1,-1 0 0,0 0 0,1 0 0,-1 0 0,0 0 0,1 0 0,-1 0 0,0 0 0,1-1 0,-1 1 0,0 0-1,1 0 1,-1 0 0,0 0 0,1 0 0,-1-1 0,26-12 58,-23 10-53,66-45 82,-51 34-72,2 0 0,0 1 1,0 0-1,1 2 0,38-15 0,-57 25-12,0 0 0,1 1 0,-1-1-1,0 1 1,1 0 0,-1-1-1,1 1 1,-1 0 0,0 1-1,1-1 1,-1 0 0,4 1 0,-5 0 3,0-1 0,0 1 1,-1-1-1,1 1 1,0-1-1,0 1 0,0 0 1,-1-1-1,1 1 1,0 0-1,-1-1 1,1 1-1,0 0 0,-1 0 1,1 0-1,-1 0 1,0 0-1,1-1 0,-1 1 1,1 2-1,-1 2 25,1 0 0,-1 0 0,0 0 0,-1 0 0,1 0 0,-1 0 0,0 0-1,0-1 1,-1 1 0,-1 5 0,-25 52 283,19-46-155,1 1 1,-8 27-1,17-39-469,5-8 108,5-8 70,6-6 23,5-3-36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30.6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 14115,'1'0'186,"-1"1"-1,1 0 1,-1-1-1,1 1 1,-1 0-1,1-1 1,-1 1-1,1 0 1,-1 0-1,0-1 1,1 1-1,-1 0 1,0 0-1,0 0 1,0 0-1,0-1 1,0 1 0,0 0-1,0 0 1,0 0-1,0 0 1,0 0-1,0 1 1,-5 26 1251,3-21-344,-46 182 3963,27-113-4121,-15 92-1,36-166-925,-1 0 0,1 0 0,0 0 0,0 0 0,0 1 0,0-1-1,0 0 1,1 0 0,-1 0 0,0 1 0,1-1 0,0 0 0,0 0-1,1 3 1,-2-5-7,0 1-1,1-1 1,-1 0-1,1 1 1,-1-1-1,0 0 1,1 1-1,-1-1 1,1 0-1,-1 0 1,1 1-1,-1-1 1,1 0-1,-1 0 1,1 0-1,-1 1 1,1-1-1,-1 0 0,1 0 1,0 0-1,-1 0 1,2 0-1,-1-1-7,1 1 0,0-1 0,0 1 0,-1-1 0,1 0 0,-1 0 0,1 0 0,-1 0 0,1 0-1,1-1 1,4-5-34,0 1 0,-1-1 0,0 0 0,0-1-1,0 0 1,-1 0 0,0 0 0,-1 0 0,0-1 0,0 1-1,-1-1 1,0 0 0,-1 0 0,1 0 0,0-16 0,-3 27 52,1-1 1,-1 1-1,0-1 1,1 1 0,0 0-1,-1-1 1,1 1 0,0-1-1,-1 0 1,1 1 0,0-1-1,0 0 1,0 1 0,0-1-1,1 0 1,-1 0 0,0 0-1,0 0 1,1 0-1,2 1 1,-1 0-12,-1 0 1,1-1-1,0 0 0,0 1 1,0-1-1,1-1 0,-1 1 1,0 0-1,7 0 0,2-2-1,0 0 0,1-1 0,-1-1-1,0 0 1,0-1 0,0 0 0,0 0 0,-1-2-1,0 1 1,18-13 0,-6 2 1,0-1 0,-2 0 0,34-36 0,-50 48-4,-3 3 1,0 0 0,0 0 0,0 0 0,0-1 0,0 1 0,-1 0 0,1-1 0,-1 0 0,1 1 1,-1-1-1,0 0 0,1-4 0,-2 7 1,0-1 1,0 1 0,0 0-1,0 0 1,0-1 0,0 1-1,0 0 1,0 0 0,0-1-1,0 1 1,0 0 0,0 0-1,0-1 1,0 1 0,-1 0 0,1 0-1,0 0 1,0-1 0,0 1-1,0 0 1,-1 0 0,1 0-1,0 0 1,0-1 0,0 1-1,-1 0 1,1 0 0,0 0-1,0 0 1,-1 0 0,1 0 0,0 0-1,0 0 1,-1 0 0,1 0-1,0 0 1,0 0 0,-1 0-1,1 0 1,0 0 0,0 0-1,-1 0 1,1 0 0,0 0-1,0 0 1,-1 0 0,1 0-1,0 0 1,0 0 0,0 1 0,-1-1-1,1 0 1,0 0 0,0 0-1,-15 8 1,-8 10 26,1 0-1,1 1 0,1 1 1,1 1-1,1 0 0,-17 26 1,33-44-15,0 0-1,0 0 1,0 1 0,0-1 0,0 0 0,1 0 0,0 1 0,-1-1 0,1 1 0,0 5 0,1-8-9,0-1 0,0 0 1,0 1-1,0-1 1,0 1-1,0-1 1,0 1-1,0-1 0,1 1 1,-1-1-1,0 0 1,0 1-1,0-1 0,1 1 1,-1-1-1,0 0 1,1 1-1,-1-1 0,0 0 1,1 1-1,-1-1 1,0 0-1,1 0 0,-1 1 1,1-1-1,-1 0 1,0 0-1,1 0 0,0 1 1,1-1 1,0 0-1,0 0 1,1 0 0,-1 0 0,0 0-1,0 0 1,0 0 0,1-1 0,-1 1-1,2-2 1,20-7 5,-1-1-1,0-1 1,-1 0-1,0-2 1,30-24-1,-26 18-129,1 2 0,54-27 0,-79 43 109,-1 0 1,0 1-1,0-1 1,0 1-1,1-1 1,-1 1-1,0-1 0,1 1 1,-1 0-1,0 0 1,1 0-1,-1 0 1,0 0-1,1 0 1,-1 0-1,1 0 0,-1 0 1,0 1-1,0-1 1,1 0-1,-1 1 1,3 1-1,-3-1 0,-1 0 0,1 0 0,0 1 0,0-1 0,-1 1 0,1-1 0,0 1 0,-1-1 0,0 1 0,1-1 0,-1 1 0,0-1-1,0 1 1,0-1 0,0 1 0,0 0 0,0-1 0,0 1 0,-1 2 0,-1 7 9,-1 0 0,0-1-1,-4 12 1,3-14 47,1 1-1,1 0 1,-1-1-1,1 1 1,-1 16-1,8-4-600,-4-20 461,0 1 0,-1-1 1,1 1-1,-1 0 0,1-1 1,-1 1-1,0 0 0,0-1 1,1 1-1,-1 0 0,0 0 1,-1-1-1,1 1 0,0 0 0,-1 1 1,-4 13-275,-2 1-106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32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25 11979,'10'-6'14436,"-10"6"-14405,-1 0 0,0 0 1,1 0-1,-1 0 0,1 1 0,-1-1 0,1 0 1,-1 0-1,1 0 0,-1 1 0,1-1 1,-1 0-1,1 1 0,-1-1 0,1 0 0,-1 1 1,1-1-1,-1 1 0,1-1 0,0 1 0,-1 0 18,2-3-54,-1 2 5,0 0 0,0 0-1,1 0 1,-1 0 0,0-1-1,0 1 1,0 0-1,0 0 1,0 0 0,0-1-1,1 1 1,-1 0-1,0 0 1,0 0 0,0-1-1,0 1 1,0 0 0,0 0-1,0 0 1,0-1-1,0 1 1,0 0 0,0 0-1,0-1 1,0 1 0,0 0-1,0 0 1,0 0-1,0-1 1,0 1 0,-1 0-1,1 0 1,0 0 0,0-1-1,0 1 1,0 0-1,-1-1 7,1 1-9,1 0 0,0 0-1,-1 0 3,0 0 0,0-1-1,0 1 1,0 0 0,0-1-1,0 1 1,0 0-1,0 0 1,0-1 0,-1 1-1,1 0 1,0-1 0,0 1-1,0 0 1,0 0-1,0-1 1,0 1 0,-1 0-1,1 0 1,0-1 0,0 1-1,0 0 1,-1 0-1,1-1 1,0 1 0,0 0-1,0 0 1,-1 0 0,1 0-1,0 0 1,-1-1-1,1 1 1,0 0 0,0 0-1,-1 0 1,1 0 0,0 0-1,-1 0 1,1 0-1,0 0 1,0 0 0,-1 0-1,1 0 1,0 0-1,-1 0 1,1 0 0,0 0-1,-1 0 1,0 1 2,1-1 1,-1 0-1,0 0 1,1 0-1,-1 0 1,0 0-1,1 0 1,-1-1-1,0 1 0,1 0 1,-1 0-1,0 0 1,1-1-1,-1 1 1,1 0-1,-1 0 1,0-1-1,0 0 0,1 1 21,-3-5 178,9 5-226,6 1 70,-12-1-57,1 0 1,-1 1 0,0-1-1,0 0 1,1 0 0,-1 0-1,0 1 1,0-1 0,0 0-1,0 1 1,0-1 0,1 0-1,-1 0 1,0 1 0,0-1-1,0 0 1,0 0 0,0 1 0,0-1-1,0 0 1,0 1 0,0-1-1,0 0 1,0 1 0,0-1-1,0 0 1,0 0 0,0 1-1,-1-1 1,1 0 0,0 1-1,0-1 1,0 0 0,0 0-1,0 1 1,-1-1 0,1 0-1,0 0 1,-9-2-1292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34.6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379 54 14491,'44'-51'7423,"-44"51"-7367,0 0 0,0-1 0,0 1 0,0 0 0,0 0 0,0 0 0,0 0 0,0 0 0,0 0 0,0 0 0,0 0 0,0-1 0,0 1 0,0 0 0,0 0 0,0 0 0,1 0 0,-1 0 0,0 0 0,0 0 0,0 0 0,0 0 0,0 0 0,0 0 0,0 0 0,0 0 0,0-1 0,1 1 0,-1 0 0,0 0 0,0 0 0,0 0 0,0 0 0,0 0 0,0 0 0,0 0 0,1 0 0,-1 0 0,0 0 0,0 0 0,0 0 0,0 0 0,0 1 0,0-1 0,0 0 0,0 0 0,1 0 0,-1 0 0,0 0 0,0 0 0,0 0 0,0 0 0,0 0 0,0 0-1,0 0 1,0 0 0,0 0 0,0 1 0,0-1 0,1 0 0,-1 0 0,-2 11 1026,-6 14-630,-3-3-104,-1-1 0,-1 0 0,-1-1 0,-24 28 0,-76 69 513,90-94-705,-111 97 242,78-73-388,60-49-27,0 0 0,0 0 1,0 0-1,0 1 0,0-1 0,0 1 1,0 0-1,1 0 0,-1 0 0,0 0 1,1 0-1,3 0 0,1 1 2,0 0 0,1 0-1,-1 1 1,16 3 0,8 5 23,58 23 0,-38-12-41,-14-4 54,-27-11-147,0 0-1,-1-1 1,1-1 0,19 4-1,-29-7 90,-1 0 0,1 0 0,0 0 0,-1 0 0,1 0 0,-1 0-1,1 0 1,0-1 0,-1 1 0,1 0 0,-1 0 0,1-1 0,-1 1 0,1 0 0,-1-1 0,1 1-1,-1-1 1,1 1 0,-1-1 0,0 1 0,1-1 0,0 0 0,3-3-138,4-4-153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35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16 17300,'-7'-15'2892,"6"15"-2830,1 0 0,0 0 0,-1-1 0,1 1 0,0 0 0,0 0 1,-1 0-1,1 0 0,0 0 0,0 0 0,-1 0 0,1 0 0,0 0 0,-1 0 0,1 0 0,0 0 0,0 1 1,-1-1-1,1 0 0,0 0 0,0 0 0,-1 0 0,1 0 0,0 0 0,0 1 0,0-1 0,-1 0 1,1 0-1,0 0 0,0 1 0,-1-1 0,-1 3 108,1 0-1,-1-1 1,0 1 0,1 0 0,0 0-1,-1 0 1,0 5 0,-17 72 397,-10 98 0,5 82 314,20-219-686,1-14-21,1 1 1,1 0-1,5 37 0,-2-57-64,0-12 23,2-16 42,16-143 432,46-269-123,-63 419-489,-2 4-6,1 0 0,0 0-1,1 0 1,0 0 0,0 1 0,1-1-1,0 1 1,0 0 0,10-13-1,-13 20 9,0 0-1,0 0 1,1 0-1,-1 0 1,0 1-1,0-1 1,1 0-1,-1 1 1,0-1-1,1 1 1,-1 0-1,1-1 1,-1 1-1,1 0 1,-1 0-1,1 0 1,-1 0-1,0 0 1,1 0-1,-1 0 1,1 1-1,-1-1 1,1 0-1,-1 1 1,0-1-1,1 1 1,-1-1-1,0 1 1,1 0-1,1 1 1,1 1 1,0 0 0,-1 0 0,1 0 0,-1 0 0,1 0 0,-1 1 0,5 7 0,-5-4 15,0-1 0,-1 1-1,1-1 1,-1 1 0,-1 0-1,1 0 1,-1 0 0,-1 0-1,1 0 1,-1 1 0,0-1-1,-1 0 1,0 0 0,0 0-1,-4 13 1,-1 3 56,-2-1 0,-1 1 0,-15 27 0,18-37-39,0-1-1,-1 0 1,-1-1 0,1 0-1,-2 0 1,0 0-1,0-1 1,-11 9 0,19-18-52,0 0 0,1-1-1,-1 1 1,0 0 0,0-1 0,0 1 0,0 0 0,0-1 0,0 1 0,0-1-1,0 0 1,0 1 0,0-1 0,0 0 0,0 0 0,0 1 0,0-1 0,0 0-1,-1 0 1,1 0 0,0 0 0,0 0 0,0-1 0,0 1 0,0 0 0,0 0-1,0-1 1,0 1 0,0-1 0,0 1 0,0-1 0,0 1 0,0-1 0,0 0-1,0 1 1,1-1 0,-1 0 0,0 0 0,0 1 0,1-1 0,-1 0 0,0-1-1,-1-3-87,0 1-1,0 0 0,1-1 1,-1 1-1,1-1 1,0 0-1,1 1 0,-1-8 1,2-25-209,5-10-114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3.8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18 9130,'0'-1'366,"1"0"1,-1 0-1,1 0 1,0-1-1,-1 1 1,1 0-1,0 0 1,0 0-1,0 0 1,0 0-1,0 0 1,1-1-1,-2 2-262,0 0 0,0 0 1,1 0-1,-1-1 0,0 1 0,0 0 0,0 0 1,1 0-1,-1-1 0,0 1 0,0 0 0,1 0 1,-1 0-1,0 0 0,0 0 0,1-1 0,-1 1 1,0 0-1,1 0 0,-1 0 0,0 0 0,1 0 1,-1 0-1,0 0 0,0 0 0,1 0 0,-1 0 1,0 0-1,1 0 0,-1 0 0,0 1 0,0-1 0,1 0 1,-1 0-1,0 0 0,0 0 0,1 0 0,-1 1 1,0-1-1,0 0 0,1 0 0,-1 0 0,0 1 1,3 14 405,0 0-1,-1 1 1,-1-1 0,0 1 0,-3 19 0,2-17-342,-1-6-134,0-1 0,-1 1 1,0 0-1,-1 0 0,0-1 1,-1 0-1,0 0 0,-9 17 0,4-12-144,-1 0 0,0-1 0,-1 0 1,-22 23-1,8-16-62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36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345 2 17316,'0'-1'49,"0"1"1,0 0-1,0 0 0,0 0 1,0 0-1,0 0 1,-1 0-1,1 0 0,0 0 1,0 0-1,0 0 1,0 0-1,0 0 0,-1 0 1,1 0-1,0 0 1,0 0-1,0 0 1,0 0-1,-1 0 0,1 0 1,0 0-1,0 0 1,0 0-1,0 0 0,0 0 1,-1 0-1,1 0 1,0 0-1,0 0 0,0 0 1,0 0-1,0 0 1,0 1-1,-1-1 0,1 0 1,0 0-1,0 0 1,0 0-1,0 0 1,0 1-1,-8 10 1060,-7 18-473,12-22-535,-95 175 1194,-31 64 1420,125-238-2603,1 0 0,0 0 0,-3 16 0,10-26-312,2-6 76,14-35-321,-2-1 0,17-65-1,-22 65 304,-6 18 122,-6 20 42,0 1 0,0-1 0,1 1 0,0-1 0,3-7 0,-2 20 42,-1 0 0,0 0 0,0 0 0,1 13 0,0 9 23,2 0 0,1 0 0,1-1 0,19 49 0,-13-60 123,-6-13-39,-7-4-165,0 0 0,0 0-1,0 0 1,1 0 0,-1 0-1,0 0 1,0 0-1,0 0 1,0 0 0,0 0-1,1 0 1,-1 0 0,0 0-1,0 0 1,0 0 0,0 0-1,0-1 1,0 1-1,0 0 1,1 0 0,-1 0-1,0 0 1,0 0 0,0 0-1,0 0 1,0-1-1,0 1 1,0 0 0,0 0-1,0 0 1,0 0 0,0 0-1,0-1 1,0 1-1,0 0 1,0 0 0,0 0-1,0 0 1,0 0 0,0-1-1,0 1 1,0 0-1,0 0 1,0 0 0,0-2 7,-1-1 1,1 1-1,-1 0 1,0 0-1,0 0 1,1 0-1,-1 0 1,-1 0-1,1 1 1,0-1-1,0 0 1,-1 0-1,1 1 1,-4-3-1,-26-22 29,28 24-33,-3-3-7,-204-140 114,228 152-74,0 0 0,1-1 0,-1-1 0,1 0 0,25 1 0,120 11 23,-85-13-807,-65-3 566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58.6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394 58 11458,'2'-58'5871,"-11"77"-3827,-24 89-935,-25 154 0,8 117-793,29-151-103,-45 307 549,21-324-276,-48 301 585,88-453-1046,3-27-8,-11 57-1,14-114 96,-2 19-607,1 0-1,0-1 1,0 1-1,1 0 1,0 1-1,2-10 1,3-5-202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3:59.9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1 475 18828,'0'1'35,"0"1"1,0-1-1,0 0 0,0 0 1,0 0-1,0 0 0,0 0 1,1 0-1,-1 0 0,0 0 1,1 0-1,-1 0 1,1 0-1,-1 0 0,1 0 1,-1 0-1,1 0 0,-1 0 1,1 0-1,0-1 0,0 1 1,-1 0-1,1-1 0,0 1 1,0 0-1,0-1 0,0 1 1,0-1-1,0 1 0,0-1 1,0 1-1,0-1 0,0 0 1,2 1-1,2-1-27,1-1 0,-1 1 0,0-1 0,1 0 0,-1-1 0,6-1 0,1-1 95,215-64-206,109-28-49,-241 73 117,154-15 0,164 21 32,-105 7 39,220-26-17,470-19-30,505 1 122,-1178 31-62,812-46 157,-1048 66-174,427 4 553,-500 2-513,1 0 0,-1 1-1,1 0 1,28 14 0,-10-5-195,-16-8-239,1-1-1,0-1 1,0-1 0,0 0-1,0-1 1,28-3 0,-1 1 1443,-21 6 2189,-13-5-3179,1-2-1,23-5 1,-25 5-402,0-1 0,0 1 1,0 1-1,19 0 1,-4 4-640,-13-1 691,-1-1-1,0-1 1,0 1-1,17-4 0,11-8-189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06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81 1 16396,'1'0'190,"-1"1"0,1-1 0,-1 1 0,1-1 0,-1 1 1,0-1-1,1 1 0,-1-1 0,0 1 0,1-1 1,-1 1-1,0 0 0,0-1 0,1 1 0,-1 0 1,0-1-1,0 1 0,0-1 0,0 1 0,0 0 1,0-1-1,0 1 0,0 0 0,0-1 0,0 1 1,0 0-1,-2 25 315,2-24-322,-17 139 1758,-7 80-918,10-98-1918,10-116-1032,-1-11 1211,-3-18 482,7 17-60,-10-26-491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07.1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1 168 13883,'4'-9'421,"1"0"1,-1 1-1,2 0 1,-1 0-1,1 1 1,0 0-1,1 0 1,0 0-1,0 1 0,0-1 1,1 2-1,11-8 1,0 2 32,0 1 1,1 1 0,0 0 0,29-7-1,-38 13-356,1 0-1,0 1 0,-1 0 0,1 1 0,0 0 1,0 1-1,0 1 0,0 0 0,12 2 1,-20-2-81,-1-1 1,1 1-1,-1 0 1,1 1-1,-1-1 1,0 1-1,1-1 1,-1 1-1,0 0 1,0 0-1,0 0 1,-1 1-1,1-1 1,0 1 0,-1-1-1,1 1 1,-1 0-1,0 0 1,0 0-1,0 0 1,-1 1-1,1-1 1,-1 0-1,1 1 1,-1-1-1,0 1 1,-1-1-1,1 1 1,0-1-1,-1 1 1,0 0 0,0-1-1,-1 6 1,1 0 66,-2 0 1,1 0-1,-1 0 1,-1-1-1,0 1 1,0 0-1,0-1 1,-1 0-1,-6 10 1,7-13 12,-1 1 0,1-1 0,-1 0 0,-1 0-1,1-1 1,-1 1 0,1-1 0,-1 0 0,-1 0 0,1 0 0,0-1 0,-1 0 0,-9 5-1,18-8-91,1 1-1,-1 0 1,1 0-1,-1 1 0,0-1 1,1 1-1,-1 0 0,0-1 1,0 2-1,5 3 1,40 32-299,-37-27 246,0 0 0,-1 0 0,0 1 1,-1 0-1,0 1 0,-1 0 0,10 23 0,-16-32 88,0 1 1,0-1-1,-1 1 0,0 0 0,0 0 0,0-1 0,0 1 0,-1 0 1,0 0-1,0 0 0,0 0 0,0 0 0,-1 0 0,0-1 1,0 1-1,0 0 0,-1 0 0,0-1 0,1 1 0,-2-1 0,1 0 1,0 1-1,-1-1 0,0 0 0,0 0 0,0-1 0,-6 6 1,1-2 93,0-1 0,0-1 0,0 1 0,-1-1 0,0-1 0,0 0 0,0 0 0,0-1 0,-1 0 0,1 0 0,-1-1 1,-11 1-1,4-1-16,1-1 1,-1-1 0,1 0-1,0-2 1,-1 1 0,-24-8-1,7-3-255,32 12 10,1-1 0,0 1 0,-1-1-1,1 0 1,0 1 0,0-1-1,-1 0 1,1 0 0,0 0 0,0 0-1,0 0 1,0 0 0,0 0-1,0 0 1,0-1 0,1 1 0,-1 0-1,0 0 1,1-1 0,-2-2-1,3 3-38,-1 0-1,1 0 0,-1 1 0,1-1 0,0 0 0,-1 0 0,1 1 0,0-1 0,0 0 0,-1 1 0,1-1 0,0 0 1,2 0-1,4-4-337,5-8-340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07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227 28 12363,'2'-1'300,"0"0"1,0 0-1,0 0 1,0 0 0,-1 0-1,1-1 1,0 1 0,-1-1-1,0 1 1,1-1-1,-1 1 1,2-3 0,-3 4-229,0 0 1,0-1-1,0 1 1,0 0-1,0 0 1,0-1-1,0 1 1,0 0-1,0 0 1,0-1-1,0 1 1,0 0-1,0 0 1,0 0 0,0-1-1,0 1 1,0 0-1,0 0 1,0-1-1,0 1 1,0 0-1,0 0 1,-1 0-1,1-1 1,0 1-1,0 0 1,0 0-1,0 0 1,0 0-1,-1-1 1,1 1-1,0 0 1,0 0 0,0 0-1,-1 0 1,1-1-1,-20 0 2405,9 4-2075,-1-1-1,0 1 1,1 1-1,0 0 1,0 1-1,0 0 1,0 0-1,1 1 1,-16 12-1,13-8-369,1 0-1,1 1 1,-1 0-1,2 1 1,-1 0-1,-15 25 1,21-23-47,5-14 13,0 0 1,0 1-1,0-1 0,0 0 1,0 0-1,0 0 1,0 0-1,0 1 0,1-1 1,-1 0-1,0 0 1,0 0-1,0 0 1,0 0-1,0 1 0,1-1 1,-1 0-1,0 0 1,0 0-1,0 0 0,0 0 1,0 0-1,1 0 1,-1 0-1,0 0 0,0 0 1,0 0-1,1 0 1,-1 0-1,0 0 1,0 0-1,0 0 0,0 0 1,1 0-1,-1 0 1,0 0-1,0 0 0,1 0 1,25-11-173,-19 7 130,7-2-61,-1 0-1,1 1 1,0 1-1,0 0 1,1 1-1,-1 0 1,0 1-1,1 1 1,19 0-1,-30 1 97,0 1 0,1-1 0,-1 1-1,0-1 1,0 1 0,0 1 0,1-1 0,-1 0-1,-1 1 1,1 0 0,0 0 0,0 0-1,-1 0 1,1 1 0,-1-1 0,1 1-1,-1 0 1,0 0 0,0 0 0,-1 1 0,1-1-1,-1 0 1,1 1 0,-1 0 0,0 0-1,-1-1 1,1 1 0,-1 0 0,1 1-1,-1-1 1,0 0 0,-1 0 0,1 0 0,-1 1-1,0 6 1,0-5 75,0 0-1,0 0 1,-1 0 0,0 0-1,0-1 1,-1 1-1,1 0 1,-1-1 0,-1 1-1,1-1 1,-1 0 0,0 1-1,0-1 1,0-1-1,-1 1 1,1 0 0,-1-1-1,-1 0 1,-7 7-1,5-6-51,1-1 0,-1 0 0,1 0 0,-1-1 0,0 0 0,-1 0 0,1 0 0,0-1 0,-1 0 0,0-1 0,1 0 0,-1 0 0,0 0 0,-13-1 0,20 0-27,0 0-1,-1-1 1,1 1 0,0 0 0,-1 0 0,1 0-1,0-1 1,0 1 0,-1-1 0,1 1-1,0-1 1,0 1 0,0-1 0,-1 0 0,1 0-1,0 1 1,0-1 0,0 0 0,0 0 0,0 0-1,1 0 1,-1 0 0,-1-2 0,1 0 9,0 0 0,0 0 0,1 0 0,-1 0 0,1 0 0,0 0-1,0 0 1,0 0 0,0-5 0,4-21-220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08.1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49 17428,'-11'36'581,"3"0"-1,1 1 1,1-1 0,2 1 0,2 1-1,1-1 1,2 0 0,2 0 0,10 53 0,-13-90-573,0 0 1,0 0-1,0 0 1,0 1-1,0-1 1,0 0-1,1 0 1,-1 0 0,0 0-1,0 1 1,0-1-1,0 0 1,0 0-1,0 0 1,0 0-1,1 0 1,-1 0 0,0 1-1,0-1 1,0 0-1,0 0 1,1 0-1,-1 0 1,0 0-1,0 0 1,0 0-1,0 0 1,1 0 0,-1 0-1,0 0 1,0 0-1,0 0 1,1 0-1,-1 0 1,0 0-1,0 0 1,0 0-1,0 0 1,1 0 0,-1 0-1,0 0 1,0 0-1,0 0 1,0 0-1,1-1 1,-1 1-1,0 0 1,0 0 0,0 0-1,0 0 1,0 0-1,0 0 1,1-1-1,-1 1 1,0 0-1,0 0 1,0 0-1,0 0 1,0-1 0,0 1-1,3-8 68,0 0-1,0 0 1,-1 0-1,0 0 1,-1 0-1,1-14 1,1 0-3,0 0-13,11-68 34,37-130 1,-50 216-103,1-1 0,-1 1 1,1 0-1,0 0 0,1 0 0,-1 0 0,4-5 1,-5 8 0,0 1 0,-1-1 1,1 0-1,0 1 0,-1-1 1,1 1-1,0-1 1,0 1-1,0-1 0,0 1 1,0 0-1,-1-1 1,1 1-1,0 0 0,0 0 1,0-1-1,0 1 1,0 0-1,0 0 0,0 0 1,0 0-1,0 0 0,0 0 1,0 1-1,0-1 1,0 0-1,0 0 0,0 1 1,-1-1-1,1 1 1,0-1-1,0 1 0,0-1 1,0 1-1,-1-1 1,1 1-1,0 0 0,-1-1 1,1 1-1,0 1 1,9 8-63,0 0 1,-1 2 0,-1-1-1,0 1 1,0 0 0,-1 0-1,-1 1 1,0 0 0,-1 0-1,0 0 1,-1 1 0,4 27-1,-8-37 71,0 1 0,0 0 1,-1 0-1,1 0 0,-1 0 0,-1 0 0,1-1 0,-1 1 0,1 0 0,-1-1 0,0 1 0,-1-1 0,1 0 0,-1 0 1,-5 6-1,3-5-6,0 1 1,0-1 0,-1 0 0,0-1 0,0 1-1,0-1 1,0 0 0,-1-1 0,-10 5 0,15-7-46,1 0 0,-1-1 1,0 1-1,1-1 1,-1 0-1,1 1 0,-1-1 1,0 0-1,1 0 0,-1 0 1,0 0-1,1 0 1,-1-1-1,0 1 0,1 0 1,-1-1-1,1 1 1,-1-1-1,-2-1 0,3 1 25,0 1 0,0-1 0,0 0 0,0 0 0,1 0 0,-1-1 0,0 1-1,0 0 1,1 0 0,-1 0 0,1 0 0,-1-1 0,1 1 0,0 0 0,-1 0 0,1-1-1,0 1 1,0 0 0,0-1 0,0 1 0,0 0 0,0-1 0,0 1 0,1-3 0,6-22-280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0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6 19932,'5'20'2041,"-4"-4"-1449,-5-13-432,-2-2 1016,0-4-768,-2-12-72,-4-13-320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09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35 201 13475,'1'-1'217,"0"0"0,0 0 0,0 0 1,0 0-1,0 0 0,0 0 0,0 0 0,0 1 1,0-1-1,1 0 0,-1 1 0,0-1 0,2 0 1,-3 1-120,1 0 1,-1 1-1,0-1 1,1 0-1,-1 0 1,0 0-1,0 0 1,1 0-1,-1 0 1,0 1-1,0-1 1,1 0 0,-1 0-1,0 0 1,0 1-1,1-1 1,-1 0-1,0 0 1,0 1-1,0-1 1,0 0-1,1 0 1,-1 1-1,0-1 1,0 0-1,0 1 1,0-1-1,0 0 1,0 1 0,0-1-1,0 0 1,0 0-1,0 1 1,0 5 498,0 0 1,-1 0 0,1 0-1,-4 9 1,-5 26 391,-17 86 351,22-106-1256,2 0-1,1 1 1,3 41-1,6-35 52,-8-28-126,1 1 0,-1-1-1,0 0 1,0 1 0,1-1-1,-1 0 1,0 1 0,0-1 0,1 0-1,-1 1 1,0-1 0,1 0 0,-1 0-1,0 1 1,1-1 0,-1 0 0,1 0-1,-1 0 1,0 1 0,1-1-1,-1 0 1,1 0 0,0 0 4,0 0 0,-1-1 0,1 1 1,-1 0-1,1-1 0,0 1 0,-1-1 0,1 1 1,-1 0-1,1-1 0,-1 1 0,0-1 0,1 1 0,-1-1 1,1 0-1,-1 1 0,0-1 0,1 1 0,-1-1 0,0-1 1,7-15 104,0 0 0,-2-1 1,0 0-1,-1 0 0,-1 0 1,-1 0-1,0-19 1,-7-131 116,4 153-227,-9-86 32,7 86-33,0-1 0,0 1 0,-2 0 0,-5-16 0,9 30-6,1 0 0,0 0 0,0 1-1,-1-1 1,1 0 0,0 0 0,-1 0 0,1 1-1,-1-1 1,1 0 0,-1 0 0,1 1 0,-1-1-1,0 0 1,1 1 0,-1-1 0,0 1 0,1-1-1,-1 1 1,0-1 0,0 1 0,0-1 0,-1 1 0,2 0-1,-1 0 1,0 1 0,1-1-1,-1 1 1,0-1 0,1 1 0,-1-1-1,1 1 1,-1-1 0,1 1-1,-1-1 1,1 1 0,0 0 0,-1-1-1,1 1 1,0 0 0,-1 0 0,1-1-1,0 1 1,-1 1 0,-1 7 1,0 0 0,0 0 0,0 11 0,1 4-13,1 1 0,5 40 0,-4-57 6,1 0 1,-1 0 0,1 0-1,1-1 1,-1 1-1,1-1 1,1 1-1,-1-1 1,1 0 0,1 0-1,-1-1 1,7 8-1,-8-12 3,0 1 0,0-1 0,0 1-1,0-1 1,1 0 0,0-1 0,-1 1 0,1 0-1,0-1 1,-1 0 0,1 0 0,0 0 0,0 0-1,0-1 1,0 0 0,0 0 0,0 0 0,0 0-1,0 0 1,0-1 0,0 1 0,0-1 0,-1 0-1,1-1 1,4-1 0,3-1 6,-1-1-1,0 0 1,0-1 0,0 0-1,-1-1 1,0 1 0,14-15-1,-1-3 36,-2 0-1,0-2 1,-2-1-1,-1 0 0,19-39 1,-47 133-6,-1 4-55,0-10 18,-7 113 0,18-168-88,1 1 1,1-1 0,-1 0 0,1 0-1,0 0 1,0 0 0,1 0-1,0 0 1,5 10 0,-6-14 64,0 0 1,0-1 0,0 0-1,0 1 1,0-1-1,1 0 1,-1 1-1,1-1 1,-1 0-1,1 0 1,-1 0-1,1 0 1,0 0-1,-1-1 1,1 1-1,0 0 1,0-1-1,0 1 1,-1-1-1,1 0 1,0 0-1,0 1 1,0-1 0,0 0-1,0-1 1,-1 1-1,1 0 1,0 0-1,0-1 1,0 1-1,-1-1 1,1 0-1,0 1 1,0-1-1,2-2 1,16-8-308,-4-3-70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09.6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41 127 14803,'5'2'329,"0"0"-1,0 0 1,1-1-1,-1 0 1,1 0 0,-1 0-1,1 0 1,-1-1-1,1 0 1,0 0-1,-1 0 1,1-1 0,-1 0-1,1 0 1,-1 0-1,1-1 1,-1 0-1,7-3 1,-7 3-154,-1 0-1,0 0 1,0 0 0,0 0 0,-1-1-1,1 0 1,0 1 0,-1-1-1,0-1 1,0 1 0,0 0-1,0-1 1,0 1 0,-1-1-1,1 0 1,-1 0 0,0 0 0,-1 0-1,1 0 1,0-1 0,-1 1-1,0 0 1,1-6 0,-2 8-158,0 1 0,0-1 0,0 1 0,0-1 0,-1 1 0,1-1 0,0 1 0,-1-1 0,1 1 0,0-1 0,-1 1 0,0-1 0,1 1 0,-1 0 0,0-1 1,0 1-1,0 0 0,0 0 0,0 0 0,0 0 0,0-1 0,0 1 0,0 1 0,0-1 0,-1 0 0,1 0 0,0 0 0,-1 1 0,1-1 0,-1 1 0,1-1 0,-1 1 0,1-1 0,-1 1 0,1 0 1,-1 0-1,1 0 0,-1 0 0,-1 0 0,-3 0-13,0 0 0,0 1 0,1 0 0,-1 0 0,0 0 0,1 1 0,-1 0 0,1 0 0,-8 4 1,4 0-7,0 0 0,0 1 0,1 1 0,0-1 0,0 1 0,0 1 0,1-1 0,1 1 0,-1 1 0,1-1 0,1 1 0,0 0 0,-7 20 0,10-24 0,0 1 0,1-1 0,-1 0 0,2 1 0,-1 0-1,1-1 1,-1 1 0,2-1 0,-1 1 0,1-1 0,1 7-1,0-8 1,-1 0-1,1-1 0,0 1 0,0-1 0,1 0 0,-1 0 1,1 0-1,0 0 0,0 0 0,0 0 0,1-1 0,-1 0 1,1 1-1,0-1 0,0-1 0,5 4 0,-3-3-99,1 0-1,-1 0 0,0 0 1,1-1-1,-1 0 1,1-1-1,0 0 1,0 0-1,-1 0 1,1-1-1,0 1 0,0-2 1,0 1-1,0-1 1,0 0-1,7-3 1,-4 2-237,0-2 0,0 0 1,-1 0-1,1 0 1,-1-1-1,0-1 1,-1 1-1,1-2 0,-1 1 1,8-9-1,3-5-657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5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288 241 14267,'1'-7'585,"0"0"0,-1-1-1,1 1 1,-2 0 0,1-1 0,-1 1 0,-2-11 0,3 16-488,-1 1 0,1-1 0,-1 1 1,1-1-1,-1 1 0,0 0 0,0-1 0,0 1 1,1 0-1,-1 0 0,-1-1 0,1 1 1,0 0-1,0 0 0,0 0 0,0 0 1,-2-1-1,1 2-39,0-1-1,0 1 1,0 0 0,0-1 0,0 1-1,1 0 1,-1 0 0,0 0-1,0 0 1,0 0 0,0 1 0,0-1-1,0 1 1,1-1 0,-1 1 0,0 0-1,0-1 1,-1 2 0,-5 3-1,0-1 0,0 2 0,0-1 0,1 1-1,0 0 1,-11 13 0,-37 49 101,45-55-125,-53 77 155,57-81-163,1 0 0,0 1 0,0-1 1,1 1-1,1 0 0,-1 1 0,2-1 1,-3 12-1,5-21-20,0 0 0,0 1-1,0-1 1,0 0 0,0 1 0,0-1 0,0 0 0,0 0 0,0 1 0,1-1-1,-1 0 1,0 1 0,1-1 0,-1 0 0,1 0 0,0 0 0,-1 1-1,1-1 1,0 0 0,0 0 0,-1 0 0,1 0 0,2 1 0,-1-1-1,-1 0 0,1-1-1,0 1 1,0-1 0,-1 1 0,1-1 0,0 0 0,0 1 0,0-1 0,0 0 0,-1 0 0,1 0 0,0-1 0,3 0 0,6-1 2,-1-1-1,0-1 1,-1 0 0,1 0 0,9-7 0,9-7 89,-1-1 0,-1-1 0,-1-2 0,-1 0 0,-1-2 0,-1 0 0,-1-2 1,-1 0-1,-1-2 0,-2 0 0,25-53 0,-37 72-12,-1 0-1,0-1 0,-1 1 1,0 0-1,-1-1 1,0 0-1,0 0 1,-1 0-1,0 1 1,-2-21-1,1 30-75,0-1 1,0 0-1,0 1 0,0-1 1,0 0-1,0 1 0,0-1 1,0 0-1,0 1 0,-1-1 1,1 1-1,0-1 0,-1 0 1,1 1-1,0-1 0,-1 1 0,1-1 1,-1 1-1,1-1 0,0 1 1,-1-1-1,1 1 0,-1 0 1,0-1-1,1 1 0,-1 0 1,1-1-1,-1 1 0,1 0 1,-1 0-1,0 0 0,1-1 1,-1 1-1,0 0 0,1 0 1,-1 0-1,0 0 0,1 0 1,-1 0-1,0 0 0,1 0 1,-2 1-1,0 0-1,0 0 0,0 0 0,-1 0 0,1 0 0,0 1 0,0-1 1,1 1-1,-1 0 0,0-1 0,0 1 0,-2 3 0,-4 8-11,-1 1 0,2 0 0,0 0 0,0 1-1,-5 20 1,-18 81-68,25-91 62,1 1 0,-2 38 0,5-57 12,1 1-1,0-1 0,1 0 1,0 0-1,0 1 1,1-1-1,-1 0 1,1 0-1,1 0 1,0 0-1,0-1 1,0 1-1,6 7 0,-7-11 1,1 0 0,0 0 0,0-1-1,0 1 1,0-1 0,1 0 0,-1 0-1,1 0 1,-1 0 0,1-1 0,0 1-1,-1-1 1,1 0 0,0 0 0,0-1-1,0 1 1,0-1 0,0 0 0,0 0-1,0 0 1,5-1 0,2 0 7,0-1-1,0-1 1,0 0 0,-1 0 0,1-1-1,13-7 1,-8 1-2,-1 0 0,0 0 0,-1-1 0,0-1 0,0-1 0,-2 0 0,1 0 0,-2-1 0,0-1 0,-1 0 0,10-17 0,-17 26-1,0 1-1,0-1 1,-1 1 0,0-1-1,0 0 1,0 0 0,0 0-1,-1 0 1,0 0 0,-1 0-1,1 0 1,-1 0 0,0 0-1,0 0 1,-1-1 0,0 1-1,-3-10 1,4 15-4,-1 0-1,1-1 0,0 1 1,-1 0-1,0 0 1,1-1-1,-1 1 0,0 0 1,0 0-1,1 0 1,-1 0-1,0 0 0,0 0 1,0 0-1,0 0 1,0 0-1,-1 1 0,1-1 1,0 0-1,0 1 1,0-1-1,-1 1 1,1-1-1,0 1 0,-1-1 1,1 1-1,0 0 1,-1 0-1,1 0 0,0 0 1,-1 0-1,1 0 1,-1 0-1,1 0 0,0 0 1,-1 1-1,1-1 1,0 1-1,0-1 0,-1 1 1,0 0-1,-5 2-3,0 1 0,1 0-1,0 1 1,0 0 0,-11 10-1,3-1-2,0 0-1,-17 25 0,26-32 5,1 0 0,0 0-1,1 0 1,-1 0 0,1 0 0,1 1-1,-1 0 1,1-1 0,-1 10 0,3-15 1,0 1 0,0 0 1,0-1-1,0 1 1,0-1-1,0 1 0,1-1 1,-1 1-1,1-1 0,-1 1 1,1-1-1,0 1 0,0-1 1,0 0-1,1 1 0,-1-1 1,0 0-1,1 0 0,0 0 1,-1 0-1,1 0 0,0 0 1,0-1-1,0 1 0,0-1 1,0 1-1,0-1 0,5 2 1,5 2-3,-1-1 0,1 0 0,1-1 0,21 3 0,-11-2-14,6 0-2,46 1-1,-53-5-3,1 1 0,-1 1 0,1 2 1,26 6-1,-35-7 110,-20-10 323,-7-8-128,4 2-191,1-1 1,1-1 0,0 1-1,1-1 1,0 0 0,1 0-1,1-1 1,1 0-1,0 0 1,0-17 0,2 31-96,1 1 1,0-1-1,0 1 0,0-1 1,0 1-1,1-1 1,-1 0-1,0 1 0,1-1 1,-1 1-1,1-3 1,0 4-2,-1 0 0,0-1 0,0 1 0,1 0-1,-1-1 1,0 1 0,1 0 0,-1-1 0,1 1 0,-1 0 0,0 0 0,1-1 0,-1 1 0,1 0 0,-1 0 0,1 0 0,-1 0 0,0-1 0,1 1 0,-1 0 0,1 0 0,-1 0 0,1 0 0,0 0 0,3 1-63,0 0 0,0 1 1,0-1-1,0 1 0,0 0 0,6 4 0,3 1-155,-4-2 61,0-1-1,0 1 1,1-2 0,-1 0-1,1 0 1,0 0 0,0-1 0,0-1-1,11 1 1,16-6-285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10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122 1 15571,'-24'52'1359,"3"1"-1,2 1 1,3 0-1,-14 83 0,27-122-1092,-5 36 621,8-47-781,0 0 0,0 1 0,0-1 1,0 0-1,0 1 0,1-1 0,0 0 1,2 8-1,-2-11-94,-1 0-1,1-1 1,-1 1 0,1 0-1,0 0 1,-1-1 0,1 1 0,0 0-1,0-1 1,0 1 0,-1-1-1,1 1 1,0-1 0,0 1 0,0-1-1,0 1 1,0-1 0,0 0-1,0 0 1,0 0 0,0 1 0,0-1-1,0 0 1,0 0 0,0 0-1,0 0 1,0 0 0,-1-1 0,1 1-1,0 0 1,0 0 0,2-1-1,37-16 52,-20 8-32,-18 8-29,0 1-1,0-1 1,0 1 0,0-1 0,0 1-1,1 0 1,-1 0 0,0 0 0,0 0-1,0 0 1,0 0 0,0 0 0,1 1-1,-1-1 1,0 1 0,0 0-1,0 0 1,0-1 0,0 1 0,-1 0-1,1 1 1,0-1 0,0 0 0,-1 0-1,1 1 1,0-1 0,-1 1 0,0 0-1,1-1 1,-1 1 0,0 0-1,0 0 1,0 0 0,2 3 0,1 7-8,0 1 0,0-1 0,-1 1 0,2 24 0,0-5-4,-4-30 9,-1 0 0,0 0 0,1 0-1,-1-1 1,1 1 0,0 0 0,-1 0 0,1-1-1,0 1 1,0-1 0,0 1 0,0 0-1,0-1 1,3 3 0,-3-4 1,0 0 0,0 1 1,0-1-1,0 0 0,0 0 0,0 0 0,0 0 0,0 0 1,0 0-1,0 0 0,0-1 0,0 1 0,0 0 0,0 0 1,0-1-1,0 1 0,0-1 0,0 1 0,0-1 0,0 1 1,-1-1-1,1 1 0,0-1 0,0 0 0,-1 0 1,1 1-1,0-1 0,0-1 0,20-19 4,-2-2 1,26-37-1,8-10 14,-43 58-12,-6 7-4,0 0 1,0 0 0,0 1 0,0-1-1,1 1 1,-1 0 0,1 0 0,0 0-1,10-4 1,-15 8-1,0 0-1,1 0 1,-1 0 0,0 0-1,1 0 1,-1 0 0,1 0-1,-1 0 1,0 0 0,1 0-1,-1 0 1,0 0-1,1 0 1,-1 0 0,0 1-1,1-1 1,-1 0 0,0 0-1,0 0 1,1 1 0,-1-1-1,0 0 1,1 0 0,-1 1-1,0-1 1,0 0 0,0 0-1,1 1 1,-1-1 0,0 0-1,0 1 1,0-1-1,0 0 1,1 1 0,-1-1-1,0 0 1,0 1 0,0-1-1,0 0 1,0 1 0,0-1-1,0 1 1,0-1 0,0 0-1,0 1 1,0-1 0,-1 0-1,1 1 1,0-1 0,0 0-1,0 1 1,-5 22 72,-15 35 119,13-42-99,1-1 0,1 1 0,1 0 0,-4 23 0,8-38-87,0-1-1,-1 1 1,1 0-1,0-1 1,0 1 0,0-1-1,0 1 1,0 0 0,0-1-1,0 1 1,0 0 0,0-1-1,0 1 1,1-1 0,-1 1-1,0 0 1,0-1 0,0 1-1,1-1 1,-1 1 0,0-1-1,1 1 1,-1-1 0,1 1-1,-1-1 1,0 1-1,1-1 1,-1 1 0,1-1-1,0 1 1,0-1-2,0 0 1,0 0-1,1 0 0,-1 0 1,0-1-1,0 1 0,0 0 1,0 0-1,0-1 0,0 1 1,0-1-1,0 1 0,0-1 1,0 1-1,1-2 0,4-2 7,0-1 0,0 0-1,-1 0 1,6-7-1,-9 10 8,0-1 0,0 0-1,-1 0 1,1 1-1,-1-1 1,1-1 0,-1 1-1,0 0 1,0 0-1,-1 0 1,1-1 0,-1 1-1,1 0 1,-1 0 0,0-1-1,0 1 1,-1 0-1,1-1 1,-2-3 0,-1-4 91,-1 0 1,0-1 0,-1 2-1,-6-12 1,4 8-1,49 14-1934,-18 0 1493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11.8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88 300 16339,'-5'1'314,"1"1"0,-1 0-1,1 0 1,0 0-1,0 1 1,0-1-1,0 1 1,0 0 0,0 0-1,1 1 1,-1-1-1,1 1 1,0-1-1,0 1 1,1 0-1,-1 0 1,1 0 0,-1 1-1,-1 5 1,1-2-134,0 0-1,1 0 1,0 1 0,0-1 0,1 0 0,0 1 0,0-1 0,1 1 0,0-1-1,2 11 1,-2-18-155,0 1 0,0-1 0,0 1 0,1-1 0,-1 1 0,0-1 0,1 0 0,0 1 0,-1-1 0,1 0 0,0 1 0,-1-1 0,1 0-1,0 0 1,0 0 0,0 0 0,0 0 0,0 0 0,0 0 0,0 0 0,1 0 0,-1 0 0,0 0 0,3 0 0,-2 0 4,1-1 0,-1 0 0,1 1 0,-1-1 0,1 0 0,-1-1 0,1 1 1,-1 0-1,1-1 0,-1 1 0,1-1 0,-1 0 0,3-1 0,6-3 43,-1 0 0,0-1 0,1 0 0,17-15 0,10-15 131,57-68 0,-125 162 31,24-44-210,0-1 0,1 2-1,0-1 1,-4 23 0,9-36-20,0 0 0,0 0 0,0 1 0,0-1 0,0 0 0,0 0 0,0 0 1,0 0-1,0 0 0,1 1 0,-1-1 0,0 0 0,1 0 0,-1 0 0,1 0 0,-1 0 0,1 0 0,-1 0 0,1 0 0,0 0 0,-1 0 0,1-1 0,2 3 0,-2-3 3,1 1 0,0 0 0,0 0 1,-1-1-1,1 1 0,0-1 0,0 0 0,0 1 0,0-1 0,-1 0 0,1 0 0,0 0 0,3-1 0,4 0 22,0-1 1,1-1 0,-1 0-1,15-7 1,-4 2-1,-1-2 0,-1-1-1,0 0 1,0-2 0,-1 1 0,-1-2-1,0-1 1,19-21 0,-30 27-38,-10 11-4,-9 12-12,-13 29 25,26-40 3,0-1-1,-1 1 1,1 0 0,0 0 0,0 0 0,1 0-1,-1 0 1,1 0 0,-1 0 0,1 0-1,0 0 1,0 0 0,0 0 0,1 4-1,0-6 1,0 1-1,-1-1 0,1 0 0,0 0 0,0 0 0,0 0 0,0 0 0,1 0 1,-1 0-1,0 0 0,0 0 0,0 0 0,1 0 0,-1-1 0,1 1 0,-1-1 1,0 1-1,1-1 0,-1 1 0,1-1 0,-1 0 0,1 0 0,-1 0 0,1 0 1,-1 0-1,1 0 0,-1 0 0,1 0 0,-1 0 0,3-2 0,7 1-4,-1-2 0,20-6-1,-14 3-16,0-1 1,28-16-1,-40 21 12,-1 0-1,1 0 1,-1 0 0,1-1 0,-1 0-1,0 0 1,0 0 0,0 0 0,-1 0-1,1 0 1,-1-1 0,1 1 0,-1-1-1,0 0 1,-1 0 0,1 1 0,1-8-1,-2 10 8,-1 1-1,0-1 0,0 0 0,0 0 1,0 1-1,0-1 0,0 0 0,0 0 1,0 1-1,0-1 0,0 0 0,0 0 1,-1 1-1,1-1 0,0 0 0,0 0 0,-1 1 1,1-1-1,-1 0 0,1 1 0,0-1 1,-1 0-1,1 1 0,-1-1 0,1 1 1,-1-1-1,0 1 0,1-1 0,-1 1 1,0-1-1,1 1 0,-1 0 0,0-1 0,1 1 1,-1 0-1,0 0 0,0 0 0,1-1 1,-1 1-1,0 0 0,0 0 0,1 0 1,-1 0-1,0 0 0,0 0 0,1 0 1,-1 0-1,0 1 0,-1-1 0,-2 1-1,0 0-1,0 0 1,-1 1-1,1-1 0,0 1 1,0 0-1,-5 3 1,4-1 2,-1 1 0,1-1 0,-1 1 0,2 1 0,-6 5 0,8-8 0,0-1-1,0 1 1,1-1-1,-1 1 0,1 0 1,-1 0-1,1 0 0,0 0 1,0 0-1,1 0 1,-1 0-1,1 0 0,-1 5 1,1-7-1,0 0 0,1 0 0,-1 0 0,0 0 0,0 0 0,1-1 0,-1 1 0,1 0 0,-1 0 0,1 0 0,-1-1 0,1 1 0,0 0 0,-1-1 0,1 1 0,0 0 0,-1-1-1,1 1 1,0-1 0,0 1 0,0-1 0,-1 1 0,1-1 0,0 0 0,0 0 0,0 1 0,0-1 0,0 0 0,0 0 0,0 0 0,1 0 0,33 0-44,-34-1 44,45-6-46,-21 2-25,28-1 1,-47 6 49,0 0 0,1 0 0,-1 0 0,0 1 0,0 0 0,0 0-1,0 0 1,-1 1 0,12 4 0,-15-5 14,-1 1-1,1-1 1,-1 0-1,1 0 1,-1 0-1,0 1 0,0-1 1,0 0-1,0 1 1,1 0-1,0 2 1,3 1-72,0-17 18,-4 9 37,9-27-499,23-53 0,-29 76 186,0-1 0,1 1 0,0-1 0,0 1 1,0 1-1,1-1 0,0 1 0,0 0 0,0 0 1,1 1-1,0 0 0,8-5 0,-3 3-198,1-1 0,-1-1-1,-1 1 1,1-2 0,-1 0 0,-1 0-1,16-20 1,-17 17 499,0 0 1,-1 0-1,0 0 0,-1-1 1,-1-1-1,0 1 0,4-17 0,-8 12 363,-2 19-312,0 0 0,0 0 1,0 0-1,-1 1 0,1-1 1,0 0-1,0 0 0,0 0 1,0 0-1,-1 1 0,1-1 1,0 0-1,0 0 1,0 0-1,-1 0 0,1 0 1,0 0-1,0 0 0,0 1 1,-1-1-1,1 0 0,0 0 1,0 0-1,-1 0 0,1 0 1,0 0-1,0 0 0,-1 0 1,1 0-1,0 0 0,0 0 1,0-1-1,-1 1 0,1 0 1,0 0-1,0 0 0,-1 0 1,1 0-1,0 0 1,0 0-1,0-1 0,-1 1 1,1 0-1,0 0 0,0 0 1,0 0-1,0-1 0,0 1 1,-1 0-1,1 0 0,0 0 1,0-1-1,0 1 0,0 0 1,0 0-1,0-1 0,0 1 1,0 0-1,0 0 0,0 0 1,0-1-1,0 1 0,0 0 1,0-1-1,-7 9 200,1 1-1,0 0 1,1-1-1,0 2 1,0-1-1,-5 14 1,-17 64 658,21-63-476,-6 48-1,11-62-300,0 0 0,1 0 0,1 1 0,-1-1 0,2 0 0,-1 0 0,6 16 0,-5-22-52,-1 0 0,1-1-1,0 1 1,1-1 0,-1 1-1,1-1 1,-1 0-1,5 4 1,-6-5-48,1-1 0,-1 0 1,1 0-1,-1 1 0,1-1 0,-1 0 0,1 0 0,0-1 0,-1 1 1,1 0-1,0 0 0,0-1 0,0 1 0,-1-1 0,1 0 0,0 1 1,0-1-1,0 0 0,3 0 0,-4 0-3,-1 0 0,0 0 0,0 0 0,1-1 0,-1 1 0,0 0-1,0 0 1,0 0 0,1 0 0,-1 0 0,0 0 0,0 0 0,0 0 0,1 0 0,-1-1 0,0 1 0,0 0 0,0 0 0,0 0-1,1 0 1,-1 0 0,0-1 0,0 1 0,0 0 0,0 0 0,0 0 0,0-1 0,0 1 0,1 0 0,-1 0 0,0 0-1,0-1 1,0 1 0,0 0 0,0 0 0,0-1 0,0 1 0,0 0 0,-6-10-213,-12-5-35,-50-22-1,33 20 952,-36-27-1,70 44-650,0-1 1,0 1-1,0-1 0,0 1 1,1-1-1,-1 0 0,0 1 1,0-1-1,1 0 0,-1 0 1,0 1-1,1-1 0,-1 0 1,1 0-1,-1 0 0,1 0 1,0 0-1,-1 0 0,1 0 0,0 0 1,-1-1-1,2 1-10,-1 1 0,0-1 1,1 0-1,-1 1 0,0-1 0,1 0 0,-1 1 0,1-1 1,-1 1-1,1-1 0,-1 1 0,1-1 0,0 1 0,-1-1 1,1 1-1,0-1 0,-1 1 0,1 0 0,0-1 0,-1 1 1,2 0-1,8-3 164,0 1 0,-1 0 0,15-1 0,-16 2-156,166-8 88,-121 7-320,-11-2 103,-7-10-36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12.4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47 16684,'1'-2'236,"1"1"0,-1 0 0,0-1 0,0 0 1,-1 1-1,1-1 0,0 0 0,0 1 0,-1-1 1,1 0-1,-1 0 0,0 0 0,1 0 1,-1 1-1,0-5 0,0 5-147,-1 0 0,1 1-1,-1-1 1,1 0 0,0 0 0,-1 0 0,0 1 0,1-1-1,-1 0 1,1 0 0,-1 1 0,0-1 0,0 1 0,1-1-1,-1 0 1,0 1 0,0-1 0,0 1 0,1 0 0,-1-1-1,0 1 1,0 0 0,0 0 0,0-1 0,0 1 0,0 0-1,0 0 1,0 0 0,0 0 0,0 0 0,0 0 0,-1 1-1,-7-1 90,0 2 1,0-1-1,0 1 0,0 1 0,0-1 0,0 1 0,1 1 0,-1 0 1,1 0-1,-10 7 0,-3 3-156,0 2-1,-27 24 1,48-39-22,-5 3 4,0 1-1,0 0 1,0 1-1,-4 7 1,8-12-3,0-1-1,1 1 1,-1 0 0,1 0 0,-1 0 0,1-1 0,0 1 0,-1 0 0,1 0 0,0 0 0,0 0 0,0 0-1,0 0 1,-1 0 0,1 0 0,0-1 0,0 1 0,1 0 0,-1 0 0,0 0 0,0 0 0,0 0-1,1 0 1,-1 0 0,0 0 0,1-1 0,-1 1 0,1 0 0,-1 0 0,1-1 0,-1 1 0,1 0 0,0 0-1,-1-1 1,1 1 0,0-1 0,-1 1 0,1 0 0,0-1 0,0 0 0,1 1 0,14 6 1,1-1 0,0 0 1,0-2-1,31 5 0,-4-1 4,-23-4-5,-8-2 0,1 1-1,-1 0 0,0 1 1,0 1-1,-1 0 1,23 12-1,-34-17 2,0 1-1,0-1 1,0 0-1,0 1 1,0-1-1,-1 1 1,1 0 0,0-1-1,0 1 1,-1 0-1,1-1 1,-1 1-1,1 0 1,0 0-1,-1-1 1,1 1 0,-1 0-1,0 0 1,1 0-1,-1 0 1,0 0-1,1 0 1,-1 0-1,0 0 1,0-1-1,0 1 1,0 0 0,0 0-1,0 0 1,0 0-1,0 0 1,0 0-1,0 0 1,-1 0-1,1 0 1,0 0 0,-1 0-1,1 0 1,-1 0-1,1-1 1,-1 1-1,1 0 1,-1 0-1,1-1 1,-1 1 0,0 0-1,1 0 1,-1-1-1,-1 2 1,-5 2 17,1 0 1,-1 0-1,0 0 1,-13 5 0,18-8-17,-16 5 55,-1 1 1,1-2 0,-24 4-1,33-7-117,0-1-1,0-1 1,0 1-1,0-1 0,0-1 1,0 0-1,0 0 1,1 0-1,-12-4 0,18 4-12,0 0-1,0 0 0,1 0 0,-1 0 0,0 0 0,0 0 0,1 0 0,-1-1 1,1 1-1,-1-1 0,1 1 0,0-1 0,-1 1 0,1-1 0,0 0 1,0 0-1,0 1 0,0-1 0,0 0 0,1 0 0,-1 0 0,1 0 0,-1 0 1,1 0-1,0 0 0,-1 0 0,1 0 0,0 0 0,0 0 0,1-1 1,-1 1-1,0 0 0,1 0 0,-1 0 0,2-2 0,6-16-564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13.8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19964,'-11'148'3290,"2"-52"-2293,2 143 336,7-235-1302,0-1-8,0 0 1,-1 0 0,1 0 0,0 1 0,1-1 0,-1 0 0,1 0-1,-1 0 1,1-1 0,0 1 0,0 0 0,0 0 0,0 0 0,1-1-1,1 5 1,-2-7-19,-1 0-1,0 0 1,0 0 0,1 0-1,-1 0 1,0 0-1,1 0 1,-1 0 0,0 0-1,1 0 1,-1 0-1,0 0 1,0-1-1,1 1 1,-1 0 0,0 0-1,1 0 1,-1 0-1,0 0 1,0 0 0,1-1-1,-1 1 1,0 0-1,0 0 1,0 0 0,1-1-1,-1 1 1,0 0-1,0 0 1,0-1-1,0 1 1,1 0 0,-1-1-1,0 1 1,0 0-1,0 0 1,0-1 0,0 1-1,0 0 1,0-1-1,0 1 1,0 0-1,0-1 1,0 1 0,4-17 84,-2 1-13,-1 0 0,0-19 0,-1 29-66,-1 0 0,1 0-1,-1 0 1,0 0 0,-1 0-1,0 0 1,1 0-1,-7-10 1,8 15-10,0 1 1,0-1-1,0 1 1,0 0-1,0-1 1,-1 1-1,1 0 0,0-1 1,0 1-1,-1 0 1,1-1-1,0 1 1,-1 0-1,1-1 0,0 1 1,-1 0-1,1 0 1,0 0-1,-1-1 1,1 1-1,0 0 0,-1 0 1,1 0-1,-1 0 1,1 0-1,0 0 1,-1-1-1,1 1 0,-1 0 1,1 0-1,0 0 1,-1 0-1,1 1 0,-1-1 1,0 0-1,1 0 0,-1 1 0,1-1 0,0 1 0,-1-1 0,1 1 0,0-1 1,-1 1-1,1-1 0,0 1 0,-1-1 0,1 1 0,0 0 0,0-1 0,0 1 0,0-1 0,0 1 0,0-1 0,0 1 0,0 0 0,0-1 0,0 1 0,0-1 0,0 2 0,1 1-4,-1-1 1,1 1-1,0 0 0,-1-1 0,1 1 1,1-1-1,-1 1 0,0-1 0,1 0 1,-1 0-1,1 1 0,-1-1 0,1 0 0,0 0 1,0-1-1,0 1 0,0 0 0,3 1 1,-2-1-3,1 0 1,0-1-1,0 1 1,0-1-1,0 0 1,1 0-1,-1 0 0,0 0 1,0-1-1,8 0 1,-4 0 0,0 0 0,-1-1 1,1-1-1,0 1 0,0-1 1,-1-1-1,1 1 0,-1-1 0,1 0 1,-1-1-1,0 0 0,7-5 1,-8 4 4,-1-1 0,1 0 0,-1 0 0,1 0 1,-2 0-1,1-1 0,-1 0 0,0 0 0,3-8 1,-4 9 0,-1 1 0,-1 0 0,1-1 0,-1 1 0,0-1 0,0 0 0,-1 1 0,1-1 0,-1 0 1,0 1-1,-1-1 0,0 0 0,-2-9 0,3 14-1,0 0 1,0 0-1,-1 0 0,1 1 0,0-1 1,0 0-1,-1 0 0,1 0 1,-1 0-1,1 1 0,-1-1 0,1 0 1,-1 1-1,1-1 0,-1 0 1,0 1-1,1-1 0,-1 1 0,0-1 1,1 0-1,-1 1 0,0 0 1,0-1-1,0 1 0,-1-1 1,1 1-1,0 0 0,0 1 0,0-1 1,-1 0-1,1 0 0,0 1 1,0-1-1,0 1 0,0-1 1,0 1-1,0 0 0,0-1 1,0 1-1,0 0 0,0-1 1,-1 3-1,-3 2 2,0 1-1,1 0 1,-1 1 0,-6 12-1,-1 7 4,-10 30 0,18-45-3,1 0 1,0 0 0,1 0-1,1 0 1,-1 21 0,1-30-4,1-1 1,1 1 0,-1 0-1,0-1 1,0 1-1,0 0 1,1-1 0,-1 1-1,1 0 1,0-1 0,-1 1-1,1-1 1,0 1-1,0-1 1,0 1 0,0-1-1,0 0 1,0 0 0,0 1-1,0-1 1,1 0 0,-1 0-1,0 0 1,1 0-1,-1 0 1,1-1 0,-1 1-1,1 0 1,-1-1 0,1 1-1,-1-1 1,1 1-1,0-1 1,-1 0 0,1 1-1,0-1 1,-1 0 0,1 0-1,0-1 1,-1 1 0,1 0-1,3-1 1,5-1-12,-1 0-1,1-1 1,-1 0 0,1-1 0,16-8-1,-9 2-10,0-1-1,-1-1 0,0 0 0,-1-1 1,0 0-1,-1-2 0,-1 1 0,0-2 1,17-27-1,-28 38 50,-6 6-13,-4 7 4,-1 2 1,1 1 0,0 1-1,0-1 1,1 1 0,1 0 0,0 1-1,1 0 1,-7 23 0,12-35-17,-1 0-1,1 0 1,0 0-1,0 0 1,0 0-1,0 0 1,0 0 0,0 0-1,0 0 1,0 0-1,0 0 1,1 0 0,-1-1-1,0 1 1,0 0-1,1 0 1,-1 0-1,1 0 1,-1 0 0,1 0-1,-1-1 1,1 1-1,0 0 1,-1 0-1,1-1 1,0 1 0,-1-1-1,2 2 1,1-1-1,-1-1-1,0 1 1,0 0 0,0-1 0,1 0 0,-1 1-1,0-1 1,0 0 0,1 0 0,-1 0 0,4-1-1,5-1-8,0-1-1,-1 0 1,20-9-1,-12 4 2,-1-1 0,0-1 0,-1 0 0,-1-2 1,1 1-1,-2-2 0,0 0 0,0-1 0,-1 0 0,-1-1 0,15-22 0,-20 18 54,-16 24 21,-19 24 22,19-17-70,-1 0 1,2 1-1,-1 0 1,2 1-1,0 0 1,1 0 0,0 0-1,-6 25 1,12-38-17,-1 1 1,1 0 0,0-1-1,-1 1 1,1 0 0,0-1-1,0 1 1,0 0 0,0 0-1,1-1 1,-1 1 0,0 0-1,1-1 1,-1 1 0,1 0 0,0-1-1,-1 1 1,1-1 0,0 1-1,0-1 1,0 1 0,0-1-1,0 1 1,1-1 0,-1 0-1,0 0 1,0 0 0,1 0-1,-1 0 1,1 0 0,-1 0-1,1 0 1,-1 0 0,1-1-1,0 1 1,-1-1 0,1 1-1,0-1 1,-1 0 0,1 1-1,0-1 1,2 0 0,8 0 10,0 0 1,1-1 0,-1 0-1,21-4 1,-27 3-10,37-5 6,-14 3 19,0-2 0,51-17 0,-74 20-25,0 0-1,0-1 1,-1 0-1,0 0 1,0 0-1,0-1 1,0 0-1,0 0 1,-1 0-1,0 0 1,0-1-1,-1 1 1,1-1-1,-1 0 1,3-10-1,2-3-4,-1-1 0,-1 0 0,5-34 0,-10 47-6,0 0 1,0 1-1,-1-1 0,0 0 1,-1-9-1,1 15 5,0 0-1,0 0 1,-1 0 0,1 0-1,0 0 1,0 0 0,-1 0-1,1 0 1,-1 0 0,1 0-1,-1 1 1,1-1 0,-1 0 0,0 0-1,1 0 1,-1 1 0,0-1-1,1 0 1,-1 1 0,0-1-1,0 1 1,0-1 0,0 1-1,0-1 1,0 1 0,0-1-1,0 1 1,1 0 0,-1 0-1,0-1 1,0 1 0,0 0-1,-1 0 1,1 0 0,0 0 0,0 0-1,0 0 1,0 1 0,0-1-1,0 0 1,1 0 0,-1 1-1,0-1 1,0 0 0,-1 2-1,-6 1-3,1 1-1,-1 0 0,1 0 1,0 1-1,1 0 0,-1 0 0,1 1 1,0-1-1,0 2 0,0-1 0,-7 13 1,9-15 4,1 0 1,0 1-1,1-1 1,-1 1-1,1-1 0,0 1 1,0 0-1,1 0 1,-1 0-1,1 0 1,0 0-1,1 0 1,-1 1-1,1-1 1,0 0-1,0 0 1,0 0-1,1 0 0,0 1 1,1 4-1,0-6-2,0-1 0,-1 0 0,1 0 0,1 0 0,-1 0 0,0 0 0,1 0 0,-1 0 0,1-1-1,0 1 1,0-1 0,0 0 0,0 0 0,0 0 0,1 0 0,-1 0 0,0-1 0,7 3 0,5-1-15,-1 0 1,0-1 0,25 1 0,-25-2-4,1 0 1,16 4-1,-29-4 19,-1-1 0,1 1 0,-1-1 0,0 1 0,1-1 0,-1 1 0,0 0 0,0 0 0,1-1 0,-1 1 0,0 0 0,0 0 0,0 0 0,0 0 0,0 1 0,0-1 0,1 2 0,-2-3 2,0 1 0,0 0 0,0-1 0,0 1 1,0 0-1,0-1 0,1 1 0,-2 0 0,1-1 1,0 1-1,0 0 0,0-1 0,0 1 1,0-1-1,0 1 0,-1 0 0,1-1 0,0 1 1,-1-1-1,1 1 0,0 0 0,-1-1 0,1 1 1,-1-1-1,1 1 0,-1-1 0,1 0 0,-1 1 1,1-1-1,-1 1 0,1-1 0,-1 0 1,1 0-1,-1 1 0,0-1 0,1 0 0,-1 0 1,0 1-1,0-1 0,1 0 0,-1 0 1,1 0-1,-1 1 0,1-1 1,0 0-1,-1 0 0,1 0 0,-1 0 1,1 0-1,-1 0 0,1 0 1,-1 0-1,1 0 0,0 0 1,-1 0-1,1 0 0,-1 0 0,1 0 1,-1 0-1,1 0 0,-1 0 1,1-1-1,0 1 0,-1 0 1,1 0-1,-1 0 0,1-1 1,0 1-1,-1-1 0,-3-14 10,9-21 4,-4 34-14,16-61 261,41-94-1,-54 146-174,-3 10-67,-1 0-1,0 0 1,0 0 0,1 1-1,-1-1 1,0 0 0,1 0-1,-1 0 1,1 1 0,-1-1-1,1 0 1,-1 0 0,1 1-1,0-1 1,-1 1 0,1-1-1,0 0 1,-1 1-1,1-1 1,0 1 0,0 0-1,-1-1 1,3 0 0,-2 2 21,1-1 1,-1 0-1,0 1 0,0-1 1,1 0-1,-1 1 1,0 0-1,0-1 1,1 1-1,-1 0 1,2 1-1,14 8 81,-8-8-103,0 1 0,0-1 0,0-1 0,0 0 0,1 0 0,-1-1 0,0 0 1,0-1-1,0 0 0,0 0 0,0-1 0,0 0 0,0 0 0,0-1 0,0 0 0,-1-1 0,0 0 1,0 0-1,0-1 0,13-10 0,8-7 7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51.3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1 164 15235,'122'-50'783,"-105"45"-818,1-1 1,0 2-1,-1 0 1,1 1-1,1 1 0,25 1 1,112 12-41,-56-2 81,286-4 21,-21-1-6,162 31 82,4 0 45,-38-44 234,-2-44-304,43-2-298,-424 47 209,659-38-168,1 47 46,-185 35 194,153 7 99,2-32-66,-299-26-96,261-2-103,642 26-31,-1078-5 131,853-9-198,251-21-205,444 79 376,-65-23 319,-380-73-526,971-54-98,-1447 104 360,0 26-7,-593-15 306,-270-20-320,-18-1-20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4:58.7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0 268 11074,'54'-1'1216,"91"-15"1,50-23-1058,-111 20-329,0 3 1,123-5-1,145 40 236,-138-2 43,645 33 67,-182-27-113,2-31 52,-56 1 167,2597-57 313,-1645-29-545,-1320 75-75,918-26 17,-755 35-2,-157-1-8,299-1 371,-473 15 396,152 27 1,-229-29-737,-3-1-35,0 1 0,0-1 0,0 0 1,0-1-1,0 1 0,0-1 0,8-1 0,-14 0 20,-1 1 0,1 0 0,-1 0 0,1-1 0,-1 1 0,1 0 0,-1-1-1,1 1 1,-1 0 0,1-1 0,-1 1 0,0-1 0,1 1 0,-1-1 0,0 1 0,1-1 0,-1 1 0,0-1 0,1 1 0,-1-1-1,0 1 1,0-1 0,0 1 0,0-2 0,3-19-81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05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3 340 13547,'0'1'29,"0"-1"1,-1 0 0,1 1-1,0-1 1,0 0-1,-1 1 1,1-1 0,0 0-1,0 1 1,0-1-1,0 0 1,0 1 0,0-1-1,-1 1 1,1-1-1,0 0 1,0 1 0,0-1-1,0 1 1,0-1-1,1 0 1,-1 1 0,0-1-1,0 1 1,0-1-1,0 0 1,0 1 0,0-1-1,1 0 1,-1 1-1,0 0 1,14-9-69,-8 4 102,39-30 176,-32 24-179,0-1 0,22-11 0,13-4-44,1 2 1,1 2 0,2 2-1,0 3 1,97-20 0,-105 33-11,0 2 0,74 6 0,-23-1-3,390-26-10,-173 2 17,115 6 7,243-11 20,-4-1 33,-477 29-28,285 38 0,-332-19-5,0-6 0,162-4 1,477-84 25,-773 72-62,272-21 130,-233 23-6,0 1-1,0 2 1,90 21-1,-114-20-19,-12-3 173,-1 1 0,0 0 0,14 5-1,-23-7-398,-8-10-151,0 3 245,-9-20-87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08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69 258 13931,'-12'-2'353,"6"1"-261,0 0-1,-1 0 1,1 1 0,0 0 0,0 0 0,0 0 0,-8 2 0,31 5 155,37 1-307,0-2 0,0-2 0,79-5 1,167-28-355,-170 13 348,455-62 189,255-22 98,15 72 66,-554 23-119,46-6-25,388-1 7,-408 43 37,-6 26 659,-230-40-333,-21-2 429,-69-15-904,-1 0 0,0 0 0,0 0-1,1 0 1,-1 0 0,0 0 0,0 0 0,1 0 0,-1 0 0,0 0 0,1 0 0,-1 0 0,0 0 0,1 0 0,-1 0 0,0 0 0,0 0 0,1 0 0,-1 0 0,0 0 0,0 0 0,1 0 0,-1-1 0,0 1 0,0 0 0,1 0 0,-1 0 0,0-1 0,0 1 0,0 0 0,1 0 0,-1 0 0,0-1 0,0 1 0,0 0 0,0-1 0,1 1 0,-1 0 0,0 0 0,0-1 0,0 1 0,0 0 0,0-1 0,0 1 0,0 0 0,0 0 0,0-1 0,-10-16 188,-24-11 170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16.5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13699,'19'0'3561,"71"-5"-2249,182-9-720,-123 9-575,1016-2 118,-828 11-74,823 35-77,-540-13 25,-1-26 28,325-19-48,-331 4 3,-528 14 10,1155-25 114,-935 17-122,916-6-50,-538 36 52,396 5 3,-101-10 53,-768-11-46,1671 36-106,89-27 86,-455-12 35,-790-21-13,-214-4-19,111-8 2,-339 4 46,251-13 6,-18 46-19,-217 3-29,220 11 54,-485-20 0,-22 0-4,0 0-1,0 1 0,19 4 1,-30-5-31,-1 0 0,0 0 0,0 0 0,0 0 1,0 0-1,0 0 0,0 0 0,0 0 0,1 0 0,-1 0 0,0 0 0,0 0 1,0 0-1,0 0 0,0 0 0,0 0 0,0 0 0,0 0 0,0 0 1,1 0-1,-1 0 0,0 0 0,0 0 0,0 0 0,0 1 0,0-1 0,0 0 1,0 0-1,0 0 0,0 0 0,0 0 0,0 0 0,0 0 0,0 0 0,0 1 1,0-1-1,0 0 0,0 0 0,0 0 0,0 0 0,0 0 0,0 0 1,0 0-1,0 1 0,0-1 0,0 0 0,0 0 0,0 0 0,0 0 0,0 0 1,0 0-1,0 0 0,0 1 0,-8 4 616,-11 5-92,18-9-557,-16 6 321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24.3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4908 196 12427,'-51'-7'702,"-78"-22"1,75 15-614,-61-7 0,-370 5 342,353 17-181,-202 1 448,-163 0-471,-1-25-586,353 10 399,-839-55 410,839 64-497,-282 29 0,355-15 96,0 4 0,0 3 0,2 3 0,0 3 0,-119 57 0,164-66-10,0 0-1,0 2 0,2 0 1,0 2-1,1 0 0,1 2 1,0 0-1,2 2 0,0 0 1,2 1-1,-27 46 1,32-49-31,-2 3-4,1 1 1,2 0 0,-12 33 0,21-51-5,0 1 0,0 0 0,1-1 0,0 1 0,0 0 0,1 0 0,-1 0 0,2 0 0,-1 0 0,1 0-1,0-1 1,0 1 0,1 0 0,0 0 0,0-1 0,1 1 0,6 11 0,2-1 4,1-1 0,1 0 0,1-1 1,0 0-1,1-1 0,1 0 0,27 18 0,-15-14 14,1-2 0,1 0 0,60 22 1,-11-14-6,1-2 0,110 13 0,168 3-22,-342-36 9,492 31 19,32 3 4,167 34-19,-390-37-2,-50-10 7,0-12-1,424-35 1,-388-22 13,-263 37-21,-1-2 0,0-1 0,-1-3 1,-1-1-1,53-30 0,-78 39 18,-1-1-1,0 0 1,0 0 0,-1-1-1,0-1 1,-1 0 0,0 0-1,0-1 1,7-12 0,-12 16 19,0-1 0,0 0 1,-1 0-1,0-1 0,0 1 0,-1 0 1,0-1-1,-1 1 0,0-1 0,0 0 1,-1 0-1,0 1 0,0-1 0,-1 0 1,-2-9-1,-2 1 47,0-1 1,-1 1-1,-1 0 0,-1 0 1,0 1-1,-1 0 1,-1 0-1,-13-16 1,-15-15 51,-49-47 1,-114-93-182,156 151 2,-1 2-1,-92-50 1,61 47-54,-1 4 0,-1 3 0,-1 4 0,-2 4 0,-87-13 0,25 14 57,-1 7 0,-168 5 0,85 18-43,-22 10-4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6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13 15779,'-24'186'4629,"12"-109"-3259,-2 87 0,14-160-1309,-1 0 0,1 0 1,1 0-1,-1 0 0,1 0 0,-1 0 1,1 0-1,1 0 0,-1 0 1,0-1-1,1 1 0,3 6 1,-4-9-37,0 0 1,-1 0 0,1-1-1,0 1 1,0 0 0,0 0-1,0 0 1,1-1 0,-1 1-1,0-1 1,0 1 0,0-1-1,0 1 1,1-1 0,-1 0-1,2 1 1,0-1 7,-1 0-1,1 0 1,-1 0-1,1-1 1,-1 1-1,1-1 1,-1 1-1,1-1 1,-1 0-1,5-2 1,6-4 70,1-1 1,-1-1 0,-1 0-1,1-1 1,10-11 0,57-63 350,-58 60-334,56-67 191,84-125 1,-153 199-670,-9 17 347,0 0 0,0 0 1,0 0-1,0 0 0,0 0 0,0-1 0,0 1 0,0 0 0,1 0 0,-1 0 0,0 0 0,0 0 0,0 0 0,0-1 1,0 1-1,0 0 0,0 0 0,0 0 0,0 0 0,0 0 0,0-1 0,0 1 0,0 0 0,-1 0 0,1 0 0,0 0 1,0 0-1,0 0 0,0-1 0,0 1 0,0 0 0,0 0 0,0 0 0,0 0 0,0 0 0,0 0 0,-1 0 0,1 0 1,0 0-1,0-1 0,0 1 0,0 0 0,0 0 0,0 0 0,-1 0 0,1 0 0,0 0 0,-24 10-437,18-7 607,-25 14-387,-6 2-78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29.6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1873 438 10578,'-9'-28'658,"-2"1"-1,-1 0 1,-1 1 0,-24-34-1,29 49-501,0 1 0,0 0 0,-1 1-1,0 0 1,0 0 0,-1 1 0,0 0 0,-1 1-1,0 0 1,0 1 0,0 0 0,-20-7-1,12 8-88,1 1-1,-1 0 0,-1 2 0,1 0 0,0 1 1,-35 2-1,-119 24 120,128-17-138,-79 13 69,-317 65-7,392-72-107,1 2 1,0 3-1,2 1 1,0 2 0,1 2-1,2 2 1,1 3-1,1 0 1,1 3-1,2 1 1,1 2 0,-50 62-1,76-83-6,0 1 0,1 0 0,1 0 0,0 1-1,1 0 1,-9 30 0,14-38 3,2-1 1,-1 1-1,1 0 0,0 0 1,1-1-1,0 1 0,0 0 1,1 0-1,0 0 0,0 0 1,1-1-1,0 1 1,0 0-1,1-1 0,-1 0 1,2 1-1,5 9 0,2-1 5,1 0-1,1-1 0,0 0 1,1-1-1,0-1 0,1 0 1,1-1-1,21 14 0,11 2 3,86 37 1,-59-35 26,151 38 1,85-4 159,-302-63-187,383 64 202,3-17 0,564-5 0,308-99-151,-472 12-49,250 30-19,-478 12 71,-102-17 164,176 2 48,-494 21-257,187 4 39,1-30-23,-163-2-26,466-43 45,4 29 43,-313 15-84,-202 20 32,1 6-1,209 31 0,-239-25-28,129-5-1,-17-1-29,24 8 39,205 13-28,-101-15-24,-5-2 60,-219-3-30,0-5 0,145-21 0,-85-4 52,21-2-146,-169 24 81,-1-2 1,0 0 0,-1-2 0,33-15 0,-35 15-6,-12 4 5,25-11-67,-33 14 62,0 1 0,-1-1 0,1 0 1,0 0-1,-1-1 0,1 1 0,-1 0 0,1 0 1,-1-1-1,0 1 0,1-1 0,-1 1 1,0-1-1,2-3 0,-3 4 5,0 0 0,0 0 0,0 0-1,-1-1 1,1 1 0,0 0 0,0 0 0,-1 0 0,1 0 0,0 0-1,-1 0 1,1 0 0,-1 0 0,0 0 0,1 0 0,-1 0 0,0 0-1,-1-1 1,-18-19-39,14 16 46,-7-7 6,-1 1 1,0 0 0,0 1-1,-1 1 1,0 0-1,-1 1 1,0 1 0,-24-8-1,-18-2-48,-66-10-1,95 21 21,-318-51-329,-176-41 242,447 75 131,-109-48 0,-66-50 4,-32-13-23,126 73 10,-3 6 0,-238-47 0,-345-10 13,101 63 1,-4 21-27,526 24 5,-782-23-69,-1 39 4,224 25 46,-327 14-19,513-30 34,-1400 36-25,1841-57 33,-655 14 9,484 0-60,-256 50 0,212-9 60,137-24-25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59.6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369 111 14107,'0'-4'165,"1"0"1,-1 0-1,0 0 0,0 0 1,0 0-1,-1 0 1,1 1-1,-1-1 0,0 0 1,0 0-1,0 0 0,-1 1 1,0-1-1,1 0 1,-1 1-1,0 0 0,0-1 1,-1 1-1,1 0 0,-1 0 1,0 0-1,0 1 0,0-1 1,0 0-1,0 1 1,0 0-1,-1 0 0,1 0 1,-1 0-1,1 1 0,-8-3 1,2 2-35,1 0 1,-1 0-1,0 1 1,0 0 0,0 1-1,0 0 1,1 0-1,-1 1 1,0 0-1,0 1 1,0 0-1,1 0 1,-1 1 0,-7 4-1,8-4-85,0 0 0,1 1-1,-1-1 1,1 2 0,0-1 0,1 1 0,-1 0-1,1 1 1,0 0 0,0 0 0,1 0 0,0 0-1,0 1 1,0 0 0,-4 8 0,8-12-39,0 0 0,0 0 0,0 0 0,1 0 0,-1 0 0,1 0 0,-1 0-1,1 0 1,0 1 0,0-1 0,1 0 0,-1 0 0,1 0 0,-1 0 0,1 0 0,0 0 0,0 0 0,0 0 0,0 0 0,1 0 0,-1-1 0,1 1 0,0 0 0,0-1 0,0 0 0,0 1 0,2 1 0,8 7-16,0-1 0,1 0 0,0-1 1,17 9-1,-3-2 40,-20-11-31,3 1 3,0 1 1,-1 0-1,1 0 0,8 11 0,-17-17 0,1 0-1,-1 0 0,0 1 1,0-1-1,1 1 1,-1-1-1,0 1 0,0 0 1,-1-1-1,1 1 0,0 0 1,-1-1-1,1 1 0,-1 0 1,1 0-1,-1 0 1,0 0-1,1-1 0,-1 1 1,0 0-1,-1 0 0,1 0 1,0 0-1,0 0 0,-1-1 1,1 1-1,-1 0 1,0 0-1,1 0 0,-1-1 1,0 1-1,0-1 0,0 1 1,-1 1-1,-8 6 19,-1 0-1,1-1 1,-2 0-1,1-1 1,-1 0-1,0-1 1,-24 9 0,1 0 33,17-5-64,12-6-42,0-1 1,-1 1-1,0-1 0,1 0 0,-1-1 0,0 0 0,0 0 0,-1 0 1,-11 0-1,19-2 30,0 0 1,-1 0 0,1 0 0,0 0 0,-1 0-1,1 0 1,0 0 0,-1 0 0,1 0-1,0 0 1,0-1 0,-1 1 0,1 0 0,0 0-1,0 0 1,-1-1 0,1 1 0,0 0-1,0 0 1,0 0 0,0-1 0,-1 1 0,1 0-1,0-1 1,0 1 0,0 0 0,0 0-1,0-1 1,0 1 0,0 0 0,-1-1 0,1 1-1,4-14-196,10-10 35,7-6-148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00.4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17636,'-17'35'1686,"5"-12"-1024,2 1-1,0 0 0,-11 44 0,15-37-433,1-1 0,2 1 0,0-1-1,3 1 1,0 0 0,2 0 0,1 0-1,12 51 1,-12-67 40,-6-17 182,-8-24 50,-7-48-108,11 40-358,-16-43 0,18 67-31,4 12 2,4 18 1,1-11-1,0 0 0,0 0-1,1 0 1,0-1 0,0 1-1,1-1 1,0-1 0,1 1-1,13 11 1,-17-16-2,0 0 0,-1-1 0,1 0 0,0 0 0,1 0 0,-1 0-1,0 0 1,0-1 0,1 1 0,-1-1 0,1 0 0,-1 0 0,1 0 0,0-1 0,-1 1 0,1-1 0,0 0 0,-1 0 0,1 0 0,0 0 0,-1-1 0,1 1 0,0-1 0,-1 0-1,1 0 1,-1-1 0,1 1 0,-1-1 0,4-2 0,-3 1 23,0 0 0,-1 0 0,1-1 0,-1 1 1,0-1-1,0 0 0,0 0 0,-1 0 0,1 0 0,-1 0 0,0 0 0,0-1 0,2-7 0,-3 6 5,1 0 0,-1 0 0,0-1 1,-1 1-1,1 0 0,-1-1 0,0 1 0,-1 0 0,-1-12 0,1 17-27,1 0 0,0 0-1,0 0 1,-1 0 0,1 0-1,0 0 1,-1 0 0,1 0-1,-1 0 1,1 0 0,-1 0-1,0 1 1,1-1 0,-1 0-1,0 0 1,0 0 0,1 1-1,-2-2 1,1 2-3,1 0 0,-1 0 1,0 0-1,1 0 0,-1 0 0,1 0 0,-1 0 1,0 0-1,1 0 0,-1 0 0,1 0 0,-1 0 1,1 0-1,-1 1 0,0-1 0,1 0 0,-1 0 0,1 1 1,-1-1-1,1 0 0,-1 1 0,1-1 0,-1 1 1,-2 1-2,1 1 0,0-1 0,0 1 0,0 0 0,0-1 1,0 1-1,0 0 0,1 0 0,-3 6 0,2 0-2,-1 1 0,1 0 0,1-1 0,0 1 0,0 0-1,1 0 1,1 19 0,0-26 5,-1 0 0,1 0 1,-1 0-1,1 0 0,0 0 0,0 0 0,0 0 1,0 0-1,1 0 0,-1-1 0,1 1 0,0 0 1,0-1-1,0 0 0,0 1 0,0-1 0,0 0 1,0 0-1,1 0 0,-1 0 0,1 0 0,0-1 1,0 1-1,-1-1 0,1 0 0,0 0 0,0 0 1,0 0-1,3 0 0,3 0 23,0-1-1,0 0 1,0 0 0,0-1 0,-1 0-1,1-1 1,0 0 0,-1 0 0,1-1-1,-1 0 1,0-1 0,0 1 0,0-2-1,0 1 1,-1-1 0,8-6-1,-4 2 27,1 0-1,-2-1 0,0-1 1,0 1-1,-1-2 1,0 1-1,-1-1 0,0 0 1,7-16-1,-14 26-45,-1 1 0,1 0 1,-1-1-1,1 1 0,-1 0 1,1-1-1,-1 1 0,0-1 0,0 1 1,0 0-1,0-1 0,0 1 1,0-1-1,0 1 0,0-2 0,-1 2-5,1 1 0,0 0 0,0 0-1,0 0 1,0 0 0,0 0 0,0 0-1,0 0 1,0 0 0,-1 0-1,1-1 1,0 1 0,0 0 0,0 0-1,0 0 1,0 0 0,0 0 0,0 0-1,-1 0 1,1 0 0,0 0 0,0 0-1,0 0 1,0 0 0,0 0-1,-1 0 1,1 0 0,0 0 0,0 0-1,0 0 1,0 0 0,0 0 0,0 0-1,-1 1 1,1-1 0,0 0 0,0 0-1,0 0 1,0 0 0,0 0-1,0 0 1,0 0 0,0 0 0,-1 1-1,-7 12 3,6-10 0,1 0-1,0 0 1,0 0 0,0 1-1,0-1 1,1 0 0,-1 1 0,1-1-1,0 1 1,0-1 0,0 1-1,1 3 1,-1-5-2,0-1 0,1 0-1,-1 1 1,1-1 0,-1 0 0,1 1-1,0-1 1,-1 0 0,1 0 0,0 0-1,0 0 1,0 0 0,0 0 0,0 0-1,0 0 1,0 0 0,0 0 0,0 0-1,0-1 1,1 1 0,-1 0 0,0-1-1,0 1 1,1-1 0,-1 1 0,1-1-1,-1 0 1,0 0 0,1 1 0,-1-1-1,0 0 1,3-1 0,3 1 1,1-1 0,-1 0 0,0-1 1,1 1-1,-1-2 0,0 1 0,0-1 0,0 0 1,-1 0-1,1-1 0,-1 0 0,1 0 0,6-7 0,-3 3 6,0-1 0,-1-1 0,0 1 0,0-1 0,-1-1-1,11-19 1,-15 20 1,-6 11-11,-9 17-7,-21 54 1,29-65 5,0 1 1,1 0-1,0 1 0,1-1 0,-1 0 1,2 0-1,-1 13 0,1-20-18,0 0-1,1 1 1,-1-1-1,0 0 0,1 0 1,-1 0-1,0 0 1,1 0-1,-1 0 1,1 0-1,0 0 0,-1 0 1,1 0-1,0 0 1,0 0-1,-1-1 1,1 1-1,0 0 1,0 0-1,0-1 0,0 1 1,0 0-1,0-1 1,0 1-1,0-1 1,0 0-1,0 1 0,0-1 1,1 0-1,-1 0 1,0 1-1,0-1 1,0 0-1,0 0 0,1 0 1,-1-1-1,0 1 1,0 0-1,0 0 1,0 0-1,2-1 0,4-1-349,1 0 1,-1 0-1,1-1 0,10-5 0,1-1-52,-2-1-136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01.1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14 290 14995,'-2'0'225,"1"1"0,0 0 0,0 0-1,0 0 1,0 0 0,0 1 0,0-1 0,0 0-1,0 0 1,1 0 0,-1 1 0,0-1-1,0 2 1,16-9 2858,28-23-675,-18 11-1625,22-24-1,-39 35-675,-1 0 0,-1-1 0,1 0 0,-2 0 0,1 0 0,-1-1 0,6-11 0,-10 9 23,-9 12-23,-12 15-19,17-11-86,-1 0 1,1 1-1,0-1 0,0 1 0,1-1 1,-1 1-1,1 0 0,-2 8 0,4-12-4,-1 0 0,1 1 0,0-1 0,0 0 0,-1 0 0,1 0 0,1 0 0,-1 1-1,0-1 1,0 0 0,1 0 0,-1 0 0,1 0 0,0 0 0,0 0 0,0 0 0,0 0-1,0 0 1,0 0 0,0 0 0,0-1 0,1 1 0,-1-1 0,1 1 0,0-1 0,-1 1-1,3 1 1,9 3-9,0-1-1,1 0 0,-1-1 1,1 0-1,0-1 0,0 0 0,22 0 1,0 2 16,-35-5 2,1 0-1,-1 0 1,0 0-1,0 0 0,0 0 1,0 0-1,1 0 1,-1 0-1,0 0 1,0-1-1,0 1 1,0 0-1,0-1 0,0 1 1,0-1-1,1 0 1,-2 1-1,1-1 1,0 0-1,0 1 1,0-1-1,0 0 0,0 0 1,0 0-1,-1 0 1,1 1-1,0-1 1,-1 0-1,1-1 1,-1 1-1,1 0 0,-1 0 1,0 0-1,1 0 1,-1 0-1,0 0 1,1-2-1,0-6 35,0-1 1,-1 1-1,0 0 0,-1-10 0,0-1 30,-3-49 118,2 40-42,1-36-1,1 64-148,0 0-1,0 0 1,0 0-1,0 0 1,0-1-1,0 1 1,0 0-1,0 0 1,1 0-1,-1 0 1,0 0-1,1 0 1,-1 0-1,1 0 1,-1 0-1,1 0 1,-1 0-1,1 0 1,0 0-1,-1 0 1,1 0-1,0 0 1,0 1-1,0-1 1,0 0-1,0 1 1,0-1-1,0 1 1,0-1-1,0 1 1,0-1-1,0 1 1,0-1-1,0 1 1,0 0-1,0 0 1,0 0-1,2 0 1,3 0-191,0 2 1,0-1 0,0 1-1,0-1 1,0 2 0,6 2-1,11 4-678,-18-7 846,-1-1 0,1 0 0,0 0-1,0 0 1,0 0 0,0-1 0,-1 0-1,1 0 1,0 0 0,0-1-1,0 0 1,0 1 0,-1-2 0,1 1-1,0 0 1,8-5 0,16-13-514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01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15491,'0'2'281,"-1"0"0,1 0 0,-1 0 0,1 1 0,0-1 0,0 0-1,0 0 1,0 0 0,0 0 0,0 0 0,1 3 0,0-1 181,9 145 3887,-15 198-2082,4-338-2240,0-4 59,1-1-1,-1 0 1,1 0-1,0 0 1,0 1-1,1-1 1,0 5 0,0-9-69,-1 1 1,0-1 0,0 1 0,0-1 0,1 0 0,-1 1 0,0-1 0,0 0 0,1 1 0,-1-1-1,0 0 1,1 1 0,-1-1 0,0 0 0,1 1 0,-1-1 0,1 0 0,-1 0 0,0 0 0,1 1-1,-1-1 1,1 0 0,-1 0 0,1 0 0,-1 0 0,1 0 0,1 0 20,0 0 0,0-1 1,0 1-1,-1-1 0,1 1 0,0-1 0,-1 0 1,1 1-1,0-1 0,2-2 0,31-24 276,-1-1 0,59-63-1,-80 78-294,24-26-377,64-86-1,-99 122 132,1-1 1,-1 1 0,0-1-1,0 0 1,-1 0-1,1 0 1,1-6-1,-3 9 136,0 0-1,0 0 1,0 0-1,0 0 1,0 0 0,0 0-1,0 0 1,0 1-1,0-1 1,0 0 0,-1 0-1,1 0 1,0 0-1,-1 0 1,1 0-1,-1 1 1,1-1 0,-1 0-1,1 0 1,-1 1-1,1-1 1,-1 0-1,0 1 1,1-1 0,-1 1-1,0-1 1,0 1-1,1-1 1,-1 1 0,0-1-1,0 1 1,0 0-1,0-1 1,0 1-1,1 0 1,-1 0 0,0 0-1,-2-1 1,-18-1-845,-5 2-225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01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16019,'3'38'2377,"-2"-3"-1329,4-11-376,2 1 1345,4-8-721,1-3-184,1-4-584,4-4-560,-1-3 1033,-2-5-929,-7 1-48,-1-3 8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02.4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74 528 17188,'1'1'143,"-1"-1"0,1 1 0,-1-1 1,1 1-1,-1-1 0,1 1 0,-1-1 0,1 1 1,0-1-1,-1 0 0,1 1 0,0-1 0,-1 0 1,1 1-1,0-1 0,-1 0 0,1 0 1,0 0-1,0 0 0,-1 0 0,1 0 0,0 0 1,0 0-1,-1 0 0,1 0 0,1 0 0,1-1 149,-1 0 0,0 0 0,1 0 0,-1 0 0,0-1 0,0 1 0,1-1 0,1-1 0,2-3 235,0 0-1,0-1 1,10-13-1,-13 14-462,-1 1-1,1-1 1,-1-1-1,0 1 1,0 0 0,-1 0-1,1-1 1,-2 1-1,1-13 1,0 15-60,-1-1 0,0 1 0,-1-1 0,1 0 0,-1 1 1,0-1-1,0 1 0,0-1 0,-1 1 0,0 0 0,0-1 0,0 1 0,0 0 1,-4-5-1,5 8-5,0-1 0,0 1 0,-1 0 0,1 0 0,0 0 0,-1 0 0,1 0 0,-1 0 0,1 0 0,-1 0 0,1 0 0,-1 1 0,0-1 0,1 1 0,-1-1 0,0 1 0,1 0 0,-1 0 0,0-1 0,0 1 0,1 0 0,-4 1 0,2 0-1,0 0 0,-1 0 0,2 0 0,-1 1 0,0-1 0,0 1 1,0 0-1,1 0 0,-1 0 0,1 0 0,-4 4 0,-2 4-6,0 0 0,0 0 0,1 1-1,1 0 1,-7 15 0,9-16 3,0 0-1,0 0 1,2 1-1,-1-1 1,1 1 0,1 0-1,0-1 1,0 17 0,1-24 4,0 1 0,0 0 1,1-1-1,-1 1 1,1-1-1,0 1 0,0 0 1,0-1-1,1 0 1,-1 1-1,1-1 0,0 0 1,-1 0-1,2 0 1,-1 0-1,0 0 0,1 0 1,-1 0-1,1-1 0,0 1 1,-1-1-1,1 0 1,0 0-1,1 0 0,-1 0 1,0-1-1,7 3 1,-4-2 0,-1-1 0,1 0 1,0 0-1,-1-1 1,1 0-1,0 0 0,0 0 1,-1 0-1,1-1 0,0 0 1,-1 0-1,9-3 1,-6 0 3,1 1 1,-1-1 0,0-1 0,-1 0-1,1 0 1,-1 0 0,10-9 0,-6 3 5,-1-1 1,1 0-1,-2 0 1,0-1-1,0-1 1,-1 1-1,-1-1 0,11-27 1,-17 39-7,8-32 21,-8 33-23,-1-1-1,0 1 0,1 0 1,-1 0-1,0-1 1,0 1-1,0 0 0,0-1 1,0 1-1,0 0 1,0-1-1,0 1 0,0 0 1,-1 0-1,1-1 1,-1 1-1,1 0 0,-1 0 1,1-1-1,-1 1 1,-1-1-1,1 2-1,0-1 1,1 1-1,-1 1 0,0-1 1,0 0-1,0 0 1,0 0-1,0 0 0,0 1 1,0-1-1,0 0 0,1 1 1,-1-1-1,0 1 0,0-1 1,0 1-1,1-1 0,-1 1 1,0-1-1,1 1 1,-1 0-1,0-1 0,1 1 1,-1 0-1,1 0 0,-1 0 1,1-1-1,-1 3 0,-15 24 9,15-27-9,-6 15 7,0 0 0,1 1 0,-6 22 0,10-32-1,0 0-1,1 1 1,0-1 0,1 0 0,0 0 0,-1 0 0,2 1-1,-1-1 1,1 0 0,0 0 0,0 0 0,4 9 0,-4-12 1,1 0 1,0-1 0,0 1 0,0 0-1,0-1 1,0 1 0,1-1-1,-1 0 1,1 0 0,-1 0 0,1 0-1,0 0 1,0 0 0,0-1-1,0 0 1,0 1 0,0-1 0,0 0-1,0 0 1,1-1 0,-1 1-1,0-1 1,1 0 0,5 0 0,2 0 7,0 0-1,0-1 1,0-1 0,0 0 0,-1 0 0,15-6 0,-8 1 2,-1 0-1,0-1 1,0-1-1,-1 0 1,0-2-1,22-18 1,-17 10-7,0-1 0,-1-1-1,25-38 1,-3-8-13,-3-1-1,30-77 0,-60 128 4,2-5-2,-4 10-7,0-1-1,-1 1 0,5-19 0,-10 30 8,0 1 0,0-1 0,1 1 0,-1-1 0,0 1 0,0-1 0,0 1 0,0-1 0,0 1 1,0-1-1,0 0 0,0 1 0,0-1 0,0 1 0,0-1 0,0 1 0,0-1 0,0 1 0,0-1 0,-1 1 0,1-1 1,0 1-1,0-1 0,-1 1 0,1-1 0,0 1 0,-1-1 0,1 1 0,0-1 0,-1 1 0,0-1 0,0 1-1,0 0 0,0 1 1,0-1-1,0 0 0,0 0 1,0 0-1,0 1 0,0-1 1,0 0-1,0 1 0,0-1 1,1 1-1,-1-1 0,-1 1 1,-33 28-49,33-28 46,-14 15 6,1 1-1,0 0 0,1 1 1,1 1-1,0 0 1,2 0-1,0 1 0,1 1 1,2 0-1,0 0 0,1 0 1,1 1-1,1 0 0,-5 42 1,10-52 15,0-1 0,1 1 0,0-1 0,1 1 0,0-1 0,1 0 0,0 0 0,1 0 0,0 0 0,7 12 0,-8-18-52,0 0 0,0-1 0,0 1 0,0 0 0,0-1-1,1 0 1,0 0 0,0 0 0,0 0 0,1-1 0,-1 0 0,1 0-1,0 0 1,0 0 0,0-1 0,0 0 0,0 0 0,0 0 0,1 0-1,-1-1 1,1 0 0,8 1 0,-10-2 16,-1-1 1,0 1 0,0-1-1,0 0 1,0 1-1,0-1 1,0-1-1,0 1 1,0 0 0,0-1-1,0 1 1,-1-1-1,1 0 1,0 0-1,-1 0 1,0 0-1,1 0 1,3-6 0,15-24-230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03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 20652,'3'15'2105,"0"-7"-1265,-2-8-312,-1-5 1161,3 1-593,0-2-616,1 2-256,2-2-1200,-2-1 960,-1-6-240,1-3-184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35.1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14 13003,'-5'-12'1627,"1"10"-987,2 8 376,-4 420 2246,40 1-2614,-1-170-238,24 368 617,-56-460-983,6 362 78,-35 354 1345,4-576-1050,27 562 0,9-666-409,9 97 34,-20-284 352,2 13-2190,-3-27 1778,0 0 1,0 0-1,0 0 1,0 0 0,0 0-1,0 0 1,0 0-1,0 0 1,0 0-1,0 0 1,0-1 0,0 1-1,1 0 1,-1 0-1,0 0 1,0 0-1,0 0 1,0 0 0,0 0-1,0 0 1,0 0-1,0 0 1,0 0-1,0 0 1,0 0-1,0 0 1,0 0 0,1 0-1,-1 0 1,0 0-1,0 0 1,0 0-1,0 0 1,0 0 0,0 0-1,0 0 1,0 0-1,0 0 1,0 0-1,0 0 1,1 0 0,-1 0-1,0 0 1,0 0-1,0 0 1,0 0-1,0 0 1,0 0-1,0 0 1,0 1 0,0-1-1,0 0 1,0 0-1,0 0 1,0 0-1,0 0 1,0 0 0,0 0-1,0 0 1,0 0-1,0 0 1,0 0-1,0 0 1,0 1 0,0-1-1,0 0 1,0 0-1,0 0 1,0 0-1,6-16-678,-1-9 61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36.0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30 131 15779,'-19'6'1056,"8"-3"-61,30-5-197,559-37 1276,2 38-1991,-1 0-393,920 5-185,-166-36 795,-1139 13 1,254-20 405,-58 33-595,-239 8-646,-135-4 323,-7 0 895,-14 0-684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6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17252,'17'24'1776,"0"-7"-1112,5 1-256,2-5 745,3-1-121,1-4-712,0-1-408,1-3 192,0 5-136,1-9-112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36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 16948,'0'0'29,"0"0"0,0 0 0,0 0 1,1-1-1,-1 1 0,0 0 1,0 0-1,0 0 0,0 0 0,0 0 1,0 0-1,0 0 0,0 0 1,0 0-1,0 0 0,0 0 0,0 0 1,0 0-1,0-1 0,-1 1 1,1 0-1,0 0 0,0 0 0,0 0 1,0 0-1,0 0 0,0 0 1,0 0-1,0 0 0,0 0 0,0 0 1,0 0-1,0 0 0,0 0 1,0 0-1,0 0 0,0 0 0,0-1 1,0 1-1,0 0 0,-1 0 1,1 0-1,0 0 0,0 0 1,0 0-1,0 0 0,0 0 0,0 0 1,0 0-1,0 0 0,0 0 0,11 0 161,112 43 949,-44-14-1007,-28-13-75,-11-3-16,67 29 0,-104-40-34,1 0 0,-1 0 0,0 0 0,0 0 1,0 0-1,0 1 0,3 3 0,-5-5 5,0 0 0,-1 0 0,1 0 0,-1 0 1,1 0-1,-1 0 0,1 0 0,-1 0 0,0 0 0,0 0 0,1 0 0,-1 0 0,0 0 0,0 0 0,0 0 0,0 0 0,0 0 0,0 0 0,0 0 0,-1 0 0,1 0 0,0 0 0,-1 0 0,1 0 0,0 0 0,-1 0 0,1 0 0,-1 0 0,0 0 0,1 0 0,-2 1 0,-6 7 143,-1-1-1,-1 0 0,1 0 0,-1-1 0,0 0 1,-18 8-1,4 0 111,-34 20 156,-81 52 1249,120-73-2079,0 1 0,1 1-1,1 0 1,-26 31 0,36-34-698,13-18 412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37.2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28 469 11370,'-3'2'702,"1"0"-1,-1 0 1,1 0-1,0 1 0,0-1 1,0 1-1,0-1 1,-3 6-1,5-7-638,-1-1 0,1 1 0,-1 0-1,1-1 1,0 1 0,-1 0 0,1 0 0,0 0 0,-1 0 0,1-1 0,0 1 0,0 0-1,0 0 1,0 0 0,0 0 0,0 0 0,0-1 0,0 1 0,0 0 0,0 0-1,1 0 1,-1 0 0,0-1 0,0 1 0,1 0 0,-1 0 0,1 0 0,-1-1-1,1 1 1,-1 0 0,1-1 0,-1 1 0,1 0 0,-1-1 0,1 1 0,0-1-1,1 2 1,1-1 97,0 0 0,0 0 0,0 0 0,1-1 0,-1 1 0,1-1-1,-1 1 1,0-1 0,1 0 0,-1 0 0,1-1 0,4 0 0,42-12 679,-43 10-715,38-12 75,0-3 0,-2-2 0,0-2 0,-1-1-1,-1-2 1,-1-2 0,-2-2 0,-1-1 0,-1-2-1,-1-2 1,-2-1 0,41-57 0,-71 87-190,6-6 15,-1 0 0,0-1 0,-1 0-1,-1-1 1,0 1 0,7-22 0,-16 54-13,1 0 0,1 0 1,0 0-1,2 0 0,0 0 0,1 0 1,6 25-1,-5-34-12,0 0 0,1-1 0,0 1-1,0-1 1,1 0 0,1 0 0,-1-1 0,1 1 0,1-1 0,0 0 0,0-1 0,1 0-1,0 0 1,15 10 0,-6-7-114,36 17-1,-40-23 82,0 2 0,0 0 0,-1 0 0,1 1 0,14 14 0,-26-22 35,0 0 0,0 1 0,-1-1-1,1 1 1,0-1 0,-1 1 0,1-1-1,0 1 1,-1 0 0,1-1 0,-1 1-1,1 0 1,-1-1 0,1 1-1,-1 0 1,0 0 0,1 0 0,-1-1-1,0 1 1,1 0 0,-1 0 0,0 0-1,0 0 1,0-1 0,0 1 0,0 0-1,0 0 1,0 0 0,0 0 0,0 0-1,-1-1 1,1 1 0,0 0-1,0 0 1,-1 0 0,1-1 0,-1 2-1,-11 10-96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37.9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15955,'-2'2'166,"1"0"0,-1 0 0,1 1 0,0-1 0,0 1 0,0-1 0,1 1 0,-1 0 0,0-1 0,1 1 0,0 0 0,-1-1 0,1 5 0,-1 5 220,-5 32 701,2 0 0,2 83 0,21 91-415,-3-43-353,-8-3 405,-8-172-700,0 1 0,0 0 1,0-1-1,0 1 0,0-1 0,0 1 1,0 0-1,0-1 0,0 1 0,0-1 0,0 1 1,0 0-1,0-1 0,1 1 0,-1-1 1,0 1-1,0-1 0,1 1 0,-1-1 0,0 1 1,1-1-1,-1 1 0,1 0 0,4-16 333,15-99-26,8-204 1,-25 262-378,-1 12 3,6-64-89,-6 93 113,1 1 0,0 0 0,1 0 0,0 0 0,8-15 0,-10 25 17,0 1 0,0-1 1,0 1-1,1 0 0,-1-1 0,1 1 1,0 0-1,0 1 0,0-1 1,1 1-1,-1-1 0,1 1 0,-1 0 1,1 0-1,0 0 0,-1 1 1,1-1-1,0 1 0,0 0 0,0 0 1,0 0-1,0 1 0,1 0 1,-1-1-1,0 1 0,0 1 1,0-1-1,5 1 0,5 2-7,0 0 0,0 0 0,0 1 0,0 1 0,-1 0 1,22 12-1,-29-13 1,0-1 1,0 1-1,-1 0 0,1 1 1,-1-1-1,0 1 1,8 10-1,-11-14 6,-1 1 0,0-1 0,0 1 0,0 0 0,0-1 0,-1 1 0,1 0 0,0 0 0,-1-1 0,1 1 0,-1 0 0,0 0 0,1 0 0,-1 0 0,0 0 0,0 0 0,0 0 0,-1 0 0,1-1 0,0 1 0,-1 0 0,1 0 0,-1 0 0,1 0 0,-1-1-1,0 1 1,0 0 0,0-1 0,0 1 0,0 0 0,0-1 0,0 1 0,-3 1 0,-4 4-1,0-1 0,0 0 0,0 0 0,-1-1 0,0 0 0,0 0 0,-19 6 0,-76 19 1,78-24 3,-126 26-402,136-28 338,22-3-28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38.7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370 1 18244,'-1'1'107,"1"1"0,-1-1-1,1 0 1,-1 1 0,1-1 0,-1 0 0,0 0 0,0 0-1,0 0 1,1 1 0,-1-1 0,0 0 0,0-1 0,-1 1 0,1 0-1,0 0 1,-2 1 0,-2 1 101,-49 42 1463,-81 84 0,113-105-1518,1 1 0,2 1 1,0 1-1,2 1 1,-25 55-1,36-69-531,2 1-1,-4 19 0,12-65-635,-1 1 0,-2-43 0,-1 60 797,0-46-605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39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15067,'5'-3'1569,"6"12"-857,2 8-240,4 7 768,5 4-184,9 0-296,6 4-103,8-3-177,1-2-288,1-6-752,0-5-1729,-15-15 2025,-9-2-304,-15-10-192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0.0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3328 13643,'11'-6'2534,"24"-8"-1860,-12 5-99,6-3 8,-1-2-1,-1-2 0,50-35 0,68-70 538,-89 73-841,922-754 848,-739 618-1232,353-259-250,-191 148 247,286-190 374,336-126 2067,-801 504-1790,-32 18-262,-178 80-205,-12 9-83,0 0 0,1 0 1,-1 0-1,0 0 1,0 0-1,0 0 0,0-1 1,0 1-1,0 0 1,0 0-1,0 0 1,0 0-1,0 0 0,0 0 1,0 0-1,0 0 1,0-1-1,0 1 0,0 0 1,0 0-1,0 0 1,0 0-1,0 0 0,0 0 1,0-1-1,0 1 1,0 0-1,0 0 1,0 0-1,0 0 0,0 0 1,0 0-1,0 0 1,0 0-1,0-1 0,0 1 1,-1 0-1,1 0 1,0 0-1,0 0 0,0 0 1,0 0-1,0 0 1,0 0-1,0 0 1,0 0-1,-1 0 0,-22-3-1175,10 2 575,-27-3-201,24 4 299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0.4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0 16716,'-35'54'5773,"-11"12"-4078,-81 125-2375,108-159 111,1 1-1,2 1 1,-18 51 0,32-77 374,7-15-205,9-11-12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0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16259,'6'28'2426,"15"58"-1150,-7-37-1070,-3 2-1,-2 0 1,3 65-1,-12-110-248,1 2-139,-1 0 0,0 1 0,-3 15 1,3-23 132,-1 0 1,1 0 0,0 0 0,0 0 0,-1 0 0,1-1-1,0 1 1,-1 0 0,1 0 0,-1 0 0,0-1 0,1 1-1,-1 0 1,1-1 0,-1 1 0,0 0 0,1-1 0,-2 2 0,1-2-16,0 0 0,0 0 0,0 0 0,0 0 0,0 0 0,0 0 0,0 0 0,0 0 0,0 0 0,0-1 0,0 1 0,0 0 0,1-1 0,-1 1 0,0 0 0,0-1 0,0 1 0,0-1 0,1 1 0,-1-1 0,0 0 0,-1 0 0,-5-7-208,-1 0 0,1 0 0,-11-15 0,15 19 198,-24-34-571</inkml:trace>
  <inkml:trace contextRef="#ctx0" brushRef="#br0" timeOffset="1">9 122 14795,'-8'-16'1432,"8"10"-743,2 6-217,14 8 776,6 2-144,12 4-352,9 0-87,3-1-585,0-3-329,-6-8 322,-4-4-106,-13-6-151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1.9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 13659,'21'-6'666,"0"1"0,1 1 0,-1 1 1,1 1-1,0 1 0,40 2 0,133 28 687,-138-19-1005,111 20 39,260 40-235,55 9 292,-357-51-115,219 80 1,126 96 82,80 30-235,-317-151-17,374 153 554,-264-65-192,228 99-119,-368-192-370,244 102 105,-284-91-39,-114-59-36,94 42 0,-138-70 16,1 1 0,-1-1-1,1-1 1,-1 1 0,14 1-1,-19-3-58,-1-1 0,1 1-1,-1 0 1,0 0 0,1 0 0,-1-1-1,1 1 1,-1 0 0,0-1-1,1 1 1,-1 0 0,0-1 0,1 1-1,-1 0 1,0-1 0,0 1-1,1 0 1,-1-1 0,0 1 0,0-1-1,0 1 1,1-1 0,-1 1-1,0 0 1,0-1 0,0 1 0,0-1-1,0 1 1,0-1 0,0 1-1,0-1 1,0 1 0,0-1 0,0 1-1,0 0 1,0-1 0,-1 1-1,1-1 1,0 1 0,0-1 0,0 1-1,-1 0 1,1-1 0,-9-20 198,6 17-432,-1-1 0,0 0-1,0 1 1,0 0 0,-1 0 0,1 0 0,-1 1 0,0-1 0,0 1-1,-9-4 1,1 1-349,-1 1-1,0 0 0,-15-3 1,-5 1-294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131 242 14851,'-1'-1'166,"0"1"-1,0 0 1,0 0-1,0-1 1,0 1-1,0 0 0,0-1 1,0 1-1,0-1 1,0 1-1,1-1 1,-1 0-1,0 1 1,0-1-1,1 0 1,-1 1-1,0-1 1,1 0-1,-1 0 1,1 0-1,-1 1 1,1-1-1,-1 0 0,1 0 1,0 0-1,-1 0 1,1 0-1,0 0 1,0 0-1,0 0 1,0 0-1,0 0 1,0 0-1,0 0 1,0 0-1,0 0 1,0 0-1,0 0 1,1-1-1,1-5 224,0 0 1,0 0-1,1 0 0,5-8 0,-3 4-265,-21 43 929,-1 23-777,3-1-1,3 2 0,-7 78 1,5 171-88,12-256-181,-8 196-2,6-173-8,2-41 29,-5 40-1,-4-23-4,5-27 4,1 0 0,-2 37 0,18-102 78,10-39-81,6-24-107,-13-5-203,-4 0 0,-6-158 0,-8 228 268,-1 0-1,-11-43 1,8 54 19,2 1 1,1-1-1,1 0 0,2 0 0,2-34 0,2 44-7,0 1 0,1-1 0,1 1 0,1-1 0,10-22 0,-16 43 8,0 0 1,0 0-1,0 0 0,0 0 0,0 0 0,0 0 0,0 0 0,0 0 0,0 1 0,0-1 1,0 0-1,0 0 0,0 0 0,0 0 0,0 0 0,0 0 0,0 0 0,0 0 0,0 0 1,0 0-1,0 0 0,0 0 0,0 0 0,1 0 0,-1 0 0,0 0 0,0 0 0,0 0 1,0 0-1,0 0 0,0 0 0,0 0 0,0 0 0,0 0 0,0 0 0,0 0 0,0 0 1,0 0-1,0 0 0,0 0 0,1 0 0,-1 0 0,0 0 0,0 0 0,0 0 0,0 0 1,0 0-1,0 0 0,0 0 0,0 0 0,0 0 0,0 0 0,0 0 0,0 0 0,0 0 1,0-1-1,0 1 0,0 0 0,0 0 0,0 0 0,0 0 0,0 0 0,0 0 0,0 0 1,0 0-1,0 0 0,0 0 0,2 8 3,0 11 2,-7 29-6,-1-1 0,-16 59 0,11-60-1,3 0-1,-6 76 1,17 264-361,1-110 83,-4-253 87,1-14 168,0 0-1,-1-1 1,-1 1 0,0 0 0,0 0-1,0-1 1,-1 1 0,0-1 0,-4 10-1,1-41 53,39-305-12,-9 127-14,26-232 6,-39 283 58,10-74-153,-22 213 95,-6 19-7,-7 20-24,-6 23 19,3 1 0,2 0-1,3 1 1,2 1 0,-4 85 0,13 96 90,-4 56-1109,2-275 368,1 0 0,-2-1 0,-7 28 0,7-35-14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7.9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179 325 15675,'-5'-3'526,"0"0"-89,-1 0-1,1 0 1,0 1-1,-1-1 0,-8-1 1,11 4-307,0-1 1,0 1 0,0 0-1,0 1 1,0-1 0,0 0-1,0 1 1,0 0-1,0-1 1,0 1 0,0 0-1,1 1 1,-4 1-1,-1 0-45,1 0 1,1 1-1,-1 0 0,0 0 0,1 1 0,0 0 0,0 0 0,0 0 0,1 0 0,0 1 0,0-1 0,0 1 0,1 0 0,-1 1 0,2-1 0,-1 0 0,1 1 0,0 0 0,0-1 0,0 1 0,0 13 0,2-18-79,0-1-1,0 0 1,0 1-1,0-1 1,0 0-1,0 1 1,1-1-1,-1 0 1,0 1-1,1-1 1,-1 0-1,1 0 1,0 1-1,-1-1 1,1 0-1,0 0 1,0 0-1,-1 0 1,1 0-1,0 0 1,0 0-1,0 0 1,0-1-1,1 1 0,-1 0 1,0 0-1,0-1 1,0 1-1,1-1 1,-1 1-1,0-1 1,0 0-1,1 1 1,-1-1-1,0 0 1,1 0-1,-1 0 1,0 0-1,1 0 1,-1 0-1,0 0 1,2-1-1,3 1 19,0-1-1,0-1 0,0 1 1,0-1-1,0 0 1,0 0-1,-1 0 1,7-4-1,15-12 172,-2 0 0,31-28 0,-44 35-77,-1-1-1,0 0 1,0-1 0,-2 1 0,0-2 0,11-19 0,-17 28-51,-1-1 1,0 0 0,0 0-1,0-1 1,1-8-1,-3 15-64,0 0 0,0 0 0,0 0-1,-1 0 1,1 0 0,0 1 0,0-1-1,0 0 1,0 0 0,0 0 0,0 0-1,0 0 1,0 0 0,0 0 0,0 0-1,0 0 1,0 0 0,-1 0 0,1 0-1,0 0 1,0 0 0,0 0 0,0 0-1,0 0 1,0 0 0,0 0 0,0 0 0,-1 0-1,1 0 1,0 0 0,0 0 0,0 0-1,0 0 1,0 0 0,0 0 0,0 0-1,0 0 1,0 0 0,-1 0 0,1 0-1,0 0 1,0 0 0,0 0 0,0 0-1,0 0 1,0 0 0,0 0 0,0 0-1,0 0 1,0 0 0,0-1 0,0 1-1,-1 0 1,1 0 0,0 0 0,0 0-1,0 0 1,0 0 0,0 0 0,0 0 0,0-1-1,0 1 1,0 0 0,0 0 0,0 0-1,0 0 1,0 0 0,0 0 0,0 0-1,-6 6 40,-4 8-38,0 1-1,2-1 1,0 2-1,0-1 1,2 1-1,0 0 1,1 0-1,0 1 1,1-1-1,-2 23 1,6-37-2,-1 0 0,1 0 1,0 0-1,0 0 0,0 0 1,0 0-1,0 0 0,1 0 1,-1 0-1,1 0 0,-1 0 0,1 0 1,0-1-1,-1 1 0,1 0 1,0 0-1,0 0 0,0-1 1,1 1-1,-1-1 0,0 1 1,1-1-1,-1 1 0,1-1 1,-1 0-1,1 1 0,0-1 0,-1 0 1,1 0-1,0 0 0,0-1 1,0 1-1,-1 0 0,1-1 1,0 1-1,3 0 0,0-1 14,0 0 0,0 0-1,0 0 1,-1-1-1,1 1 1,0-1 0,0 0-1,0-1 1,-1 1 0,1-1-1,0 0 1,-1 0-1,0 0 1,5-4 0,5-4 78,-1 0 0,0-1 1,-1-1-1,0 0 0,17-22 1,-24 28-52,-1 0 1,0-1-1,0 1 1,0-1-1,-1 1 1,0-1 0,-1 0-1,1-1 1,-2 1-1,1 0 1,-1-1-1,0 1 1,0-1 0,0 1-1,-2-9 1,1 16-42,-1 1 0,0-1 1,1 0-1,-1 1 1,1-1-1,-1 1 0,1-1 1,-1 0-1,1 1 1,-1-1-1,1 1 0,-1 0 1,1-1-1,-1 1 1,1-1-1,0 1 0,-1-1 1,1 1-1,0 0 1,-6 11-3,-2 4-4,1 1-1,-8 23 1,14-35-1,0-1 0,0 1 0,0 0 1,0-1-1,1 1 0,0 0 0,0 0 1,0-1-1,0 1 0,1 0 1,0-1-1,0 1 0,0 0 0,3 5 1,-3-8 3,0-1 1,0 1-1,0-1 1,0 0-1,0 1 1,0-1-1,0 0 1,0 0 0,0 0-1,1 0 1,-1 0-1,0 0 1,1 0-1,-1 0 1,1-1-1,-1 1 1,1-1-1,1 1 1,1 0-1,0 0 0,0-1 1,0 1-1,0-1 0,0 0 0,0 0 0,5-1 1,0-1-1,0 0 0,1-1 0,-1 1 0,-1-2 1,15-6-1,-11 2 11,-1-1 0,1 0 0,-2-1 0,1 0 0,-1 0 0,-1-1 0,0-1 0,0 0 0,12-23 0,-14 12-11,-6 17-19,-6 14-19,-14 48-37,18-51 61,0 1 0,0 0 0,0 0 0,0 0 0,1-1 0,0 1 0,0 0 0,1 8 0,0-13 14,-1 0-1,0 0 1,0 0-1,1 0 1,-1 1-1,1-1 1,-1 0-1,1 0 1,-1 0-1,1 0 1,0 0 0,-1 0-1,1 0 1,0 0-1,0 0 1,0 0-1,0-1 1,0 1-1,0 0 1,0-1 0,0 1-1,0 0 1,0-1-1,0 1 1,0-1-1,0 0 1,0 1-1,1-1 1,-1 0 0,0 0-1,0 1 1,0-1-1,1 0 1,-1 0-1,0-1 1,0 1-1,1 0 1,1-1-1,4-1-4,0 0-1,0-1 0,0 1 0,-1-2 0,9-4 1,11-9 10,-1-1 0,-1 0 1,-1-2-1,-1-1 1,-1-1-1,0 0 0,-2-2 1,-1 0-1,0-1 1,-2-1-1,-1 0 1,22-56-1,-29 52 6,-8 15-3,0 15-7,-1 0 0,1 0 0,0-1 1,0 1-1,-1 0 0,1 0 0,0 0 1,0-1-1,-1 1 0,1 0 0,0 0 0,-1 0 1,1 0-1,0 0 0,0-1 0,-1 1 1,1 0-1,0 0 0,-1 0 0,1 0 0,0 0 1,-1 0-1,1 0 0,0 0 0,-1 0 1,1 0-1,0 0 0,-1 1 0,1-1 1,0 0-1,-1 0 0,1 0 0,0 0 0,0 0 1,-1 1-1,1-1 0,-1 0 0,-2 3 0,-1-1-1,1 1 0,0-1 0,0 1 1,0 0-1,0 0 0,0 0 1,0 1-1,-3 6 0,-21 40-16,15-26 9,-108 220-48,97-188 62,2 0-1,-20 88 0,36-108-3,8-36-5,3-6-5,3-7-12,6-13-19,1 0 1,1 2-1,2 0 0,0 0 1,43-38-1,104-68-105,-159 125 153,-1 0-1,0-1 1,0 0 0,0 0-1,-1 0 1,0-1 0,0 0-1,-1 0 1,0 0 0,0 0-1,0-1 1,-1 0 0,0 1-1,-1-1 1,2-10 0,-3 17-6,-1 0 0,0 0 1,0 1-1,1-1 0,-1 0 1,0 0-1,0 0 0,0 0 1,0 0-1,0 0 0,0 0 1,-1 0-1,1 0 0,0 0 1,0 0-1,-1 0 0,1 0 1,-1 0-1,1 0 0,-1-1 1,0 2-2,0-1 0,1 1 1,-1 0-1,1-1 0,-1 1 0,0 0 1,1 0-1,-1 0 0,0-1 0,0 1 1,1 0-1,-1 0 0,0 0 0,1 0 1,-1 0-1,0 0 0,1 0 0,-1 0 1,0 1-1,1-1 0,-2 0 0,-1 1 1,-1 1-1,1-1 1,0 1-1,0 0 1,0-1-1,0 1 0,0 0 1,1 1-1,-1-1 1,-3 4-1,-4 7-6,-1 1 0,2 1 0,0-1-1,1 1 1,-10 26 0,16-38 1,1 1 0,0 0-1,0 0 1,0 0 0,1 0 0,-1 0 0,1 0-1,0 0 1,1 0 0,-1 0 0,0 0 0,3 8-1,-2-9 2,0-1 0,1 1 0,-1-1-1,1 1 1,0-1 0,0 1 0,0-1-1,0 0 1,0 0 0,0 0 0,1 0-1,-1 0 1,1-1 0,-1 1 0,1-1-1,-1 1 1,1-1 0,0 0-1,5 1 1,28 8 36,0-2-1,0-1 1,1-2-1,0-1 1,55-3 0,-89-1 0,0 0 0,0 0 1,1-1-1,-1 1 1,0-1-1,0 1 0,3-3 1,-5 3-19,0 0-1,-1-1 1,1 1 0,0-1-1,-1 1 1,1-1 0,-1 1-1,1-1 1,-1 1 0,1-1 0,-1 0-1,1 1 1,-1-1 0,0 0-1,1 1 1,-1-1 0,0 0-1,0 1 1,1-1 0,-1 0 0,0 0-1,0 1 1,0-1 0,0 0-1,0 0 1,0 1 0,0-1 0,0 0-1,0 0 1,-1 1 0,1-1-1,0 0 1,0 1 0,-1-1-1,1 0 1,-1 0 0,-47-110 775,-5-13-622,49 114-166,-13-50-13,16 56 8,0 0 0,0 0 0,1 0-1,-1 1 1,1-1 0,0 0 0,0 0-1,1 0 1,-1 0 0,1 1 0,0-1-1,2-6 1,-2 8-4,1 0-1,-1 0 1,1 1-1,-1-1 1,1 1-1,0-1 1,-1 1-1,1 0 1,0 0-1,0-1 1,0 1-1,0 0 1,0 1-1,0-1 1,0 0-1,1 1 1,-1-1-1,0 1 1,0 0 0,0-1-1,1 1 1,-1 0-1,4 1 1,6-1-243,0 2 1,23 4 0,-31-5 136,8 2-273,-7-1 386,1 0-1,0-1 1,0 0-1,0 0 0,0-1 1,0 0-1,9 0 0,-8-6-238,-4-2-62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7.2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1 133 11666,'12'1'4229,"9"4"-3536,1-1-1,-1-1 0,1-1 0,-1-1 1,1 0-1,34-5 0,129-31-656,-87 13-610,198-30-4050,-268 46 4006,36-11-1,-23 3 136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7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 13827,'6'4'297,"-1"-1"0,1 1 0,0-2 1,0 1-1,0-1 0,0 1 0,1-2 0,-1 1 0,1-1 0,-1 0 0,1 0 1,11-1-1,3-1-9,-1-2 1,36-8 0,-40 7-472,0 0 0,0 2 0,0 0 0,1 0 0,24 2 0,-41 0 172,0 0 0,1 0-1,-1 0 1,1 0-1,-1 0 1,1 0 0,-1 0-1,0 0 1,1 0-1,-1 0 1,1 1 0,-1-1-1,0 0 1,1 0-1,-1 0 1,0 1 0,1-1-1,-1 0 1,1 0-1,-1 1 1,0-1 0,0 0-1,1 1 1,-1-1-1,0 0 1,0 1-1,1-1 1,-1 0 0,0 1-1,0-1 1,0 0-1,0 1 1,1-1 0,-1 1-1,0-1 1,0 1-1,0-1 1,0 0 0,0 1-1,0-1 1,0 1-1,0-1 1,0 1 0,0-1-1,-1 0 1,1 1-1,0-1 1,0 1 0,0-1-1,0 0 1,-1 1-1,1-1 1,0 0 0,-1 1-1,1 0-12,0 0 0,-1-1 1,1 1-1,-1 0 0,1-1 0,-1 1 0,1 0 0,-1-1 0,0 1 0,1-1 1,-1 1-1,0-1 0,1 1 0,-1-1 0,0 0 0,0 1 0,1-1 0,-1 0 0,0 1 1,0-1-1,0 0 0,0 0 0,1 0 0,-3 0 0,-7-5-56,-1-3-15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8.2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0 218 15467,'76'-2'5484,"40"-6"-3673,0 0-1547,267-22-2792,-282 16 189,178-47-1,-184 31 1493,-44 13 696,2 1 1,97-15-1,-149 31 179,1 0 0,-1 0-1,0 0 1,0 0 0,0 0-1,0 0 1,1 0-1,-1 0 1,0 1 0,0-1-1,0 1 1,0-1 0,0 0-1,0 1 1,0 0 0,0-1-1,0 1 1,0 0-1,0-1 1,0 1 0,0 0-1,0 0 1,0 1 0,12 25 841,-13-24-723,1 0 0,0 0 0,1 0 0,-1 0-1,0 0 1,1 0 0,3 4 0,-4-6-97,0-1 0,-1 1 0,1 0 1,0-1-1,0 1 0,0-1 0,0 1 0,0-1 1,1 0-1,-1 1 0,0-1 0,0 0 0,0 0 1,0 0-1,0 1 0,0-1 0,0 0 0,1-1 1,-1 1-1,0 0 0,0 0 0,0 0 0,0-1 1,0 1-1,0 0 0,0-1 0,1 0 0,-1 0 74,1 0-1,-1 1 0,0-1 0,0 0 0,0 0 1,0 0-1,0 0 0,0-1 0,0 1 1,0 0-1,-1 0 0,1 0 0,0-1 0,-1 1 1,1 0-1,-1-1 0,1 1 0,-1 0 1,1-3-1,0-8 273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9.1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274 100 16604,'-1'-3'89,"-1"0"1,1 0-1,-1 0 1,0 1-1,0-1 1,0 1 0,0-1-1,0 1 1,0-1-1,-1 1 1,1 0 0,-1 0-1,1 1 1,-1-1-1,0 0 1,0 1-1,0-1 1,0 1 0,0 0-1,0 0 1,0 0-1,0 1 1,0-1-1,0 1 1,-1 0 0,1-1-1,0 2 1,0-1-1,-4 0 1,0 2-24,-1-1 0,1 1 0,0 0 0,0 1 1,0 0-1,0 0 0,0 0 0,1 1 0,-1 0 0,1 0 0,-8 8 0,4-3 2,0 0 0,1 0-1,1 1 1,0 1 0,0-1 0,1 1-1,0 0 1,1 1 0,1 0 0,-1 0-1,2 0 1,0 0 0,-5 23-1,9-34-51,0 0 0,-1 0-1,1 0 1,0 1-1,0-1 1,0 0-1,0 0 1,0 0-1,0 0 1,0 0-1,0 0 1,1 1-1,-1-1 1,0 0-1,0 0 1,1 0-1,-1 0 1,1 0-1,-1 0 1,1 0-1,0 0 1,-1 0-1,1 0 1,0-1-1,-1 1 1,1 0-1,0 0 1,0-1-1,0 1 1,0 0-1,0-1 1,0 1-1,0-1 1,0 1-1,0-1 1,0 1-1,0-1 1,0 0-1,0 0 1,0 0-1,0 1 1,2-1-1,2-1 41,1 1 0,-1-1 0,1 0 0,-1 0 0,0-1 0,0 0 0,9-3 0,2-4 43,0 1 0,-1-2 0,0 0 0,-1-1-1,0-1 1,15-16 0,-1-2 329,39-54-1,-54 66-167,-1-1 1,9-20-1,-16 25 77,-5 14-331,0 0 0,0 0 1,0 0-1,0-1 0,-1 1 0,1 0 0,0 0 1,0 0-1,0 0 0,0 0 0,0 0 1,0 0-1,0 0 0,0 0 0,0 0 1,0 0-1,0 0 0,0 0 0,-1-1 1,1 1-1,0 0 0,0 0 0,0 0 1,0 0-1,0 0 0,0 0 0,0 0 0,0 0 1,-1 0-1,1 0 0,0 0 0,0 0 1,0 0-1,0 0 0,0 0 0,0 0 1,0 0-1,-1 1 0,1-1 0,0 0 1,0 0-1,0 0 0,0 0 0,0 0 0,0 0 1,0 0-1,0 0 0,0 0 0,0 0 1,0 0-1,-1 0 0,1 1 0,-15 15 312,-10 26-154,3 1 1,1 1-1,-22 72 1,33-87-125,-7 35 1,15-55-45,0 0 0,1 1 0,0-1 0,1 1 0,0-1 0,1 0 0,0 1 0,2 9 0,-3-18-52,0 0-1,1 1 1,-1-1-1,0 0 1,1 0 0,-1 1-1,1-1 1,0 0 0,-1 0-1,1 0 1,0 0 0,0 0-1,-1 0 1,1 0-1,0 0 1,0 0 0,0 0-1,0 0 1,0-1 0,1 1-1,-1 0 1,0-1-1,0 1 1,0-1 0,3 1-1,-2 0-17,0-1-1,0 0 1,1-1-1,-1 1 0,0 0 1,0-1-1,0 1 1,0-1-1,0 1 0,0-1 1,0 0-1,0 0 0,0 0 1,0 0-1,2-2 1,13-10-425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9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 1 16099,'-1'10'535,"-1"1"-1,0 0 0,0-1 1,-1 0-1,0 0 0,-1 0 1,0 0-1,-1 0 0,-8 13 1,-7 17 676,8-13-754,-2 1-114,1 0-1,2 2 0,1-1 0,-9 43 1,19-69-335,0-1 1,0 1-1,0-1 0,0 1 1,0-1-1,1 1 1,-1-1-1,1 1 1,-1-1-1,1 1 1,0-1-1,0 0 1,0 1-1,0-1 0,0 0 1,1 0-1,-1 0 1,1 0-1,-1 0 1,1 0-1,0 0 1,0 0-1,0-1 1,0 1-1,0-1 0,0 1 1,0-1-1,0 0 1,1 0-1,-1 0 1,0 0-1,6 1 1,-3-1-82,0 1 0,0-1 1,1-1-1,-1 1 0,1-1 1,-1 0-1,1 0 0,-1 0 1,0-1-1,1 1 0,-1-2 1,0 1-1,1 0 0,7-5 1,-11 6 22,-1-1 1,0 0-1,1 0 1,-1 0-1,0 0 1,0 0-1,0 0 1,0 0-1,0-1 1,0 1-1,0 0 1,-1 0-1,1-1 1,0 1-1,-1-1 1,1 1-1,-1 0 1,1-1-1,-1 1 1,1-1-1,-1 1 1,0-1-1,0 0 1,0 1-1,0-1 1,0 1-1,0-1 1,-1 1-1,1-1 0,0 1 1,-2-3-1,-7-14-428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49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68 16091,'-8'10'1753,"16"0"-929,11-2-272,15-5 1024,11-3-375,10-4-609,10-5-400,-5-8 48,-2-10-48,-18-15-192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51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26 15779,'1'-6'452,"2"-13"3445,-2 28-3070,-3 14-135,0 0 0,-2 0-1,-10 37 1,9-43-497,1 0 1,0 1-1,1 0 0,1 0 1,1 0-1,1 35 0,0-53-185,0 1-1,0-1 1,0 0-1,0 0 1,0 0-1,0 0 0,0 0 1,0 0-1,0 0 1,0 0-1,1 1 1,-1-1-1,0 0 1,0 0-1,0 0 1,0 0-1,0 0 0,0 0 1,0 0-1,0 0 1,0 0-1,0 1 1,0-1-1,0 0 1,1 0-1,-1 0 0,0 0 1,0 0-1,0 0 1,0 0-1,0 0 1,0 0-1,0 0 1,1 0-1,-1 0 0,0 0 1,0 0-1,0 0 1,0 0-1,0 0 1,0 0-1,0 0 1,1 0-1,-1 0 0,0 0 1,0 0-1,0 0 1,0 0-1,0 0 1,0 0-1,0 0 1,1-1-1,6-5 338,5-8 38,-8 8-263,-3 4-104,0 1 0,0-1-1,0 1 1,0 0 0,0-1 0,0 1-1,1 0 1,-1-1 0,0 1-1,1 0 1,-1 0 0,1 0 0,1-1-1,-2-1 4,0 0 0,0 0 0,0 0-1,-1-1 1,0 1 0,1 0-1,-1 0 1,0-1 0,-1 1 0,0-5-1,1 8-18,0 0 0,0-1-1,0 1 1,0 0-1,0 0 1,0 0-1,0 0 1,0 0 0,0 0-1,-1 0 1,1 0-1,0 0 1,0 0 0,0 0-1,0 0 1,0-1-1,0 1 1,0 0-1,0 0 1,0 0 0,0 0-1,0 0 1,-1 0-1,1 0 1,0 0-1,0 0 1,0 0 0,0 0-1,0 0 1,0 0-1,0 0 1,0 0-1,0 0 1,-1 0 0,1 0-1,0 0 1,0 0-1,0 0 1,0 0 0,0 1-1,0-1 1,0 0-1,0 0 1,0 0-1,0 0 1,-1 0 0,1 0-1,0 0 1,0 0-1,0 0 1,0 0-1,0 0 1,0 0 0,0 0-1,0 1 1,0-1-1,0 0 1,0 0 0,0 0-1,0 0 1,0 0-1,0 0 1,0 0-1,0 0 1,0 0 0,0 1-1,0-1 1,0 0-1,0 9 55,1-4 31,-3-18 115,-18 92-51,-33 336-106,41-289-30,12-126-15,0 0 1,0 0 0,0 0-1,0 0 1,0 0 0,0 0 0,0 0-1,0 0 1,0 0 0,0 0-1,0 0 1,-1 0 0,1 0 0,0 0-1,0 0 1,0 0 0,0 0-1,0 0 1,0 0 0,0 0 0,0 0-1,0 0 1,0 0 0,0 0-1,-1 0 1,1 0 0,0 0 0,0 1-1,0-1 1,0 0 0,0 0-1,0 0 1,0 0 0,0 0 0,0 0-1,0 0 1,0 0 0,0 0-1,0 0 1,0 0 0,0 0 0,0 0-1,0 1 1,0-1 0,0 0-1,0 0 1,0 0 0,0 0 0,0 0-1,0 0 1,0 0 0,0 0-1,0 0 1,0 0 0,0 1 0,-5-13 22,-2-18 14,2-17-70,2 0-1,3 0 1,1 0 0,2 0 0,3 1 0,1-1 0,3 1 0,17-53 0,-21 83-11,0 0 0,1 0 0,1 1 0,0 0 0,1 0-1,0 1 1,1 0 0,20-20 0,-25 30 29,-1 0 0,1 0-1,-1 0 1,1 1 0,1 0 0,-1 0-1,0 0 1,1 1 0,-1 0 0,1 0 0,0 0-1,5 0 1,-5 1 8,-1 1 0,0 0 0,0 0 0,0 1 0,0-1 0,0 1 0,0 0 0,0 1 0,0-1 0,0 1 0,-1 0 0,1 0 0,0 0-1,-1 1 1,0 0 0,5 3 0,-4-2 2,-1-1-1,1 1 0,-1 0 0,0 1 1,0-1-1,0 1 0,0-1 1,-1 1-1,0 0 0,0 1 0,0-1 1,3 10-1,-6-13 8,1 1-1,-1 0 1,1-1-1,-1 1 1,0 0 0,0-1-1,0 1 1,0 0-1,0 0 1,-1-1 0,1 1-1,-1 0 1,0-1-1,0 1 1,0-1-1,0 1 1,0-1 0,-1 1-1,1-1 1,-1 0-1,1 0 1,-1 0 0,0 0-1,0 0 1,0 0-1,0 0 1,0 0 0,0-1-1,-4 3 1,-10 4 8,0 0 0,-1-2 1,0 0-1,0 0 0,0-2 0,-1 0 1,-27 2-1,-17 5-1161,52-8 398,11-1 538,21 0-204,6-2-86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51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88 10642,'6'-12'1384,"2"1"-1,0 0 1,0 1-1,1-1 1,0 2-1,16-14 1,-33 38 1570,-10 8-2652,1 1 1,0 1-1,2 0 1,2 1-1,0 0 0,1 1 1,-12 46-1,22-67-248,0 0 0,1 1 0,0-1 0,0 0-1,1 1 1,1 12 0,-1-18-40,0 1 0,0-1 1,1 1-1,-1-1 0,1 1 0,-1-1 0,1 1 0,0-1 1,0 0-1,0 1 0,-1-1 0,1 0 0,0 0 0,1 1 1,-1-1-1,0 0 0,0 0 0,0 0 0,1 0 1,-1-1-1,0 1 0,1 0 0,-1 0 0,1-1 0,-1 1 1,1-1-1,-1 1 0,1-1 0,-1 0 0,1 0 1,-1 1-1,1-1 0,2-1 0,5 1-75,0-1 0,0 0 1,-1 0-1,1-1 0,0 0 0,-1-1 1,0 0-1,12-5 0,-17 7-79,1-1 1,-1 0-1,0 1 0,0-1 1,0 0-1,0 0 0,0-1 1,0 1-1,0-1 0,-1 1 1,0-1-1,1 0 0,-1 0 1,0 0-1,0 0 0,0 0 1,-1-1-1,1 1 0,-1-1 1,0 1-1,0-1 0,1-4 1,-5-12-503,-9-2-199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52.2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43 15923,'-11'-8'1593,"11"4"-945,4 1-224,16 2 792,8-1-168,6 2-335,3 0-289,2-3-776,0 1-321,-9-6 625,-6 3-152,-12-1-200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52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197 0 15747,'-17'20'5503,"-17"34"-4577,21-33-361,-111 186 719,118-201-1191,3-12-56,3-13-8,38-168-375,-38 186 342,0 1 0,0-1 0,0 1 0,0 0 0,0-1 0,0 1 0,1-1 0,-1 1 0,0-1 0,0 1 0,0-1 0,1 1 0,-1-1 0,0 1 0,0 0-1,1-1 1,-1 1 0,0 0 0,1-1 0,-1 1 0,0 0 0,1-1 0,0 1 0,4 8-33,3 33 44,-6-28-10,4 20-4,2 1 0,1-1 0,2-1 0,29 62 0,-38-90 4,0 0 1,1 0-1,-1 0 0,1 0 0,0 0 0,0-1 1,0 0-1,1 1 0,-1-1 0,1-1 1,0 1-1,3 2 0,-6-5 4,-1 0-1,0 0 1,1 0-1,-1 0 1,0 0-1,1 0 1,-1 0-1,0 0 1,1 0-1,-1 0 1,0 0-1,1 0 1,-1-1-1,0 1 1,0 0-1,1 0 1,-1 0 0,0 0-1,0-1 1,1 1-1,-1 0 1,0 0-1,0 0 1,1-1-1,-1 1 1,0 0-1,0-1 1,0 1-1,0 0 1,0 0-1,1-1 1,-1 1-1,0 0 1,0-1-1,0 1 1,0 0-1,0-1 1,0 1 0,0 0-1,0 0 1,0-1-1,0 1 1,0 0-1,0-1 1,0 1-1,0 0 1,0-1-1,-1 1 1,1 0-1,0-1 1,0 1-1,-4-19 32,-15-27-48,-26-44 0,24 52-4,-25-68 0,46 106 20,0 0 0,0-1 0,0 1-1,0 0 1,-1 0 0,1 0 0,0-1 0,0 1 0,0 0 0,0 0 0,0 0 0,0-1 0,0 1 0,-1 0 0,1 0 0,0-1 0,0 1 0,0 0 0,0 0 0,0-1 0,0 1-1,0 0 1,0 0 0,0-1 0,0 1 0,1 0 0,-1 0 0,0-1 0,0 1 0,0 0 0,0 0 0,0-1 0,0 1 0,0 0 0,1 0 0,-1 0 0,0-1 0,0 1 0,0 0-1,1 0 1,-1 0 0,0 0 0,0 0 0,0-1 0,1 1 0,-1 0 0,0 0 0,0 0 0,1 0 0,-1 0 0,0 0 0,0 0 0,1 0 0,-1 0 0,0 0 0,0 0-1,1 0 1,11 5 1,13 10-226,-18-10 113,-1 0-1,0-1 1,1 0-1,0-1 1,0 0-1,0 0 1,0 0 0,0-1-1,0 0 1,12 2-1,-1-8-177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8.2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 17412,'17'-1'1528,"7"-4"-1152,6 2-112,13 2 256,5 1-536,15 0 216,1 3-80,-2-3-216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53.8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10 15067,'0'0'49,"0"0"0,0-1 0,0 1 0,1 0 0,-1 0 0,0-1-1,0 1 1,0 0 0,0 0 0,0-1 0,0 1 0,0 0 0,0-1 0,0 1-1,0 0 1,0 0 0,0-1 0,0 1 0,0 0 0,0 0 0,0-1 0,-1 1 0,1 0-1,0 0 1,0-1 0,0 1 0,0 0 0,0 0 0,-1-1 0,1 1 0,0 0 0,0 0-1,0 0 1,-1 0 0,1-1 0,0 1 0,0 0 0,-1 0 0,1 0 0,0 0-1,0 0 1,-1 0 0,1-1 0,0 1 0,0 0 0,-1 0 0,1 0 0,-16 10 1218,-16 22-186,32-32-1045,-140 159 4419,187-209-4368,39-58 0,-78 103-95,-8 15-11,-11 29-24,8-28 33,3-11 9,-8 32-7,-7 52-1,-8-123 91,-3 4-64,20 27-25,0 0 1,0 0-1,1-1 0,0 1 1,-7-17-1,12 25 7,0 0-1,0-1 1,0 1 0,0 0-1,0 0 1,0 0 0,0-1-1,0 1 1,0 0 0,0 0-1,0-1 1,0 1-1,0 0 1,0 0 0,0 0-1,0-1 1,1 1 0,-1 0-1,0 0 1,0 0 0,0-1-1,0 1 1,0 0-1,1 0 1,-1 0 0,0 0-1,0-1 1,0 1 0,1 0-1,-1 0 1,0 0 0,0 0-1,0 0 1,1 0-1,-1 0 1,0 0 0,0 0-1,1 0 1,-1 0 0,0 0-1,0 0 1,0 0 0,1 0-1,-1 0 1,0 0-1,0 0 1,1 0 0,-1 0-1,0 0 1,1 0 0,12 3-7,31 13-312,70 39 0,-49-23 1,-39-20 139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58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883 32 11346,'15'-27'2462,"-15"27"-2412,0-1 0,1 1 1,-1 0-1,0 0 0,0-1 1,0 1-1,0 0 0,1 0 1,-1 0-1,0-1 0,0 1 1,1 0-1,-1 0 0,0 0 1,0 0-1,1-1 0,-1 1 1,0 0-1,1 0 0,-1 0 1,0 0-1,0 0 0,1 0 1,-1 0-1,0 0 0,1 0 1,-1 0-1,0 0 0,1 0 1,-1 0-1,1 1 29,0 0 0,-1 0 0,1-1-1,-1 1 1,1 0 0,-1 0 0,0 0 0,1 0 0,-1 0 0,0 0 0,1 0 0,-1 0 0,0 0-1,0 0 1,0 1 0,1 33 624,-1-1 0,-2 1 0,-10 56 0,3-24-373,-52 345 193,47-350-443,-2 0 0,-3-2-1,-3 0 1,-46 89 0,19-65 445,-4-2 0,-4-3 0,-2-2 0,-80 77 1,51-61-4,-104 106-204,157-159-338,18-22-3922,26-57 2620,-6 9 546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5:58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377 7 14171,'-1'-1'118,"1"1"1,-1-1-1,1 1 0,0-1 0,-1 1 1,1 0-1,-1-1 0,1 1 0,-1-1 1,1 1-1,-1 0 0,1 0 0,-1-1 1,0 1-1,1 0 0,-1 0 0,1 0 1,-1-1-1,1 1 0,-1 0 0,0 0 1,1 0-1,-1 0 0,0 0 1,0 0-1,-18 9 1438,-13 20 426,-4 12-968,1 1 0,-47 79 0,-42 106-48,118-214-893,1-6-19,1 0 0,1 0 0,0 1 0,0 0 0,0-1 0,1 1 0,0 0 0,-1 12 0,3-19-41,0 0 0,1 0 0,-1 0 0,0 1 0,1-1 0,-1 0 0,1 0 0,-1 0 0,1 0 0,0 0 0,-1 0 0,1 0 0,0 0 0,0 0 0,-1 0 0,1 0 0,0 0 0,0-1 0,0 1 0,0 0 0,0 0 0,1-1 0,-1 1 0,0-1 0,0 1 0,0-1 0,0 0 0,1 1 0,-1-1 0,0 0 0,0 0 0,0 0 0,3 0 0,6 1 55,1-1 1,-1-1-1,11-1 1,-17 2-52,49-8 133,-1-1-1,64-22 1,100-44-1625,-185 64 1025,-6 1 71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30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10 359 15523,'-1'-1'79,"1"1"-1,-1 0 1,1-1-1,-1 1 1,0-1-1,1 1 1,-1 0-1,1-1 1,0 1-1,-1-1 1,1 1-1,-1-1 1,1 0-1,0 1 1,-1-1-1,1 1 1,0-1-1,0 0 1,-1 1-1,1-1 1,0 0-1,0 1 0,0-1 1,0 0-1,0 1 1,0-1-1,0 0 1,0 1-1,0-1 1,0-1-1,1 1 22,0 0 0,0-1-1,0 1 1,0 0 0,0 0-1,0 0 1,0 0 0,1 0-1,-1 0 1,0 0 0,0 1 0,1-1-1,1 0 1,5-3 216,1 1 1,0 0-1,13-3 1,26 0-472,-1 2 0,1 2 0,60 5 0,-50 0-1664,100-9 0,-89-4-1862,76-23 1,65-29 3248,11-3 4065,-156 49-1468,95-11 0,-27 12-747,245-20-4672,-276 30-283,173 14 0,-240-5 5152,0-2-1,0-1 1,0-2 0,-1-1-1,57-11 1,34-14-255,-120 25-1385,-9 2 10,-9 2-33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31.7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96 17100,'-5'34'5288,"2"-3"-4535,-28 186 1037,31-198-1114,0-19-657,1 0-1,-1 0 0,0 0 1,0 0-1,0 0 0,1 0 1,-1 0-1,0 0 0,0 0 1,0 0-1,0 0 0,1 0 0,-1 0 1,0 0-1,0-1 0,0 1 1,0 0-1,1 0 0,-1 0 1,0 0-1,0 0 0,0 0 1,0-1-1,0 1 0,0 0 0,1 0 1,-1 0-1,0 0 0,0-1 1,0 1-1,0 0 0,0 0 1,0 0-1,0 0 0,0-1 1,0 1-1,0 0 0,0 0 0,0 0 1,0-1-1,0 1 0,14-39 1004,-11 28-1062,37-127 642,-27 85-536,28-74 1,-40 126-70,-1-1 1,1 1 0,0-1 0,-1 1-1,1-1 1,0 1 0,0 0 0,0-1-1,0 1 1,0 0 0,0 0 0,0 0-1,1 0 1,-1 0 0,0 0 0,1 0-1,1-1 1,-2 2 0,0-1-1,0 1 1,0 0 0,1 0-1,-1 0 1,0 0 0,0 0-1,0 1 1,0-1-1,0 0 1,0 0 0,0 1-1,0-1 1,0 0 0,0 1-1,0-1 1,-1 1-1,1 0 1,0-1 0,1 2-1,4 4-11,0 0 0,-1 0-1,0 0 1,0 1-1,5 9 1,-7-11 8,5 6-3,-2-2 21,0 0 1,-1 0-1,0 1 1,7 18-1,-12-26-8,1-1 1,-1 1-1,1 0 1,-1-1-1,0 1 0,1 0 1,-1 0-1,0 0 0,0-1 1,-1 1-1,1 0 1,0 0-1,0-1 0,-1 1 1,1 0-1,-1 0 1,0-1-1,1 1 0,-1-1 1,0 1-1,0-1 0,0 1 1,0-1-1,0 1 1,0-1-1,-1 0 0,1 1 1,0-1-1,-1 0 0,1 0 1,-1 0-1,1 0 1,-1 0-1,1-1 0,-3 2 1,-17 5 35,-1-2 0,1 0 0,-1-1 0,0-1 1,0-1-1,-35-2 0,72-9-1604,18-2-507,48-23 0,-45 16 1084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32.3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12 15219,'17'-12'2407,"-17"13"-2345,0-1 0,0 0 1,0 0-1,0 0 0,0 1 0,-1-1 0,1 0 0,0 0 1,0 1-1,0-1 0,0 0 0,0 0 0,0 1 0,0-1 1,0 0-1,0 0 0,0 0 0,0 1 0,0-1 0,1 0 1,-1 0-1,0 1 0,0-1 0,0 0 0,0 0 0,0 0 1,0 1-1,0-1 0,1 0 0,-1 0 0,0 0 0,0 0 1,0 1-1,0-1 0,1 0 0,-1 0 0,0 0 0,0 0 1,0 0-1,1 0 0,-1 1 0,0-1 0,0 0 0,1 0 1,-1 0-1,0 0 0,0 0 0,1 0 0,-1 0 0,0 0 1,0 0-1,0 0 0,1 0 0,-1 0 0,0 0 0,0 0 1,1-1-1,-1 1 0,0 0 0,0 0 0,0 0 0,1 0 1,-1 0-1,-33 77 3953,-27 39-2749,28-57-936,27-50-306,4-6 0,0 0 0,-1 0-1,0 0 1,1 0 0,-1 0 0,0 0 0,0-1 0,-4 4 0,6-6-18,-1 0-1,1-1 1,0 1 0,0 0-1,-1 0 1,1-1-1,0 1 1,0 0 0,-1-1-1,1 1 1,0 0-1,0-1 1,0 1 0,0 0-1,-1-1 1,1 1-1,0 0 1,0-1 0,0 1-1,0 0 1,0-1-1,0 1 1,0-1 0,0 1-1,0 0 1,0-1-1,0 1 1,0 0 0,1-1-1,-1 1 1,0 0-1,0-1 1,0 1 0,0 0-1,1-1 1,1-19 48,6-19-82,-1 1-295,-1 1 0,1-42 0,-7 99 157,-1 13 61,2 1 0,7 39 0,-7-65 121,0 1 0,1-1 0,1 0 1,-1 0-1,1 0 0,1 0 0,-1-1 1,1 1-1,1-1 0,-1 0 0,1 0 1,0 0-1,1-1 0,7 8 0,-12-13-4,0-1-1,0 1 1,0 0-1,-1-1 1,1 1-1,0 0 1,0-1-1,0 1 1,0-1-1,0 0 1,0 1-1,0-1 1,0 0 0,0 0-1,2 1 1,-3-1-4,0 0 0,0-1 0,1 1 0,-1 0-1,0 0 1,1 0 0,-1-1 0,0 1 0,0 0 0,1 0 0,-1 0 0,0-1 0,0 1 0,0 0 0,1-1 0,-1 1 0,0 0 0,0 0 0,0-1 0,0 1 0,0 0 0,0-1 0,0 1 0,1 0 0,-1-1 0,0 1 0,0 0 0,0-1 0,-1 0 0,1-3 27,0 0 0,-1 0 0,0 0 1,0 0-1,0 1 0,-2-6 0,-70-148-72,44 99-57,24 48 65,-3-7-40,10 14 41,7 7 15,90 53-443,-83-49 257,-1-2 0,1 0 0,0-1 0,29 6 0,-26-11-45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32.8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17028,'3'2'1976,"0"6"-1248,-2 11-216,-1 5 1097,0 13-601,-1 5-192,1 10-416,0-2-160,0-3-296,1-1-112,1-9-208,-1-5-112,2-17-136,-3-13-152,3-4-425,-3-13 809,-7-15 8,2-8-128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3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6 191 15179,'-5'11'2198,"8"-10"-219,15-12 695,-12 7-2342,1-1-137,1-1 0,-1 1 0,1-1 0,-2-1 0,1 1 0,-1-1 0,0-1 0,0 1 0,-1-1 0,0 0 0,-1 0 0,1 0 0,-1 0 0,-1-1 0,0 0 0,0 0 0,-1 0 0,0 0 0,0 0 0,-1 0 0,0-18 0,32 118-321,-30-84 117,1 6-177,1-1 1,12 20-1,-16-30 175,0 0-1,0-1 1,0 1 0,0 0-1,1 0 1,-1-1 0,0 1-1,1-1 1,-1 0 0,1 1-1,0-1 1,-1 0 0,1 0-1,0 0 1,0 0 0,0 0-1,0 0 1,0 0 0,0-1-1,0 1 1,0-1 0,0 1-1,0-1 1,0 0 0,2 0-1,9-5-144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34.3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63 12507,'1'-7'909,"1"1"1,-1 0 0,1-1 0,0 1 0,0 0 0,0 0-1,1 0 1,4-6 0,-10 41 2511,-9 33-3180,3 1-1,2-1 1,2 86 0,7-143-1936,0-12 552,-7-8-442,1 0 0,-12-21-1,3 3 633,-2-5-296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34.7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 11707,'0'0'80,"0"0"1,0 0-1,0 0 1,0-1-1,0 1 1,0 0 0,0 0-1,0-1 1,0 1-1,0 0 1,0 0-1,0 0 1,0-1 0,0 1-1,0 0 1,0 0-1,0 0 1,0-1 0,1 1-1,-1 0 1,0 0-1,0 0 1,0-1-1,0 1 1,0 0 0,1 0-1,-1 0 1,0 0-1,0 0 1,0-1 0,1 1-1,-1 0 1,0 0-1,0 0 1,0 0-1,1 0 1,-1 0 0,0 0-1,0 0 1,1 0-1,-1 0 1,0 0 0,0 0-1,0 0 1,1 0-1,-1 0 1,0 0-1,0 0 1,1 0 0,-1 0-1,0 0 1,0 0-1,0 0 1,1 1-1,-1-1 1,0 0 0,0 0-1,0 0 1,0 0-1,1 0 1,-1 1 0,0-1-1,0 0 1,0 0-1,0 0 1,0 1-1,1-1 1,11 13 1376,-4 4-918,-1 0 1,-1 0-1,0 0 1,-2 1-1,0 0 1,2 20-1,0-8-164,6 46 248,-8-43-495,1 1 0,2-2 1,2 1-1,16 42 0,-24-74-117,-1 1 0,0-1 0,1 0 0,-1 0 0,1 0 0,-1 0-1,1 0 1,0 0 0,-1 0 0,1 0 0,0 0 0,0-1-1,-1 1 1,1 0 0,0 0 0,0-1 0,0 1 0,0 0 0,0-1-1,0 1 1,0-1 0,0 1 0,0-1 0,1 0 0,-1 1 0,0-1-1,0 0 1,0 0 0,0 0 0,1 0 0,-1 0 0,0 0-1,0 0 1,0 0 0,0 0 0,1 0 0,-1-1 0,0 1 0,0-1-1,0 1 1,0-1 0,0 1 0,0-1 0,0 1 0,0-1-1,0 0 1,1-1 0,4-3 44,-1 0 1,0 0-1,0 0 1,-1-1-1,0 1 0,6-11 1,5-11-15,-2-1 0,17-53 0,8-62-1412,-26 94 968,-2 17 12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8.9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173 359 15355,'4'-8'482,"-1"1"1,-1 0-1,1-1 0,-2 1 0,1-1 0,-1 0 0,0 1 0,0-1 0,-1 0 0,-1-15 1,1 21-334,-1-1 1,1 1-1,-1-1 1,0 1-1,0-1 1,0 1-1,0 0 1,0 0-1,0 0 1,0-1-1,-1 1 1,1 0-1,-1 0 1,1 1-1,-4-4 1,2 4-66,1-1 1,0 1-1,-1 0 1,1 0 0,0 1-1,-1-1 1,1 0-1,-1 1 1,1-1-1,-1 1 1,1 0-1,-1 0 1,0 0 0,1 0-1,-1 1 1,1-1-1,-1 1 1,-3 0-1,1 1-58,0 0-1,0 1 0,0-1 0,0 1 1,0 0-1,1 0 0,-1 1 1,1-1-1,0 1 0,0 0 0,0 0 1,0 0-1,1 1 0,0-1 1,-4 8-1,-2 4-29,1-1 0,1 2 0,-9 25-1,15-36-4,-1 0-1,1 0 0,0 0 0,0 0 1,1 0-1,0 0 0,0 0 0,1 10 0,0-15 9,-1 1-1,0 0 0,1-1 0,-1 1 0,1 0 0,-1-1 0,1 1 1,0-1-1,0 1 0,-1-1 0,1 1 0,0-1 0,0 0 0,1 1 1,-1-1-1,0 0 0,0 0 0,1 0 0,-1 0 0,0 0 0,1 0 1,-1 0-1,1 0 0,0-1 0,-1 1 0,1-1 0,-1 1 0,1-1 1,0 1-1,-1-1 0,1 0 0,0 0 0,-1 0 0,1 0 0,2 0 1,1-1-2,1 0 1,-1 0-1,0-1 0,0 1 1,0-1-1,0 0 1,0 0-1,0-1 0,-1 0 1,6-4-1,44-38 19,-36 29 7,16-15 156,-1-1-1,-2-1 1,-1-2-1,-2-1 1,-1-1 0,-2-1-1,23-49 1,-43 77-103,-3 8-53,-1 0 0,0 0 0,0 0 0,0 0 0,0 0 0,0 0 0,0-1 0,-1 1 0,1 0 0,-1-1 0,1 1 0,-1 0 0,0-1 0,0-3 0,0 6-21,-1-1 1,1 1-1,0 0 1,0 0-1,0-1 1,0 1-1,0 0 1,0 0-1,0-1 0,-1 1 1,1 0-1,0 0 1,0 0-1,0-1 1,-1 1-1,1 0 1,0 0-1,0 0 0,0 0 1,-1 0-1,1 0 1,0-1-1,0 1 1,-1 0-1,1 0 1,0 0-1,0 0 0,-1 0 1,1 0-1,0 0 1,-1 0-1,1 0 1,0 0-1,0 0 1,-1 0-1,1 0 1,0 0-1,0 0 0,-1 0 1,1 1-1,0-1 1,0 0-1,0 0 1,-1 0-1,1 0 1,0 0-1,0 1 0,-1-1 1,1 0-1,-12 11-3,11-11 5,-8 9-6,2 1-1,-1-1 0,1 1 0,0 1 0,1-1 0,-7 17 0,-24 72-33,27-70 28,-4 13-41,-11 49 0,22-71-130,0-1 1,1 1-1,0 0 1,3 37 0,0-50 15,0 0 0,0-1 1,1 0-1,0 1 1,0-1-1,3 7 1,-5-11 113,1-1 1,0 1 0,0-1-1,0 1 1,0-1 0,0 1-1,0-1 1,0 0-1,1 1 1,-1-1 0,0 0-1,1 0 1,-1 0-1,1 0 1,-1 0 0,1 0-1,-1 0 1,1-1-1,0 1 1,-1 0 0,1-1-1,0 0 1,0 1 0,-1-1-1,1 0 1,0 0-1,3 0 1,-1-1-45,0 0 0,0 0 0,0-1 0,0 1 0,7-4 1,24-13-699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5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94 13323,'0'-1'34,"0"1"1,0-1 0,0 0-1,0 0 1,0 0-1,0 1 1,1-1-1,-1 0 1,0 0-1,0 1 1,1-1 0,-1 0-1,0 1 1,1-1-1,-1 0 1,0 1-1,1-1 1,-1 0-1,1 1 1,-1-1 0,1 1-1,0-1 1,-1 1-1,1-1 1,-1 1-1,1-1 1,0 1-1,1-1 1,25-12-124,-20 10 169,29-10-84,0 2 0,1 1 0,0 2 0,0 1 0,1 2 0,0 2 0,62 1 0,-52 7 0,0 1 0,0 2 0,51 16 0,21 4-2,314 24 43,4-38 22,-130-7 23,1642 0 58,-804 6-133,133 26 92,48-22 287,-921-10-348,-301-5-29,507-1 61,-581-2-90,82-5 52,-98 5-138,1-2-1,-1 0 1,0 0 0,28-12 0,-41 14 83,16-8-66,-18 8 85,1 1 0,-1 0-1,1-1 1,-1 1 0,0-1 0,1 1-1,-1-1 1,0 1 0,1-1 0,-1 1-1,0-1 1,1 1 0,-1-1 0,0 1-1,0-1 1,0 0 0,0 1 0,1-1 0,-1 1-1,0-1 1,0 0 0,0 1 0,0-1-1,-1 0 1,1 1 0,0-1 0,0 1-1,0-2 1,-9-12-140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6:58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0 618 10650,'132'-7'254,"137"-28"-1,102-43-606,200-34-74,94 48 359,2 33 485,115-7 186,-420 10-541,400-25 143,1 34-86,153 69 919,-41-1 45,-687-51-894,-1-7-1,0-10 0,208-46 1,-113-1-173,86-15 34,-353 78-65,-6 1 161,-1 0-1,1 1 1,-1 0-1,11 1 1,-18 0-138,-1 0 0,1 0 0,-1 0 1,1 0-1,0 0 0,-1 0 1,1 0-1,-1 1 0,1-1 0,-1 0 1,1 0-1,-1 0 0,1 1 1,-1-1-1,1 0 0,-1 1 0,1-1 1,-1 1-1,1-1 0,-1 0 1,0 1-1,1-1 0,-1 1 0,1-1 1,-1 1-1,0-1 0,0 1 0,1-1 1,-1 1-1,0-1 0,0 1 1,0 0-1,0-1 0,0 1 0,1-1 1,-1 1-1,0-1 0,0 1 1,-1 0-1,1-1 0,0 1 0,0 0 1,-9 13 181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9:45.3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13819,'100'34'-91,"-71"-24"89,0-1-1,0-2 1,1-1 0,32 2-1,-2-4 16,65-5 0,-107 1-4,704-16 134,-315 18-95,761 22 134,60-3-81,-381-16-100,780-12 28,-913-4-18,734-4 30,-513-24 123,185 0-23,-522 51-109,0 0 32,-426-12-47,959-8 189,-233 19 154,-761-7-340,-15 3 389,0 5-1,133 30 1,-240-38-353,-6-2-73,-1 0 1,1 0-1,-1-1 0,1 0 1,0 0-1,0-1 0,14-2 1,-23 2 12,1 0 0,-1 0 0,0 0 0,1 0 1,-1 0-1,1 0 0,-1 0 0,1 0 1,-1 0-1,0-1 0,1 1 0,-1 0 1,0 0-1,1 0 0,-1-1 0,1 1 1,-1 0-1,0-1 0,0 1 0,1 0 0,-1-1 1,0 1-1,1 0 0,-1-1 0,0 1 1,0 0-1,0-1 0,0 1 0,1-1 1,-1 1-1,0 0 0,0-1 0,0 0 0,-2-3-92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49:46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12307,'164'13'700,"178"-8"0,-279-6-661,2712 60 402,-1720-22-141,165 8-221,909 15 158,-1-113 113,-1657 20-333,692-27 15,-1033 59-111,171 19-1,-290-16 36,-3-2 11,-1 1 0,0 0-1,0 1 1,1 0 0,-1 0-1,0 0 1,-1 1-1,14 6 1,-19-8 25,1 0 0,-1 0 0,0 0 1,0 0-1,1 0 0,-1 0 0,0 0 0,0 1 0,0-1 0,1 3 0,-3 10-113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1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1 444 20268,'2'-2'206,"1"0"0,0 0 0,0 0 0,0 0 0,0 1-1,0-1 1,0 1 0,5-1 0,22-11-50,37-30 340,2 3 1,144-60-1,83 12-479,-189 60-508,-94 24 311,-6 3 7,0 0 0,0-1 0,0 0 0,0-1 0,-1 1 0,1-1 0,-1-1 0,0 1 0,0-1 0,0 0 0,0 0 0,5-7 0,-10 10 118,0 1-1,0-1 1,-1 0 0,1 0-1,-1 0 1,1 0 0,-1 0-1,1 0 1,-1 0-1,0 0 1,0 0 0,1 0-1,-1 0 1,0-1 0,0 1-1,0 0 1,0 0 0,0 0-1,0 0 1,0 0 0,-1 0-1,1 0 1,0 0-1,0 0 1,-1 0 0,0-2-1,0 1-21,-1 0 0,0 0 0,1-1 0,-1 1 0,0 0 0,0 0 0,0 1 0,0-1 0,0 0 0,-3-1 0,-27-12-688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1.9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426 0 14659,'-40'25'933,"0"2"-1,2 1 1,1 2-1,-65 69 0,79-71-484,2 1 0,1 0-1,-24 46 1,33-52-339,1 0 0,1 0 1,1 1-1,1 0 0,-7 43 0,13-60-109,1-1-1,-1 1 1,1 0-1,0-1 1,1 8-1,0-13-1,-1 0 0,0 1-1,0-1 1,1 0 0,-1 0 0,0 0 0,1 1-1,0-1 1,-1 0 0,1 0 0,0 0-1,-1 0 1,1 0 0,0 0 0,0 0 0,0 0-1,0-1 1,0 1 0,0 0 0,0 0-1,0-1 1,0 1 0,0-1 0,0 1 0,0-1-1,0 1 1,1-1 0,-1 0 0,0 1 0,0-1-1,1 0 1,-1 0 0,2 0 0,9-1 7,-1 0 1,1-1-1,0-1 0,-1 0 1,0 0-1,15-7 1,5-2 24,348-114 454,-342 114-376,56-28 1,-46 13-82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3.0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51 17604,'8'-9'848,"12"-14"304,-19 23-1087,-1-1 0,1 0 0,0 0 0,0 0 0,-1 0 0,1 0 0,-1 0 0,1 0 0,-1 0 0,1 0 0,-1 0-1,0 0 1,1 0 0,-1 0 0,0 0 0,0-3 0,-15 25 2027,-55 85-734,-100 163-885,163-259-471,-11 21 18,18-29-34,-1-1 0,0 1 1,1-1-1,-1 1 0,1-1 0,-1 1 0,1-1 0,0 1 0,0-1 0,-1 1 1,1-1-1,0 1 0,0 0 0,1-1 0,-1 1 0,1 1 0,-1-2-13,0-1 0,1 1 0,-1-1 0,1 0 0,-1 1 0,1-1 0,0 0-1,-1 0 1,1 1 0,-1-1 0,1 0 0,-1 0 0,1 0 0,0 0 0,-1 0 0,1 0 0,-1 0-1,1 0 1,0 0 0,-1 0 0,1 0 0,-1 0 0,1 0 0,0 0 0,-1 0 0,1-1 0,-1 1-1,1 0 1,-1 0 0,1-1 0,-1 1 0,1 0 0,-1-1 0,1 1 0,0-1 0,21-15-930,-4-1 126,-1-2 0,-1 0 1,0-1-1,-2-1 0,0 0 0,10-23 1,-8 13 242,-3-1 1,0 0 0,15-65-1,-28 95 704,0 0-1,1 0 1,-1 1-1,1-1 1,0 0-1,-1 0 1,1 0-1,0 1 1,2-4-1,3 5 839,2 11-466,25 58 282,4-2 1,67 91-1,-101-154-886,1 2-55,1-1 0,-1 1 0,6 12 0,-7-8-133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3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1 110 15131,'0'10'1473,"11"-5"-761,12-3-176,19-6 896,5-5-392,10-4-239,4-1-193,0-2-576,-1-3-312,-8 2 344,-9-3-152,-11 6-160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3.8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296 0 16363,'-4'15'549,"0"-1"0,-1 0-1,-1 0 1,0 0-1,-1-1 1,-12 17-1,-9 20 286,-84 207-229,111-254-588,-11 21-1035,12-24 971,0 0 0,-1 1 0,1-1-1,-1 0 1,1 1 0,0-1 0,-1 0-1,1 1 1,-1-1 0,1 0 0,-1 0 0,1 0-1,0 0 1,-1 1 0,1-1 0,-1 0-1,1 0 1,-1 0 0,1 0 0,-1 0 0,1 0-1,-1 0 1,1 0 0,-1 0 0,1 0-1,-1 0 1,1-1 0,-1 1 0,1 0 0,-1 0-1,1 0 1,-1-1 0,1 1 0,0 0-1,-1 0 1,1-1 0,0 1 0,-1 0 0,1-1-1,0 1 1,-1-1 0,1 1 0,0 0-1,-1-1 1,1 1 0,0-1 0,-1 0 0,-7-13-888,0-1 0,1 0 0,0 0 0,1-1 0,1 0 0,-6-29 0,6 24 745,2 10 177,0 1 196,0 1-1,1-1 1,0 0 0,1 0-1,0-18 1,1 27-85,0 1 0,0-1 1,0 1-1,0-1 1,0 1-1,0-1 0,0 0 1,1 1-1,-1-1 1,0 1-1,0-1 0,0 1 1,1-1-1,-1 1 1,0-1-1,1 1 0,-1-1 1,0 1-1,1-1 0,-1 1 1,0 0-1,1-1 1,-1 1-1,1-1 0,-1 1 1,2-1-1,-1 1 37,0 0-1,0 0 1,0 0-1,0 0 1,0 0-1,0 0 1,0 1-1,0-1 1,0 0-1,0 0 1,0 1-1,0-1 1,0 1-1,1 0 1,38 28 2272,-28-20-1940,26 20 707,-12-8-856,2 0 1,1-2-1,0-1 0,48 21 1,-72-37-304,0 0-1,0-1 1,0 0 0,0 0 0,0 0 0,0 0-1,0-1 1,0 1 0,0-1 0,0-1 0,5 0-1,16-10-39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4.2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21 623 14515,'-1'2'107,"-2"1"119,1 0-1,-1 0 0,1 0 1,0 0-1,0 1 1,0-1-1,-1 5 1,3-8-200,0 0 1,0 0 0,0 1-1,0-1 1,0 0-1,0 1 1,0-1-1,0 0 1,0 0 0,0 1-1,0-1 1,0 0-1,0 1 1,0-1 0,0 0-1,0 0 1,0 1-1,1-1 1,-1 0-1,0 0 1,0 1 0,0-1-1,0 0 1,1 0-1,-1 1 1,0-1-1,0 0 1,1 0 0,-1 0-1,0 0 1,0 1-1,1-1 1,-1 0 0,1 0-1,22 0 1049,34-14-13,0-2 0,81-35 0,-84 30-653,754-283 2004,-765 288-2425,65-25-495,162-84 0,-261 119 390,-1 3-103,0-2-1,0 1 1,-1-1 0,0 0 0,0 0 0,-1-1-1,1 0 1,8-10 0,-15 15 204,0 1-1,0 0 1,0-1 0,1 1-1,-1 0 1,0 0 0,0-1 0,0 1-1,0 0 1,0-1 0,0 1 0,0 0-1,0-1 1,1 1 0,-1 0-1,0-1 1,0 1 0,-1 0 0,1-1-1,0 1 1,0 0 0,0-1-1,0 1 1,0 0 0,0-1 0,0 1-1,0 0 1,-1-1 0,1 1 0,0 0-1,0-1 1,0 1 0,-1 0-1,1 0 1,0 0 0,0-1 0,-1 1-1,1 0 1,0 0 0,-1 0-1,1-1 1,0 1 0,0 0 0,-1 0-1,1 0 1,0 0 0,-1 0 0,1 0-1,0 0 1,-1 0 0,1 0-1,0 0 1,-1 0 0,1 0 0,-1 0-1,1 0 1,-1 0 0,-14 3-502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11.6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0 107 24575,'9'-1'0,"0"0"0,-1 0 0,1 1 0,-1 1 0,10 0 0,2 1 0,6 1 0,-1 1 0,0 1 0,0 1 0,26 10 0,15 4 0,-51-17 0,0 0 0,0-1 0,0-1 0,0-1 0,0 0 0,0 0 0,0-2 0,0 0 0,19-5 0,15-7 0,63-26 0,-101 36 0,198-84 0,-200 85 37,0 0 1,1 1-1,-1 0 0,1 0 0,0 1 1,0 1-1,0-1 0,14 3 0,3 1-593,44 13-1,-54-12-30,52 14-6239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39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216 0 18332,'-28'22'1073,"1"1"1,-45 49-1,61-59-863,0 0 0,1 1 0,1 0 0,0 0 0,1 1 0,1 0 0,0 1 0,-5 15 0,11-28-175,0 0-1,1-1 0,-1 1 0,0 0 1,1 0-1,0 0 0,0-1 0,0 1 0,0 0 1,0 0-1,0 0 0,1-1 0,-1 1 1,1 0-1,0-1 0,0 1 0,0 0 1,0-1-1,0 1 0,1-1 0,-1 1 1,1-1-1,0 0 0,-1 0 0,4 3 0,-2-3-22,0 0-1,0-1 1,0 1-1,0-1 1,0 0-1,0 0 1,0 0-1,0 0 1,1 0-1,-1-1 1,0 0-1,1 1 1,-1-1-1,0-1 1,1 1-1,-1 0 1,0-1-1,0 1 1,1-1-1,-1 0 1,3-2-1,4-1-3,0-1 0,0 0-1,-1 0 1,1-1 0,-1 0-1,14-14 1,-8 6 3,-1 0-1,22-31 1,-23 24 22,-1-1 0,-1 0 0,-1 0 0,-1-1 0,8-31 0,-31 66 86,8-5-80,1 1 0,1 0 0,-1 0 0,1 1 0,-5 17 0,2-5 71,-5 31-1,11-45-75,0 0 0,0 0 0,0 0-1,1 0 1,0 0 0,2 12-1,-1-17-21,-1 0 0,1 0 0,0 0-1,-1 0 1,1-1 0,0 1 0,0 0 0,0 0-1,0-1 1,1 1 0,-1-1 0,0 1-1,1-1 1,-1 1 0,1-1 0,-1 0-1,1 0 1,0 0 0,-1 0 0,1 0 0,0 0-1,0 0 1,0-1 0,0 1 0,0-1-1,0 1 1,2-1 0,4 1 12,0 0 1,0-1-1,1 0 1,-1-1-1,0 0 0,0 0 1,0 0-1,0-1 1,14-6-1,6-4 24,36-20-1,-25 11 1,-15 9-30,2-2 19,53-19 0,-78 33-37,-1 0 1,0-1 0,0 1-1,1 0 1,-1 0 0,0 0-1,0 0 1,1 0 0,-1 0-1,0 0 1,0 0 0,1 0 0,-1 0-1,0 0 1,1 0 0,-1 0-1,0 0 1,0 0 0,1 0-1,-1 0 1,0 0 0,0 0-1,1 0 1,-1 1 0,0-1-1,0 0 1,1 0 0,-1 0-1,0 0 1,0 1 0,0-1 0,1 0-1,-1 0 1,0 0 0,0 1-1,0-1 1,0 0 0,0 0-1,1 1 1,-1-1 0,0 0-1,0 1 1,-2 16 18,-15 24 23,14-37-28,2 0 3,-1 0 0,1 0 0,0 0 0,0 0-1,0 1 1,0-1 0,1 0 0,-1 0 0,1 1 0,1 7 0,-1-11-8,0 0 0,1 1-1,-1-1 1,0 0-1,1 0 1,-1 0 0,1 0-1,-1 0 1,1 0 0,0 0-1,-1 0 1,1 0 0,0 0-1,0 0 1,-1-1 0,1 1-1,0 0 1,1 0 0,0 0 0,-1-1 0,1 1 1,-1-1-1,1 1 1,-1-1-1,1 0 0,-1 0 1,1 0-1,-1 0 1,1 0-1,0 0 0,-1 0 1,1 0-1,-1-1 1,1 1-1,-1-1 0,3 0 1,26-10 30,32-18 0,-57 29-892,-8 7 41,-11 14-679,10-16 883,-10 25-734,9-17 593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4.8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1 16067,'1'1'97,"-1"0"1,1-1-1,0 1 0,-1 0 0,1 0 0,-1 0 0,0 0 0,1 0 0,-1 0 0,0 0 0,0 0 0,1 0 0,-1 0 0,0 0 0,0 0 0,0 0 0,0 0 0,0 0 0,0 0 0,-1 0 0,1 1 0,-12 21 159,7-15 14,-61 108 1426,-174 341-1446,245-497-2341,12-99-1947,-10 44 4264,-7 94-72,0-1-1,1 1 1,-1 0 0,0 0-1,1-1 1,-1 1-1,1 0 1,0 0 0,-1 0-1,1 0 1,0 0-1,0 0 1,-1 0 0,1 0-1,0 0 1,0 0-1,0 0 1,0 0 0,0 1-1,0-1 1,0 0 0,1 1-1,-1-1 1,0 1-1,0-1 1,0 1 0,1 0-1,-1-1 1,0 1-1,1 0 1,-1 0 0,3 0-1,5 0 321,1 0 1,-1 0-1,14 3 0,-14-2-230,49 8 492,60 17 1,-59-11-1173,-52-14 378,0 1 0,-1 0 0,1 0 0,7 4 0,-10-3-193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1343 15003,'133'-50'4680,"-92"35"-4077,272-90 1398,32-12-987,715-306-533,-413 158-494,-15 4-1303,-599 248 931,-20 8 153,0 0 0,0-1 0,0-1 0,-1 0 0,0 0 0,16-14 0,-27 20 197,0 0-1,0 0 0,0 0 1,0 0-1,0 0 0,0-1 0,0 1 1,0 0-1,-1-1 0,1 1 1,0-1-1,0-2 0,-5-13-460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6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 6 16708,'6'-6'2271,"-9"11"-770,-16 22-97,-4 7-849,-88 151 54,81-129-529,-32 81 1,51-95-386,11-42 292,0 0 0,0 1-1,0-1 1,0 0-1,0 0 1,0 0-1,0 0 1,0 0 0,-1 1-1,1-1 1,0 0-1,0 0 1,0 0-1,0 0 1,0 0-1,0 1 1,0-1 0,0 0-1,0 0 1,0 0-1,0 0 1,0 1-1,0-1 1,0 0-1,0 0 1,1 0 0,-1 0-1,0 0 1,0 1-1,0-1 1,0 0-1,0 0 1,0 0-1,0 0 1,0 0 0,0 0-1,1 1 1,-1-1-1,0 0 1,0 0-1,0 0 1,0 0 0,0 0-1,0 0 1,1 0-1,-1 0 1,0 0-1,0 0 1,0 0-1,0 0 1,1 0 0,-1 0-1,0 0 1,0 0-1,14-18-1155,2-14 142,-1-1-1,14-41 0,-9 13-1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6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 14947,'1'0'153,"0"-1"-1,0 1 0,0-1 1,0 1-1,0 0 1,0 0-1,0-1 0,0 1 1,0 0-1,0 0 1,0 0-1,0 0 0,0 0 1,0 0-1,0 0 0,0 0 1,0 1-1,0-1 1,0 0-1,0 1 0,0-1 1,0 1-1,0-1 1,0 1-1,-1-1 0,1 1 1,0-1-1,1 2 1,30 25 1300,-22-18-1126,56 44 563,-22-20-1063,49 52 0,-90-83 36,-1 0 40,-1-1 0,1 1 0,0 0-1,0 0 1,-1 0 0,1 0-1,-1 0 1,0 1 0,1-1 0,-1 0-1,0 1 1,1 4 0,-3-5-266,-4-2-144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7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1 135 14683,'8'16'1809,"5"-9"-1089,10-8-256,10-2 1168,12 0-840,2-3-120,7-3-175,2-3-193,-3-4-600,-1-1 1160,-8-11-832,-8-2 24,-7-3 0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7.6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 15835,'2'45'3400,"5"-3"-2685,2 0 1,16 46 0,8 36-13,-6 55 629,-16-250-241,-3-30-624,-1 17-173,31-155 1,-37 235-294,0 0 1,0 1-1,0-1 0,1 0 0,-1 1 0,1-1 1,0 1-1,0 0 0,0 0 0,0 0 1,1 0-1,-1 0 0,1 0 0,0 0 0,0 1 1,0 0-1,0-1 0,0 1 0,4-2 1,-3 3-5,0 0 1,-1 0-1,1 0 1,0 0-1,0 1 1,-1 0 0,1 0-1,0 0 1,0 0-1,0 0 1,0 1 0,-1 0-1,1-1 1,0 2-1,0-1 1,-1 0 0,1 1-1,5 2 1,-8-3 1,1-1 0,-1 1 1,0 0-1,1-1 0,-1 1 0,0 0 0,0 0 1,0 0-1,0 0 0,1 0 0,-1 0 1,0 0-1,-1 0 0,1 0 0,0 0 1,0 1-1,0-1 0,-1 0 0,1 0 0,-1 1 1,1-1-1,-1 1 0,1 1 0,-1-1 2,-1-1 0,1 1 0,0-1 0,-1 1 0,0-1-1,1 1 1,-1-1 0,0 0 0,0 1 0,0-1 0,1 0-1,-1 1 1,-1-1 0,1 0 0,0 0 0,0 0 0,-2 1-1,-6 4 12,1 0-1,-1-1 0,0-1 0,-1 1 1,-12 3-1,-21 6-17,-1-2 0,-45 7 0,64-18-463,25-1 448,0 0 0,0 0 0,-1 0 0,1 0 0,0 0 0,0 0 0,0 0 0,-1 0 0,1 0 0,0 0 0,0 0 0,0 0 0,0-1 0,-1 1 0,1 0 0,0 0 0,0 0 0,0 0 0,0 0 0,-1 0-1,1 0 1,0-1 0,0 1 0,0 0 0,0 0 0,0 0 0,0 0 0,0-1 0,-1 1 0,1 0 0,0 0 0,0 0 0,0 0 0,0-1 0,0 1 0,0 0 0,0 0 0,0 0 0,0-1 0,0 1 0,0 0 0,0 0 0,0 0 0,0-1 0,0 1 0,0 0 0,0 0 0,0 0 0,0-1 0,1 1 0,-1 0 0,0 0 0,0 0 0,0 0 0,9-10-509,7 3 292,-1 0-1,22-5 0,-23 7 88,43-13-467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8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1 539 12651,'0'0'70,"0"1"-1,0-1 1,0 0 0,0 1 0,0-1 0,0 1 0,0-1 0,0 0 0,0 1 0,0-1-1,0 1 1,0-1 0,1 0 0,-1 1 0,0-1 0,0 0 0,0 1 0,0-1 0,1 1-1,-1-1 1,0 0 0,0 0 0,1 1 0,-1-1 0,0 0 0,1 1 0,-1-1-1,1 0 1,15 5 1161,23-6 236,-33 0-1137,50-5 889,0-3 1,-1-2-1,79-27 0,157-74 444,-134 41-1421,263-160-1,-418 229-251,18-10-271,0-1 0,32-30 1,-50 40-1111,-8 3 834,-14 7 373,14-5-133,-10 2-194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19.0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1 176 17588,'0'0'94,"1"0"1,-1 0-1,0 0 1,1 0 0,-1 0-1,1 0 1,-1 0-1,1 1 1,-1-1 0,1 0-1,-1 0 1,1 0-1,-1 0 1,1 1-1,-1-1 1,0 0 0,1 0-1,-1 1 1,0-1-1,1 0 1,-1 1-1,0-1 1,1 1 0,-1-1-1,0 0 1,1 1-1,-1-1 1,0 1-1,0-1 1,0 0 0,1 1-1,-1-1 1,0 1-1,0 0 1,6 23 589,-4-16-233,20 73 225,22 91-206,-34-128 43,5 87 0,-17-116 224,-3-29-381,-7-29-69,4 1-142,1 0 0,2 0-1,0-77 1,6 97-138,1-1-1,0 1 0,2 0 1,1 0-1,0 0 0,2 1 1,0 0-1,21-40 1,-22 51-9,0 1 0,1 1 0,0-1 0,1 1 0,0 0 0,0 0 0,1 1 0,0 1 0,0-1 0,0 1 0,1 1 0,0 0 0,0 0 0,0 1 0,1 0 0,-1 1 0,1 0 0,0 0 0,0 2 0,0-1 0,0 1 0,0 1 0,1 0 0,-1 0 0,0 1 0,0 1 0,11 2 0,-20-3 2,1-1 1,-1 1-1,1-1 1,-1 1-1,0 0 1,0 0-1,1 0 1,-1 0-1,0 1 0,0-1 1,0 0-1,0 1 1,0 0-1,0-1 1,-1 1-1,1 0 1,0 0-1,-1 0 1,1 0-1,-1 0 1,0 0-1,0 0 1,0 1-1,0-1 1,1 3-1,-2-1 5,0-1-1,0 1 1,0-1 0,0 1-1,-1-1 1,0 1-1,1-1 1,-1 1-1,-1-1 1,1 0-1,0 0 1,-1 1 0,1-1-1,-1 0 1,0 0-1,0-1 1,-3 4-1,-6 7 20,-1-1 0,0 0-1,-1-1 1,0 0-1,-1-1 1,-23 12 0,5-4 65,-68 25 0,95-41-59,-7 2-85,0 0 0,-18 4-1,28-8 80,-1 1-1,1-1 0,0 0 1,0 1-1,0-1 0,0 0 1,-1 0-1,1 0 0,0-1 1,0 1-1,0-1 0,-1 1 1,1-1-1,0 0 0,0 1 1,0-1-1,0 0 0,0-1 1,1 1-1,-1 0 0,-2-2 1,3 2-17,1 0 0,-1 1 1,1-1-1,-1 0 0,1 0 0,-1 0 1,1 0-1,0 1 0,-1-1 1,1 0-1,0 0 0,0 0 0,0 0 1,0 0-1,0 0 0,0 0 1,0 0-1,0 0 0,0 0 0,0 0 1,0 0-1,1 0 0,-1 1 1,0-1-1,1 0 0,0-2 0,17-20 45,19-8 28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22.8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1024 0 10066,'-60'11'895,"1"3"-1,1 3 0,-95 39 1,115-38-580,0 1 1,1 3 0,2 0-1,0 2 1,1 2-1,-34 35 1,20-13 33,3 2 1,2 1-1,2 3 1,2 2-1,-53 104 1,74-125-251,3 1 0,1 1 1,1 0-1,2 0 0,2 1 1,1 1-1,3-1 0,0 1 0,3 0 1,1 0-1,6 54 0,6-32-81,2 0-1,3-1 0,2-1 0,3 0 0,3-2 1,2 0-1,2-2 0,3-1 0,38 49 0,-52-79-24,2-1-1,0-2 0,1 0 0,2-1 0,0 0 0,35 22 1,-37-29-1,1-1 1,0-2-1,1 0 1,0-1 0,1-1-1,0-1 1,0-1 0,31 4-1,-23-7 29,-1-1 0,1-1 0,0-2 0,-1-1 0,1-2 0,-1 0 0,0-2 0,0-2 0,0 0 0,55-25 0,-43 11 65,-2-1 0,0-1 1,-1-3-1,-2-1 0,-1-1 1,49-53-1,-24 16-16,-3-2 0,-3-3 0,-3-2 0,-3-2 0,64-137 0,-82 143-31,-3-1 1,-4-1 0,-2-2 0,-4 0-1,-3-1 1,-3 0 0,2-83-1,-13 116-47,-1-1 0,-3 0 0,-10-58 0,10 85 5,0 1 0,-1-1 0,-1 1 0,0-1 1,-1 1-1,-1 1 0,0-1 0,0 1 0,-2 1 1,1-1-1,-2 1 0,-17-17 0,18 22 4,0 0 1,0 1-1,-1 1 0,0-1 0,-1 1 0,1 1 1,-1 0-1,0 1 0,0 0 0,0 0 1,-18-1-1,-13 1-556,-75 3 0,83 1-206,-93 8-49,69-2 337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23.9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0 627 19340,'3'52'456,"1"0"0,3-1 0,2 1 0,2-2 0,3 0 0,33 82-1,-45-127-439,0 0 41,0 0 0,0-1 0,0 1 0,1 0 0,0-1 0,4 6 0,-7-10-46,0 0 0,0 0 0,0 1 0,0-1 0,0 0 0,0 0 0,1 0 0,-1 0 0,0 1 0,0-1 1,0 0-1,0 0 0,1 0 0,-1 0 0,0 0 0,0 0 0,0 0 0,1 1 0,-1-1 0,0 0 0,0 0 0,0 0 0,1 0 0,-1 0 0,0 0 0,0 0 0,0 0 0,1 0 0,-1 0 0,0 0 0,0 0 0,0 0 0,1 0 0,-1 0 0,0-1 0,0 1 0,0 0 0,1 0 0,-1 0 0,0 0 0,0 0 0,0 0 0,0 0 0,1-1 0,-1 1 0,0 0 0,0 0 1,0 0-1,0 0 0,0-1 0,0 1 0,1 0 0,-1 0 0,0 0 0,0-1 0,4-18 418,-5-24 126,-6-20-157,-3 0 0,-3 0 0,-31-89 0,47 157-407,1-1 0,0 0-1,0 0 1,0 0 0,1 0-1,-1-1 1,1 0 0,0 0-1,10 5 1,-8-5 5,-1 0 0,1-1 0,0 0 0,0 0-1,0 0 1,0-1 0,1 0 0,-1-1 0,0 1 0,1-1 0,-1-1 0,13-1 0,-10-1 5,1 1 0,-1-1 0,0-1 0,0 0 0,-1 0 0,1-1 0,-1 0 0,13-10 1,-13 8 6,0-1 1,0 1 0,-1-1 0,0-1 0,-1 0 0,0 0-1,10-17 1,-13 19 2,0-1 0,-1 1 0,0 0 0,-1-1-1,1 0 1,-1 1 0,-1-1 0,0 0 0,0 0 0,0 0-1,-1-11 1,-1 16-5,1-1-1,-1 0 0,1 0 1,-1 0-1,-1 1 0,1-1 1,0 0-1,-1 1 0,0-1 1,0 1-1,0 0 0,0 0 1,0-1-1,-1 1 0,-4-4 1,6 6-4,0 0 1,-1 0-1,1 0 1,-1 0 0,1 1-1,0-1 1,-1 1 0,1-1-1,-1 1 1,0-1 0,1 1-1,-1 0 1,1-1 0,-1 1-1,0 0 1,-2 0 0,2 1-1,0 0 0,-1-1 0,1 1 0,0 0 0,0 0 0,-1 0-1,1 0 1,0 1 0,0-1 0,0 0 0,0 1 0,1-1 0,-1 1 0,-1 2 0,-3 3 0,0 1-1,1-1 1,0 1-1,1 0 1,0 1-1,0-1 1,1 1-1,0 0 1,0 0-1,1 0 0,0 0 1,0 13-1,0-11 0,2-1-1,0 1 0,0 0 0,1 0 0,0 0 1,1 0-1,0-1 0,0 1 0,2-1 0,5 14 1,-8-21-2,0 0 0,0 0 0,1 0 0,0 0 0,0 0 1,0 0-1,0 0 0,0-1 0,0 1 0,1-1 0,-1 0 0,1 0 1,-1 0-1,1 0 0,0 0 0,0 0 0,0-1 0,0 1 1,0-1-1,1 0 0,-1 0 0,0 0 0,0 0 0,1-1 0,-1 1 1,0-1-1,1 0 0,-1 0 0,1 0 0,-1-1 0,0 1 1,1-1-1,-1 1 0,0-1 0,0 0 0,1-1 0,2 0 0,4-3 1,0-1-1,-1 1 0,1-1 0,-1-1 0,-1 0 0,1 0 0,-1-1 0,0 0 0,-1 0 0,8-12 0,5-10 30,-2-1 0,-2-1 1,-1-1-1,-1 0 0,-2-1 0,13-53 0,-12 25 71,-3 0 0,5-119 0,-15 168-76,1 3-4,-1 1 0,0-1 0,-1 1 0,0-1 0,0 0 0,-4-10 0,5 19-18,0 1 0,0-1 0,0 0 0,0 1 0,0-1 0,-1 0 0,1 1 0,0-1-1,0 0 1,-1 1 0,1-1 0,-1 1 0,1-1 0,0 1 0,-1-1 0,1 1 0,-1-1 0,1 1 0,-1-1 0,1 1 0,-1 0 0,0-1 0,1 1-1,-1 0 1,1-1 0,-1 1 0,0 0 0,1 0 0,-1 0 0,0-1 0,1 1 0,-2 0 0,0 1 2,1-1 0,-1 1 0,1 0 0,0 0 0,-1 0 0,1-1 0,0 1 0,0 0 0,-1 1 0,1-1 0,0 0 1,0 0-1,-1 2 0,-5 6 18,1 1 0,1 0 0,-6 11 0,2 3-2,0 1-1,2 0 0,0 0 0,2 1 1,1 0-1,1 0 0,1 0 0,2 33 0,1-40-217,1 1-1,0-1 0,2 0 0,0 0 0,1 0 1,1 0-1,0-1 0,2 0 0,0 0 1,1-1-1,19 28 0,-25-41 20,0 0 0,0-1 0,1 1 0,-1-1 0,1 0 0,0 0 0,-1 0 0,1 0 0,0-1 1,1 0-1,-1 0 0,6 2 0,-7-3 86,0 0 1,1 0-1,-1-1 1,1 0-1,-1 0 1,0 0-1,1 0 1,-1 0-1,1 0 1,-1-1-1,1 0 1,-1 0-1,0 0 1,0 0-1,1 0 0,-1-1 1,4-2-1,27-18-847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0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214 313 15955,'-3'-2'284,"-1"0"1,1 1-1,-1-1 0,0 1 0,1 0 0,-1-1 0,0 2 0,0-1 0,0 0 0,0 1 0,0 0 0,0 0 0,0 0 0,1 0 0,-1 1 0,0-1 0,0 1 1,0 0-1,0 0 0,1 0 0,-1 1 0,0-1 0,1 1 0,-1 0 0,-4 4 0,-4 2 21,1 0 1,0 1-1,0 1 1,-12 14-1,18-18-231,0-1 0,1 1 0,-1 0 0,1 1 0,1-1 0,0 1 0,-1-1 0,2 1 0,-1 0 0,-1 9-1,3-14-61,1-1 0,0 1 0,0 0 0,0-1 0,0 1 0,0-1 0,0 1 0,0-1 0,0 1 0,0 0 0,1-1 0,-1 1 0,1-1 0,-1 1 0,1-1 0,0 0-1,-1 1 1,1-1 0,0 0 0,0 1 0,0-1 0,1 2 0,0-2-4,1 1-1,-1-1 1,0 0-1,0 0 1,0 0 0,0 0-1,1-1 1,-1 1-1,1 0 1,-1-1-1,0 0 1,1 1-1,2-1 1,4 0-6,-1-1 1,1 0-1,0 0 1,-1-1-1,1 0 1,-1-1-1,12-4 1,11-8 10,-1-1 0,-1-1 0,34-26 0,-50 33-13,0-1 0,-1 0-1,0-1 1,-1-1 0,0 1 0,-1-2 0,-1 1-1,13-25 1,-17 22-16,-5 16 14,0-1 1,-1 1-1,1 0 1,0 0-1,0 0 1,0 0-1,0 0 1,0-1-1,0 1 1,-1 0-1,1 0 1,0 0-1,0 0 1,0 0-1,0 0 1,-1 0-1,1 0 1,0 0-1,0 0 1,0 0-1,0-1 1,-1 1-1,1 0 1,0 0-1,0 0 1,0 0-1,-1 0 1,1 1-1,0-1 1,0 0-1,0 0 1,0 0-1,-1 0 1,1 0-1,0 0 1,0 0-1,0 0 1,0 0-1,-1 0 1,1 1-1,-3 1-22,0 0-1,-1 0 0,1 0 1,1 0-1,-1 1 0,-3 3 1,-3 5-133,1 0 1,0 0 0,1 0 0,0 1 0,1 0 0,-5 14 0,9-21-5,0-1 0,1 0 0,0 1 0,-1-1 0,1 1 0,1 0 0,-1-1 0,1 1 0,0 0 0,0-1 0,0 1 0,0 0 0,1-1 0,0 1 0,0 0 0,0-1 0,1 1 0,-1-1 0,1 0 0,0 1 0,3 4 0,-2-6-70,0 0 0,1 0 0,-1-1 1,1 1-1,-1-1 0,1 1 0,0-1 0,0 0 0,0 0 0,0-1 0,0 0 0,1 1 0,-1-1 1,0 0-1,0-1 0,1 1 0,-1-1 0,1 0 0,-1 0 0,0 0 0,1-1 0,4-1 0,6 0-541,-1-1-1,0-1 1,0-1-1,-1 0 1,21-10-1,-17 6 554,0-1 1,-1-1-1,0-1 1,-1 0-1,22-23 1,-30 28 504,0 0 0,0-1 1,-1 0-1,-1-1 1,1 1-1,-1-1 1,-1 0-1,0 0 1,0-1-1,0 1 1,-1-1-1,2-16 1,-4 25-124,-1 0 1,0-1 0,0 1 0,0 0 0,0-1-1,0 1 1,0 0 0,0-1 0,-1 1-1,1-1 1,0 1 0,-1 0 0,1 0 0,-1-1-1,-1-1 1,2 2-85,0 1 1,-1 0-1,1-1 0,-1 1 1,1 0-1,-1-1 0,0 1 1,1 0-1,-1-1 0,1 1 0,-1 0 1,1 0-1,-1 0 0,0 0 1,1 0-1,-1 0 0,1 0 0,-1 0 1,0 0-1,1 0 0,-1 0 1,1 0-1,-1 0 0,0 0 1,-3 2 113,1-1 0,0 1 0,0-1 0,0 1 0,0 0 0,0 0 0,0 0 0,1 0 0,-1 1 0,-3 3 0,-2 4 155,1 0 1,0 0-1,0 1 0,1-1 0,-6 16 0,10-21-262,0 0 0,1 0 0,-1 0 0,1 0 1,0 0-1,1 0 0,-1 0 0,1 0 0,0 0 0,0 0 0,1 0 0,-1 0 0,1 0 0,0 0 0,4 9 0,-5-12-51,1 1 0,1-1 0,-1 0 0,0 0 0,0 0 0,1 0-1,0 0 1,-1 0 0,1-1 0,0 1 0,0 0 0,-1-1-1,1 0 1,0 1 0,1-1 0,-1 0 0,3 1 0,-1 0 0,0-1 1,0-1 0,0 1 0,0 0-1,0-1 1,0 0 0,0 0 0,0 0-1,7-2 1,0 0 10,0-1-1,-1 0 1,1-1 0,-1 0-1,1-1 1,16-11 0,-3 0 28,-2-1 1,1-1 0,-2-1 0,29-33-1,-37 36-45,0 0 0,-1-1 1,0-1-1,-2 0 0,0-1 0,14-35 0,-22 45-22,1 1 1,-1 0-1,-1-1 0,1 1 0,-1-1 0,-1-8 1,0 15-7,0 0 0,0 0 0,0 0 0,0 0 1,-1-1-1,1 1 0,-1 0 0,1 0 0,-1 0 1,0 0-1,0 1 0,0-1 0,0 0 1,0 0-1,0 0 0,0 1 0,-1-1 0,1 1 1,-1-1-1,1 1 0,-1-1 0,0 1 0,1 0 1,-1 0-1,0 0 0,0 0 0,0 0 0,0 0 1,-3-1-1,-2 1-3,0 0 0,-1 1 1,1 0-1,0 0 0,-1 0 1,1 1-1,0 0 0,-1 0 0,1 1 1,0 0-1,0 0 0,0 1 1,1 0-1,-1 0 0,0 0 0,-10 9 1,6-5-9,1 1 1,0 0 0,0 1 0,0 0 0,1 1-1,1 0 1,0 0 0,-12 20 0,17-25-6,1 0 0,-1 0-1,1 1 1,0-1 0,0 1 0,0-1 0,1 1 0,0 0 0,0 0 0,1 0-1,0-1 1,0 1 0,0 0 0,0 0 0,3 10 0,0-8-40,-1-1 1,1 1 0,1-1-1,-1 0 1,1 0-1,1 0 1,-1-1 0,1 1-1,0-1 1,8 7-1,9 6-799,1-1 0,1-1-1,0-1 1,1-1 0,30 13-1,-46-24 580,6 3-194,0 0-1,0 0 0,16 3 0,-5-6-728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26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113 624 16227,'2'-6'320,"0"0"-5,1 1-1,-2-1 1,1 1 0,-1-1 0,1 1 0,-1-1 0,0-8-1,-1 14-280,0-1-1,0 1 0,0-1 0,0 1 0,0-1 1,0 1-1,0 0 0,0-1 0,0 1 0,0-1 0,0 1 1,0-1-1,-1 1 0,1 0 0,0-1 0,0 1 1,0-1-1,-1 1 0,1 0 0,0-1 0,0 1 0,-1 0 1,1-1-1,0 1 0,-1 0 0,1-1 0,0 1 1,-1 0-1,1 0 0,0-1 0,-1 1 0,1 0 0,-1 0 1,1 0-1,0 0 0,-1 0 0,1 0 0,-1-1 1,1 1-1,-1 0 0,1 0 0,-1 0 0,1 0 1,0 0-1,-1 1 0,1-1 0,-1 0 0,1 0 0,-1 0 1,1 0-1,0 0 0,-1 1 0,1-1 0,0 0 1,-1 0-1,1 0 0,-1 1 0,1 0 0,-25 19 1487,15-6-1254,0 0 0,0 1-1,2-1 1,0 2-1,0-1 1,-6 23 0,10-26-250,0 0-1,1 1 1,1-1 0,0 0 0,0 1 0,1-1 0,1 1 0,0-1-1,3 20 1,-2-30-13,-1 1 0,1-1-1,-1 1 1,1-1 0,0 1-1,0-1 1,0 0 0,0 1 0,0-1-1,1 0 1,-1 0 0,1 0-1,-1 0 1,1 0 0,3 3-1,-3-4 4,-1 0 1,0-1-1,1 1 0,-1-1 0,1 1 0,-1-1 0,1 1 0,0-1 0,-1 0 0,1 0 0,-1 1 0,1-1 0,-1-1 0,1 1 0,0 0 0,-1 0 0,1 0 0,-1-1 0,2 0 0,2-1 16,0 0-1,0 0 0,-1-1 1,1 0-1,-1 0 0,0 0 1,0 0-1,0-1 0,0 0 1,-1 0-1,0 0 0,1 0 1,2-6-1,5-10 93,-1-1 1,-1-1-1,0 1 0,-2-2 1,-1 1-1,0-1 0,-2 1 1,-1-1-1,0-1 0,-2-23 1,-1 46-109,0 1 1,0-1 0,1 0 0,-1 1 0,0-1-1,0 0 1,0 1 0,-1-1 0,1 1 0,0-1 0,0 0-1,0 1 1,0-1 0,-1 0 0,1 1 0,0-1-1,0 1 1,-1-1 0,1 1 0,0-1 0,-1 1-1,1-1 1,-1 1 0,0-1 0,0 1-1,1 1 1,-1-1-1,0 1 1,1-1-1,-1 1 1,1 0-1,-1 0 1,1-1-1,-1 1 1,1 0-1,-1 0 1,1-1-1,0 1 1,0 0-1,-1 0 1,1 0-1,0 0 1,0-1-1,0 3 1,-4 16-2,1 1-1,1-1 1,1 1 0,1 0 0,0-1 0,2 1 0,6 35-1,-7-52-17,0 0 0,-1 0 0,1-1 0,0 1 0,1 0 0,-1-1 0,0 1 0,1-1 0,0 1 0,-1-1 0,1 0 0,0 0 0,0 0 0,0 0 0,3 2 0,-3-3-11,-1-1 0,0 1 1,1-1-1,-1 1 0,1-1 1,-1 0-1,1 1 0,-1-1 1,1 0-1,-1 0 0,1 0 1,-1 0-1,1 0 0,-1-1 1,1 1-1,-1 0 0,1-1 1,-1 1-1,1-1 0,-1 1 1,0-1-1,1 0 0,-1 0 1,0 0-1,0 1 0,1-1 1,-1 0-1,0 0 0,1-3 1,5-3-178,0 0 0,-1-1 1,0 0-1,-1 0 1,0-1-1,0 0 1,-1 0-1,5-14 0,20-80-1480,-26 87 1427,27-122-2540,22-258 0,-53 372 3136,1 24-326,0 0-1,1 0 1,-1-1-1,0 1 1,0 0 0,0 0-1,0 0 1,0 0 0,0 0-1,0 0 1,0-1-1,0 1 1,0 0 0,0 0-1,0 0 1,0 0-1,0 0 1,0-1 0,-1 1-1,1 0 1,0 0 0,0 0-1,0 0 1,0 0-1,0 0 1,0 0 0,0-1-1,0 1 1,0 0 0,0 0-1,-1 0 1,1 0-1,0 0 1,0 0 0,0 0-1,0 0 1,0 0 0,0 0-1,0 0 1,-1 0-1,1-1 1,0 1 0,0 0-1,0 0 1,0 0 0,0 0-1,-1 0 1,1 0-1,0 0 1,0 0 0,0 0-1,0 1 1,-2 1 144,0 1 1,1 0-1,0 0 1,-1 0-1,1 0 0,0 0 1,1 0-1,-2 5 1,-3 26 371,1 0 0,1 1-1,4 60 1,20 102-71,-2-43 118,-18-135-317,0 1 1,-2 28-1,1-48-252,0 0 0,1 1-1,-1-1 1,0 0 0,0 1 0,0-1 0,0 0 0,0 1-1,0-1 1,0 0 0,0 0 0,0 1 0,0-1 0,0 0-1,-1 1 1,1-1 0,0 0 0,0 1 0,0-1 0,0 0 0,0 0-1,-1 1 1,1-1 0,0 0 0,0 1 0,0-1 0,-1 0-1,1 0 1,0 0 0,0 1 0,-1-1 0,1 0 0,0 0-1,0 0 1,-1 1 0,-4-16 259,-11-118 7,-9-56 313,24 186-276,0 8-224,1 11-15,5 13 67,15 50 0,-16-67-137,0-1 1,1 1 0,1-1 0,-1 0 0,2-1 0,-1 1 0,9 9-1,-14-19 3,1 1 0,-1 0 1,1-1-1,-1 1 0,1-1 0,0 1 0,-1-1 0,1 0 0,0 0 0,0 0 0,0 0 0,0 0 0,0 0 0,0 0 0,0-1 0,0 1 0,0-1 0,1 0 0,2 1 0,-3-1 4,0-1 0,0 1-1,0-1 1,0 0 0,0 0-1,0 0 1,0 1 0,0-2 0,-1 1-1,1 0 1,0 0 0,0-1-1,-1 1 1,1 0 0,-1-1 0,2-2-1,3-4 35,0-1-1,-1 0 1,-1 0 0,1 0-1,-1-1 1,4-17-1,3-16 76,10-74 0,-16 100-83,-5 17-35,0 0 0,0-1-1,0 1 1,0 0 0,1 0-1,-1 0 1,0-1 0,0 1-1,1 0 1,-1 0 0,0 0 0,0 0-1,1 0 1,-1 0 0,0 0-1,0-1 1,1 1 0,-1 0-1,0 0 1,0 0 0,1 0-1,-1 0 1,0 0 0,1 0-1,-1 0 1,0 0 0,0 1-1,1-1 1,-1 0 0,1 0-1,1 2 13,1 0 0,0 0 0,-1 0-1,1 0 1,-1 1 0,4 4-1,9 9 1,24 8 3,-31-21-18,-1 2 0,0-1 0,0 1 1,12 10-1,-17-13-1,0 0 0,0 1 0,0 0 0,0-1 0,0 1 0,-1 0 0,0 0 0,1 0 0,-1 0 0,0 0 0,0 0 0,0 0 0,-1 0 0,1 1 0,-1-1 0,0 6 0,-5 27-10,3-30 15,1 0-1,0 0 0,0 0 0,0 9 1,1-14-3,0-1 0,0 0 0,0 0 1,0 1-1,0-1 0,1 0 1,-1 0-1,0 0 0,0 1 0,0-1 1,0 0-1,0 0 0,0 0 1,0 1-1,0-1 0,0 0 0,1 0 1,-1 0-1,0 0 0,0 1 1,0-1-1,0 0 0,1 0 0,-1 0 1,0 0-1,0 0 0,0 1 1,0-1-1,1 0 0,-1 0 0,0 0 1,0 0-1,1 0 0,-1 0 1,0 0-1,0 0 0,0 0 0,1 0 1,10-4 10,8-11 3,-8 2-9,0-1 0,-2 0-1,1 0 1,-2-1 0,0 0 0,-1-1 0,0 0 0,-1 0 0,-1 0 0,-1-1 0,0 0 0,-1 0 0,1-27 0,-4 43-4,0 0 0,0 0 0,0-1 1,0 1-1,0 0 0,0 0 0,0 0 0,0 0 0,-1 0 0,1 0 1,0 0-1,-1 0 0,1 0 0,-1 0 0,1 0 0,-1 0 0,0 0 0,1 0 1,-1 0-1,0 0 0,-1-1 0,-5 4 19,1 13-9,3 10 31,3-23 33,-1-8 13,0-5-18,-4-9 122,3 19-156,1 11-211,1-10 158,0 1-1,0-1 1,0 1-1,0-1 1,0 1-1,0-1 1,1 1 0,-1-1-1,0 1 1,0-1-1,1 0 1,-1 1-1,0-1 1,1 1 0,-1-1-1,0 0 1,1 1-1,-1-1 1,1 0-1,-1 1 1,0-1-1,1 0 1,-1 0 0,1 1-1,-1-1 1,1 0-1,-1 0 1,1 0-1,2 2-16,-2-2 181,-6 24-3,5-13-120,-1 1 1,1 0-1,1-1 1,0 1-1,1-1 1,0 1-1,0-1 0,1 0 1,1 1-1,0-2 1,1 1-1,0 0 1,0-1-1,1 0 1,0 0-1,15 16 1,-20-25-22,0 1 1,0-1 0,0 0-1,0 0 1,0 0-1,0 0 1,0 0-1,0-1 1,1 1 0,-1 0-1,0 0 1,1-1-1,-1 1 1,1-1 0,-1 1-1,0-1 1,1 0-1,-1 1 1,1-1-1,-1 0 1,1 0 0,-1 0-1,3 0 1,-2-1 7,0 0 0,0 0 0,0 0 0,0 0 0,-1 0 1,1-1-1,0 1 0,-1 0 0,1-1 0,-1 1 0,1-1 0,-1 0 0,0 1 1,2-4-1,3-6 48,0 0 0,-1-1 0,-1 0 0,5-19 0,-5 16-36,-1-1 0,-1 0 0,0 0 0,-1 0 0,-1-1 0,-2-15 0,1 22-6,0 1 0,-1-1 0,0 1 1,-1-1-1,0 1 0,0 0 0,-1 0 0,0 1 0,0-1 0,-1 1 0,-8-11 1,-1 7 25,14 12-42,0 0 1,0 1-1,0-1 0,0 0 1,-1 0-1,1 0 1,0 0-1,0 0 0,0 0 1,0 0-1,-1 0 0,1 0 1,0 0-1,0 0 0,0 0 1,0 1-1,0-1 0,-1 0 1,1 0-1,0 0 0,0 0 1,0 0-1,0 1 1,0-1-1,0 0 0,0 0 1,0 0-1,0 0 0,-1 1 1,1-1-1,0 0 0,0 0 1,0 0-1,0 0 0,0 1 1,0-1-1,0 0 0,0 0 1,0 0-1,0 0 0,0 1 1,1-1-1,-1 0 1,0 3-2,0-1 0,1 1 1,0-1-1,-1 1 1,1-1-1,0 1 1,0-1-1,0 0 1,1 1-1,1 1 1,-1-1-1,0 0 0,1 0 0,0 0-1,0 0 1,-1-1 0,1 1 0,1-1 0,-1 0 0,0 0 0,1 0 0,-1 0 0,1 0 0,-1-1 0,1 0 0,0 0 0,4 1 0,-3-2 2,0 1 1,1-1 0,-1 0-1,1-1 1,-1 1 0,1-1-1,-1-1 1,0 1-1,0 0 1,7-4 0,5-3 9,0-2 1,-1 0-1,0 0 0,-1-1 1,21-20-1,-19 16-7,26-31 0,-39 40-4,1 1 1,-1-1-1,-1 0 1,1 0-1,-1 0 1,0 0 0,0 0-1,-1-1 1,0 0-1,2-7 1,-4 13-2,0 0 0,1 0 0,-1 0 0,0 0 0,0 0 0,0 0 0,0 1 0,0-1 0,0 0 0,-1 0 0,1 0 0,0 0 0,0 0 0,-1 0 0,1 1 0,0-1 0,-1 0 0,1 0 0,-1 0 0,1 1 0,-1-1 0,1 0 0,-1 1 0,0-1 0,-1-1 0,1 2 0,-1-1 0,1 1 0,0-1 0,-1 1 0,1 0 0,-1-1 0,1 1 0,-1 0 0,0 0 0,1 0 0,-1 0 0,1 0 0,-3 1 0,-2 1 0,0-1 0,1 1 0,0 0 0,-1 0 0,1 1 0,-9 5 0,6-2-2,1 1 1,0 0-1,0 1 1,0-1-1,1 2 1,0-1-1,1 0 1,0 1-1,0 0 0,1 0 1,0 1-1,1-1 1,0 1-1,0 0 1,1 0-1,-1 12 1,2-17 1,0 1 0,1-1 0,0 1 0,0-1 0,0 1 1,1-1-1,0 1 0,0-1 0,1 1 0,-1-1 0,1 0 1,0 0-1,0 0 0,1 0 0,0 0 0,0 0 0,0 0 1,0-1-1,1 0 0,-1 1 0,1-1 0,0-1 0,0 1 1,1-1-1,-1 1 0,1-1 0,0 0 0,0-1 0,0 1 1,7 1-1,-6-1-15,1-2-1,-1 1 1,1-1 0,-1 0 0,1 0 0,-1-1 0,1 0 0,0 0-1,-1-1 1,1 1 0,-1-1 0,1-1 0,-1 1 0,1-1 0,-1-1-1,0 1 1,9-5 0,-11 4-21,0 1-1,0-1 1,0 0-1,-1 0 1,1 0-1,-1-1 1,0 1-1,0-1 1,0 1-1,-1-1 1,1 0-1,-1 0 1,0-1-1,0 1 1,0 0-1,0-1 1,-1 1-1,0-1 1,0 1-1,0-1 1,-1 1-1,1-1 1,-1 0-1,0 0 1,-1-7-1,-1 2 3,-1 0 0,1 0 1,-2 1-1,1-1 0,-1 1 0,-1-1 0,-10-15 0,-19-23-308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26.3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 19844,'0'7'1729,"9"-3"-1265,4 2-168,5-2 224,4-4-344,-5-7 40,-1-7-64,-3-9-280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26.8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0 274 18284,'14'82'5132,"0"-39"-4760,1-1 0,2-1 1,2 0-1,38 61 0,-53-95-342,1 0-1,-1-1 1,1 1-1,0-1 1,1-1-1,-1 1 1,1-1-1,7 6 1,-13-11-23,0 0 1,1 0 0,-1 0-1,0 0 1,0 1-1,0-1 1,1 0-1,-1 0 1,0 0-1,0 0 1,0 0 0,1 0-1,-1 0 1,0 0-1,0 0 1,1 0-1,-1 1 1,0-1 0,0 0-1,1 0 1,-1 0-1,0-1 1,0 1-1,0 0 1,1 0 0,-1 0-1,0 0 1,0 0-1,1 0 1,-1 0-1,0 0 1,0 0 0,0 0-1,1-1 1,-1 1-1,0 0 1,0 0-1,0 0 1,0 0 0,1-1-1,0-12 172,-8-20-3,6 29-138,-39-129 288,-65-148 1,105 279-327,-6-13-2,0 1-1,-14-22 0,20 35 2,0 1 1,0 0-1,0 0 0,0-1 1,-1 1-1,1 0 0,0-1 1,0 1-1,0 0 0,0 0 0,-1 0 1,1-1-1,0 1 0,0 0 1,0 0-1,-1 0 0,1-1 1,0 1-1,0 0 0,-1 0 0,1 0 1,0 0-1,0 0 0,-1 0 1,1 0-1,0-1 0,-1 1 1,1 0-1,0 0 0,0 0 1,-1 0-1,0 9-16,5 14-9,1-11 24,0 0 0,1-1 0,0 0 0,1 0 0,0-1 0,1 1 0,0-2-1,1 1 1,-1-1 0,2 0 0,0-1 0,0 0 0,0-1 0,1 0 0,0 0 0,0-1 0,1-1 0,-1 0 0,1 0 0,13 2 0,-19-6 6,1 0 1,-1 0-1,0-1 1,1 0-1,-1 0 1,0-1-1,0 1 1,1-1-1,-1-1 0,0 1 1,0-1-1,0 0 1,0 0-1,7-5 1,-7 3 4,1 0 1,-1-1 0,0 0-1,0-1 1,0 1-1,0-1 1,-1 0 0,0-1-1,-1 1 1,5-8-1,-1-3 14,0 1-1,-1-1 0,-1 0 0,-1-1 1,0 1-1,-1-1 0,-1 0 0,-1 0 1,0-22-1,-2 31-8,0 0 0,-1 0-1,-4-17 1,5 24-10,-1 0-1,1 0 0,-1 0 1,0 1-1,0-1 0,0 0 1,0 0-1,0 1 0,0-1 1,-3-2-1,4 3-2,-1 1 0,1-1 0,-1 1 0,0 0 1,1-1-1,-1 1 0,0 0 0,0-1 0,1 1 0,-1 0 0,0 0 0,0 0 0,1 0 0,-1 0 0,0 0 0,0 0 1,0 0-1,1 0 0,-1 0 0,0 0 0,0 0 0,1 0 0,-1 1 0,0-1 0,0 0 0,1 1 0,-2 0 1,0 0-2,0 1 0,0-1 0,0 1 0,0 0 0,0 0 0,1-1 1,-1 1-1,1 0 0,-1 1 0,1-1 0,0 0 0,0 0 1,0 1-1,0-1 0,-1 4 0,-7 40 5,8-26 6,0-1 0,1 0 0,1 0 0,1 0 0,0 0-1,11 36 1,-11-46-75,1 0 0,0 0 0,1 0 0,0 0-1,0-1 1,1 0 0,0 1 0,0-2 0,1 1 0,0-1-1,1 0 1,-1 0 0,1 0 0,1-1 0,13 9 0,-18-13 2,0 0 0,0-1 1,0 1-1,0-1 0,0 0 1,0 0-1,1 0 0,-1 0 1,0-1-1,0 1 0,1-1 0,-1 0 1,0 0-1,1 0 0,-1 0 1,0-1-1,0 1 0,1-1 1,-1 0-1,0 0 0,0 0 1,0 0-1,0-1 0,0 1 1,0-1-1,0 0 0,3-3 1,19-20-453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27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0 613 17212,'1'1'162,"0"1"1,0-1-1,0 1 1,1-1-1,-1 0 1,0 1-1,1-1 1,-1 0-1,1 0 1,-1 0-1,1 0 1,-1 0-1,1 0 1,0-1-1,-1 1 1,1 0-1,0-1 1,3 1-1,-2-1 23,1 1 0,-1-2 0,1 1-1,-1 0 1,1 0 0,-1-1 0,1 0-1,-1 0 1,4-1 0,4-3 101,0 0-1,-1-1 1,0 0 0,0 0-1,9-9 1,-10 8-162,-1 0 1,-1-1-1,0 0 1,0 0-1,0-1 0,-1 1 1,5-11-1,-9 16-96,-1 1 0,1-1-1,-1 0 1,0 1 0,0-1 0,0 0-1,0 0 1,0 0 0,-1 0 0,1 0-1,-1 0 1,0 0 0,0 0-1,0 0 1,0 0 0,0 0 0,-1 0-1,1 0 1,-1 0 0,0 0 0,0 0-1,0 1 1,0-1 0,-1 0-1,1 0 1,-1 1 0,1-1 0,-1 1-1,-2-3 1,2 3-9,0 1 1,0-1-1,0 1 0,-1-1 0,1 1 1,0 0-1,-1 0 0,1 0 0,0 0 1,-1 0-1,1 0 0,-1 1 0,0-1 0,1 1 1,-1 0-1,1 0 0,-1 0 0,1 0 1,-1 0-1,0 0 0,1 1 0,-1-1 1,1 1-1,-1 0 0,1 0 0,-1 0 1,1 0-1,0 0 0,0 0 0,-1 1 1,1-1-1,-2 3 0,-1 0 1,-1 0-1,1 1 1,0-1-1,1 1 1,-1 0-1,1 1 1,0-1-1,1 1 1,-1 0 0,1 0-1,-4 9 1,5-10-12,1 0 1,0 0-1,-1 0 0,2 0 1,-1 0-1,1 0 1,-1 1-1,1-1 1,1 0-1,-1 0 1,1 0-1,0 0 0,0 1 1,0-1-1,1-1 1,0 1-1,0 0 1,5 9-1,-5-11-2,1 1 0,0-1 1,0 1-1,1-1 0,-1 0 0,1 0 0,0 0 0,-1 0 1,1-1-1,0 0 0,1 0 0,-1 0 0,0 0 0,1 0 1,-1-1-1,1 0 0,-1 0 0,1 0 0,-1-1 0,1 1 1,5-1-1,0-1 6,-1 0 1,0 0 0,0 0 0,0-2-1,0 1 1,0-1 0,0 0 0,-1 0-1,1-1 1,-1-1 0,0 1-1,0-1 1,-1-1 0,9-6 0,8-10 24,-2-1 0,35-44 0,-31 35-42,-26 32 4,0 0 1,0-1-1,0 1 0,1 0 0,-1 0 1,0 0-1,0 0 0,0 0 0,0 0 1,1 0-1,-1-1 0,0 1 0,0 0 1,0 0-1,1 0 0,-1 0 0,0 0 1,0 0-1,0 0 0,1 0 0,-1 0 1,0 0-1,0 0 0,0 0 0,1 0 1,-1 0-1,0 1 0,0-1 0,0 0 1,0 0-1,1 0 0,-1 0 0,0 0 1,0 0-1,0 0 0,0 0 0,1 1 1,-1-1-1,0 0 0,0 0 0,0 0 1,0 0-1,0 1 0,0-1 0,0 0 1,1 0-1,-1 0 0,0 0 0,0 1 1,0-1-1,0 0 0,0 0 0,0 0 1,0 1-1,0-1 0,0 0 0,0 0 1,0 0-1,0 1 0,0-1 0,0 0 1,0 0-1,4 23-27,-1-7-26,-3-15 33,1 1 1,0-1-1,0 0 0,0 0 1,0 0-1,0 0 1,0 0-1,1 0 0,-1 0 1,0-1-1,0 1 1,1 0-1,-1-1 0,0 1 1,1-1-1,-1 1 1,0-1-1,1 0 0,-1 1 1,1-1-1,-1 0 1,1 0-1,-1 0 0,1 0 1,-1 0-1,1 0 1,-1-1-1,0 1 0,1 0 1,-1-1-1,2 0 1,5-1-228,0-1 0,-1 0 0,1 0 1,8-6-1,0-2-341,0-1 0,0 0 0,-2-1 0,0-1-1,0 0 1,-1-1 0,-1-1 0,0 0 0,-2 0 0,0-1 0,14-30 0,-25 49 1258,0 0-554,0 0 0,0 0 0,0 0 0,1 0 0,-1 0 0,1 0 0,-1 0 0,1 0 0,0 0 0,-1 1 0,1-1 0,0 0 0,1 0 0,-1 0 0,0 0 0,1 0 0,-1 0 0,1 0 0,-1 0 0,1 0 0,0 0 0,0 0 0,0 0 0,2 3 0,7 5-64,1 1 0,0-1 1,1-1-1,0 0 0,0-1 0,26 13 0,-16-9-41,22 17 1,-36-22 6,-1-1 0,0 1 0,0 0 0,0 1 0,-1-1 0,0 1 0,-1 1 0,0-1 0,7 15 0,-10-17 21,0-1-1,0 1 1,0 0 0,0 0-1,-1 0 1,0 0-1,-1 0 1,1 0 0,-1 1-1,0-1 1,-1 0-1,1 0 1,-1 0 0,0 0-1,-1 0 1,-3 9 0,5-14-16,-1 1 1,1-1 0,-1 0 0,0 1 0,1-1 0,-1 0 0,0 1 0,0-1 0,0 0 0,0 0 0,0 0-1,0 0 1,-1 0 0,-1 1 0,3-1-10,-1-1 0,1 0 1,-1 0-1,1 0 0,-1 0 0,1 0 0,-1 0 0,1 0 0,-1 0 0,1 0 0,-1 0 1,1 0-1,-1 0 0,1 0 0,-1 0 0,1-1 0,-1 1 0,1 0 0,-1 0 1,1 0-1,0-1 0,-1 1 0,1 0 0,-1-1 0,1 1 0,0 0 0,-1-1 1,-1-2 23,0 1 0,1-1 1,-1 0-1,1 0 0,-1 1 1,1-1-1,0 0 0,0 0 0,1 0 1,-1 0-1,0-6 0,0-12 20,2 1 0,0 0 0,1-1-1,1 1 1,8-27 0,37-96-39,-38 115 0,9-22-15,-6 17 45,-1 0-1,8-37 0,-20 68-40,0 1 0,1 0 0,-1-1 0,0 1 1,0 0-1,1-1 0,-1 1 0,0 0 0,0-1 0,-1 1 0,1 0 1,0-1-1,0 1 0,-1 0 0,0-2 0,1 3-1,0-1 0,-1 1 0,1 0 0,-1 0 0,1 0 0,0 0 1,-1 0-1,1 0 0,-1 0 0,1 0 0,0 0 0,-1 0 0,1 0 0,-1 0 0,1 0 0,0 1 0,-1-1 0,1 0 0,-1 0 0,1 0 0,0 0 0,-1 1 0,1-1 0,0 0 0,-1 0 0,1 1 0,0-1 1,0 0-1,-1 1 0,1-1 0,-6 6 43,1 0 1,1-1-1,-1 1 1,-4 8-1,5-7-9,-5 9 51,-14 32 0,22-45-73,-1 0 1,1 1 0,0-1 0,0 1 0,0-1 0,1 1 0,-1-1 0,1 1 0,0 0 0,0-1 0,0 1 0,0 0-1,1-1 1,0 1 0,-1-1 0,3 6 0,-2-7-4,0-1 0,0 0 0,0 0 0,0 0 0,0 0 0,0 0-1,0 0 1,0 0 0,0 0 0,0 0 0,0 0 0,1-1 0,-1 1 0,0 0 0,1-1 0,-1 1-1,0-1 1,1 0 0,-1 1 0,1-1 0,-1 0 0,1 0 0,-1 0 0,1 0 0,-1 0 0,0 0-1,1 0 1,-1-1 0,1 1 0,-1 0 0,3-2 0,3 0 34,-1-1 0,1 1 1,0-2-1,-1 1 0,8-6 0,4-4 45,-1-1 0,0-1-1,-1 0 1,15-19 0,52-74 312,-77 100-359,-5 7-39,-1 1 0,0-1 0,0 0 0,1 1 0,-1-1 0,0 1 0,1-1 0,-1 1 0,0-1 0,1 1 1,-1 0-1,1-1 0,-1 1 0,1-1 0,-1 1 0,1 0 0,-1 0 0,1-1 0,-1 1 0,1 0 0,-1 0 0,1-1 0,0 1 0,-1 0 0,1 0 0,-1 0 1,2 0-1,6 13 214,-2 1-159,-4-11-60,1 0 0,-1 0 0,1 0 1,0 0-1,0-1 0,0 1 0,0-1 1,1 0-1,-1 0 0,1 0 0,-1 0 1,1 0-1,-1-1 0,1 1 0,0-1 1,0 0-1,0-1 0,0 1 0,0-1 1,0 1-1,0-1 0,0 0 0,0 0 1,5-2-1,5 0-213,-1 0 1,1-2-1,-1 1 1,0-2-1,22-10 0,-28 12-85,0-1 0,-1 0 0,0 0 1,1-1-1,-2 0 0,1 0 0,0 0 0,-1-1 0,0 0 0,0 0 0,5-9 0,0-2-565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28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0 124 18076,'0'4'1880,"6"-3"-944,8-1-311,12-7 991,10-2-368,7-5-344,4 0-231,2-5-617,-1 1-497,-3-2 417,-6 4-152,-14 4-152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29.2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127 81 15115,'-2'-2'111,"1"1"1,-1 0-1,1 0 0,-1 0 0,0 0 0,0 0 1,1 0-1,-1 0 0,0 0 0,0 1 0,0-1 0,0 1 1,0-1-1,0 1 0,0 0 0,0 0 0,0 0 1,0 0-1,0 0 0,0 0 0,0 0 0,0 1 1,0-1-1,1 1 0,-1 0 0,0-1 0,0 1 0,0 0 1,0 0-1,1 0 0,-1 0 0,-1 2 0,-2 0-13,1 1 0,-1-1 0,1 1 0,0 1 0,0-1 0,1 0 0,-1 1 0,1 0 0,0 0 0,-3 6 0,2-1 10,1 1 0,-1 0 1,2-1-1,-2 14 0,3-19-29,0 0-1,1 0 0,0 0 0,0 0 0,0 0 1,1 0-1,-1 0 0,1 0 0,0 0 0,1 0 1,2 7-1,-4-12-55,1 1-1,-1 0 1,0-1 0,1 1 0,-1-1-1,1 1 1,-1 0 0,1-1 0,0 1-1,-1-1 1,1 0 0,-1 1 0,1-1-1,0 1 1,-1-1 0,1 0 0,0 0-1,0 1 1,-1-1 0,1 0-1,0 0 1,-1 0 0,1 0 0,0 0-1,0 0 1,0 0 0,-1 0 0,1 0-1,0 0 1,-1 0 0,1 0 0,0-1-1,0 1 1,-1 0 0,1 0 0,0-1-1,-1 1 1,1-1 0,0 1 0,-1 0-1,1-1 1,-1 1 0,1-1 0,-1 1-1,1-1 1,0-1 0,4-2 132,0-2 1,-1 1-1,8-11 1,0-4 89,-1-1 0,-1 1 0,-1-2 1,-1 1-1,9-36 0,-15 43-132,-3 15-35,-3 25-41,3-12-5,1-1 0,1 1 0,0-1 0,1 1-1,4 13 1,-5-24-10,0-1 0,0 1 0,0 0 0,0 0-1,1 0 1,-1 0 0,1-1 0,0 1 0,0-1-1,0 1 1,0-1 0,3 3 0,-3-4 4,0 0 1,0 0 0,0 0-1,0 0 1,0 0 0,0-1-1,0 1 1,0-1 0,0 1-1,0-1 1,1 0 0,-1 0-1,0 0 1,0 0 0,0 0-1,1 0 1,-1 0 0,0-1-1,4-1 1,1-1 41,1 0-1,-1 0 0,1-1 1,-1 0-1,0 0 1,0-1-1,-1 0 1,11-10-1,46-55 365,-43 46-316,43-47 81,-63 71-195,0-1 0,1 1-1,-1 0 1,0 0-1,0-1 1,1 1 0,-1 0-1,0 0 1,0 0-1,1-1 1,-1 1 0,0 0-1,1 0 1,-1 0-1,0 0 1,1 0-1,-1 0 1,0-1 0,1 1-1,-1 0 1,0 0-1,1 0 1,-1 0 0,0 0-1,1 0 1,-1 1-1,0-1 1,1 0 0,-1 0-1,0 0 1,1 0-1,-1 0 1,0 0 0,1 1-1,-1-1 1,0 0-1,0 0 1,1 0-1,-1 1 1,0-1 0,0 0-1,1 0 1,-1 1-1,0-1 1,0 0 0,0 0-1,0 1 1,1-1-1,-1 0 1,0 1 0,0-1-1,0 0 1,0 1-1,0-1 1,0 0-1,0 1 1,0-1 0,6 32 27,-1-6 32,-5-25-63,1 0 1,0-1-1,0 1 0,0 0 1,0 0-1,-1 0 0,1 0 1,0 0-1,0-1 0,1 1 1,-1-1-1,0 1 0,0-1 1,0 1-1,0-1 0,0 1 1,1-1-1,-1 0 0,0 0 1,0 1-1,0-1 0,1 0 1,-1 0-1,0 0 0,0-1 1,1 1-1,-1 0 0,0 0 1,0-1-1,0 1 0,1-1 0,-1 1 1,0-1-1,0 1 0,0-1 1,0 1-1,2-3 0,5-2-328,0 0 0,0-1 0,10-10 0,-16 14 171,6-6-467,-2 2 321,0 1-1,0 0 0,0 0 1,10-5-1,-3 3-403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0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203 446 18052,'0'-2'104,"-1"-1"0,0 0 1,1 0-1,-1 1 0,-1-1 0,1 1 0,0-1 1,-1 1-1,1-1 0,-1 1 0,0 0 1,1 0-1,-1 0 0,0 0 0,0 0 1,-1 0-1,1 0 0,0 1 0,-1-1 0,1 1 1,-1-1-1,1 1 0,-1 0 0,0 0 1,1 0-1,-1 1 0,0-1 0,0 1 1,1-1-1,-1 1 0,0 0 0,0 0 0,0 0 1,0 1-1,1-1 0,-1 0 0,0 1 1,0 0-1,1 0 0,-1 0 0,0 0 0,1 0 1,-1 0-1,-4 4 0,-1 1 0,1 0 0,0 0 0,-1 1 0,2 0 0,-1 0 0,1 1 0,0 0 0,1 0 0,-9 16 0,10-16-91,0 0 0,1 0 0,0 1 0,0-1 0,0 1 0,1 0 0,1 0 0,-1 0 0,2 0 0,-1 15 0,1-23-12,0 1-1,0-1 0,0 0 1,1 0-1,-1 1 1,0-1-1,1 0 0,-1 0 1,0 1-1,1-1 1,-1 0-1,1 0 0,0 0 1,-1 0-1,1 0 1,0 0-1,0 0 0,0 0 1,0 0-1,-1 0 1,1 0-1,1-1 0,-1 1 1,0 0-1,0-1 1,0 1-1,0 0 0,0-1 1,0 0-1,1 1 1,-1-1-1,0 0 0,0 1 1,1-1-1,-1 0 1,0 0-1,1 0 0,1 0 1,1-1 3,1 0 0,0 0 0,-1-1 0,1 1 0,0-1 0,-1 0 0,0 0 0,1 0 0,4-4 0,9-8 40,0-1 1,-1 0-1,0-2 0,-2 1 1,0-2-1,17-24 0,-6 1 158,41-85 0,-56 101-57,8-28 0,-18 42 21,-5 13-110,0 5-37,0 1 1,0 0-1,1 0 1,0 0 0,0 1-1,1-1 1,-2 12-1,-7 67 117,10-72-113,0 0 1,1 0 0,1 1-1,0-1 1,7 28-1,-8-40-17,1 0-1,0 0 0,1 1 1,-1-1-1,1-1 0,-1 1 1,1 0-1,0 0 0,0-1 1,0 1-1,0-1 0,0 1 1,1-1-1,3 3 0,-4-4 0,1 0 0,0 0 0,0 0 0,-1 0-1,1 0 1,0 0 0,0-1 0,0 0 0,0 1-1,0-1 1,-1 0 0,1 0 0,0-1-1,0 1 1,0-1 0,0 1 0,0-1 0,-1 0-1,4-2 1,3 0 2,-1-1-1,-1-1 0,1 1 1,-1-1-1,1-1 1,-2 1-1,1-1 1,0 0-1,-1-1 0,0 0 1,9-14-1,0-3 16,0-1-1,15-37 1,-22 46 1,-2-1 1,0 0-1,-1 0 1,0 0-1,3-33 1,-8 52-10,-1 4 14,1 0 1,0 1-1,0-1 1,3 12-1,-3-16-25,1 0 0,-1 0-1,1 0 1,0 1 0,0-1 0,0 0 0,0 0 0,0 0 0,0 0-1,1-1 1,-1 1 0,0 0 0,1-1 0,0 1 0,-1 0-1,1-1 1,0 0 0,0 1 0,0-1 0,0 0 0,4 2 0,-1-2-1,0 0 1,1 0 0,-1-1-1,1 1 1,-1-1 0,0-1-1,1 1 1,-1-1-1,1 1 1,-1-1 0,0-1-1,1 1 1,-1-1 0,8-4-1,4-2 12,0-1 0,30-21 0,-39 24-7,9-5 6,-2 0 0,1-1 1,-2-1-1,1 0 0,-2-1 1,18-22-1,-28 30-238,1 1-1,0 0 1,1 0-1,-1 0 1,1 0-1,0 1 1,0 0-1,0 0 1,1 0 0,-1 0-1,13-4 1,8-8-2436,-10 7 1775,19-9-8240,-11 10 9669,-19 6 498,3 1 1309,0 13-1720,61 103 1781,-45-78-1809,-1 1 0,24 53 0,-43-79-447,1-1-1,-2 1 0,1 0 1,-1 0-1,-1 0 1,-1 0-1,1 1 1,-2-1-1,0 0 1,0 1-1,-1-1 1,-5 23-1,4-28-1,0-1 0,-1 0 0,0 1 0,0-1 0,0 0 0,-1 0-1,0 0 1,0-1 0,-5 6 0,8-10-106,0 1 0,-1-1 0,1 0 0,0 1 0,-1-1 0,1 0 0,-1 0 0,1 0 0,-1 0 1,1 0-1,-1 0 0,0-1 0,1 1 0,-1 0 0,0-1 0,0 0 0,1 1 0,-1-1 0,0 0 0,0 0 0,0 0 0,1 0 0,-1 0 0,0 0 0,0 0 0,0-1 0,0 1 0,1-1 0,-1 1 0,0-1 0,1 0 0,-1 1 0,0-1 0,1 0 0,-1 0 0,1 0 0,-1-1 0,-1-1 0,-2-2 17,1-1 0,-1 0-1,1 0 1,0-1 0,0 1-1,1-1 1,0 0 0,0 0-1,1 0 1,0 0 0,0-1-1,-1-8 1,0-4-19,1-1 0,1 1-1,2-26 1,0 31-36,0-1 0,1 1-1,1 1 1,1-1-1,0 0 1,0 1 0,2-1-1,0 2 1,9-17 0,-8 19-3,0 0 0,1 1 1,0 1-1,1-1 0,0 1 1,0 1-1,1 0 1,0 0-1,0 1 0,1 0 1,16-7-1,5 0-52,-25 12-103,0 0 0,0-1 1,0 1-1,-1-2 0,1 1 0,-1-1 0,0 0 0,0 0 0,9-9 0,-14 12 127,-1 0 0,1 1 0,-1-1-1,1 0 1,-1 0 0,0 0 0,1 0 0,-1 0 0,0 0 0,1 1-1,-1-1 1,0 0 0,0 0 0,0 0 0,0 0 0,0 0-1,0 0 1,0 0 0,0 0 0,-1 0 0,1 0 0,0 0 0,-1 0-1,1 1 1,0-1 0,-1 0 0,0-1 0,-12-7-397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2.0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2021 11650,'31'-12'5211,"79"-26"-3291,37-15-1330,284-153-58,-157 71-429,1316-648 1137,-626 312 1363,-549 301-904,-209 89-975,-201 79-710,144-63 343,-148 64-361,-1 1 0,0-1 0,1 1 0,-1 0 0,1-1 0,-1 1 0,1 0 0,-1 0 0,1-1 0,-1 1-1,1 0 1,-1 0 0,1-1 0,-1 1 0,1 0 0,0 0 0,-1 0 0,1 0 0,-1 0 0,1 0 0,-1 0 0,1 0 0,0 0 0,-1 0 0,1 1 0,-1-1 0,2 0 0,-10 14-1008,-21 17-182,23-28 812,2-4-115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2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0 198 18132,'1'-6'2192,"7"-2"-1391,5-7-321,5-1 1648,11-4-1224,4-1-216,10-1-328,0-1-151,1 5-233,-1-1-177,-4 5-495,-9 4-320,-11 4 792,-16 6-200,-6 6-112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3.2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0 196 18380,'12'6'1704,"8"-19"-1152,4-8-184,9-8 601,3 0-177,3-1-208,-2 2-448,-6 5-2825,-8 7 2521,-14 7-312,-6 5-272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1.6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88 13843,'-34'5'1100,"23"-4"-849,0 1-1,1 0 0,-1 0 0,0 1 1,-11 5-1,21-8-225,0 0 1,1 1-1,-1-1 0,0 0 1,1 0-1,-1 1 0,0-1 1,1 0-1,-1 1 0,1-1 1,-1 0-1,1 1 0,-1-1 1,1 1-1,-1-1 0,1 1 1,-1-1-1,1 1 1,0-1-1,-1 1 0,1 0 1,0-1-1,0 1 0,-1-1 1,1 1-1,0 0 0,0-1 1,0 1-1,0 0 0,0-1 1,-1 1-1,1 0 0,1-1 1,-1 1-1,0 0 1,0-1-1,0 1 0,0 0 1,0-1-1,1 1 0,-1 0 1,0-1-1,0 1 0,1-1 1,-1 1-1,0-1 0,1 1 1,-1-1-1,1 1 0,-1-1 1,1 1-1,-1-1 1,1 1-1,-1-1 0,2 1 1,3 3 88,0-1 1,1 1 0,-1-1 0,11 4 0,18 5 124,1-1 0,1-1 1,0-2-1,0-2 1,39 2-1,183-7 566,497-73 91,-331 24-727,447-24 623,-815 68-674,308-9 963,-332 19-1604,-15-3-14,-17-3 504,0 0 0,0 0-1,0 0 1,1 0 0,-1-1 0,0 1 0,0 0 0,0 0 0,0-1 0,0 1 0,0 0 0,0 0 0,1-1 0,-1 1 0,0 0 0,0 0 0,0-1 0,0 1 0,0 0 0,0 0 0,0-1 0,0 1 0,0 0 0,0 0 0,0-1 0,0 1 0,-1 0 0,1 0 0,0-1 0,0 1 0,0 0 0,0 0 0,0-1 0,0 1 0,-1 0 0,1 0 0,0 0 0,0-1 0,-1 1 0,1-1-85,-3-5-339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4.7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1 633 18876,'0'7'2193,"5"13"-1475,0 0 0,1-1 1,10 20-1,-2-1-252,4 15 68,-10-25-163,2-1 0,1 0 0,28 51 0,-39-78-359,0 0 0,0 1 0,0-1 0,0 1 0,0-1 1,0 0-1,0 1 0,1-1 0,-1 0 0,0 1 0,0-1 1,0 0-1,1 1 0,-1-1 0,0 0 0,1 1 0,-1-1 0,0 0 1,0 0-1,1 0 0,-1 1 0,0-1 0,1 0 0,-1 0 1,1 0-1,-1 0 0,0 1 0,1-1 0,-1 0 0,0 0 1,1 0-1,-1 0 0,1 0 0,-1 0 0,0 0 0,1 0 0,-1 0 1,1 0-1,-1-1 0,0 1 0,1 0 0,-1 0 0,1 0 1,0-2 16,0 0 1,0 1-1,-1-1 1,1 1-1,-1-1 1,1 0-1,-1 0 1,1 1-1,-1-1 1,0-2-1,2-49 347,-4 22-287,0-1 0,-2 1 0,-2 0 0,-1 0 0,-1 0 1,-15-37-1,19 61-119,4 10 14,7 13 7,-4-12 1,0 0 1,1-1-1,-1 1 0,1-1 1,0 0-1,0 0 0,1-1 1,-1 1-1,0-1 0,1 0 1,-1 0-1,10 3 0,-5-4 3,0 1-1,-1-1 0,1 0 0,0-1 1,0 0-1,-1 0 0,10-2 1,-4 0 10,0-1 0,0-1 0,-1 0 0,1-1 1,-1 0-1,0-1 0,0 0 0,22-16 0,-32 20-8,-1 1 0,1-1 0,-1 0 0,0 0 0,0 0 0,1 0 0,-1 0 0,-1 0 0,1 0 0,0-1 0,0 1-1,-1-1 1,0 1 0,1-1 0,-1 0 0,0 1 0,0-1 0,-1 0 0,1 0 0,0 0 0,-1 0 0,1-5 0,6-20-117,11-24 111,10-38 22,-27 84-16,0-1 1,-1 1 0,1-1 0,-2 1 0,1-1 0,-1 1-1,0 0 1,0-1 0,0 1 0,-1 0 0,0 0-1,-5-9 1,6 11 1,-1 0-1,0 0 1,0 0-1,0 1 0,-1-1 1,1 1-1,-1 0 1,0 0-1,0 0 0,0 0 1,0 0-1,-1 0 1,1 1-1,-1 0 1,1-1-1,-1 1 0,0 1 1,0-1-1,-7-2 1,8 4-3,1 0 1,0 1-1,-1-1 1,1 0-1,-1 1 1,1 0-1,0-1 1,0 1-1,-1 0 1,1 0-1,0 0 1,0 0-1,0 1 1,0-1-1,0 1 1,0-1-1,1 1 1,-1 0 0,0-1-1,1 1 1,-1 0-1,1 0 1,0 0-1,-3 4 1,-2 6-8,-1 1 1,-8 24-1,10-21 13,1-1 0,0 1 0,1 0 0,0 1-1,2-1 1,0 0 0,1 1 0,0-1 0,1 0 0,1 1 0,1-1 0,7 27 0,-5-29 9,0-1 1,0 0-1,2 0 0,-1 0 1,1-1-1,1 0 1,0 0-1,1-1 0,0 0 1,1-1-1,0 0 1,1-1-1,0 0 1,24 15-1,-33-22-7,1 0 0,0-1 0,0 1-1,0-1 1,0 1 0,0-1 0,0 0 0,0-1 0,1 1 0,-1-1 0,0 1-1,0-1 1,1 0 0,-1 0 0,0 0 0,0 0 0,4-2 0,-3 1 5,0-1 1,0 0 0,0 0-1,0 0 1,-1-1-1,1 1 1,-1-1 0,0 0-1,1 0 1,-1 0 0,5-7-1,78-106 52,-74 96-67,-1-1 1,0 0-1,-1 0 0,7-27 0,-5 6 0,-1-2-1,-3 0 1,-1 0-1,-3 0 1,-1-1-1,-2 0 1,-6-50-1,-6 32-2,10 58 8,0 0-1,-1 0 1,0 1 0,0-1 0,0 1 0,0 0-1,-1-1 1,1 1 0,-1 0 0,-6-6 0,8 9 0,0 0 0,0 0 0,0 1 1,0-1-1,0 0 0,0 0 0,0 1 1,-1-1-1,1 1 0,0-1 0,0 1 0,-1-1 1,1 1-1,0 0 0,-1 0 0,1-1 1,0 1-1,-1 0 0,1 0 0,0 1 1,-1-1-1,-1 0 0,1 1 0,-1 0-1,1 0 1,-1 1 0,1-1-1,0 0 1,0 1 0,0-1-1,0 1 1,0 0 0,-4 3-1,1 3 2,-1-1-1,1 0 0,1 1 1,-1 0-1,-4 13 1,3-4 2,2 0 0,0 0 0,1 0 0,0 1 0,2-1 0,0 1 0,1-1 0,0 1 0,2-1 0,5 26 1,-2-18-3,2 0 0,0 0 0,2-1 0,0 0 0,2-1 1,21 34-1,-27-48 13,1-1 1,0 0 0,1 0 0,-1 0 0,2-1-1,-1 0 1,10 7 0,-15-12-71,1-1 0,-1 1 0,0-1-1,1 0 1,-1 0 0,1 0 0,-1 0 0,1 0 0,0 0 0,-1-1 0,1 1-1,0-1 1,0 0 0,-1 1 0,1-2 0,0 1 0,0 0 0,-1 0 0,1-1 0,0 1-1,0-1 1,-1 0 0,1 0 0,-1 0 0,1 0 0,-1-1 0,1 1 0,-1 0 0,0-1-1,3-3 1,3-2-140,-1-1 1,0 0-1,0-1 0,-1 0 0,0 0 0,-1 0 0,5-11 0,3-9-335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5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179 0 18356,'-9'8'718,"-1"1"1,1 0-1,0 1 0,1 0 1,-10 16-1,7-11 154,-8 11-111,1 2 0,-16 33-1,28-50-642,1 1 0,0 0-1,1 0 1,1 0 0,0 1-1,0-1 1,1 1-1,0 19 1,2-28-95,0-1 0,0 0 0,1 0 0,-1 1-1,1-1 1,0 0 0,-1 0 0,1 0 0,1 0 0,-1 0 0,0 0-1,1 0 1,0 0 0,0-1 0,-1 1 0,5 3 0,-4-4-14,0-1 0,0 1 0,1-1 0,-1 1 0,1-1 0,-1 0 0,1 0 0,-1 0 0,1 0 0,-1-1 0,1 1 0,0-1 0,-1 1 0,1-1 0,0 0 0,0 0 0,-1 0 0,1 0 0,5-2 1,-3 1-6,0 0 0,0-1 1,0 0-1,0 0 0,0 0 1,0 0-1,0-1 0,-1 0 1,1 0-1,-1 0 0,0 0 1,0-1-1,5-5 1,-3 2 2,-1-1 0,0 1 1,0-1-1,0 0 0,-1 0 1,-1-1-1,5-11 1,-3-1 0,0-1 0,-1 0 0,-1 0 0,-1 0 0,-1-39 0,-1 55-7,0 2-1,0 1 0,0 0 1,0 0-1,-1 0 0,1 0 0,-1 0 0,0 0 0,0 0 0,0 0 0,0 0 0,-3-5 0,4 8 0,0 0 0,0-1 0,0 1 0,0 0 0,0 0 0,0 0 0,0-1 0,-1 1 0,1 0 0,0 0 0,0 0 0,0 0 0,0 0 0,-1-1 0,1 1 0,0 0 0,0 0 0,0 0 0,-1 0 0,1 0 0,0 0 0,0 0 0,-1 0 0,1 0 0,0 0 0,0 0 0,0 0 0,-1 0 0,1 0-1,0 0 1,0 0 0,-1 0 0,1 0 0,0 0 0,0 0 0,0 0 0,-1 0 0,1 0 0,0 0 0,-7 10-3,0 18-9,4-3 11,1 0 0,2 32 1,0-47-28,1 1 0,0-1 1,1 0-1,0 0 1,1 0-1,0 0 1,0-1-1,8 16 0,-10-23-57,1 0-1,-1 1 0,1-1 0,0 0 0,-1 0 1,1 0-1,0 0 0,0-1 0,0 1 0,0 0 1,1-1-1,-1 0 0,0 1 0,1-1 0,-1 0 1,1 0-1,-1 0 0,1-1 0,-1 1 0,1-1 1,0 1-1,3-1 0,-2 0-48,-1 0 0,1-1 0,-1 1 0,1-1 0,-1 0 0,1 0-1,-1 0 1,0 0 0,0-1 0,1 0 0,-1 1 0,0-1 0,0 0 0,-1 0 0,1-1 0,4-4 0,13-17-633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6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5 154 13899,'-5'-6'4577,"8"25"-2005,9 34-690,18 51-932,4-1 0,66 135 0,-100-238-943,0 1-1,0 0 0,0-1 1,1 1-1,-1 0 1,0-1-1,1 1 0,-1 0 1,0-1-1,1 1 1,-1-1-1,1 1 1,-1-1-1,0 1 0,1-1 1,0 1-1,-1-1 1,1 1-1,-1-1 0,2 1 1,-2-15 91,-8-27 29,-55-162 160,57 191-279,3 11-2,3 3-5,0-1-1,0 1 0,0-1 1,0 1-1,0-1 0,1 1 1,-1-1-1,0 1 1,1-1-1,-1 1 0,2 1 1,1 3 2,0-1 0,0 1 0,1-1 1,0 0-1,0 1 0,0-2 1,0 1-1,1 0 0,0-1 0,0 0 1,0 0-1,0 0 0,8 3 1,-10-6 4,-1 1 1,1-1-1,0 0 1,1 0-1,-1 0 1,0-1 0,0 1-1,0-1 1,0 0-1,1 1 1,-1-1 0,0-1-1,0 1 1,0 0-1,1-1 1,-1 0-1,0 1 1,0-1 0,0-1-1,0 1 1,0 0-1,0-1 1,-1 1-1,1-1 1,0 0 0,-1 0-1,1 0 1,2-3-1,-2 1 7,1 0 0,-1 0 0,-1 0 0,1-1 0,-1 1 0,1-1 0,-1 1 0,0-1 0,-1 0 0,1 0 0,-1 0 0,0-5 0,1-2 20,-1 0 1,0 0 0,-3-24 0,2 34-33,0 0-1,-1 0 1,1 0 0,-1 0-1,0 0 1,1 0 0,-1 0 0,0 0-1,0 0 1,0 0 0,-1 1 0,1-1-1,0 0 1,-1 1 0,1-1 0,-3-1-1,3 2-1,1 1 1,-1 0-1,1-1 0,-1 1 0,0 0 0,1-1 1,-1 1-1,0 0 0,1 0 0,-1 0 0,0 0 0,1 0 1,-1-1-1,0 1 0,1 1 0,-1-1 0,0 0 1,1 0-1,-1 0 0,0 0 0,0 0 0,0 1 0,0 0-1,0 0 1,0-1-1,0 1 1,0 0 0,0 0-1,0 0 1,0 0-1,0 0 1,0 0-1,1 0 1,-1 0-1,0 1 1,1-1 0,-1 2-1,-2 5 16,0 1-1,1 0 1,1 0-1,-1 0 1,2 0-1,-1 0 1,1 0-1,0 0 0,1 0 1,0 1-1,1-1 1,0-1-1,0 1 1,1 0-1,0 0 1,0-1-1,7 12 1,-8-17-8,0-1 1,-1 0-1,1 0 1,0 0-1,0 0 0,0 0 1,0 0-1,1 0 1,-1-1-1,0 1 1,1-1-1,-1 0 1,1 1-1,0-1 0,-1 0 1,1-1-1,0 1 1,-1 0-1,1-1 1,5 1-1,-4-2 2,0 1-1,0-1 1,0 0-1,0 0 1,0-1-1,0 1 1,0-1-1,0 0 1,0 0-1,-1 0 1,1 0-1,4-5 1,3-3 8,0-1 0,0 0 0,-2 0 0,1-1 0,-2-1 0,13-22 0,-9 9 10,11-33 0,-12 28 10,11 81 36,-14-33-87,18 27 0,-23-38 10,1-1 0,1 1 0,-1-1 1,1 0-1,0 0 0,0 0 0,10 7 1,-14-12 2,0 1 1,0-1 0,0 1-1,0-1 1,0 1 0,0-1-1,-1 0 1,1 0-1,0 1 1,0-1 0,0 0-1,1 0 1,-1 0 0,0 0-1,0 0 1,0 0 0,0 0-1,0 0 1,0-1 0,0 1-1,0 0 1,-1-1 0,1 1-1,0-1 1,2 0-1,-2 0 2,1-1-1,0 0 0,0 0 0,-1 1 0,0-1 0,1 0 0,-1 0 1,0 0-1,0 0 0,2-4 0,0-3 4,0 0 1,-1-1-1,0 1 0,1-14 1,-2 0 3,-2-1-1,-1 1 1,0 0 0,-2-1 0,-11-36 0,17 63-9,0 0-1,-1 0 1,1 0-1,1-1 1,-1 1-1,0 0 1,0-1 0,1 0-1,0 0 1,-1 0-1,1 0 1,0 0 0,6 2-1,-3 0 5,1 0 0,0-1 0,0-1 0,1 1 1,-1-1-1,9 1 0,-2-2 1,-1 0 1,1-2 0,0 0-1,0 0 1,-1-1 0,1-1-1,-1 0 1,1-1-1,-1-1 1,15-7 0,-20 8 1,0 0 0,0-1 0,-1 1 1,0-2-1,0 1 0,0-1 0,9-10 1,-13 11-6,0 1 0,0 0 1,0-1-1,0 0 0,-1 1 0,1-1 1,-1 0-1,-1 0 0,1 0 1,-1-1-1,0 1 0,0 0 0,0-7 1,-1 9-1,0-1-1,0 0 1,-1 0 0,1 0 0,-1 1 0,0-1 0,0 0 0,-1 1 0,1-1 0,-1 1 0,1 0-1,-1-1 1,0 1 0,0 0 0,-1 0 0,1 0 0,-1 0 0,0 0 0,-3-2 0,3 3-2,1 0 0,0 0 0,-1 1 0,1-1 0,-1 1 0,0 0 1,1 0-1,-1 0 0,0 0 0,0 0 0,0 1 0,0-1 0,1 1 0,-1 0 1,0 0-1,0 0 0,0 0 0,0 0 0,0 1 0,0-1 0,0 1 1,1 0-1,-1 0 0,0 0 0,-4 2 0,2 0 1,1 0-1,0-1 1,0 2-1,0-1 1,0 0-1,1 1 1,-1 0-1,1-1 1,0 1-1,0 1 1,0-1-1,1 0 1,-1 1-1,1-1 1,0 1-1,1 0 1,-1 0-1,1-1 1,0 1-1,0 0 1,0 0 0,1 0-1,-1 0 1,1 1-1,1-1 1,-1 0-1,1 0 1,1 7-1,0-3 0,1-1-1,0 1 1,0-1-1,0 0 1,1 0-1,0 0 0,1 0 1,-1-1-1,2 1 1,-1-1-1,1 0 1,0-1-1,0 0 1,1 0-1,11 8 1,25 10-235,-41-23 108,1 0 0,-1 0 1,1 0-1,-1 0 0,1-1 0,0 1 0,0-1 1,-1 1-1,1-1 0,0 0 0,0 0 1,-1 0-1,1-1 0,5 0 0,-7 0 97,-1 1-1,0 0 1,1 0 0,-1 0-1,0-1 1,1 1-1,-1 0 1,0-1 0,0 1-1,1 0 1,-1-1-1,0 1 1,0 0-1,1-1 1,-1 1 0,0 0-1,0-1 1,0 1-1,0 0 1,0-1 0,0 1-1,0-1 1,1 1-1,-1 0 1,0-1-1,0 1 1,-1-1 0,1 1-1,0-1 1,0 1-1,0 0 1,0-1 0,0 1-1,0 0 1,0-1-1,-1 1 1,1-1-1,0 1 1,0 0 0,-1-1-1,1 1 1,0 0-1,0 0 1,-1-1 0,1 1-1,0 0 1,-1 0-1,1-1 1,-1 1 0,-22-22-352,15 16 82,-27-27-497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6.6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20268,'-15'1'1665,"15"2"-1257,1 0-128,10 2 560,2 2-800,5 0 152,-3 0-200,-2 2-176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7.0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 17220,'4'-2'1776,"2"20"-1048,0 7-336,-2 10 1305,2 6-793,4 11-480,1 1-32,3 0-168,5-1-192,-2-7-408,2 0-232,-3-8-536,-3-7 1344,-8-13-440,-5-4-152,-7-13-153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7.4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14 257 14203,'-4'-15'594,"1"-1"0,0 0 0,1 0 0,1 0 0,0 0 0,1 0 0,2-18 0,-1 29-425,0 0 0,1-1 0,-1 1 0,1 0 1,0 0-1,0 0 0,1 0 0,-1 1 0,1-1 0,0 0 0,0 1 0,1 0 0,-1 0 0,1 0 0,0 0 1,0 1-1,0-1 0,1 1 0,-1 0 0,1 0 0,0 1 0,0 0 0,0-1 0,8-1 0,-5 1-144,0 1 0,0 1-1,0-1 1,1 1 0,-1 1-1,0 0 1,0 0-1,0 0 1,1 1 0,-1 0-1,0 1 1,0 0 0,0 0-1,0 1 1,-1 0 0,1 0-1,-1 0 1,1 1 0,-1 1-1,8 5 1,-8-4-27,0 0 0,0 0 1,-1 1-1,1 0 0,-1 0 1,-1 0-1,0 1 0,0 0 0,0 0 1,-1 0-1,0 0 0,0 1 1,-1 0-1,0 0 0,-1 0 0,0 0 1,1 16-1,-3-9 34,-1 0 1,0 0-1,-1 0 1,-1-1-1,0 1 0,-8 21 1,4-19-899,0 0 1,0 0-1,-16 24 1,34-59 235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7.8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27 179 17484,'-13'72'2583,"9"-55"-2024,1 0 1,0-1-1,1 1 0,1 0 0,1 0 0,2 26 0,-2-42-521,0 0-1,0 0 0,0 0 1,1 0-1,-1 1 0,0-1 1,1 0-1,-1 0 1,1 0-1,-1 0 0,1 0 1,-1 0-1,1 0 0,-1-1 1,1 1-1,0 0 1,0 0-1,-1 0 0,1-1 1,1 2-1,-1-2-20,0 0 1,-1 0-1,1 0 0,0 0 0,0 1 1,-1-1-1,1-1 0,0 1 0,0 0 1,0 0-1,-1 0 0,1 0 0,0 0 1,0-1-1,-1 1 0,1 0 0,0-1 1,-1 1-1,1 0 0,0-1 1,0 0-1,2-2 2,1 0 1,-1 0-1,0 0 0,0 0 1,-1-1-1,1 1 0,-1-1 1,3-5-1,0-5-8,-1-1 0,0 0 1,-1 0-1,-1 0 0,-1-1 0,0 1 0,-1-1 0,0 1 0,-1 0 1,-4-17-1,-2 2 5,7 29-16,-1-1 1,1 1 0,0 0-1,-1 0 1,1 0-1,-1 0 1,0 0-1,1 0 1,-1 0 0,0 0-1,1 0 1,-1 0-1,0 0 1,0 0-1,0 1 1,0-1 0,0 0-1,0 0 1,0 1-1,-2-2 1,2 3 0,1-1 0,-1 0 0,1 0 0,-1 1 1,1-1-1,-1 0 0,1 1 0,0-1 0,-1 1 0,1-1 0,-1 0 1,1 1-1,0-1 0,-1 1 0,1-1 0,0 1 0,0-1 0,-1 1 1,1-1-1,0 1 0,0 0 0,0-1 0,0 1 0,-1-1 0,1 1 1,0-1-1,0 1 0,0 0 0,0-1 0,1 1 0,-1-1 0,0 2 1,1 20 25,0-16-12,0 0-1,0-1 1,1 1-1,0-1 0,0 1 1,0-1-1,0 0 1,1 0-1,0 0 1,0 0-1,1-1 1,3 6-1,-5-9 1,-1 1 0,1-1 0,0 1-1,0-1 1,0 1 0,0-1 0,0 0 0,0 0 0,0 0-1,0 0 1,0 0 0,0-1 0,0 1 0,0-1 0,1 1-1,-1-1 1,0 0 0,0 0 0,1 0 0,-1 0 0,0 0-1,1 0 1,-1-1 0,0 1 0,0-1 0,0 1 0,1-1-1,-1 0 1,0 0 0,0 0 0,0 0 0,3-3 0,2-1 19,-1-1 1,0 0 0,0 0 0,0 0-1,-1-1 1,0 1 0,0-2 0,-1 1-1,0 0 1,0-1 0,-1 1 0,5-16-1,-2 1-5,0 0-1,-1-1 1,2-32-1,-7 54-29,0-1-1,0 1 1,0 0 0,1 0-1,-1 0 1,0-1 0,0 1-1,0 0 1,-1 0 0,1-1-1,0 1 1,0 0 0,-1 0-1,1-1 1,-1 1 0,1 0-1,-1 0 1,1 0-1,-1 0 1,-1-2 0,1 3 0,1 0 1,0 0-1,-1 0 1,1 0-1,0 0 0,-1 0 1,1 0-1,0 0 1,-1 0-1,1 0 1,0 0-1,0 0 1,-1 0-1,1 0 1,0 0-1,-1 1 0,1-1 1,0 0-1,-1 0 1,1 0-1,0 0 1,0 1-1,-1-1 1,1 0-1,0 0 0,0 1 1,-10 15 0,5-4 27,1 1-1,1-1 0,0 1 0,0 0 0,1 0 0,1 0 0,0 1 0,1-1 0,0 0 1,1 0-1,4 17 0,-5-27-18,1-1 0,-1 0 0,1 0 0,0 1 0,0-1 0,0 0 0,0 0 0,0 0 0,0 0 0,0 0 0,1 0 0,-1 0 0,1 0 1,0-1-1,-1 1 0,1 0 0,0-1 0,0 0 0,0 1 0,0-1 0,0 0 0,0 0 0,0 0 0,1 0 0,-1 0 0,0-1 0,0 1 0,1-1 0,-1 0 0,0 1 0,1-1 1,-1 0-1,1 0 0,-1 0 0,0-1 0,1 1 0,-1-1 0,0 1 0,0-1 0,3-1 0,3 0 0,-1-1 0,0 0 0,0-1 1,0 0-1,-1 0 0,1 0 0,-1-1 0,0 0 0,0 0 1,0-1-1,6-7 0,-3-1-2,0 1 0,-1-1 0,0-1 0,6-17 0,-10 22-13,-1 1 0,0-1 0,0 0 1,-1 0-1,-1 0 0,0 0 1,0-18-1,-7 55-78,5-15 85,1 0 1,1 0 0,0 0-1,1 0 1,0-1-1,0 1 1,2-1 0,-1 1-1,7 12 1,-8-20-29,0 0-1,0 1 0,0-1 1,1 0-1,0 0 0,0-1 1,0 1-1,0-1 1,1 1-1,-1-1 0,1 0 1,0 0-1,0-1 0,0 1 1,0-1-1,1 0 1,-1 0-1,0 0 0,1-1 1,0 1-1,-1-1 1,1 0-1,0 0 0,-1-1 1,10 0-1,-12 1-67,1-1 1,-1 0-1,1-1 0,0 1 1,-1 0-1,1-1 0,-1 1 1,1-1-1,-1 0 0,1 0 1,-1 0-1,0 0 0,1 0 1,-1-1-1,0 1 0,0-1 0,0 1 1,0-1-1,0 0 0,0 0 1,-1 0-1,1 0 0,-1 0 1,1 0-1,-1 0 0,0-1 1,1 1-1,-1 0 0,1-4 1,-1-1-28,0 0-1,0 0 1,0-1 0,-1 1 0,0 0 0,-1 0 0,0 0 0,0 0-1,0 0 1,-3-7 0,-16-46-830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8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2 16115,'-3'-2'1505,"7"11"-1033,4 2-216,9 4 1176,9-1-1240,11 0-832,2-1 1224,6-4-680,1-5-40,0-3-72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8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16371,'-65'45'5260,"48"-35"-4519,1 0 0,1 2-1,0 0 1,-14 14 0,23-20-587,3-4-110,1 0 0,-1 0 0,1 0 0,0 1 0,0-1 0,0 1 0,0-1 0,1 1 0,-1 0 0,1-1 0,0 1 0,-1 0 1,1 0-1,0 0 0,-1 6 0,3-9-46,-1 1 0,0 0 1,1 0-1,-1-1 0,0 1 1,1 0-1,-1-1 0,1 1 1,-1-1-1,1 1 0,0-1 1,-1 1-1,1-1 0,-1 1 1,1-1-1,0 1 1,-1-1-1,1 0 0,0 1 1,0-1-1,-1 0 0,1 1 1,0-1-1,0 0 0,-1 0 1,2 0-1,25 2-209,-22-2 153,59-1-516,-46 0 409,-1 0 0,1 1 1,-1 1-1,1 0 0,-1 2 0,1 0 1,26 8-1,-42-10 173,1 0 0,-1 0 1,1 0-1,-1 1 0,0-1 1,0 1-1,0-1 0,0 1 1,0-1-1,0 1 0,0 0 1,0 0-1,-1 0 0,1 0 1,-1 0-1,0 1 0,2 1 1,-3-2 23,1 1 1,-1-1 0,1 0-1,-1 0 1,0 0 0,0 0-1,0 1 1,0-1 0,-1 0 0,1 0-1,0 0 1,-1 0 0,0 0-1,1 1 1,-1-1 0,0 0-1,0-1 1,0 1 0,0 0-1,-3 3 1,-4 5 11,0 0 0,-1 0 1,-1-1-1,1 0 0,-1-1 0,-1 0 0,0 0 1,0-1-1,0-1 0,-1 0 0,0-1 1,-20 7-1,32-12-36,-1 0 1,1 0-1,-1 0 1,1 0-1,0 0 1,-1 0-1,1 0 0,-1 0 1,1 0-1,0 0 1,-1-1-1,1 1 1,0 0-1,-1 0 1,1-1-1,0 1 1,-1 0-1,1 0 1,0-1-1,-1 1 1,1 0-1,0-1 0,0 1 1,-1 0-1,1-1 1,0 1-1,0 0 1,0-1-1,-1 1 1,1 0-1,0-1 1,0 1-1,0-1 1,0 1-1,0-1 1,0 1-1,0 0 0,0-1 1,0 1-1,0-1 1,0 1-1,0 0 1,0-1-1,0 1 1,0-1-1,1 1 1,-1 0-1,0-1 1,0 1-1,1-1 1,7-24-191,9-6-30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38.9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192 196 11306,'1'-1'249,"1"0"-1,-1 0 0,1 0 0,-1 0 0,0 0 1,1-1-1,-1 1 0,0-1 0,0 1 1,0-1-1,0 1 0,0-1 0,0 0 0,-1 0 1,1 1-1,0-1 0,-1 0 0,1 0 0,-1-3 1,0 4-97,0-1 1,-1 1 0,1 0 0,-1 0 0,1-1 0,-1 1 0,0 0 0,1 0-1,-1-1 1,0 1 0,0 0 0,0 0 0,0 0 0,0 0 0,0 0 0,0 1-1,0-1 1,0 0 0,0 0 0,-1 1 0,1-1 0,0 0 0,0 1 0,-1 0-1,1-1 1,-1 1 0,-1-1 0,-2 1 20,1-1 0,-1 1 0,1 0 0,-1 0 0,1 0 1,-1 0-1,1 1 0,-1 0 0,1 0 0,-1 0 0,1 1 0,0-1 0,0 1 0,0 0 0,0 0 0,0 1 0,0-1 0,0 1 0,1-1 1,-1 1-1,-5 7 0,0-1 46,0 1 0,1 0 0,0 1 0,1 0 0,0 0 0,-8 17 0,10-16-59,1-1 0,0 1-1,-3 16 1,6-24-129,1-1-1,-1 1 1,1 0-1,-1-1 1,1 1-1,0 0 1,1 0-1,-1-1 1,1 1-1,0 0 1,-1-1-1,2 1 1,-1-1-1,0 1 1,3 3-1,-3-6-24,0 1 0,0-1 0,1 0 0,-1 0 0,0 0 0,1 0 0,-1 0 0,1 0 0,0-1 0,-1 1 0,1 0 0,-1-1 0,1 1 0,0-1 0,0 0 0,-1 1 0,1-1-1,0 0 1,-1 0 0,1 0 0,0 0 0,0-1 0,-1 1 0,1 0 0,0-1 0,-1 1 0,1-1 0,0 1 0,-1-1 0,1 0 0,1-1 0,8-3 2,-1-1 0,0 0 0,12-9 0,-8 4-11,-1-1 1,0-1-1,-1 0 1,0-1-1,-1 0 1,0-1-1,-1 0 1,-1 0 0,-1-1-1,0 0 1,-1-1-1,-1 0 1,5-20-1,-10 34-1,4-23-46,-5 25 48,0 1-1,0-1 0,0 0 1,0 0-1,0 0 1,0 1-1,0-1 0,0 0 1,0 0-1,-1 0 1,1 1-1,0-1 0,0 0 1,-1 0-1,1 1 1,0-1-1,-1 0 0,1 1 1,-1-1-1,1 0 1,-1 1-1,1-1 0,-1 1 1,0-1-1,1 0 1,-1 1-1,-1-1 0,2 1 2,-1 0-1,1 0 1,-1 0-1,0 0 0,1 0 1,-1 0-1,0 0 1,1 0-1,-1 1 0,1-1 1,-1 0-1,1 0 1,-1 1-1,0-1 0,1 0 1,-1 1-1,1-1 1,-1 0-1,1 1 0,0-1 1,-1 1-1,1-1 1,-1 1-1,1-1 0,0 1 1,-1-1-1,1 1 1,0-1-1,-1 1 0,1 0 1,0-1-1,0 1 1,0 0-1,-7 22-5,5-16 8,1 1 1,0-1-1,1 1 0,0 0 1,0-1-1,0 1 1,1 0-1,0-1 0,1 1 1,3 11-1,-4-16 3,0 0 1,1 0-1,-1 0 1,1 0-1,0 0 1,0 0-1,0 0 1,0 0-1,0-1 0,1 1 1,-1-1-1,1 0 1,0 0-1,0 0 1,-1 0-1,1 0 1,1 0-1,-1-1 1,0 1-1,0-1 0,0 0 1,1 0-1,-1 0 1,0-1-1,7 1 1,-2-1-1,0 0 0,0-1 1,0 0-1,0 0 0,0-1 1,-1 0-1,1 0 0,0-1 1,-1 0-1,0 0 0,1-1 0,-2 0 1,1 0-1,0-1 0,8-7 1,9-10-5,-1 0 1,31-40-1,-23 26-37,-26 60 95,-3-12-22,-2-11-30,1 0 1,-1 1 0,0-1 0,1 0 0,-1 0 0,1 0 0,-1 1-1,1-1 1,0 0 0,0 0 0,-1 0 0,1 0 0,0 0 0,0 0 0,0-1-1,0 1 1,0 0 0,0 0 0,0-1 0,0 1 0,1 0 0,-1-1-1,0 1 1,1-1 0,1 1 2,0-1 0,0 0 0,0 0 0,0 0 1,-1 0-1,1 0 0,0-1 0,0 1 0,-1-1 0,6-1 0,3-3-16,1 0 0,-1-1-1,20-13 1,32-31-809,-3 1-4561,-54 45 4439,-4 3-94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2.5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249 238 17132,'0'-2'90,"0"0"-1,0 0 1,-1 0 0,1-1 0,-1 1 0,1 0 0,-1 0 0,0 0-1,0 0 1,0 0 0,0 1 0,0-1 0,0 0 0,0 0 0,-1 0 0,1 1-1,-1-1 1,1 1 0,-1-1 0,1 1 0,-1 0 0,0 0 0,0 0 0,0 0-1,0 0 1,0 0 0,0 0 0,0 0 0,0 1 0,0-1 0,0 1-1,0-1 1,0 1 0,0 0 0,-1 0 0,1 0 0,-3 1 0,-2-1 53,0 1 1,0 0-1,0 1 1,0-1 0,0 2-1,0-1 1,0 1-1,0 0 1,1 0-1,-7 4 1,0 3-4,0 0 0,1 0-1,-15 16 1,22-21-121,0 1 0,1-1 0,0 1 0,0 0 0,0 0 0,1 0 0,-1 1 0,2-1 1,-5 14-1,6-18-15,1 0 1,-1 0-1,1-1 1,0 1 0,0 0-1,0 0 1,0 0 0,0 0-1,0-1 1,0 1 0,1 0-1,-1 0 1,1-1-1,-1 1 1,1 0 0,-1 0-1,1-1 1,0 1 0,0-1-1,0 1 1,0-1 0,0 1-1,0-1 1,1 0-1,-1 1 1,0-1 0,1 0-1,-1 0 1,1 0 0,-1 0-1,1 0 1,-1 0 0,1 0-1,1 0 1,3 0 3,-1 1 0,0-1 0,0-1 0,1 1-1,-1-1 1,0 0 0,1 0 0,-1 0 0,0-1 0,1 0 0,4-1 0,13-6 31,0-1 0,-1-1 1,0-1-1,-1-1 0,30-22 0,-44 30-25,20-15 143,0-2 0,0-1-1,-2-1 1,-1-1-1,-1-1 1,-1-1 0,-1-1-1,32-56 1,-51 79-91,0-1 0,0 1 0,0-1-1,-1 1 1,2-7 0,-3 11-59,0 0-1,0-1 0,0 1 1,0 0-1,0 0 1,0-1-1,0 1 1,0 0-1,0 0 0,0-1 1,0 1-1,0 0 1,0 0-1,0-1 0,0 1 1,0 0-1,0 0 1,0 0-1,0-1 1,0 1-1,0 0 0,0 0 1,0 0-1,-1-1 1,1 1-1,0 0 0,0 0 1,0 0-1,0-1 1,-1 1-1,1 0 0,0 0 1,0 0-1,0 0 1,-1 0-1,1 0 1,0-1-1,-16 11 150,10-3-141,-1 0 0,1 1 0,1-1 0,0 1 0,0 1 0,0-1 0,1 1 0,-6 17 0,5-10-20,0 0-1,1 0 1,1 1-1,-1 21 1,4-29 1,0 1 0,0-1 0,1 0 0,0 0 0,1 1 0,0-1-1,0 0 1,1 0 0,0-1 0,1 1 0,8 14 0,-10-19 4,0 0 0,1-1-1,0 1 1,0-1 0,0 0 0,0 0-1,1 0 1,-1 0 0,1 0-1,-1-1 1,1 1 0,0-1 0,0 0-1,0 0 1,0-1 0,1 1 0,-1-1-1,0 0 1,1 0 0,-1-1-1,1 1 1,-1-1 0,1 0 0,-1 0-1,0 0 1,6-1 0,1-2 13,-1 0 0,0 0 0,0-1 0,-1 0 0,1-1 1,-1 0-1,0 0 0,0-1 0,0 0 0,-1-1 0,0 0 0,0 0 0,13-16 1,-11 10 18,0 0 1,-1 0 0,-1 0 0,0-1-1,-1-1 1,0 1 0,-1-1 0,7-26 0,-12 37-19,-1 0 0,1 0 1,0 0-1,-1 0 1,0 0-1,0 0 1,0 0-1,-1 0 1,0-5-1,0 8-11,1 0 0,0 0 0,-1 0 0,1 0 1,-1 0-1,1 1 0,-1-1 0,0 0 0,1 0 0,-1 0 0,0 1 0,1-1 0,-1 0 0,0 1 0,0-1 1,0 0-1,0 1 0,1-1 0,-1 1 0,0 0 0,0-1 0,0 1 0,0 0 0,0-1 0,0 1 0,0 0 1,0 0-1,0 0 0,0 0 0,0 0 0,0 0 0,0 0 0,-1 0 0,1 1 0,0-1 0,1 0 0,-1 0 0,0 1 1,-2 0-1,-2 1-1,-1 1 0,1 0 0,0 0-1,0 0 1,0 1 0,0 0 0,0 0 0,1 0 0,0 0 0,0 1 0,0-1 0,0 1 0,1 0 0,0 0 0,-3 7 0,4-9-4,0 0 1,1 0-1,-1 0 1,1 0-1,0 1 1,0-1-1,0 0 1,0 1-1,0-1 1,1 1-1,0-1 1,0 1-1,0-1 1,0 1-1,0-1 1,1 0-1,-1 1 1,1-1-1,0 1 1,0-1-1,0 0 1,1 0-1,-1 1 1,1-1-1,-1 0 1,1 0-1,3 3 1,0-2 0,-1 0-1,1-1 1,-1 1 0,1-1 0,0 0-1,0 0 1,1-1 0,-1 0 0,1 0-1,-1 0 1,1 0 0,-1-1 0,1 0-1,0 0 1,0-1 0,-1 1 0,8-2-1,9-1 0,-1 0 0,1-2 1,26-8-1,-12 3 13,-29 7-16,0 0 0,1-1 0,-1 0 0,7-4 0,-13 7 5,-1 0 0,1-1 0,-1 1 1,1 0-1,0-1 0,-1 1 0,1 0 0,0 0 0,-1 0 0,1 0 1,-1-1-1,1 1 0,0 0 0,-1 0 0,1 0 0,0 0 1,-1 1-1,1-1 0,0 0 0,-1 0 0,1 0 0,0 0 0,-1 1 1,1-1-1,-1 0 0,1 1 0,0-1 0,-1 0 0,1 1 0,-1-1 1,1 1-1,-1-1 0,1 0 0,-1 1 0,0 0 0,1 0 1,11 29 0,-12-26-1,1-1 0,0 1 0,0-1-1,1 1 1,-1-1 0,1 1 0,2 3-1,2-2 7,-1-1 0,1 1 0,0-1 0,0 0 0,0-1-1,1 1 1,-1-1 0,1-1 0,0 1 0,0-1 0,0 0-1,0-1 1,0 1 0,0-2 0,0 1 0,0-1 0,11 0 0,13-2-4,0-2 1,49-11-1,-76 15-4,119-27-586,-123 27 579,0 0 0,0 0 0,0 0 1,0 0-1,0 0 0,0 0 0,0 0 0,0 0 0,0 0 1,0 1-1,0-1 0,0 0 0,0 0 0,0 0 0,0 0 1,0 0-1,0 0 0,0 0 0,0 0 0,0 1 1,0-1-1,0 0 0,0 0 0,0 0 0,0 0 0,0 0 1,0 0-1,0 0 0,0 0 0,0 0 0,0 1 0,0-1 1,0 0-1,0 0 0,0 0 0,0 0 0,1 0 0,-1 0 1,0 0-1,0 0 0,0 0 0,0 0 0,0 0 1,0 0-1,0 0 0,0 0 0,0 1 0,0-1 0,1 0 1,-1 0-1,0 0 0,0 0 0,0 0 0,0 0 0,0 0 1,0 0-1,0 0 0,0 0 0,1 0 0,-1 0 0,0 0 1,0-1-1,0 1 0,0 0 0,0 0 0,-10 12-605,-16 10-968,24-20 1509,0-1 0,-1 1 1,1-1-1,-1 0 0,1 1 1,-1-1-1,1 0 0,-1-1 0,0 1 1,1 0-1,-6 0 0,-7-6-393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0:40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132 525 16844,'-2'-1'110,"0"1"0,-1 0 0,1 0 0,-1 0 1,1 0-1,-1 1 0,1-1 0,-1 1 0,1-1 0,-1 1 1,1 0-1,0 0 0,-1 0 0,1 0 0,0 1 1,0-1-1,0 0 0,0 1 0,0 0 0,0-1 0,1 1 1,-1 0-1,0 0 0,1 0 0,-1 0 0,0 3 1,-7 7 502,1 2 0,-12 26 0,19-37-453,-5 11 185,0-1 0,1 1 0,0 0 0,1 0 0,1 0 0,1 0 0,0 1 0,0-1 0,1 21 0,1-33-302,1 0 0,-1 0 0,0 0-1,0 0 1,1-1 0,0 1 0,-1 0 0,1 0 0,0 0 0,0-1-1,-1 1 1,1 0 0,1-1 0,-1 1 0,0-1 0,0 1-1,3 2 1,-3-4-24,1 1 0,-1 0 0,0-1 0,1 1 0,-1-1 0,1 0 0,-1 1 0,1-1 0,-1 0 0,1 0 1,-1 0-1,0 0 0,1 0 0,-1 0 0,1 0 0,-1-1 0,1 1 0,1-1 0,3-2-4,0 1 0,0-1 1,-1 0-1,1-1 1,0 0-1,-1 1 0,0-2 1,9-8-1,1-6-7,1 0 0,-2-1 1,-1-1-1,0 0 0,-2-1 0,16-42 0,-11 19 0,-3-2-1,12-69 0,-24 115-7,0-6 6,1-1-1,-1 0 1,-1 1 0,1-1-1,-1 0 1,-2-11 0,2 18-5,0 1 0,0-1 0,0 1 1,0-1-1,-1 1 0,1-1 0,0 1 0,0 0 1,-1-1-1,1 1 0,0-1 0,0 1 0,-1 0 1,1-1-1,0 1 0,-1 0 0,1-1 0,-1 1 1,1 0-1,0 0 0,-1-1 0,1 1 0,-1 0 1,1 0-1,-1 0 0,1 0 0,-1-1 0,1 1 1,-1 0-1,1 0 0,-1 0 0,1 0 0,-1 0 1,1 0-1,-1 0 0,1 0 0,-1 1 0,1-1 1,0 0-1,-1 0 0,1 0 0,-1 0 1,1 1-1,-1-1 0,1 0 0,0 0 0,-1 1 1,1-1-1,-1 0 0,1 1 0,0-1 0,-1 1 1,1-1-1,0 0 0,0 1 0,-1 0 0,-17 21 79,9-6-18,0 0 0,2 1 0,0 0 0,1 0 0,0 1 0,2-1 0,0 1 0,1 0 0,1 1 0,0-1 0,2 0 1,2 36-1,-1-48-52,1 1 1,0-1-1,0 1 1,0-1 0,1 0-1,0 0 1,0 0-1,0 0 1,1-1 0,7 9-1,-10-12-20,0-1 1,1 1-1,-1-1 0,1 1 0,-1-1 0,1 0 0,0 0 1,0 1-1,-1-1 0,1-1 0,0 1 0,0 0 1,0 0-1,0-1 0,0 1 0,0-1 0,1 1 0,-1-1 1,0 0-1,0 0 0,0 0 0,0 0 0,0 0 0,0 0 1,0-1-1,0 1 0,0-1 0,0 0 0,0 1 1,0-1-1,0 0 0,0 0 0,0 0 0,0 0 0,-1-1 1,4-1-1,1-3-25,0 0 1,-1 0-1,0 0 1,0-1-1,0 0 1,-1 0-1,0 0 1,0 0-1,-1-1 1,4-9-1,0-6-8,0-1-1,4-28 0,-10 43 83,0 0 1,0 0-1,-1-15 1,0 23-31,0 0 0,0 0 1,0 0-1,-1 0 0,1 0 1,0 0-1,0 0 0,-1 0 1,1 0-1,-1 1 0,1-1 1,-1 0-1,1 0 0,-1 0 1,1 0-1,-1 1 0,0-1 1,0-1-1,0 2-1,0 0-1,0 0 1,0-1-1,0 1 1,0 0-1,0 0 1,0 0-1,0 1 1,0-1-1,0 0 1,1 0-1,-1 0 1,0 1-1,0-1 1,0 0-1,0 1 1,0-1-1,1 1 1,-1-1-1,0 1 1,0-1-1,1 1 1,-1 0-1,-1 0 1,-3 4-1,0 1 0,0-1 0,0 1 1,1 0-1,-1 0 0,2 0 0,-1 0 0,1 1 1,-1 0-1,2 0 0,-1 0 0,-1 10 1,3-14-6,0 1 1,1-1 0,-1 0 0,1 1 0,0-1 0,0 1-1,1-1 1,-1 0 0,1 1 0,-1-1 0,1 0 0,2 6-1,-1-7-1,-1 0 0,0 1 0,1-1-1,-1 0 1,1-1 0,0 1 0,0 0-1,-1 0 1,1-1 0,0 1 0,0-1-1,1 0 1,-1 0 0,0 1 0,0-1-1,1-1 1,-1 1 0,0 0-1,4 0 1,4 1-3,0-1 0,0 0 0,0-1 0,0 0 0,0-1-1,0 0 1,-1 0 0,1-1 0,17-6 0,-13 4 5,0-2 0,0 0 0,-1 0 0,0-1 0,23-17 1,-33 23 25,-1-1 0,0 0 0,1 0 0,-1 0 1,0 0-1,0-1 0,0 1 0,-1 0 0,1-1 1,0 1-1,-1-1 0,0 0 0,0 1 1,1-1-1,-2 0 0,1 0 0,0 0 0,0 0 1,-1 0-1,0 0 0,0-5 0,-1 0 100,0 0 0,-1-1 0,-1 1 0,1 0 0,-1 0 0,-5-8 0,-10-33 234,18 48-363,0 1 0,0-1 0,-1 0 0,1 1 0,0-1 0,0 1 0,0-1 1,0 0-1,0 1 0,1-1 0,-1 0 0,0 1 0,0-1 0,0 1 0,0-1 0,1 0 0,-1 1 0,0-1 0,1 1 0,-1-1 0,0 1 1,1-1-1,-1 1 0,1-1 0,-1 1 0,0 0 0,1-1 0,-1 1 0,1-1 0,0 1 0,-1 0 0,1 0 0,-1-1 0,1 1 0,-1 0 1,1 0-1,0 0 0,-1-1 0,1 1 0,-1 0 0,1 0 0,0 0 0,-1 0 0,1 0 0,0 0 0,-1 0 0,2 1 0,39 5-218,-26-3 94,8 0-144,0-1 0,0-1-1,1-2 1,-1 0 0,0-1 0,0-1-1,0-2 1,31-9 0,-28 5 15,0-2 1,-1-1 0,0-1-1,-1 0 1,0-2 0,36-30-1,-30 20 490,44-47 0,-73 70-172,13-11 254,-14 13-291,0-1-1,0 1 1,0 0-1,1 0 0,-1 0 1,0-1-1,0 1 1,1 0-1,-1 0 1,0 0-1,0 0 0,1 0 1,-1 0-1,0 0 1,0 0-1,1-1 0,-1 1 1,0 0-1,1 0 1,-1 0-1,0 0 1,0 0-1,1 0 0,-1 1 1,0-1-1,1 0 1,-1 0-1,0 0 1,0 0-1,1 0 0,-1 0 1,0 0-1,0 1 1,1-1-1,-1 0 1,0 0-1,0 0 0,1 0 1,-1 1-1,0-1 1,0 0-1,0 0 1,0 1-1,1-1 0,-1 0 1,0 0-1,0 1 1,0-1-1,1 1-27,-1 0 0,1-1-1,0 1 1,0-1 0,-1 1 0,1-1-1,0 0 1,0 1 0,-1-1 0,1 0-1,0 1 1,0-1 0,0 0 0,0 0 0,0 0-1,0 0 1,-1 0 0,1 0 0,0 0-1,0 0 1,0 0 0,0 0 0,0 0-1,0 0 1,-1-1 0,1 1 0,1-1-1,27-8-144,-27 8 136,23-10-86,-16 7 52,0 0-1,0 1 1,0 0 0,13-3 0,-19 6 41,0-1 1,-1 1-1,1 0 0,0 0 1,0 0-1,-1 1 0,1-1 1,0 1-1,0-1 0,-1 1 1,1 0-1,0 0 0,-1 0 1,1 0-1,-1 1 0,0-1 1,1 1-1,-1-1 0,4 5 1,15 17 48,-1 1 1,0 0-1,15 29 0,-5-9-12,1 0-20,65 101 3,-86-129-17,-1 1 1,-1 1-1,-1-1 0,-1 1 1,0 1-1,6 34 0,-12-46 13,1 0-1,-1 0 1,0 0 0,-1 1-1,0-1 1,0 0-1,0 0 1,-1 0-1,0 0 1,-1 0-1,1 0 1,-1-1-1,-5 8 1,6-10 7,0-1 1,0 0-1,-1 0 0,1 0 0,-1 0 1,0 0-1,0-1 0,0 1 1,0-1-1,0 0 0,0 0 0,-1 0 1,1 0-1,-1-1 0,1 1 1,-1-1-1,0 0 0,1 0 0,-1 0 1,0-1-1,0 1 0,0-1 0,0 0 1,0 0-1,0 0 0,-3-1 1,3 0 0,0 0 1,-1-1 0,2 1 0,-1-1 0,0 0-1,0 0 1,0 0 0,1 0 0,-1-1 0,1 1-1,0-1 1,0 0 0,0 0 0,0 0 0,0 0-1,1-1 1,-1 1 0,1-1 0,0 0 0,0 1-1,0-1 1,-1-7 0,-1 0 7,0-1 0,1 1 1,1-1-1,0 0 0,1 0 0,0-23 1,2 13-38,2 0 0,1 0 1,0 0-1,2 1 1,0-1-1,1 1 0,2 1 1,17-33-1,11-10-762,58-73 1,-65 95-84,-25 34 639,0 0-1,0 1 1,-1-1-1,0-1 1,0 1-1,-1-1 1,1 1-1,-2-1 1,1 0-1,1-13 1,-3-8-510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13.2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15947,'6'-1'1441,"-2"1"-905,-1-2-224,-3 1 536,3-1-184,-2 2-160,5 0-144,-3 3-608,1-1-336,-7 3 480,-5 0-88,-2-1-104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15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1432 193 11578,'-143'-31'2468,"82"15"-1943,0 3 0,-114-8 0,84 20-228,-157 17 0,204-10-282,1 2 0,0 2 0,1 2 1,0 2-1,-68 33 0,81-33-10,1 2 0,1 1-1,-35 30 1,48-35 5,0 1-1,1 1 1,1 0 0,0 1-1,1 0 1,1 1 0,-11 21-1,7-6 15,2-1 0,1 2-1,1 0 1,2 0 0,1 0 0,1 1-1,2 0 1,1 1 0,2-1 0,2 0-1,0 0 1,2 1 0,15 63 0,-11-70 7,1 0 1,1-1 0,1 0-1,2 0 1,0-1-1,1-1 1,2 0 0,0-1-1,2-1 1,0 0-1,2-1 1,0-1 0,1-1-1,1-1 1,1 0-1,1-2 1,25 15 0,-7-11 52,0-1 0,2-2 1,52 13-1,137 23 34,-154-36-131,272 48-24,-258-53 29,172 1 0,103-33 15,-30 1 11,-249 16 5,101-15-1,-158 12 36,0-1 0,-1-1 0,0-1 0,0-2-1,-1-1 1,50-29 0,-17 1 300,-2-4-1,84-77 1,86-124 680,-195 203-956,-1-2-1,-2-2 1,-3-1-1,30-61 1,-50 89-77,-1 0 0,-1-1 0,-1 0 0,-1 0 0,-1 0 0,0 0 0,-1-1 0,-2 0 0,0 1 0,-1-1 0,-1 0 0,-1 1 0,-1-1 0,-7-28 0,4 29 3,-2 1-1,0 0 1,-1 0 0,0 1 0,-2 0 0,0 1 0,-1 0 0,-1 0-1,0 2 1,-2 0 0,1 0 0,-2 1 0,-17-12 0,5 7-2,-2 1-1,0 1 1,-1 1 0,0 2 0,-2 1-1,1 2 1,-37-8 0,14 7-46,-1 3 1,-1 2-1,1 2 0,-1 3 1,-64 6-1,18 7-156,-195 45 0,138-14 80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2.5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 17516,'-5'17'1724,"-3"31"-1,-6 82-1356,8-69-224,2-23-126,-1-3 171,2 0-1,1 0 1,2 1 0,6 53 0,-6-86-153,1-1 1,-1 0-1,1 1 1,0-1-1,-1 0 1,1 1-1,0-1 1,0 0-1,0 0 1,1 0-1,-1 0 1,0 0-1,1 0 1,-1 0-1,1 0 1,0-1-1,0 1 1,0 0-1,0-1 1,3 2-1,-2-2-1,0 0-1,0 0 1,1 0-1,-1-1 0,0 1 1,1-1-1,-1 0 1,1 0-1,-1 0 1,0 0-1,1-1 0,-1 1 1,0-1-1,4-1 1,29-10-20,-1-1 0,37-20 1,5-3-1396,-26 11 718,-33 13 233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2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1 18604,'0'0'30,"0"0"-1,0 0 1,0 0-1,-1 0 1,1 0-1,0 0 1,0 0-1,0 0 1,0 0-1,-1 0 1,1 1-1,0-1 1,0 0-1,0 0 1,0 0-1,0 0 1,0 0 0,-1 0-1,1 1 1,0-1-1,0 0 1,0 0-1,0 0 1,0 0-1,0 1 1,0-1-1,0 0 1,0 0-1,0 0 1,0 0-1,0 1 1,0-1-1,0 0 1,0 0 0,0 0-1,0 1 1,0-1-1,0 0 1,0 0-1,0 0 1,0 0-1,0 1 1,0-1-1,0 0 1,0 0-1,0 0 1,1 0-1,-1 1 1,0-1-1,0 0 1,0 0 0,0 0-1,0 0 1,0 0-1,1 0 1,-1 0-1,0 1 1,0-1-1,0 0 1,1 0-1,13 6 242,18-1 146,0-1-1,1-1 0,53-3 0,-52-1-362,1 2-1,66 9 0,-96-9-50,-1 0 1,0 0 0,-1 0 0,1 0-1,0 1 1,0 0 0,-1-1-1,1 1 1,0 1 0,-1-1-1,6 6 1,-7-7-1,-1 1 0,1 0-1,-1 0 1,0 1 0,0-1 0,0 0 0,0 0-1,0 1 1,0-1 0,-1 0 0,1 1-1,-1-1 1,1 1 0,-1-1 0,0 1 0,0-1-1,0 1 1,0-1 0,-1 0 0,0 5-1,-3 8 19,-1 0-1,0-1 0,0 1 0,-16 26 0,-39 53 125,18-31-196,35-51-110,-2 1 301,0 1 0,1 0 0,1 0 1,0 1-1,1 0 0,1 0 0,-4 18 0,8-12-5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4.0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1 525 15115,'0'1'135,"0"1"0,0-1-1,-1 0 1,1 1 0,1-1-1,-1 1 1,0-1 0,0 1-1,0-1 1,1 0 0,-1 1 0,1-1-1,-1 0 1,1 1 0,1 1-1,-1-3-64,0 0 0,1 0 0,-1 0 0,0 0 0,1 0 0,-1 0 0,0-1 0,1 1 0,-1-1 0,0 1 0,0-1 0,0 1 0,1-1 0,-1 0 0,0 1 0,0-1 0,0 0 0,0 0 0,0 0 0,1-1 0,30-26 399,-1-1 0,-1-1-1,-2-2 1,-1-1 0,23-37 0,-23 29-129,27-55 0,-42 71-159,-1 1-1,-2-2 1,12-48 0,-20 72-163,-1 0 0,1 0 0,-1 0-1,0 0 1,0 0 0,0 0 0,0 0 0,0 0 0,-1-3 0,1 4-12,0 1 0,0 0 0,0-1 0,-1 1-1,1 0 1,0-1 0,0 1 0,0 0 0,0 0-1,-1-1 1,1 1 0,0 0 0,0 0 0,-1-1-1,1 1 1,0 0 0,0 0 0,-1 0 0,1 0 0,0-1-1,-1 1 1,1 0 0,0 0 0,-1 0 0,1 0-1,0 0 1,-1 0 0,1 0 0,0 0 0,-1 0-1,1 0 1,0 0 0,-1 0 0,-1 1 6,0 0 1,0 0-1,0 0 1,0 0-1,0 1 1,0-1-1,0 1 1,1-1-1,-1 1 1,0 0-1,1 0 1,-1-1-1,1 1 1,0 0 0,-2 3-1,-7 16 4,0 0 0,1 0-1,1 1 1,-8 39 0,7-15-12,-5 64 1,13-90-6,0-1 0,2 1 0,2 21 0,-3-37 3,1 1-1,0 0 1,0 0 0,0-1 0,0 1 0,1 0-1,0-1 1,0 1 0,0-1 0,1 0 0,-1 0-1,1 0 1,0 0 0,0 0 0,0-1-1,1 1 1,6 4 0,-8-7 8,0 0 0,1 0 0,-1 0-1,0 0 1,1 0 0,-1-1 0,0 1 0,1-1 0,-1 0-1,1 0 1,-1 0 0,1 0 0,-1 0 0,1-1 0,-1 1-1,0-1 1,1 1 0,-1-1 0,0 0 0,1 0 0,-1 0 0,0 0-1,0 0 1,0 0 0,0-1 0,0 1 0,0-1 0,3-3-1,3-2 45,-1-1 0,1 0 0,-2-1 0,1 0-1,6-11 1,-2-1 70,0 1 0,-2-2 0,8-22-1,-13 33-62,-1 0-1,-1 0 0,1 0 0,-2 0 0,0 0 0,0-1 0,-1 1 0,-1-13 0,1 23-54,0 0 0,0 0 0,0 0 0,0 0-1,0 0 1,-1 1 0,1-1 0,0 0-1,-1 0 1,1 0 0,-1 0 0,1 0 0,-1 0-1,1 1 1,-1-1 0,1 0 0,-1 0 0,-1 0-1,2 1-2,-1-1-1,1 1 1,-1 0 0,1 0-1,-1 0 1,1 0-1,-1 0 1,1 0-1,-1 0 1,1 0 0,-1 1-1,1-1 1,-1 0-1,1 0 1,-1 0-1,1 0 1,-1 1 0,1-1-1,0 0 1,-1 1-1,1-1 1,-1 0-1,1 0 1,-1 2 0,-1 0 3,-1 1 1,1 0-1,0 0 1,0 0-1,0 0 1,0 1 0,-2 5-1,1-2-8,1 0 1,0 0-1,1 0 0,0 0 0,0 0 1,1 1-1,0-1 0,0 0 0,0 0 1,1 1-1,3 11 0,-3-16 1,0 0 0,0 0-1,0 0 1,1 0 0,-1 0 0,1 0 0,0 0-1,0 0 1,0-1 0,0 1 0,1-1 0,-1 0-1,0 1 1,1-1 0,0 0 0,0 0 0,-1-1-1,1 1 1,0-1 0,0 1 0,1-1 0,-1 0-1,0 0 1,0 0 0,1-1 0,-1 1 0,6 0-1,0-2-1,0 1 0,1-1 0,-1 0 0,0-1 0,0 0 0,0 0 0,0-1 0,0 0 0,0-1 0,-1 0 0,1 0 0,-1-1 0,13-10 0,-11 8 10,0-1 1,-1 0 0,0 0 0,-1-1 0,0 0-1,0-1 1,-1 0 0,-1 0 0,1-1-1,5-13 1,-11 21-5,0 0 0,0 1-1,0-1 1,-1 0 0,1 0-1,-1 0 1,0 1 0,0-1-1,0-5 1,0 8-2,0-1-1,0 1 0,0 0 1,0-1-1,-1 1 1,1-1-1,0 1 1,0 0-1,0-1 0,0 1 1,-1 0-1,1-1 1,0 1-1,0 0 1,-1 0-1,1-1 0,0 1 1,0 0-1,-1 0 1,1-1-1,0 1 1,-1 0-1,1 0 0,0 0 1,-1-1-1,1 1 1,-1 0-1,0 0 0,0 0 1,0 0-1,0 1 0,0-1 1,0 0-1,0 0 0,0 1 1,0-1-1,0 1 0,0-1 1,0 1-1,0-1 0,0 1 0,1 0 1,-2 0-1,-4 5-2,0 0 0,1 0 1,0 0-1,0 1 0,1-1 0,0 1 0,0 0 0,0 0 0,1 1 1,-3 8-1,1-1-3,1 0-1,1 0 1,0 0 0,-2 22-1,5-33 6,0 1-1,0-1 1,0 0-1,0 1 1,1-1-1,0 0 1,0 1-1,0-1 0,0 0 1,1 0-1,0 0 1,0 0-1,0 0 1,0 0-1,0 0 0,1-1 1,0 1-1,-1-1 1,5 4-1,-3-4 0,-1-1 1,0 0-1,1 0 0,0 0 0,-1-1 1,1 1-1,0-1 0,0 0 0,0 0 1,0 0-1,0 0 0,0-1 0,0 1 1,0-1-1,0 0 0,0 0 0,0-1 1,0 1-1,0-1 0,0 0 0,4-2 0,3-1 4,1 0 0,-2-1 0,1-1 0,0 1 0,-1-2 0,0 0 0,0 0 0,12-13 0,-8 6 7,0 0 0,-1-2 1,0 0-1,12-21 0,-21 29 3,0 0 1,0 0-1,0-1 1,-1 1 0,3-11-1,-6 7 17,-4 11-1,-8 14 1,6-1-24,0-1 0,2 2 0,-1-1 0,1 1 0,1 0 0,0-1 0,1 1 0,0 0 0,1 1 0,1-1 0,0 0 0,2 16 0,-1-26-29,-1-1 0,1 1 0,0-1 0,-1 1 0,1-1 0,0 1 0,0-1 0,1 0 0,-1 1 0,0-1 0,1 0 0,0 0-1,-1 0 1,1 0 0,0 0 0,0 0 0,0-1 0,0 1 0,0-1 0,0 1 0,1-1 0,-1 0 0,0 0 0,1 0 0,-1 0 0,1 0 0,-1 0 0,6 0 0,-4-1-19,0 0 0,0 0 0,0 0 0,0-1 0,0 0-1,0 0 1,0 0 0,0 0 0,0 0 0,0-1 0,-1 0 0,1 0 0,0 0 0,-1 0 0,0 0-1,1-1 1,4-4 0,21-29-191,-5-7-74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4.5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 18340,'-13'24'1808,"-3"-2"-1576,8-9 1249,4 0-505,4-6-368,5-10 32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5.4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14 240 14411,'0'0'37,"0"1"-1,0-1 1,0 0-1,0 0 1,0 0 0,0 0-1,0 0 1,0 0-1,0 1 1,0-1 0,0 0-1,-1 0 1,1 0-1,0 0 1,0 0 0,0 1-1,0-1 1,0 0-1,0 0 1,0 0 0,1 0-1,-1 0 1,0 1-1,0-1 1,0 0 0,0 0-1,0 0 1,0 0-1,0 0 1,0 0 0,0 1-1,0-1 1,0 0-1,0 0 1,1 0 0,-1 0-1,0 0 1,0 0-1,0 0 1,0 0-1,0 1 1,0-1 0,1 0-1,-1 0 1,0 0-1,0 0 1,0 0 0,0 0-1,0 0 1,0 0-1,1 0 1,9-6 953,12-15-109,-20 20-737,13-15 264,0 0-1,-1-1 1,13-20 0,-24 31-294,1 0 1,0 0 0,-1 0 0,0-1 0,-1 1 0,1-1 0,-1 1 0,-1-1 0,1 0 0,-1 0 0,0 0 0,-1 0 0,0-12 0,0 18-93,0-1 1,0 1 0,-1 0 0,1 0 0,0 0-1,0-1 1,-1 1 0,1 0 0,-1 0 0,1 0-1,-1 0 1,0 0 0,1 0 0,-1 0 0,0 0-1,0 0 1,0 0 0,0 0 0,0 0 0,0 1-1,0-1 1,0 0 0,0 1 0,0-1 0,0 1 0,0-1-1,0 1 1,0-1 0,-1 1 0,1 0 0,0-1-1,0 1 1,0 0 0,-1 0 0,1 0 0,0 0-1,0 0 1,-1 0 0,1 1 0,0-1 0,0 0-1,-2 1 1,-1 0 5,0 1 0,0-1-1,-1 1 1,1 0 0,0 0 0,1 0-1,-1 1 1,0-1 0,1 1-1,-6 5 1,2 1-28,1 0 0,0 0 0,0 0 0,1 0-1,1 1 1,-1 0 0,2 0 0,-4 12 0,3-6-3,0 1-1,2 0 1,0-1 0,0 27 0,2-38 2,0 0-1,0 0 1,1 0 0,0 1 0,0-1 0,1 0-1,-1 0 1,1 0 0,0 0 0,5 8 0,-6-11 5,1 0 0,-1 0 0,1-1 0,0 1 0,-1 0 0,1 0 0,0-1 0,0 1 0,0-1 0,0 0 0,1 0 0,-1 0 0,0 0 0,0 0 0,1 0 0,-1 0 0,1-1 0,-1 1 0,1-1 0,-1 0 0,1 0 0,-1 0 0,0 0 0,5 0 0,1-2 26,0 0 1,0 0 0,0-1 0,0 0 0,0-1-1,0 1 1,-1-2 0,0 1 0,0-1 0,0 0 0,10-10-1,4-4 142,-2-1 0,20-27 0,-31 39-104,-1-1-1,-1 0 1,1-1-1,-2 1 1,1-1-1,-1 0 1,3-11-1,-7 11 37,-6 10-27,-8 14-10,6-4-63,1 0 0,1 0-1,0 1 1,1 0 0,-4 13-1,6-17-7,0 0-1,0 0 0,1 0 0,0 0 0,1 0 0,0 1 0,0-1 0,0 0 0,3 13 1,-3-17 3,1-1 1,0 1 0,0-1 0,1 1 0,-1-1 0,1 0 0,-1 1 0,1-1 0,-1 0 0,1 0 0,0 0-1,0 0 1,0 0 0,0-1 0,1 1 0,-1-1 0,0 1 0,1-1 0,-1 0 0,1 0 0,-1 0-1,1 0 1,0 0 0,-1-1 0,1 1 0,0-1 0,-1 1 0,1-1 0,0 0 0,4-1 0,4 1 4,-1-2 1,1 1 0,0-1 0,-1-1 0,1 0-1,14-6 1,8-6 44,34-23-1,-14 8 9,-51 29-55,0 0 1,0 0 0,1 0 0,-1 0 0,0 0 0,1 1-1,-1-1 1,4 0 0,-5 1-2,0 0 0,-1 1 0,1-1 0,0 0 0,0 0 0,-1 0 0,1 0 1,0 0-1,0 1 0,-1-1 0,1 0 0,0 1 0,-1-1 0,1 0 0,-1 1 0,1-1 0,0 1 0,-1-1 0,1 1 0,1 2 2,-1 0 0,1 1-1,-1-1 1,0 0-1,0 0 1,0 0 0,0 1-1,-1-1 1,1 5 0,-1-5-4,0 0 1,1 0-1,-1 0 1,0 0-1,1-1 1,0 1 0,0 0-1,-1 0 1,2-1-1,-1 1 1,0 0-1,0-1 1,1 0-1,0 1 1,-1-1-1,1 0 1,0 1 0,0-1-1,3 2 1,-3-4 2,1 1 0,-1 0 0,1 0 0,-1-1 0,1 0 0,0 1 0,-1-1 1,1 0-1,-1 0 0,1 0 0,0-1 0,-1 1 0,1-1 0,0 1 0,-1-1 1,1 0-1,-1 0 0,4-2 0,5-2-2,0-1 1,15-12-1,-21 14 0,35-27-8,-30 21 17,1 1 0,0 1 0,0 0 0,1 0 0,0 1 0,0 1 0,18-7 0,-30 13-9,1 0-1,-1-1 1,1 1 0,0 0-1,-1 0 1,1 0 0,-1 0 0,1 0-1,-1 0 1,1 0 0,-1 0-1,1 0 1,0 0 0,-1 0-1,1 0 1,-1 0 0,1 1-1,-1-1 1,1 0 0,-1 0-1,1 1 1,-1-1 0,1 0 0,-1 1-1,1-1 1,-1 0 0,0 1-1,1-1 1,-1 0 0,1 1-1,-1-1 1,1 2 0,-1-1 1,1 1 0,-1 0 0,1-1 0,-1 1 0,0 0 0,0 0-1,0 0 1,0-1 0,0 1 0,0 3 0,-13 43-85,13-48 76,-4 11-120,3-6 24,0-1 0,0 0 0,0 0 0,-1 0 0,0-1 0,0 1 0,0 0 0,0-1 0,-4 5 0,6-8 100,0 0 1,0 0 0,0 0 0,0 0 0,0 0-1,0 0 1,0 0 0,0 0 0,0 0-1,0 0 1,0 0 0,0 0 0,0 0 0,-1 0-1,1 1 1,0-1 0,0 0 0,0 0-1,0 0 1,0 0 0,0 0 0,0 0 0,0 0-1,0 0 1,0 0 0,0 0 0,-1-1-1,1 1 1,0 0 0,0 0 0,0 0 0,0 0-1,0 0 1,0 0 0,0 0 0,0 0-1,0 0 1,0 0 0,0 0 0,0 0 0,0 0-1,-1 0 1,1 0 0,0 0 0,0 0-1,0 0 1,0-1 0,0 1 0,0 0 0,0 0-1,0 0 1,0 0 0,0 0 0,0 0-1,0 0 1,0 0 0,0 0 0,0 0 0,0-1-1,-3-12-261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5.9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13051,'8'9'1152,"-6"8"-8,0 0-1376,-1 7 1913,6 1-1113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6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168 93 16155,'0'-2'119,"0"1"-1,0 0 0,0-1 1,0 1-1,0-1 0,-1 1 1,1 0-1,0-1 0,-1 1 1,1 0-1,-1 0 0,1-1 1,-1 1-1,0 0 0,0 0 1,1 0-1,-1 0 0,0 0 1,0 0-1,0 0 0,0 0 1,0 0-1,0 0 0,-1 0 1,1 1-1,0-1 0,0 0 1,0 1-1,-1-1 0,1 1 1,0 0-1,-1-1 0,1 1 1,0 0-1,-1 0 0,1 0 1,-1 0-1,1 0 0,0 0 1,-3 0-1,-2 1-75,0 0-1,0 0 1,1 0 0,-1 1-1,0-1 1,0 1 0,1 1 0,-7 3-1,6-3 25,0 0 0,1 1-1,-1 0 1,1 0 0,0 1-1,0-1 1,0 1 0,1 0-1,-1 0 1,1 1 0,0-1-1,1 1 1,-5 8 0,8-13-56,0 0 0,0 0 0,0-1 0,0 1 1,0 0-1,0 0 0,0 0 0,0-1 0,0 1 0,0 0 1,0 0-1,0-1 0,1 1 0,-1 0 0,0 0 0,0-1 1,1 1-1,-1 0 0,1 0 0,-1-1 0,0 1 1,1-1-1,-1 1 0,1 0 0,0-1 0,-1 1 0,1-1 1,-1 1-1,1-1 0,0 1 0,0-1 0,-1 0 0,1 1 1,0-1-1,-1 0 0,2 1 0,28 3 192,11-4 25,69-10-1,-5 0 42,-89 9-219,56 1 161,-66 0-173,-1 1 0,1 0 0,0 0-1,-1 0 1,1 1 0,-1 0 0,0 0-1,0 0 1,9 5 0,-13-6-16,1 0 0,-1 0 0,0 0-1,0 1 1,0-1 0,0 0 0,0 0 0,0 1 0,-1-1 0,1 0 0,0 1 0,-1-1 0,1 1-1,-1-1 1,1 1 0,-1-1 0,1 3 0,-1-3-5,0 0 1,0-1-1,0 1 1,0-1-1,-1 1 0,1-1 1,0 1-1,0-1 1,0 1-1,0 0 1,-1-1-1,1 1 0,0-1 1,0 1-1,-1-1 1,1 1-1,0-1 0,-1 0 1,1 1-1,0-1 1,-1 1-1,1-1 0,-1 0 1,1 1-1,-1-1 1,1 0-1,-1 0 0,1 1 1,-1-1-1,1 0 1,-1 0-1,1 0 0,-1 0 1,0 1-1,1-1 1,-1 0-1,1 0 0,-1 0 1,1 0-1,-1 0 1,0 0-1,1-1 0,-1 1 1,1 0-1,-1 0 1,1 0-1,-1-1 0,-1 1 24,1-1-1,-1 0 0,1 1 0,0-1 0,-1 0 0,1 0 0,0 0 1,0 0-1,-1 0 0,1 0 0,0-1 0,0 1 0,0 0 0,1 0 1,-1-1-1,0 1 0,0-1 0,1 1 0,-1-1 0,0-2 0,-8-34 334,9 37-360,-2-12 64,0 0 0,1 0 1,1 0-1,0 0 0,2-13 0,-2 23-99,1 0 0,-1 1 0,1-1 1,-1 1-1,1-1 0,0 0 0,0 1 1,0 0-1,0-1 0,1 1 0,-1 0 1,1-1-1,-1 1 0,1 0 0,0 0 1,0 0-1,0 0 0,0 1 0,0-1 0,0 0 1,0 1-1,0 0 0,1-1 0,-1 1 1,1 0-1,-1 0 0,1 0 0,-1 1 1,1-1-1,0 0 0,3 1 0,17 0-623,1 1 1,-1 1-1,30 6 0,-10-1 272,10-1-316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3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443 51 17748,'1'-1'109,"-1"0"0,1-1 0,0 1 1,-1-1-1,1 1 0,-1-1 0,1 1 0,-1-1 1,0 1-1,0-1 0,0 0 0,0 1 0,0-1 1,0 1-1,0-1 0,0 1 0,-1-1 0,1 0 0,0 1 1,-1-1-1,1 1 0,-1 0 0,-1-3 0,0 3-33,1-1 0,-1 1-1,0 0 1,0 0-1,0 0 1,1 0 0,-1 0-1,0 0 1,0 1-1,0-1 1,-1 1 0,1-1-1,0 1 1,0 0-1,0 0 1,0 0-1,0 0 1,-4 1 0,-6 0 121,-1 1 1,0 1 0,0 0-1,1 1 1,0 0-1,0 1 1,0 0 0,-18 11-1,4 0-132,0 2 0,-34 29-1,35-24-57,1 1 0,-29 35 0,46-50-11,0 0 0,1 0 0,0 1 0,1 0 0,-1 0 0,2 0 0,0 1-1,0-1 1,1 1 0,-4 20 0,7-29 2,0 0 0,0 1 0,0-1-1,1 1 1,-1-1 0,1 1 0,-1-1 0,1 0-1,0 1 1,0-1 0,0 0 0,0 0 0,0 0 0,0 1-1,1-1 1,-1 0 0,0-1 0,1 1 0,0 0-1,0 0 1,-1-1 0,1 1 0,0-1 0,0 1 0,0-1-1,1 0 1,-1 0 0,0 0 0,3 1 0,6 2-19,0-1 1,0 0-1,0-1 1,22 2-1,61 1-110,43 6-19,-117-9 112,-1 2 0,1 1 0,-1 0 0,35 15 0,-52-19 44,1 0-1,-1 0 0,0 0 1,0 0-1,1 1 1,-1-1-1,0 1 0,0-1 1,0 1-1,-1 0 0,1 0 1,0 0-1,-1 0 0,1 0 1,-1 0-1,1 0 1,-1 0-1,0 1 0,0-1 1,0 0-1,0 1 0,0 3 1,-1-3 12,0 0 1,-1 0-1,1 0 1,-1-1-1,1 1 1,-1 0-1,0 0 1,0-1-1,-1 1 1,1-1-1,0 1 1,-1-1-1,0 0 1,1 1-1,-1-1 1,0 0-1,0 0 1,0 0-1,-5 3 1,-14 11 263,-1-1 1,0-1 0,-1-1-1,-45 18 1,32-18 129,0-1 0,-65 13-1,94-24-370,-53 7 307,55-8-359,0 0 0,0 0 0,1-1 0,-1 1 0,0-1-1,1 0 1,-1 0 0,1-1 0,-1 1 0,-4-3 0,8 3-23,0 1 0,0-1 0,0 0 1,0 1-1,0-1 0,0 0 0,0 0 0,0 0 0,0 1 1,1-1-1,-1 0 0,0 0 0,1 0 0,-1 0 0,1 0 1,-1-1-1,1 1 0,-1 0 0,1 0 0,0 0 0,-1 0 0,1-1 1,0 1-1,0 0 0,0 0 0,0 0 0,0 0 0,0-1 1,0 1-1,1 0 0,-1 0 0,1-2 0,1-2-177,0 0 0,0 0 0,1 0-1,0 0 1,0 1 0,5-7 0,21-22-964,55-50 0,-44 45 662,31-31-476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6.8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55 16820,'5'-13'1071,"1"-4"-96,-4 14-81,-1 9 588,-15 135 483,7-96-1876,3 0 0,1 0 0,4 47-1,-1-87-39,0-1-1,1 0 1,0 1-1,0-1 1,0 0-1,0 0 1,1 0-1,0 0 1,0 0-1,3 6 1,-4-9-14,1 0 0,-1 1 0,0-1 0,1 0 1,-1 0-1,0 0 0,1 0 0,-1 0 0,1 0 1,0-1-1,-1 1 0,1 0 0,0-1 0,-1 1 1,1-1-1,0 0 0,0 0 0,-1 1 1,1-1-1,0 0 0,0 0 0,0-1 0,-1 1 1,1 0-1,0-1 0,-1 1 0,4-2 0,5-2 82,-1 0 0,-1 0-1,1-1 1,-1 0 0,0 0-1,0-1 1,0 0 0,-1-1 0,0 0-1,0 0 1,0 0 0,5-10-1,9-14 324,31-59 0,3-29 81,-49 103-516,-1-1-1,0 0 1,-1 0 0,0 0 0,0-22-1,-6 28-661,-5 14-88,-6 14-376,6-5 749,1 1 1,-8 20-1,0 6-372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7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0 296 13091,'2'0'213,"1"1"-1,-1 0 1,1-1 0,-1 0 0,1 0 0,-1 1 0,0-2-1,1 1 1,-1 0 0,1 0 0,-1-1 0,1 1-1,-1-1 1,0 0 0,1 0 0,-1 0 0,0 0 0,0 0-1,0 0 1,0 0 0,0-1 0,0 1 0,0-1 0,0 0-1,2-2 1,8-7 839,-1-1 0,15-21 0,-20 25-743,5-5 252,-1-1 1,-1 0 0,0-1 0,10-23-1,-17 29-142,-7 11-13,-8 12-97,10-6-288,0 0 1,0-1-1,0 1 0,1 0 0,0 0 1,1 1-1,-1 12 0,2-15-41,0 0 0,0 0 0,0-1 0,1 1 0,0 0 0,0 0 0,0-1 0,1 1 0,0 0-1,0-1 1,4 8 0,-5-11 13,0 0-1,1-1 1,-1 1-1,0-1 1,0 1-1,1-1 0,-1 0 1,1 1-1,-1-1 1,1 0-1,-1 0 1,1 0-1,0 0 1,0 0-1,-1-1 1,1 1-1,0 0 1,0-1-1,0 1 1,0-1-1,0 0 0,0 0 1,0 0-1,0 0 1,0 0-1,0 0 1,-1 0-1,1 0 1,0-1-1,0 1 1,0-1-1,0 0 1,0 1-1,1-2 1,0 0 27,0 1 1,0-1 0,0 0 0,-1 0 0,1 0 0,-1 0-1,1 0 1,-1-1 0,0 1 0,0-1 0,0 0 0,0 1 0,0-1-1,-1 0 1,1 0 0,-1 0 0,0 0 0,0 0 0,1-6 0,-1 8-10,0-14 113,1 1 0,1 0-1,1 0 1,8-21-1,-10 31-112,0 0-1,0 0 0,0 0 0,1 1 0,-1-1 1,1 1-1,0-1 0,0 1 0,0 0 0,1 0 0,-1 1 1,1-1-1,-1 1 0,1 0 0,0 0 0,0 0 1,0 0-1,0 0 0,8-1 0,41-7-701,-33 7 533,31-8 0,-45 8 151,1 1-1,0-1 1,-1 0 0,0 0 0,0-1 0,0 0-1,0 0 1,7-6 0,16-20-239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8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15483,'-7'36'1397,"1"0"0,1 1 0,1 68 0,18 111 808,-1-52-1621,-13-144-561,2 18 140,-1-40-119,1 1-1,0-1 0,-1 1 1,1-1-1,-1 0 1,0 0-1,0 0 0,1 0 1,0-3-1,4-10 57,-1-1-1,-1-1 1,0 1 0,-1-1 0,-1 1-1,0-1 1,-2 0 0,-1-20-1,-7 13 4,3 19-36,2 15-18,3-6-49,0 0 0,1 0 0,-1 0 0,1 0 0,0 0 0,0 0 0,0 0 0,1 0 0,-1-1 0,1 1 0,0 0 0,0-1 0,0 0 0,1 1 0,-1-1 0,1 0 0,0 0 0,0 0 0,0-1 0,0 1 0,6 3 0,-2-1-6,0-1 1,0 0-1,0-1 0,0 0 1,1 0-1,0 0 0,-1-1 1,1 0-1,0-1 0,9 2 0,-9-3 14,-1 0-1,0 0 0,0-1 1,0 1-1,1-2 0,-1 1 1,0-1-1,-1 0 0,1 0 0,0-1 1,0 0-1,-1 0 0,0 0 1,0-1-1,0 0 0,0 0 0,0-1 1,-1 0-1,0 0 0,0 0 1,0 0-1,0-1 0,-1 0 1,0 0-1,-1 0 0,1 0 0,-1-1 1,0 1-1,0-1 0,-1 0 1,0 0-1,-1 0 0,2-12 1,-2 17 0,-1-1 1,0 1-1,0 0 1,0-1-1,0 1 1,0-1-1,-1 1 1,1-1 0,-1 1-1,0 0 1,0-1-1,0 1 1,-2-4-1,3 5-5,-1 1-1,0-1 1,1 0-1,-1 1 1,0-1-1,0 1 1,1-1-1,-1 1 1,0-1-1,0 1 1,0-1-1,0 1 1,0 0-1,1 0 1,-1-1-1,0 1 1,0 0-1,0 0 1,0 0-1,0 0 1,0 0-1,0 0 1,0 0-1,0 1 1,0-1-1,0 0 1,1 0-1,-1 1 1,0-1-1,0 0 1,0 1-1,0-1 1,1 1-1,-1-1 1,0 1-1,0 0 1,0 0-1,-4 3 2,1 0 1,-1 0-1,1 1 0,0 0 0,0-1 1,1 1-1,-1 1 0,1-1 0,0 0 1,1 1-1,-4 9 0,3-6 5,0 0 0,1 0 1,0 0-1,0 0 0,1 0 0,0 1 0,1 9 0,0-16 1,0 0 0,1 1 0,-1-1 0,1 0 0,0 0 0,0 1 0,0-1 0,1 0 0,-1 0 0,1 0 0,-1 0 0,1-1 0,0 1 0,0 0 0,0-1 0,1 1-1,-1-1 1,0 0 0,1 0 0,0 0 0,-1 0 0,1 0 0,0 0 0,0-1 0,0 1 0,0-1 0,0 0 0,1 0 0,-1 0 0,0-1 0,0 1 0,1-1 0,4 1 0,2-1 31,-1 0 1,1 0-1,-1-1 1,0 0-1,1-1 1,-1 0-1,0 0 1,0-1-1,0 0 1,15-8-1,-14 5-6,-1 0 1,0 0-1,0-1 1,-1 0-1,0-1 0,0 0 1,-1 0-1,0 0 1,0-1-1,-1 0 0,0-1 1,-1 1-1,0-1 0,7-18 1,-11 12-29,-1 16-7,0 0 0,0 0 0,0 0 1,0-1-1,-1 1 0,1 0 1,0 0-1,0-1 0,0 1 0,0 0 1,0 0-1,-1 0 0,1 0 1,0-1-1,0 1 0,0 0 0,-1 0 1,1 0-1,0 0 0,0 0 0,0 0 1,-1 0-1,1 0 0,0-1 1,0 1-1,-1 0 0,1 0 0,0 0 1,0 0-1,0 0 0,-1 0 1,-1 1-1,1-1 1,-1 1 0,1 0 0,0-1 0,-1 1 0,1 0 0,0 0 0,-1 0 0,1 0 0,0 0 0,0 0-1,0 0 1,0 0 0,-2 2 0,-2 5-2,0 1-1,0-1 1,1 1 0,-6 16-1,9-22 6,-1 0 0,1 1 0,0-1 0,1 0 0,-1 1 0,0-1 0,1 1 0,0-1 0,0 1 0,0-1 0,0 1 0,1-1-1,-1 1 1,1-1 0,0 0 0,2 6 0,-2-8 2,1 1 0,-1-1 0,0 0-1,1 1 1,-1-1 0,1 0 0,-1 0 0,1 0 0,0 0-1,-1-1 1,1 1 0,0 0 0,0-1 0,0 1-1,-1-1 1,1 0 0,0 1 0,0-1 0,0 0-1,0 0 1,0 0 0,0 0 0,-1-1 0,4 0-1,3 0 17,0-1-1,0 0 0,-1-1 0,12-4 0,-4-1 9,0-1 0,-1-1 0,0 0 0,0-1 0,-1 0 0,-1-1 0,0 0 0,0-1 0,-2-1 1,1 0-1,-2 0 0,12-23 0,-23 42-23,-3 5-4,1-1-1,0 1 1,1 0-1,0 0 1,-2 13-1,5-18-24,-1 0-1,1 0 1,0 0-1,0 1 1,0-1-1,1 0 1,0 0-1,0 0 1,0 0-1,0 0 1,1 0-1,0-1 0,0 1 1,3 5-1,-2-7 30,-1 0 0,1 0 0,0 0 0,0 0 0,0-1 0,0 1 0,0-1 0,0 0 0,1 0 0,-1 0 0,1 0 0,0-1 0,-1 1 0,1-1 0,0 0 0,0 0 0,0 0 0,7 0 0,18 0-91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39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101 112 12851,'32'-5'7563,"-28"4"-7037,0-1 0,1 0 1,-1 0-1,0 0 0,5-4 0,-7 5-453,0 0-1,0-1 1,0 1 0,0-1 0,0 0-1,-1 0 1,1 0 0,-1 0 0,1 0-1,-1 0 1,0 0 0,0 0-1,0 0 1,0-1 0,0 1 0,0-1-1,-1 1 1,1 0 0,-1-1 0,1 1-1,-1-1 1,0 1 0,0-1 0,-1-4-1,1 6-64,0 1 0,0-1-1,0 0 1,0 1-1,-1-1 1,1 1-1,0-1 1,0 0-1,-1 1 1,1-1-1,0 1 1,-1-1 0,1 1-1,-1-1 1,1 1-1,-1-1 1,1 1-1,-1-1 1,1 1-1,-1 0 1,1-1-1,-1 1 1,1 0 0,-1-1-1,1 1 1,-1 0-1,0 0 1,1 0-1,-2-1 1,0 1 4,0 0-1,0 0 1,-1 0 0,1 1-1,0-1 1,0 0-1,0 1 1,0 0 0,-3 0-1,-39 22 89,43-23-96,1 1-4,-58 38 15,52-35-16,1 1 0,1-1 0,-1 1 1,1 0-1,-1 0 0,1 0 1,1 1-1,-6 9 0,8-14 0,1 0 0,0 0 0,-1 0 0,1-1 0,-1 1 0,1 0 0,0 0 0,0 1 0,0-1 0,-1 0 0,1 0 0,0 0 0,0 0 0,0 0 0,1 0 0,-1 0 0,0 0 0,0 0 0,1 0 0,-1 0 0,0 0 0,1 0 0,-1 0 0,1 1 0,0-1 0,1 0 0,-1 0 1,0 0-1,1 0 0,-1 0 1,0-1-1,1 1 1,-1 0-1,1-1 0,-1 1 1,1-1-1,0 1 0,-1-1 1,2 1-1,7-1 0,0 1 1,1-1-1,-1 0 0,10-2 1,19-5 9,-1-1 0,44-17 0,-43 13 30,77-14 0,-115 25-37,0 1 0,-1 0-1,1 0 1,0-1 0,0 1 0,0 0 0,0 0 0,0 0-1,-1 0 1,1 0 0,0 0 0,0 0 0,0 1 0,0-1-1,0 0 1,-1 0 0,1 1 0,0-1 0,0 0 0,0 1-1,-1-1 1,1 1 0,0-1 0,-1 1 0,2 0-1,-2 0 2,0 0-1,0 0 1,0 0-1,0 0 1,0 0-1,0 0 1,0 0-1,0 0 1,0 0-1,0 0 0,-1 0 1,1 0-1,0 0 1,-1 0-1,1-1 1,-1 1-1,1 0 1,-2 1-1,-4 7 39,-1-1-1,-13 14 1,19-21-36,9-9 105,-2 1-60,2 0 0,-1 0 0,16-11 1,-21 16-51,0 1 0,0 0 0,0 0 0,0 0 0,1 0 0,-1 0 0,0 0 1,0 1-1,1-1 0,-1 1 0,0-1 0,0 1 0,1 0 0,-1 0 0,0 0 1,1 0-1,-1 0 0,0 1 0,1-1 0,-1 1 0,0-1 0,1 1 0,-1 0 1,2 1-1,5 2-1,0 0 1,0 0-1,0-1 1,0 0-1,1 0 1,0-1-1,-1-1 1,1 0-1,0 0 1,-1 0-1,1-2 1,0 1-1,0-1 1,0 0 0,16-6-1,6-2 3,-1-1 0,-1-2 0,41-22 0,-25 6 4,-35 20 2,1 0-1,22-10 1,-34 18-8,1 0 0,-1 0 0,0 0 0,0 0 0,0 0 0,0-1 0,1 1 0,-1 0 0,0 0 0,0 0 0,0 0 0,0 0 0,1 0 0,-1 0 0,0 0 0,0 0 0,0 0 0,1 0 0,-1 0 0,0 0 0,0 0 0,0 0 0,0 0 1,1 1-1,-1-1 0,0 0 0,0 0 0,0 0 0,0 0 0,1 0 0,-1 0 0,0 0 0,0 0 0,0 1 0,0-1 0,0 0 0,0 0 0,1 0 0,-1 1 0,-1 8 5,-8 19 16,6-19-9,3-8-13,-3 7 5,1 1 0,0-1 0,0 1 0,0 12 0,1-19-3,1-1 0,0 0 0,0 0 0,0 0 0,0 0 0,0 0 0,0 1-1,1-1 1,-1 0 0,0 0 0,0 0 0,1 0 0,-1 0 0,1 0 0,-1 0 0,1 0 0,0 0-1,-1 0 1,1 0 0,0 0 0,-1 0 0,1 0 0,0-1 0,0 1 0,0 0 0,0-1 0,0 1-1,0 0 1,0-1 0,0 1 0,0-1 0,0 0 0,0 1 0,0-1 0,0 0 0,1 1-1,-1-1 1,0 0 0,0 0 0,0 0 0,0 0 0,0 0 0,1-1 0,0 1 0,13-2 3,-11 1-5,1 0 0,0 0 0,0 1 0,-1 0 0,1 0 0,0 0 0,5 1 0,-8 0-1,0 0 1,0 0-1,-1-1 1,1 1-1,0 0 1,-1 0 0,1 1-1,-1-1 1,0 0-1,1 0 1,-1 1-1,0-1 1,0 1-1,0-1 1,0 1-1,0-1 1,0 1 0,0 0-1,0-1 1,0 1-1,-1 0 1,1 3-1,3 9-5,-2 0 0,0 1-1,0-1 1,-1 0 0,-1 1 0,-3 26-1,0-20-7,0 0 1,-2 0-1,0-1 0,-10 22 0,10-29 2,-1-1 1,0 0-1,-9 12 1,14-21 9,-1 0 1,-1 0-1,1 0 0,0 0 1,-1-1-1,1 1 0,-1-1 1,0 0-1,0 1 1,0-1-1,0-1 0,0 1 1,0 0-1,-1-1 1,1 0-1,-7 2 0,9-3 3,-1 1-1,1-1 1,0 0-1,0 0 1,-1 0-1,1-1 1,0 1-1,0 0 1,-1 0-1,1-1 0,0 1 1,0 0-1,0-1 1,0 0-1,-1 1 1,1-1-1,0 1 1,0-1-1,0 0 1,0 0-1,-1-1 1,1 0-1,-1 0 0,1 0 0,0 0 0,-1-1 0,1 1 0,0-1 0,0 1 0,1 0 0,-2-6 0,1-1-3,0-1 1,0 1-1,1-1 0,2-17 0,1 7-1,2 0 0,0 0 0,1 0-1,0 1 1,2 0 0,1 0 0,0 1 0,1 0-1,1 1 1,20-25 0,2 11-285,-31 30 235,-1 0 1,0 0 0,1 0-1,-1 0 1,1 0 0,-1 0 0,1 0-1,-1 1 1,1-1 0,0 1-1,-1-1 1,1 1 0,0-1 0,0 1-1,-1 0 1,1 0 0,0 0-1,0 0 1,-1 0 0,1 0 0,0 1-1,2-1 1,0 3-213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2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274 68 12435,'2'-2'265,"0"0"0,0 0 0,0 0 0,0 0 0,0-1 0,-1 1 1,0 0-1,1-1 0,-1 1 0,0-1 0,0 0 0,0 1 0,0-1 1,-1 0-1,1 0 0,0-3 0,-1 5-144,0 1 0,0-1-1,0 0 1,-1 0 0,1 0 0,0 0-1,0 0 1,-1 0 0,1 0 0,0 0 0,-1 1-1,1-1 1,-1 0 0,1 0 0,-1 0-1,1 1 1,-1-1 0,1 0 0,-1 1 0,-1-2-1,1 2 6,-1-1 0,1 0 0,-1 1-1,1-1 1,-1 1 0,0-1 0,1 1-1,-1-1 1,0 1 0,0 0 0,1 0-1,-1 0 1,0 0 0,-3 1 0,-4 1 93,-1 0 1,1 1 0,0 0 0,-1 1-1,1 0 1,1 1 0,-1-1 0,1 1-1,0 1 1,0 0 0,-8 8 0,-1 1-139,0 2 0,2 0 0,-22 31 1,25-31-63,-17 36 1,25-46-18,1 0-1,1-1 1,-1 1 0,1 0-1,1 1 1,-1-1 0,1 0 0,0 13-1,1-19-1,0 0 0,0 0 0,0 1-1,0-1 1,0 0 0,0 0 0,0 0-1,1 0 1,-1 0 0,0 0 0,1 0-1,-1 0 1,1 0 0,-1 0 0,1 0 0,-1 0-1,1 0 1,0-1 0,-1 1 0,1 0-1,0 0 1,0 0 0,0-1 0,-1 1 0,1-1-1,0 1 1,1 0 0,0-1 0,0 1 0,0-1 0,0 0 0,0 0 0,0 0 1,-1-1-1,1 1 0,0 0 0,0-1 0,0 1 0,0-1 0,-1 1 0,1-1 0,2-1 1,4-2 20,0-1 0,0 0 0,-1-1 0,15-12 1,-10 5 67,-1 0 0,0-1 0,-1 0 0,0-1 0,-1 0 0,-1-1 0,0 0 1,-1 0-1,-1 0 0,0-1 0,3-19 0,-8 23 65,-5 16-27,-7 22-68,6-7-53,1 0-1,-4 25 1,7-38-8,1 1 1,-1-1-1,1 0 1,0 1-1,0-1 1,1 1-1,0-1 1,0 0-1,0 1 1,1-1-1,-1 0 1,5 8 0,-5-11 2,1 0 0,0 0 0,-1-1 0,1 1 1,0 0-1,0-1 0,0 1 0,1-1 0,-1 1 1,0-1-1,1 0 0,-1 0 0,0 0 1,1 0-1,-1-1 0,1 1 0,-1-1 0,1 1 1,0-1-1,-1 0 0,1 0 0,-1 0 1,1 0-1,4-1 0,3-1 9,0 0 0,-1-1 0,1 0 0,0 0 0,9-5 0,11-9 61,0-1 0,-1-1-1,-1-2 1,-1-1 0,24-25 0,-32 30-9,-19 17-60,0-1-1,0 1 1,1 0 0,-1-1-1,0 1 1,0 0 0,0-1-1,1 1 1,-1 0 0,0-1-1,1 1 1,-1 0 0,0 0-1,1-1 1,-1 1 0,0 0-1,1 0 1,-1 0 0,0 0-1,1-1 1,-1 1 0,0 0-1,1 0 1,-1 0 0,1 0-1,-1 0 1,0 0 0,1 0-1,-1 0 1,1 0 0,-1 0-1,0 0 1,1 0 0,-1 0-1,1 1 1,-1-1 0,0 0-1,1 0 1,-1 0 0,0 0-1,1 1 1,-1-1 0,0 0-1,1 0 1,-1 1 0,0-1-1,0 0 1,1 1 0,-1-1-1,0 0 1,0 0 0,1 1-1,-1-1 1,0 1 0,0-1-1,0 0 1,0 1 0,0-1 0,0 0-1,1 1 1,-1-1 0,0 1-1,0-1 1,0 0 0,0 1-1,0-1 1,-1 1 0,1 0-1,-2 35-9,1-28 14,1-1-7,-1 0 0,1-1-1,-1 1 1,2 0 0,0 8 0,-1-14 1,0 0 1,0 0-1,1 0 1,-1-1-1,0 1 1,0 0-1,0 0 1,1 0-1,-1-1 1,1 1-1,-1 0 1,0-1-1,1 1 1,-1 0-1,1-1 1,0 1-1,-1 0 0,1-1 1,-1 1-1,1-1 1,0 1-1,-1-1 1,1 1-1,0-1 1,0 0-1,-1 1 1,1-1-1,0 0 1,0 0-1,0 1 1,-1-1-1,1 0 1,0 0-1,0 0 0,0 0 1,0 0-1,0 0 1,-1 0-1,1 0 1,0-1-1,0 1 1,0 0-1,0-1 1,9-2 14,0-2 1,-1 1 0,15-10-1,-19 10-9,0 1 0,1-1-1,-1 1 1,1 0 0,0 1 0,0-1-1,0 1 1,0 0 0,0 1 0,0 0-1,1 0 1,-1 0 0,12 0-1,-16 2-2,0-1-1,0 1 0,0-1 1,0 1-1,0 0 1,0 0-1,0 0 0,0 0 1,0 0-1,0 0 0,0 0 1,-1 1-1,1-1 0,0 1 1,-1-1-1,1 1 1,-1 0-1,0-1 0,0 1 1,0 0-1,1 0 0,-2 0 1,1 0-1,0 0 1,1 3-1,0 6-61,1 0 0,-1 0 0,0 23 0,2 2-744,-4-35 749,0 0 0,0-1 0,0 1 0,0-1 0,0 1 0,0-1 0,1 1 0,-1-1 0,0 1 0,1-1 0,-1 1 0,0-1 0,0 1 0,1-1 0,-1 1 0,1-1 0,-1 0 0,1 1 0,-1-1 0,0 0 0,1 1 0,-1-1 0,1 0 0,-1 0 0,1 1 0,-1-1 0,1 0 0,0 0 0,18-4-1253,16-20 128,-3-4 375,4-8-143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3.8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154 207 16067,'-20'23'1687,"-27"26"0,30-33-803,1 1 0,0 1 1,-13 20-1,28-37-843,0 0-1,0 0 0,1 0 0,-1 0 1,0 0-1,1 0 0,-1 0 1,1 0-1,-1 0 0,1 0 0,-1 0 1,1 0-1,0 1 0,0-1 1,-1 0-1,1 0 0,0 1 0,0-1 1,0 0-1,0 0 0,1 0 1,-1 1-1,0-1 0,0 0 1,1 0-1,-1 0 0,1 0 0,0 2 1,1-2-24,-1 0 0,1 0-1,-1 0 1,1 0 0,-1-1 0,1 1 0,0 0 0,-1-1 0,1 0 0,0 1 0,-1-1 0,1 0 0,0 0 0,-1 0 0,1 0 0,0 0-1,0 0 1,-1 0 0,4-1 0,5-2-9,0 0 0,1-1 0,-1 0 1,-1 0-1,1-1 0,-1 0 0,1-1 0,-2 0 0,1 0 0,-1-1 0,1 0 0,-2 0 0,1-1 0,7-10 0,0-2 79,-2 0-1,1-1 1,-2 0-1,-1 0 1,10-27-1,-17 38 1,0 0 0,0-1 0,-1 1 0,-1-1 0,0 1-1,0-1 1,-1 0 0,0-19 0,-6 17 122,5 13-201,0-1-1,0 1 0,-1 0 1,1 0-1,0 0 0,-1 0 1,1 0-1,0 0 0,-1-1 1,1 1-1,0 0 0,0 0 1,-1 0-1,1 0 0,0 0 1,-1 0-1,1 0 0,0 1 1,-1-1-1,1 0 0,0 0 1,-1 0-1,1 0 0,0 0 1,-1 0-1,1 1 0,-3 1 24,0 0 0,1 0 0,0 0 0,-1 1 0,1-1 0,0 1 0,-2 3 0,-11 15 1,2 1 0,1 0 0,0 1 0,2 0 0,1 0 0,1 1 0,0 1 0,2-1 0,1 1 0,-3 35 0,8-55-32,0 1 0,0 0 0,1 0 1,0 0-1,-1-1 0,2 1 0,-1-1 1,1 1-1,4 8 0,-5-11 0,0-1 0,1 1 0,0-1-1,-1 0 1,1 0 0,0 0 0,0 0 0,0 0 0,0-1-1,1 1 1,-1 0 0,0-1 0,1 0 0,-1 1 0,1-1-1,-1 0 1,1 0 0,0-1 0,-1 1 0,1-1 0,5 1-1,-1-1 3,-1 0 0,1-1-1,0 0 1,-1 0-1,1 0 1,-1-1-1,1 0 1,-1 0 0,0-1-1,0 0 1,0 0-1,0 0 1,0-1 0,8-6-1,-7 4 2,1-1 1,-1 0-1,0 0 1,0 0-1,-1-1 0,0 1 1,0-2-1,-1 1 0,6-13 1,-11 20-5,1 1 1,-1-1 0,1 0-1,-1 1 1,0-1-1,0 0 1,1 0 0,-1 1-1,0-1 1,0 0-1,0 0 1,0 1 0,1-1-1,-1 0 1,0 0-1,-1 0 1,1 1 0,0-3-1,-10 8-21,-15 20 22,24-24 1,-3 4-6,-1 1-1,1-1 1,0 1 0,1 0 0,-1 0-1,1 1 1,0-1 0,1 1 0,-3 9-1,5-15 6,0-1 0,0 1 0,0-1-1,1 1 1,-1-1 0,0 1-1,0-1 1,1 0 0,-1 1-1,0-1 1,1 1 0,-1-1 0,0 0-1,1 1 1,-1-1 0,0 0-1,1 1 1,-1-1 0,1 0 0,-1 0-1,1 1 1,-1-1 0,1 0-1,-1 0 1,1 0 0,-1 0-1,1 0 1,-1 0 0,1 0 0,-1 0-1,1 0 1,-1 0 0,1 0-1,-1 0 1,1 0 0,-1 0 0,1 0-1,0-1 1,22-4-15,-21 5 13,39-13-55,42-12-153,-72 22 158,-1 1-1,1 1 1,0 0 0,0 0-1,18 2 1,-27-1 30,1 1 0,0-1 1,-1 1-1,1-1 0,0 1 1,-1 0-1,1 0 0,-1 0 0,0 1 1,1-1-1,-1 1 0,0-1 0,0 1 1,0 0-1,0-1 0,0 1 1,0 0-1,0 0 0,-1 1 0,3 1 1,8 11-40,-11-14 60,0 0 1,-1-1 0,1 1 0,0 0 0,0-1 0,0 1 0,0-1 0,0 0 0,0 1-1,0-1 1,0 0 0,0 1 0,0-1 0,0 0 0,0 0 0,0 0 0,0 0 0,0 0-1,0 0 1,0 0 0,0 0 0,0-1 0,0 1 0,0 0 0,0-1 0,0 1 0,0 0-1,1-2 1,28-17 26,-25 15-23,15-13-4,0-1 0,-1 0 0,-1-2-1,-1 0 1,-1-1 0,-1-1 0,-1 0 0,0-1 0,-2-1 0,-1 0 0,14-43 0,-21 56-19,-2 0 0,4-22 0,-6 32 15,0-1 0,1 0 0,-1 1 0,0-1 0,0 0 0,0 1 0,0-1 0,0 0 0,0 1 0,-1-1 0,1 0 1,-1 1-1,1-1 0,-1 0 0,1 1 0,-1-1 0,0 1 0,0-1 0,0 1 0,0 0 0,0-1 0,0 1 0,0 0 0,0 0 0,0 0 0,-1-1 0,1 1 0,-1 0 0,0 0 0,0 1 2,1-1-1,-1 1 1,0 0-1,1 0 1,-1 0-1,1 1 0,-1-1 1,1 0-1,-1 0 1,1 1-1,0-1 0,-1 1 1,1 0-1,-1-1 1,1 1-1,0 0 0,0 0 1,-1-1-1,1 1 1,0 0-1,0 0 1,0 1-1,0-1 0,0 0 1,0 0-1,0 0 1,0 1-1,0 1 0,-3 4 4,0 0 0,0 0-1,-5 16 1,6-11 5,-1 1 0,2 0 0,0 1 0,0-1 0,2 0 0,-1 1 0,2-1 0,-1 0 0,2 0 0,5 23-1,5 6 16,33 77-1,-28-79-23,-17-39 4,1 0 0,0 0-1,-1 0 1,1 0-1,-1 1 1,1-1-1,-1 0 1,0 0-1,1 0 1,-1 1 0,0-1-1,0 0 1,0 1-1,0-1 1,0 0-1,0 0 1,0 1-1,0-1 1,-1 0 0,1 0-1,-1 3 1,0-4-6,0 1 1,0-1-1,0 0 1,0 0-1,0 0 1,1 1-1,-1-1 1,0 0-1,0 0 1,0 0-1,0 0 1,0-1-1,0 1 1,0 0-1,0 0 1,0 0 0,1-1-1,-1 1 1,0 0-1,0-1 1,0 1-1,0-1 1,-9-5-69,0 0 0,1 0-1,-15-13 1,10 5-22,0-1 0,1 0 0,0-1-1,-16-27 1,22 31 68,1 0 0,0 0 0,1-1-1,0 1 1,1-1 0,0 0 0,-3-25 0,6 35 31,1-1 1,0 1-1,0-1 1,0 1 0,0 0-1,0-1 1,1 1-1,0 0 1,-1-1 0,1 1-1,1 0 1,-1 0-1,0-1 1,1 1 0,-1 0-1,1 1 1,3-5-1,-2 4 15,0 0-1,0 0 0,1 1 0,-1 0 0,1-1 0,-1 1 0,1 1 1,0-1-1,0 0 0,-1 1 0,1 0 0,6-2 0,9 1-83,0 0 0,0 2-1,-1 0 1,38 4 0,-36-1-281,-13-1 437,1-1 0,-1-1 0,1 1-1,-1-1 1,1 0 0,10-2 0,-18 2-91,0 0-1,0 0 0,0 0 0,0 0 1,1 0-1,-1 0 0,0 0 0,0 0 1,0 0-1,0 0 0,1 0 0,-1 0 1,0-1-1,0 1 0,0 0 0,0 0 1,0 0-1,1 0 0,-1 0 0,0 0 1,0-1-1,0 1 0,0 0 0,0 0 1,0 0-1,0 0 0,0 0 0,0-1 1,0 1-1,1 0 0,-1 0 0,0 0 1,0 0-1,0-1 0,0 1 0,0 0 1,0 0-1,0 0 0,0-1 0,0 1 1,-1 0-1,-4-8-97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4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21 15819,'17'-6'1609,"8"0"-1185,6 2-296,6 0 352,5 5-184,1 5 0,-4 4-176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4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141 25 16996,'0'-2'285,"0"0"0,0 0 0,0 0 0,-1 1 1,1-1-1,-1 0 0,0 1 0,1-1 0,-1 0 1,0 1-1,-1-3 0,1 3-216,0 1 1,0 0-1,1 0 0,-1 0 1,0 0-1,0 0 0,0-1 0,1 1 1,-1 1-1,0-1 0,0 0 1,1 0-1,-1 0 0,0 0 0,0 0 1,0 1-1,1-1 0,-1 0 1,0 1-1,1-1 0,-1 0 0,0 1 1,1-1-1,-1 1 0,0-1 1,1 1-1,-1 0 0,0 0 0,-10 7 213,-5 3-126,1 1-1,0 1 1,0 0 0,-21 27 0,35-40-153,1 0 1,0 0 0,-1 1 0,1-1 0,0 0-1,0 0 1,0 1 0,-1-1 0,1 0-1,0 1 1,0-1 0,0 0 0,0 1-1,0-1 1,-1 0 0,1 1 0,0-1 0,0 1-1,0-1 1,0 0 0,0 1 0,0-1-1,0 0 1,0 1 0,1-1 0,-1 1 0,0-1-1,0 0 1,0 1 0,0-1 0,0 1-1,13 0 70,27-10-1,-27 6-41,2-1-25,-1 2 0,1 0 1,0 0-1,0 1 0,0 1 1,27 3-1,-38-2-6,0 0 0,0-1 0,0 1 0,-1 1-1,1-1 1,0 0 0,0 1 0,-1 0 0,1 0 0,-1 0 0,0 0 0,1 1 0,-1-1 0,0 1 0,-1 0-1,1 0 1,0 0 0,-1 0 0,0 0 0,1 1 0,-1-1 0,-1 1 0,1-1 0,0 1 0,-1 0 0,0 0-1,0 0 1,0 0 0,0-1 0,0 7 0,-1-3 5,0 0 1,-1-1-1,1 1 0,-1 0 0,-1-1 1,1 1-1,-1-1 0,0 1 0,-6 11 1,6-14 19,0 1 0,-1-1 1,0 1-1,1-1 0,-2 0 0,1 0 1,0 0-1,-1 0 0,0-1 1,1 1-1,-1-1 0,-1 0 1,-5 3-1,10-5-20,0-1 0,-1 0 0,1 1-1,0-1 1,-1 0 0,1 0 0,-1 1 0,1-1 0,0 0 0,-1 0 0,1 0 0,-1 0 0,1 1 0,0-1 0,-1 0-1,1 0 1,-1 0 0,1 0 0,-1 0 0,1 0 0,0 0 0,-1 0 0,1 0 0,-1 0 0,1 0 0,-1-1 0,1 1-1,0 0 1,-1 0 0,1 0 0,-1 0 0,1-1 0,0 1 0,-1 0 0,1 0 0,0-1 0,-1 1 0,1 0-1,0-1 1,0 1 0,-1 0 0,1-1 0,0 1 0,0 0 0,-1-1 0,1 1 0,0-1 0,0 1 0,0-1 0,0 1-1,0 0 1,0-1 0,0 1 0,-1-1 0,1 1 0,0-1 0,1 1 0,-1-1 0,0-2 7,0 0 0,1 0 0,0 1 0,-1-1 0,1 0 0,0 0 0,3-4 1,6-8-86,1-1 0,0 1 0,1 1 1,1 0-1,0 0 0,1 2 0,0-1 1,1 2-1,0 0 0,1 1 1,1 0-1,25-10 0,-40 19 70,0 0 1,-1 1-1,1-1 0,0 1 1,-1-1-1,1 1 0,0 0 1,0 0-1,-1 0 0,1 0 1,0 0-1,0 0 0,0 0 1,-1 1-1,1-1 0,0 1 1,-1-1-1,1 1 0,0-1 1,-1 1-1,1 0 0,-1 0 1,1 0-1,-1 0 0,1 0 1,-1 0-1,0 0 0,0 1 1,1-1-1,-1 0 0,0 1 1,1 1-1,2 5 51,1 1 0,-1 0-1,-1-1 1,0 1 0,2 10 0,4 9 104,-9-26-165,1 1-1,0-1 1,0 0 0,0 1 0,0-1 0,0 0-1,1 0 1,-1 0 0,1 1 0,-1-2 0,1 1-1,0 0 1,0 0 0,0 0 0,0-1 0,0 1-1,0-1 1,0 0 0,0 1 0,1-1 0,-1 0-1,0 0 1,1-1 0,-1 1 0,1 0 0,-1-1-1,1 0 1,-1 1 0,1-1 0,-1 0 0,1 0-1,-1 0 1,1-1 0,0 1 0,-1-1 0,0 1-1,1-1 1,2-1 0,-4 1-84,0 1 0,0-1-1,0 1 1,-1-1 0,1 0 0,0 0 0,0 0 0,0 1-1,-1-1 1,1 0 0,0 0 0,-1 0 0,1 0-1,-1 0 1,1 0 0,-1 0 0,0 0 0,1-1 0,-1 1-1,0 0 1,0 0 0,0 0 0,0 0 0,0 0-1,0-2 1,1-3-142,1-13-452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5.3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33 15459,'-3'-15'2017,"3"6"-1129,2 3-392,-1 3 1552,2 3-903,1 2-905,0 4-528,5 2-1313,-2-1 1353,8 5-272,0-1-208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5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118 295 17124,'0'-1'75,"0"0"0,0 0 0,0 0 1,0 0-1,0 0 0,-1 0 1,1 1-1,0-1 0,-1 0 0,1 0 1,0 0-1,-1 1 0,1-1 0,-1 0 1,0 0-1,1 1 0,-1-1 0,1 0 1,-1 1-1,0-1 0,0 1 0,1-1 1,-1 1-1,0-1 0,0 1 1,0 0-1,1-1 0,-1 1 0,0 0 1,0 0-1,0 0 0,0-1 0,0 1 1,0 0-1,0 0 0,-1 0 0,0 0 26,0 0 0,-1 0 0,1 1 0,-1-1 0,1 1 0,-1-1 0,1 1 0,0 0 0,-1-1 0,1 1 0,0 0 0,-4 3 0,0 2-41,0 0 0,1 0 0,0 0 0,0 1 1,0 0-1,1 0 0,0 0 0,0 0 1,1 1-1,0-1 0,0 1 0,-1 9 0,3-12-61,0 0 0,0 0 0,0 0 0,1 1 0,0-1 0,0 0 0,1 0 0,-1 0-1,3 7 1,-3-9 7,1-1-1,0 1 1,1 0-1,-1-1 1,0 1-1,1-1 1,-1 0-1,1 1 1,0-1-1,0 0 1,-1 0-1,2 0 1,-1 0-1,0-1 1,0 1-1,0 0 1,5 1-1,-1-1 23,-1 0-1,1 0 0,0-1 0,-1 0 0,1 0 1,0 0-1,0-1 0,-1 0 0,1 0 0,0 0 1,0-1-1,-1 0 0,1 0 0,0 0 0,-1-1 1,7-2-1,5-3 79,0-1 1,0-1-1,27-18 1,-16 8 66,-2-2 0,0-1 1,-1-1-1,32-38 0,-46 48-134,0-1 0,-1 0-1,-1-1 1,0 0 0,-1-1-1,-1 0 1,0 0 0,-1 0 0,-1-1-1,5-23 1,-9 34-46,-1 0 0,0 0 0,1 0 0,-2 0 0,1 0 1,-1 0-1,-1-7 0,1 11 1,1 0 0,-1 0 0,0 0 0,0 0 0,0 0 0,0 0 0,0 1 0,0-1 0,0 0 0,-1 0 0,1 1 0,0-1 0,-1 1 0,0-1 0,1 1 0,-1 0 0,0 0 0,0 0 0,1 0 0,-1 0 0,0 0 0,0 0 0,-3 0 0,-2 0-7,1 0-1,0 1 1,0 0-1,0 0 0,-1 1 1,1 0-1,0 0 1,0 0-1,0 1 1,0 0-1,0 0 1,1 0-1,-1 1 0,-6 4 1,-5 3-13,1 0 0,1 1 0,-21 19 0,25-21 26,0 1-1,1 1 0,0 0 1,1 1-1,0-1 0,1 2 1,1-1-1,-1 1 0,-6 19 1,13-30-2,0 1-1,0 0 1,1 0 0,-1 0 0,1 0-1,-1 0 1,1 0 0,0 0 0,0 0-1,0-1 1,1 1 0,-1 0 0,1 0-1,1 4 1,-1-5-5,0 0-1,0 0 0,1 0 0,-1 0 1,0 0-1,1-1 0,-1 1 0,1-1 1,0 1-1,0-1 0,-1 0 0,1 1 1,0-1-1,0 0 0,0 0 0,0 0 1,0-1-1,1 1 0,-1 0 0,3 0 1,13 1-145,-1 0 0,1-1 1,0-1-1,-1-1 1,31-4-1,-31 2-114,-1 1 0,1 1 1,-1 0-1,1 1 0,-1 1 1,32 6-1,-45-6 197,0 0 0,0 0 0,0 0 1,0 0-1,-1 1 0,1-1 0,0 1 1,-1 0-1,0 0 0,1 0 0,-1 0 1,0 0-1,0 0 0,0 1 0,0-1 0,0 1 1,-1-1-1,1 1 0,1 4 0,1 3-182,-2-1 0,1 1-1,-1 0 1,1 16-1,-1-3 68,4 5-109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4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13 13003,'23'-12'1424,"-23"12"-1401,0 0 0,0 0 0,1 0 0,-1 0 0,0-1 0,1 1 0,-1 0 0,0 0 0,0 0 0,1 0 0,-1 1 0,0-1 0,1 0 0,-1 0 0,0 0 0,0 0 1,1 0-1,-1 0 0,0 0 0,1 0 0,-1 1 0,0-1 0,0 0 0,0 0 0,1 0 0,-1 1 0,0-1 0,0 0 0,0 0 0,1 0 0,-1 1 0,0-1 0,0 0 0,0 0 0,0 1 0,0-1 0,1 0 0,-1 1 0,0-1 0,0 0 0,0 0 0,0 1 0,0-1 0,0 0 0,0 1 0,0-1 0,0 0 0,0 1 0,0-1 0,-3 18 670,-14 45 1908,-35 84-1,-11 36-408,59-166-1991,-19 80 784,20-84-801,1 0 1,1 1-1,0-1 1,2 26-1,-1-38-177,1 0 1,-1 0-1,0 0 0,0 0 0,0-1 1,1 1-1,-1 0 0,0 0 0,1 0 1,-1 0-1,1-1 0,-1 1 1,1 0-1,-1 0 0,1-1 0,0 1 1,-1 0-1,1-1 0,0 1 0,-1-1 1,1 1-1,0-1 0,0 1 0,0-1 1,-1 0-1,1 1 0,0-1 0,0 0 1,0 0-1,0 1 0,0-1 0,0 0 1,0 0-1,-1 0 0,1 0 0,0 0 1,0 0-1,0 0 0,0-1 0,0 1 1,0 0-1,0 0 0,-1-1 0,2 0 1,2 0 4,0 0 1,-1-1 0,1 0 0,0 1-1,-1-1 1,0-1 0,0 1-1,1 0 1,1-4 0,1-1 1,-1-1 1,0 0 0,0 0 0,-1 0-1,0-1 1,0 0 0,-1 1 0,0-1-1,-1 0 1,2-15 0,0-4 4,-1 0-1,-2-35 1,-1 49-28,-1 0 0,-1-1 0,0 1 0,0 0 0,-2 1-1,-5-16 1,2 19-35,3 15-7,2 19-22,3-11 53,0 0-1,1 0 1,1 0 0,0 0-1,0-1 1,2 1-1,-1-1 1,2 0-1,9 17 1,-13-25 26,1 1 0,0-1 0,0 0-1,1 0 1,-1 0 0,1-1 0,0 1 0,0-1 0,0 0 0,0 0 0,0 0 0,1 0-1,-1-1 1,1 0 0,0 0 0,0 0 0,0 0 0,0-1 0,0 0 0,0 0 0,0 0-1,0-1 1,0 0 0,0 0 0,1 0 0,7-2 0,-4 0 25,1 0 0,0-2 1,-1 1-1,0-1 0,0 0 0,0-1 1,0 0-1,-1-1 0,0 0 0,0 0 1,10-10-1,-12 10-8,0 0 1,-1 0-1,0 0 1,0-1-1,0 0 0,-1 0 1,0 0-1,0-1 1,0 0-1,-1 1 0,-1-1 1,1 0-1,2-16 1,-5 23-23,0-1 0,0 1 1,0-1-1,0 1 0,0-1 1,0 1-1,-1-1 0,1 1 1,0 0-1,-1-1 0,0-2 1,1 4-2,-1 0 0,1-1 1,0 1-1,0 0 1,-1-1-1,1 1 0,0 0 1,-1-1-1,1 1 1,0 0-1,-1 0 0,1-1 1,-1 1-1,1 0 1,-1 0-1,1 0 1,0-1-1,-1 1 0,1 0 1,-1 0-1,1 0 1,-1 0-1,1 0 0,-1 0 1,1 0-1,-3 1 1,1-1 0,0 1 0,0 0 0,0 0 0,1 0 0,-1 0-1,0 0 1,0 0 0,0 1 0,1-1 0,-1 0 0,1 1 0,-1-1 0,-1 4 0,-7 8-2,0 2 0,1-1 0,1 1 0,1 0 0,-7 17 0,10-20 1,0 1 0,0-1-1,1 0 1,1 1 0,0 0-1,1-1 1,0 18 0,1-28 1,0 0 0,0 0 1,1 0-1,-1 0 0,1 0 1,-1 0-1,1 0 0,0 0 1,0 0-1,0 0 0,0-1 1,0 1-1,0 0 0,0-1 1,1 1-1,-1-1 0,0 0 1,1 1-1,-1-1 0,1 0 1,0 0-1,-1 0 0,1 0 1,0 0-1,0 0 0,0 0 1,0 0-1,0-1 0,0 1 1,-1-1-1,1 0 0,0 1 1,0-1-1,0 0 1,0 0-1,4-1 0,4 0 9,-1 0 0,0 0 0,0-1 1,0 0-1,-1 0 0,16-8 0,-4 0 4,-2 0 0,1-2 0,-1 0-1,-1-1 1,0-1 0,-1 0 0,-1-2 0,0 1 0,-1-2 0,-1 0 0,0-1 0,-1 0 0,-1 0 0,-1-2 0,13-34-1,-16 28-3,-8 18-5,-5 12-2,-2 5-5,2 1 0,-1 0 0,2 0-1,-1 1 1,1 0 0,1-1 0,-6 20 0,5-12 5,1 0-1,1 0 1,1 0-1,-1 22 1,3-37 3,0 0 0,0 0 1,1 0-1,-1 0 0,1 0 0,-1 0 1,1-1-1,0 1 0,2 5 1,-2-7-3,-1 0 0,1 0 0,0 0 0,0-1 0,0 1 0,-1 0 0,1 0 0,0 0 0,0-1 0,0 1 0,1 0 0,-1-1 0,0 1 0,0-1 0,0 0 0,0 1 0,0-1 0,1 0 0,-1 1 0,0-1 0,0 0 0,0 0 0,1 0 0,-1 0 0,2-1 0,4 0 14,0-1 0,0 1 0,0-2 0,0 1 0,0-1 0,-1 0 0,1 0 0,-1-1 0,9-7 0,7-5 40,23-23 0,81-95 26,-124 133-87,-1-1 1,1 1 0,-1-1-1,1 1 1,0 0 0,0 0-1,-1 0 1,1 0 0,3-1-1,-5 2 3,0 0-1,1 0 0,-1 0 0,0 0 0,0 0 0,1 0 0,-1 0 0,0 0 0,0 0 0,1 0 1,-1 0-1,0 0 0,0 0 0,0 1 0,1-1 0,-1 0 0,0 0 0,0 0 0,0 0 0,1 0 1,-1 1-1,0-1 0,0 0 0,0 0 0,0 0 0,0 1 0,1-1 0,-1 0 0,0 0 0,0 0 1,0 1-1,0-1 0,0 0 0,0 0 0,0 1 0,0-1 0,0 0 0,0 0 0,0 1 0,0-1 0,0 0 1,0 0-1,0 7-14,-1-1 0,0 0 1,0 0-1,-4 8 0,3-5 8,-7 24-38,0-5-140,2 0 1,-6 47-1,13-73 103,0-1 0,0 1 0,-1 0 0,1-1 0,1 1 0,-1 0 0,0-1 0,0 1 0,1-1 0,-1 1 0,0 0 0,1-1 0,0 1 0,-1-1 0,2 3 0,-1-4 13,-1 0-1,1 1 1,-1-1 0,1 1-1,0-1 1,-1 0-1,1 1 1,0-1-1,-1 0 1,1 0-1,0 1 1,-1-1-1,1 0 1,0 0 0,-1 0-1,1 0 1,0 0-1,-1 0 1,1 0-1,0 0 1,-1 0-1,1 0 1,0-1-1,0 1 1,5-2-220,-1-1-1,0 1 1,0-1-1,0 0 1,-1-1-1,9-6 1,11-11-511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6.1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165 163 18804,'-44'43'1835,"20"-20"-1019,-24 30-1,42-45-628,0 1-1,0-1 1,1 1-1,0 0 1,1 0-1,0 0 1,0 1 0,-2 10-1,5-17-140,1 0 0,-1 0 0,1 0 0,-1 0 0,1 0-1,0 0 1,0 0 0,1 1 0,-1-1 0,1 0 0,1 4 0,-2-5-33,1-1 1,0 1 0,0-1-1,0 0 1,-1 1-1,2-1 1,-1 0-1,0 0 1,0 0-1,0 0 1,0 0-1,1 0 1,-1 0 0,0 0-1,1 0 1,-1 0-1,1-1 1,-1 1-1,1-1 1,-1 1-1,1-1 1,-1 0 0,1 1-1,2-1 1,3 0-10,1 0 0,-1-1 1,1 0-1,-1 0 1,1 0-1,-1-1 1,0 0-1,0-1 0,0 0 1,0 0-1,0 0 1,-1-1-1,1 0 1,-1 0-1,7-7 0,5-3 4,-1-2 0,0 0 0,24-32 0,-23 24 13,-2 0-1,0-1 1,12-28-1,-21 38-16,-1 0 0,0-1 1,-1 0-1,-1 1 0,0-2 0,2-29 0,-6 44-5,1 0 1,-1 0-1,0 0 0,-1 1 0,1-1 0,0 0 1,0 0-1,-1 0 0,1 0 0,-1 1 1,0-1-1,1 0 0,-2-2 0,1 4 0,1-1 0,-1 1 0,1-1 0,-1 1 0,1-1-1,-1 1 1,1 0 0,-1-1 0,0 1 0,1 0 0,-1-1-1,0 1 1,1 0 0,-1 0 0,0 0 0,1-1 0,-1 1-1,0 0 1,1 0 0,-1 0 0,0 0 0,1 0 0,-1 0-1,-1 1 1,-1 0-4,-1 0-1,1 0 1,-1 1-1,1 0 1,-1 0-1,1 0 1,0 0 0,0 0-1,0 1 1,0-1-1,-3 5 1,-4 5-1,0 0 1,1 0-1,0 1 1,1 0 0,1 1-1,0-1 1,1 1-1,0 1 1,1-1-1,1 1 1,0 0 0,1 0-1,-1 25 1,3-35 6,1-1 0,0 0-1,1 1 1,-1-1 0,1 0 0,0 0 0,0 0 0,0 1 0,1-1 0,-1 0 0,1 0 0,0-1 0,2 5 0,-2-6 0,0 0 1,0 0-1,0 1 1,0-2-1,1 1 1,-1 0-1,0 0 1,1-1 0,-1 1-1,1-1 1,0 0-1,-1 0 1,1 0-1,0 0 1,0 0-1,-1 0 1,1-1-1,0 0 1,0 1-1,3-1 1,1-1-8,1 0 1,-1 0-1,0 0 0,0-1 1,1 0-1,-1-1 0,-1 1 1,1-1-1,0-1 1,-1 1-1,1-1 0,-1 0 1,8-8-1,4-3-106,-1-1-1,28-34 1,-45 50 109,0 0 1,0 0-1,0 0 1,0 0-1,0 0 1,0-1-1,0 1 1,0 0-1,0 0 1,0 0-1,1 0 1,-1 0-1,0 0 1,0 0-1,0 0 1,0 0-1,0 0 1,0 0-1,0 0 1,0 0-1,0-1 1,0 1-1,0 0 1,0 0-1,0 0 1,0 0-1,0 0 1,0 0-1,1 0 1,-1 0-1,0 0 1,0 0-1,0 0 1,0 0-1,0 0 1,0 0-1,0 0 1,0 0-1,0 0 1,0 0-1,0 0 1,1 0-1,-1 0 0,0 0 1,0 0-1,0 0 1,0 0-1,0 0 1,0 0-1,0 0 1,0 0-1,0 0 1,0 0-1,0 0 1,0 1-1,0-1 1,1 0-1,-1 0 1,0 0-1,0 0 1,0 0-1,0 0 1,0 0-1,0 0 1,0 0-1,0 0 1,0 0-1,0 0 1,0 1-1,0 5-49,-5 25 5,3-18 59,0 0-1,0 0 1,1 0-1,2 20 1,-1-30-3,0 0 0,1 0 0,-1 0-1,1-1 1,0 1 0,0 0 0,0 0 0,0 0 0,0-1 0,1 1 0,0-1 0,-1 1 0,1-1 0,0 0 0,0 1 0,0-1 0,0 0 0,0 0 0,1-1 0,-1 1 0,1 0 0,-1-1 0,1 1 0,-1-1 0,5 2 0,1-1 6,0-1 1,0 1-1,1-2 1,-1 1-1,0-1 1,1 0-1,-1 0 1,0-1 0,0 0-1,1-1 1,-1 0-1,0 0 1,0-1-1,-1 0 1,11-5-1,1-2 1,0 0-1,-1-1 0,-1-1 1,32-26-1,-41 30-19,0 1 0,-1-1-1,1 0 1,-1 0 0,-1-1 0,0 0-1,0 0 1,-1-1 0,7-14 0,-12 23 2,1 1 0,-1-1 1,0 0-1,1 0 0,-1 0 1,0 0-1,0 0 0,0 0 1,0 0-1,0 0 0,0 0 1,0 0-1,0-1 0,0 1 0,0 0 1,-1 0-1,0-1 0,1 2 2,0 0 0,-1-1 0,1 1-1,0 0 1,-1 0 0,1-1 0,0 1-1,-1 0 1,1 0 0,-1 0 0,1 0-1,0-1 1,-1 1 0,1 0 0,-1 0-1,1 0 1,-1 0 0,1 0-1,-1 0 1,1 0 0,0 0 0,-1 0-1,1 1 1,-1-1 0,1 0 0,-1 0-1,-3 2 6,1-1-1,0 1 1,0 0-1,0 0 1,0 0-1,0 0 0,1 0 1,-5 5-1,1 0 21,0 0-1,1 1 1,1 0-1,-1 0 1,1 0-1,0 0 1,1 1-1,0-1 1,0 1-1,-2 15 1,5-21-13,-1 1 1,1-1-1,0 0 1,-1 0-1,1 0 0,1 0 1,-1 0-1,0 0 1,1 0-1,0 0 1,0 0-1,0 0 1,0 0-1,0 0 1,0 0-1,1-1 0,-1 1 1,1 0-1,0-1 1,0 1-1,0-1 1,0 0-1,0 0 1,1 1-1,-1-2 1,0 1-1,1 0 1,0 0-1,-1-1 0,1 1 1,0-1-1,0 0 1,0 0-1,4 1 1,-1-1-63,-1 1 1,1-2-1,0 1 0,-1 0 1,1-1-1,0 0 0,0-1 1,-1 1-1,1-1 0,-1 0 1,1-1-1,-1 1 0,1-1 1,-1 0-1,0 0 1,1-1-1,-1 1 0,-1-1 1,1 0-1,0-1 0,6-5 1,-6 3-90,1 1 0,-1-1 0,0-1 0,0 1 1,-1-1-1,0 0 0,0 0 0,-1 0 1,0-1-1,0 1 0,0-1 0,-1 1 0,-1-1 1,3-15-1,-4-18-493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6.5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20732,'0'1'1681,"4"9"-1193,2 0-336,2 0 1592,4 3-1152,4-3-231,-2-2-89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7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1 16211,'-4'9'486,"0"0"-1,1 0 0,0 0 0,1 0 0,0 1 1,1-1-1,-1 16 0,0-5 613,2-19-1066,-7 83 1715,7-75-1639,0 1 0,1-1 0,0 1 0,1-1 0,0 0 0,5 16 0,-6-23-90,-1 0-1,1 0 0,0 0 1,-1 0-1,1-1 0,0 1 1,0 0-1,0 0 0,1-1 0,-1 1 1,0-1-1,1 1 0,-1-1 1,1 0-1,-1 0 0,1 1 1,0-1-1,-1 0 0,1 0 0,0 0 1,0-1-1,0 1 0,0 0 1,0-1-1,-1 1 0,1-1 1,0 0-1,0 0 0,0 0 0,0 1 1,0-2-1,0 1 0,0 0 1,0 0-1,0-1 0,0 1 1,0-1-1,4-1 0,2-2 30,0 0-1,0 0 0,-1-1 1,1 0-1,-1-1 0,0 0 1,9-8-1,9-14 83,-1-1-1,-1-1 1,-2-1-1,19-35 1,-30 52-53,-9 14-74,-1 0-1,0 0 1,0 0-1,0 0 0,0 0 1,1 0-1,-1 0 1,0 0-1,0 0 1,0 0-1,0 0 0,0 0 1,1 0-1,-1 0 1,0 0-1,0 0 1,0 0-1,0 1 0,0-1 1,1 0-1,-1 0 1,0 0-1,0 0 1,0 0-1,0 0 0,0 0 1,0 0-1,0 1 1,1-1-1,-1 0 1,0 0-1,0 0 0,0 0 1,0 0-1,0 1 1,0-1-1,0 0 1,0 0-1,0 0 1,0 0-1,0 1 0,0-1 1,0 0-1,0 0 1,0 0-1,0 0 1,0 1-1,-2 34 69,1-24-80,0 6 9,-1-4 5,1 0 0,0 1-1,2-1 1,-1 0 0,5 22-1,-5-34-30,0 0 0,1 0 0,-1 0 0,1 1 0,-1-1-1,1 0 1,0 0 0,-1 0 0,1 0 0,0 0 0,0 0-1,0 0 1,0-1 0,-1 1 0,1 0 0,1 0 0,-1-1 0,0 1-1,0 0 1,0-1 0,0 1 0,0-1 0,0 1 0,1-1-1,-1 0 1,0 0 0,0 1 0,0-1 0,1 0 0,-1 0-1,0 0 1,0 0 0,3-1 0,2 0-203,-1 0 0,1-1 0,-1 1 0,0-1 0,0-1 0,8-3 0,47-35-517,-41 28 507,30-22-412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7.4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0 20428,'-2'2'110,"-19"14"884,1 2 0,-17 20 0,32-32-836,0-1-1,1 1 1,0 1-1,0-1 1,0 1 0,1-1-1,0 1 1,0 0-1,1 0 1,-1 0-1,-1 15 1,4-21-140,-1 1 0,1-1 0,0 1 0,0-1 0,0 1 0,0-1 0,0 1 1,0-1-1,0 1 0,1-1 0,-1 1 0,0-1 0,1 1 0,-1-1 0,1 0 0,0 1 0,-1-1 1,1 0-1,0 0 0,0 1 0,0-1 0,0 0 0,0 0 0,0 0 0,0 0 0,0 0 0,0 0 1,1 0-1,-1-1 0,0 1 0,1 0 0,-1-1 0,0 1 0,1-1 0,1 1 0,0 0-14,0-1 1,0 0-1,0 0 0,0 0 0,0 0 0,1-1 0,-1 1 0,0-1 0,0 0 0,-1 0 1,1 0-1,0 0 0,0-1 0,0 1 0,-1-1 0,5-3 0,4-4-8,-1-1 0,0-1-1,-1 0 1,0 0 0,-1-1-1,0 0 1,-1 0 0,-1-1-1,0 0 1,0 0 0,-1 0 0,4-20-1,-8 17-62,-1 16 64,0 0 1,0-1 0,0 1 0,-1 0 0,1 0 0,0 0 0,0 0 0,0-1-1,0 1 1,0 0 0,0 0 0,0 0 0,-1 0 0,1 0 0,0 0 0,0 0 0,0 0-1,0-1 1,0 1 0,0 0 0,-1 0 0,1 0 0,0 0 0,0 0 0,0 0-1,0 0 1,-1 0 0,1 0 0,0 0 0,0 0 0,0 0 0,0 0 0,-1 0-1,1 0 1,0 0 0,0 0 0,0 0 0,0 0 0,-1 0 0,1 0 0,0 1 0,-2 0-8,0 0 0,0 1 0,1-1 0,-1 1 0,0-1 0,1 1 0,0 0 0,-1-1 0,-1 5 0,-4 6-29,0 1 0,1 0-1,-8 23 1,12-28-58,0-1 0,0 1 0,1 0 0,0 0 0,0 0 0,1 0 0,0 0 1,1 10-1,-1-17 40,0 1 1,0-1 0,1 1-1,-1-1 1,0 1 0,1-1-1,-1 0 1,1 1 0,0-1 0,-1 0-1,1 1 1,0-1 0,0 0-1,0 0 1,-1 0 0,2 0-1,-1 0 1,0 0 0,0 0-1,0 0 1,0 0 0,0 0-1,1 0 1,-1-1 0,0 1 0,1-1-1,-1 1 1,1-1 0,-1 1-1,0-1 1,1 0 0,1 1-1,1-2-27,0 1-1,0 0 1,0-1 0,0 0-1,0 0 1,0 0-1,0 0 1,0-1-1,0 0 1,5-3-1,27-16-593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7.8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98 230 16083,'-16'16'900,"1"1"0,-23 31 0,35-43-738,-1 1-1,1-1 1,0 1 0,0-1 0,1 1 0,0 0-1,0 0 1,0 0 0,0 0 0,1 1 0,0-1-1,1 0 1,-1 0 0,1 9 0,1-13-113,-1 0 0,1 0-1,-1 0 1,1 0 0,0 0 0,0-1 0,0 1-1,0 0 1,0 0 0,0 0 0,0-1 0,1 1 0,-1-1-1,0 1 1,1-1 0,-1 1 0,1-1 0,0 0 0,0 0-1,-1 0 1,1 0 0,0 0 0,0 0 0,0 0-1,0-1 1,0 1 0,0-1 0,0 1 0,0-1 0,3 0-1,3 1 12,-1-1-1,0 0 0,0-1 0,0 1 0,1-2 1,-1 1-1,12-5 0,-5 0-40,0 0 0,0-1 1,-1-1-1,0 0 0,-1 0 0,1-2 0,-2 1 1,1-2-1,-2 1 0,1-2 0,-1 1 1,-1-1-1,9-16 0,-7 11-76,-2 0 0,0-1 0,-1-1 0,0 1 0,-2-1 1,0 0-1,-1 0 0,-1-1 0,2-31 0,-6 46 31,0 1 1,0 0-1,0 0 1,0-1-1,-1 1 0,0 0 1,0 0-1,0 0 1,0 0-1,0 0 1,-1 0-1,-2-4 0,3 6 17,0 1 0,-1 0 0,1-1 0,0 1 0,-1 0-1,1 0 1,-1-1 0,1 1 0,-1 1 0,1-1 0,-1 0 0,0 0 0,0 0-1,1 1 1,-1-1 0,0 1 0,0 0 0,0-1 0,1 1 0,-1 0-1,0 0 1,0 0 0,0 0 0,0 0 0,0 1 0,1-1 0,-1 1-1,0-1 1,-2 2 0,-6 1 88,0 1-1,1 1 1,0-1 0,0 2 0,0-1-1,0 1 1,1 0 0,-13 13-1,8-6 120,1 1 0,0 0-1,1 0 1,-11 20-1,20-31-141,0 1 0,0-1-1,0 1 1,0 0 0,1 0-1,0 0 1,0 0-1,0 0 1,0 0 0,0 0-1,1 0 1,0 7-1,0-9-55,1 1 0,-1-1 1,1 0-1,0 0 0,0 1 0,0-1 0,0 0 0,0 0 0,0 0 0,0 0 0,1 0 0,-1-1 0,1 1 0,0 0 0,-1-1 0,1 1 0,0-1 0,0 1 0,0-1 0,0 0 0,0 0 1,0 0-1,3 1 0,10 4-484,0-1 1,0-1 0,0 0 0,27 2 0,63 0-1416,-68-5 971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8.1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158 10 16828,'-1'0'145,"0"-1"1,0 1-1,0 0 1,0 0-1,0 0 1,0 0-1,0 0 1,0 0-1,0 1 0,0-1 1,1 0-1,-1 0 1,0 1-1,0-1 1,0 0-1,0 1 1,1-1-1,-1 1 1,0-1-1,0 1 1,0 0-1,-17 15 1226,17-15-1040,-4 5-167,0 0 0,0 0 0,0 1 0,1-1 0,0 1 1,1 0-1,-1 0 0,1 1 0,1-1 0,0 0 0,0 1 0,0 0 0,1-1 0,0 1 1,0 0-1,1 0 0,0 0 0,0-1 0,3 14 0,3 11-178,1-1 0,2-1-1,18 46 1,-15-45 71,2 5-99,-7-22 6,-1 0 1,-1 0-1,-1 1 0,0 0 1,3 25-1,-7-37 30,-1 1 0,1-1 0,-1 1 1,1-1-1,-1 1 0,0-1 0,-1 0 0,1 1 0,-1-1 1,1 0-1,-1 0 0,0 0 0,0 0 0,0 0 0,0-1 1,-1 1-1,1-1 0,-1 1 0,0-1 0,0 0 0,1 0 0,-1 0 1,-1 0-1,1-1 0,-3 2 0,1 0 9,0-1 0,0 0-1,0-1 1,0 1 0,0-1 0,0 0-1,0 0 1,-1 0 0,1-1-1,0 0 1,0 0 0,-1 0 0,1-1-1,0 0 1,0 0 0,-8-2 0,11 2-8,-1-1 1,1 1-1,0 0 1,0-1-1,0 0 1,0 1-1,0-1 1,0 0-1,1 0 1,-1 0-1,1 0 1,-1 0-1,1-1 1,0 1 0,-1 0-1,1-1 1,1 1-1,-1-1 1,0 1-1,0-1 1,1 1-1,0-1 1,-1 1-1,1-5 1,0-2-30,1 0 1,-1 0-1,1 0 1,1 0-1,0 0 0,3-10 1,6-10-88,1 1-1,2-1 1,0 2 0,35-49 0,-14 30-75,71-72 0,4 24 434,-59 53 490,-59 49-458,1 0 0,0 1-1,-10 18 1,9-14-106,0 0-25,1-1 1,0 1-1,-7 19 1,12-27-102,1 0 1,-1-1-1,1 1 0,0 0 1,0 0-1,0 0 0,1 0 1,0 0-1,0 0 0,0 0 1,1 0-1,-1 0 0,3 6 1,-3-9-48,1-1-1,0 0 1,-1 0 0,1 0 0,0 0 0,0 0 0,0 0-1,0 0 1,0 0 0,0 0 0,0 0 0,0 0 0,0 0-1,0-1 1,1 1 0,-1-1 0,0 1 0,0-1 0,1 1-1,-1-1 1,0 1 0,1-1 0,-1 0 0,0 0 0,1 0 0,-1 0-1,0 0 1,1 0 0,-1 0 0,1 0 0,-1-1 0,3 0-1,0 0-115,1 0 0,0-1 0,0 0 0,-1 0 0,1 0 0,-1 0 0,0-1-1,5-3 1,2-4-37,-1-1 0,0 0 0,13-18 0,2-7-238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8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123 0 16355,'-9'31'1451,"0"-1"-1,2 1 0,-4 48 0,2 95 1073,6-88-1727,-56 432 852,44-401-1237,15-117-400,0 0 0,0 0 0,0 0 0,0 0 0,0 0-1,0 0 1,0 0 0,0 0 0,0 0 0,0 0 0,0 0 0,0 0 0,0 0 0,0 0 0,0 0 0,1 0 0,-1 0 0,0 0 0,0 0 0,0 0 0,0 0-1,0 0 1,0 0 0,0 0 0,0 0 0,0 0 0,0 0 0,0 0 0,0 0 0,0 0 0,0 0 0,0 0 0,0 0 0,0 0 0,1 0 0,-1 0-1,6-13 130,6-22-40,-11 33-96,70-215 23,-47 155-271,45-85 0,-64 137 188,0 1 0,1 0 0,12-13 0,-17 21 47,0-1-1,0 1 0,1 0 1,-1 0-1,1 0 0,-1 0 0,1 0 1,-1 0-1,1 0 0,-1 0 1,1 1-1,0-1 0,2 0 1,-3 1 5,0 0 0,0 0 0,0 0 0,0 1 0,0-1 0,0 0 0,0 0 0,0 1 0,0-1 0,0 1 0,-1-1 0,1 1 0,0-1 0,0 1 0,0-1 0,0 1 0,-1 0 0,1-1 0,0 1 0,-1 0 0,1 0 0,0-1 0,-1 1 0,1 0 0,0 2 0,1 1-5,0 0-1,0 1 1,-1-1 0,1 1-1,-1 0 1,0-1 0,-1 1-1,1 9 1,-2 45-41,-1-23 48,2-36 2,0 0 0,0 0 0,0 0 0,0 0 0,0-1 0,0 1 0,0 0 0,0 0 0,1 0 0,-1 0 0,0 0 0,0 0-1,0 0 1,0 0 0,0 0 0,0 0 0,0 0 0,1 0 0,-1 0 0,0 0 0,0 0 0,0 0 0,0 0 0,0 0 0,0 0 0,0 0 0,1 0 0,-1 0 0,0 0 0,0 0 0,0 0 0,0 0 0,0 0 0,0 0 0,0 0 0,1 0 0,-1 0 0,0 0 0,0 0 0,0 0 0,0 0 0,0 0 0,0 0 0,0 1 0,0-1 0,0 0 0,0 0 0,1 0 0,-1 0 0,0 0 0,0 0 0,0 0 0,0 0 0,0 1 0,0-1-1,0 0 1,0 0 0,0 0 0,0 0 0,0 0 0,0 0 0,0 1 0,0-1 0,0 0 0,0 0 0,0 0 0,0 0 0,11-13-1,10-23 8,-9 6 4,-1-1 1,-2 0-1,0 0 1,5-47-1,-14 78-14,0 0 0,0-1-1,0 1 1,0 0 0,0 0 0,0-1 0,0 1-1,0 0 1,1 0 0,-1 0 0,0-1-1,0 1 1,0 0 0,0 0 0,1 0-1,-1 0 1,0-1 0,0 1 0,0 0 0,1 0-1,-1 0 1,0 0 0,0 0 0,1 0-1,-1 0 1,0 0 0,0-1 0,1 1 0,-1 0-1,0 0 1,0 0 0,1 0 0,-1 0-1,0 0 1,0 1 0,1-1 0,-1 0-1,0 0 1,0 0 0,1 0 0,-1 0 0,0 0-1,0 0 1,0 0 0,1 1 0,-1-1-1,0 0 1,0 0 0,0 0 0,1 0-1,-1 1 1,0-1 0,0 0 0,0 0 0,0 0-1,0 1 1,1-1 0,16 17-492,-12-12 177,2 1 266,0 0-1,1-1 1,0 0 0,0-1 0,0 0 0,0 0-1,1 0 1,-1-1 0,1 0 0,0-1-1,12 2 1,15 2-251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49.8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117 443 16564,'-10'4'549,"1"1"1,0 0 0,0 1 0,0 0 0,1 0 0,0 1 0,0 0 0,-8 11 0,12-15-380,1 1 0,1 0 0,-1 0-1,0 0 1,1 0 0,0 0 0,0 1 0,0-1 0,0 1 0,1-1 0,0 1 0,0 0 0,0-1 0,0 1 0,1 0 0,0 0 0,0 0 0,0-1 0,1 1-1,0 6 1,1-8-119,-1 0 0,0 0 0,1 0-1,0 0 1,-1 0 0,1-1 0,0 1-1,1-1 1,-1 1 0,0-1-1,1 0 1,-1 0 0,1 0 0,0 0-1,0 0 1,-1-1 0,1 1 0,0-1-1,1 0 1,-1 1 0,0-2 0,0 1-1,0 0 1,6 0 0,1 0-83,1 0 0,-1 0 0,0-1 0,1 0 0,-1-1 0,19-4 0,-19 2-92,1 0 0,0-1 0,-1 0 0,0-1 0,0 0 1,0-1-1,0 0 0,-1 0 0,0-1 0,-1 0 0,1-1 1,-1 0-1,-1 0 0,0 0 0,0-1 0,0-1 1,-1 1-1,0-1 0,5-13 0,-10 22 84,-1 0 0,1-1 0,-1 1-1,0-1 1,1 1 0,-1 0 0,0-1 0,0 1-1,0-1 1,0 1 0,0-1 0,0 1 0,0 0 0,0-1-1,-1 1 1,1-1 0,-1 1 0,1 0 0,-1-1 0,-1-1-1,2 2 28,0 1 0,0 0 0,-1 0 0,1-1 0,0 1-1,0 0 1,-1 0 0,1-1 0,0 1 0,-1 0 0,1 0-1,0 0 1,-1 0 0,1 0 0,0 0 0,-1-1 0,1 1-1,-1 0 1,1 0 0,0 0 0,-1 0 0,1 0 0,0 0 0,-1 1-1,1-1 1,-1 0 0,0 0 9,0 1 0,0 0 0,0-1 0,0 1 1,0 0-1,0 0 0,0-1 0,0 1 0,1 0 0,-1 0 0,0 0 0,0 0 0,0 1 0,-1 2 35,0 0 0,0-1-1,1 1 1,-1 0-1,1 0 1,-1 0 0,2 1-1,-2 5 1,2-9-33,0 0 0,-1 1 0,1-1 0,1 1 0,-1-1 0,0 0 0,0 1 0,0-1 0,1 0 1,-1 1-1,0-1 0,1 0 0,0 1 0,-1-1 0,1 0 0,0 0 0,-1 0 0,1 1 0,0-1 0,0 0 0,0 0 0,0 0 0,0 0 0,0-1 0,0 1 1,0 0-1,1 0 0,-1-1 0,2 2 0,3-1-155,-1 1 0,1-1 0,0 0-1,-1-1 1,1 1 0,0-1 0,0 0 0,-1-1 0,1 0 0,0 1 0,0-2 0,-1 1 0,1-1-1,7-3 1,2-1-519,0-1-1,-1-1 0,25-17 0,-33 21 467,24-21-884,-28 24 1074,0-1 0,0 1 0,-1-1 0,1 0 0,-1 0 0,0 0 0,1 0 0,-1 0 0,0 0 0,0 0 0,0 0 0,1-4 0,-2 6 54,-1-1 0,1 1 0,0 0 0,0 0 1,-1 0-1,1 0 0,0 0 0,0 0 0,-1 0 1,1 0-1,0 0 0,-1 0 0,1 0 0,0 0 1,0 0-1,-1 0 0,1 0 0,0 0 0,0 0 0,-1 0 1,1 0-1,0 0 0,0 0 0,-1 1 0,1-1 1,0 0-1,0 0 0,0 0 0,-1 0 0,1 1 1,0-1-1,0 0 0,0 0 0,-1 0 0,1 1 0,0-1 1,0 0-1,0 0 0,0 1 0,0-1 0,0 0 1,-11 10 751,6-3-487,1-1 1,0 1-1,1 0 1,0 0-1,0 0 1,0 1 0,1-1-1,0 1 1,0-1-1,1 1 1,0 0 0,0-1-1,1 1 1,0 0-1,2 11 1,2 9-213,2 0 0,18 53 0,-4-14-838,-12-38 345,-2 2 1,-1-1-1,2 35 0,-7-58 434,0 1-1,0 0 1,0 0 0,-1 0-1,0 0 1,0 0 0,-1 0 0,0-1-1,-1 1 1,0-1 0,0 1 0,0-1-1,-1 0 1,0 0 0,-1-1-1,1 1 1,-8 7 0,11-12 16,0-1 0,0 0 0,0 0 0,0 0 0,0 0 0,0 0 0,0-1 0,0 1 0,0 0-1,-1 0 1,1-1 0,0 1 0,-1-1 0,1 1 0,0-1 0,-1 1 0,1-1 0,0 0 0,-1 0 0,1 0 0,-1 0 0,1 0 0,-2 0 0,2-1-25,0 1 1,0-1 0,0 0-1,0 0 1,0 0 0,0 0-1,0 0 1,0 0 0,1 0-1,-1 0 1,0-1 0,1 1-1,-1 0 1,1 0 0,0 0-1,-1-1 1,1 1 0,0 0-1,-1-3 1,0-9-89,0-1-1,1 0 1,2-19-1,-1 29 24,3-30-329,1 1-1,2 0 1,2 0-1,1 0 1,22-49-1,89-148-1398,-58 117 1484,-37 64 333,58-114 789,-72 137-291,-1-2 0,-2 0 0,-1 0 0,5-31 0,-12 57-458,-1 1 0,1-1 0,-1 0 1,0 0-1,0 1 0,0-1 0,0 0 0,0 0 1,0 1-1,0-1 0,-1 0 0,1 0 1,-1 1-1,-1-4 0,2 5-48,0 0-1,-1-1 0,1 1 1,-1 0-1,1 0 1,0-1-1,-1 1 1,1 0-1,-1 0 1,1 0-1,-1 0 0,1 0 1,-1-1-1,1 1 1,-1 0-1,1 0 1,-1 0-1,1 0 1,-1 0-1,1 1 1,-1-1-1,1 0 0,-1 0 1,1 0-1,0 0 1,-1 0-1,1 1 1,-1-1-1,1 0 1,-1 0-1,0 1 0,-3 2 78,0 0-1,0 1 0,0-1 0,0 1 0,0 0 0,1 0 0,-5 7 0,-3 7-38,1 1 1,1 0-1,1 1 0,1-1 1,1 2-1,0-1 1,-4 39-1,5-22-28,3-1-1,1 0 1,7 64 0,-4-79-33,2 0 1,7 24-1,-9-38-6,0 0 0,1-1-1,0 1 1,0 0 0,0-1 0,1 0-1,0 0 1,0 0 0,9 10-1,-12-15-2,0 0 0,0 0 0,0 0 0,0 0 0,0 0 0,0 0 0,0-1 0,1 1 0,-1 0 1,0 0-1,0-1 0,1 1 0,-1-1 0,0 1 0,1-1 0,-1 0 0,0 1 0,1-1 0,-1 0 0,1 0 0,-1 0 0,0 0 0,1 0 0,-1 0 0,1 0 0,-1-1 0,0 1 0,1 0 0,-1-1 0,0 1 0,1-1 0,-1 0 0,0 1 0,0-1 0,0 0 0,1 0 0,-1 0 0,0 0 0,0 0 1,0 0-1,0 0 0,0 0 0,-1 0 0,1 0 0,1-2 0,1-3 4,0 0-1,0 0 1,0-1 0,-1 1 0,0-1 0,0 1 0,-1-1 0,1-7 0,-1 1-37,-1 1 0,-1-1 0,0 0 1,0 1-1,-1-1 0,-7-21 1,12 40 21,-1 0 1,1 0-1,0 0 1,1-1-1,-1 1 1,1-1 0,0 0-1,0 0 1,1 0-1,6 4 1,7 7-9,28 17 0,-27-21 12,1 0 1,-1-2-1,28 11 0,-36-17 10,0-1 0,0 1 0,1-2 0,0 0-1,-1 0 1,1-1 0,22-1 0,-31 0-1,0 0 0,-1 0 0,1-1 0,0 1 1,0-1-1,-1 0 0,1 0 0,-1 0 0,1 0 0,-1 0 0,1 0 0,-1-1 0,0 1 0,1-1 0,-1 0 0,0 0 0,0 0 0,0 0 1,0 0-1,-1 0 0,1 0 0,-1-1 0,1 1 0,1-4 0,-2 3 3,0 0-1,-1 0 1,1-1-1,-1 1 1,1 0-1,-1 0 1,0 0 0,0 0-1,-1 0 1,1-1-1,-1 1 1,1 0-1,-1 0 1,0 0 0,0 0-1,-1 0 1,1 0-1,0 1 1,-1-1-1,0 0 1,-2-3 0,1 3 1,0 0 0,0 0 0,-1 0 0,1 0 1,-1 0-1,0 1 0,0-1 0,0 1 0,0 0 1,0 0-1,0 1 0,-1-1 0,1 1 0,0 0 0,-1 0 1,1 0-1,-1 1 0,0 0 0,-7 0 0,10 0-4,0 0-1,-1 0 1,1 1-1,-1-1 0,1 1 1,0-1-1,-1 1 1,1 0-1,0 0 0,0 0 1,-1 0-1,1 0 1,0 1-1,0-1 0,0 0 1,1 1-1,-1 0 0,0-1 1,0 1-1,1 0 1,-1 0-1,1 0 0,0 0 1,0 0-1,-1 0 1,1 1-1,1-1 0,-1 0 1,0 1-1,0-1 1,1 0-1,-1 1 0,1-1 1,0 1-1,0-1 1,0 0-1,0 4 0,2 1-216,-1 0-1,1 0 1,0 0-1,1 0 1,-1 0 0,1 0-1,1-1 1,-1 0-1,1 1 1,0-1-1,1-1 1,-1 1-1,1-1 1,0 1-1,1-2 1,-1 1-1,1 0 1,12 6-1,4 2-533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0.7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12 199 18276,'-2'4'312,"1"-1"1,-1 0 0,1 1-1,-1 0 1,1-1-1,0 1 1,1 0-1,-1 0 1,0 6-1,2 40 752,0-25-445,6 111 514,-4-110-978,0 0 0,2-1 0,11 32 0,-15-52-136,1-1 0,0 1 0,0-1 0,1 1 0,3 4 0,-6-8-16,1 0-1,-1-1 1,1 1-1,-1 0 1,1-1-1,-1 1 1,1-1-1,-1 1 1,1-1-1,0 1 1,-1-1-1,1 1 1,0-1 0,-1 0-1,1 1 1,0-1-1,0 0 1,-1 0-1,1 1 1,0-1-1,0 0 1,0 0-1,-1 0 1,1 0-1,0 0 1,0 0 0,-1 0-1,1 0 1,0 0-1,0-1 1,0 1-1,-1 0 1,1 0-1,0-1 1,-1 1-1,1 0 1,0-1-1,-1 1 1,1-1 0,0 1-1,-1-1 1,1 1-1,0-2 1,2-2 6,0 0-1,0 0 1,0 0 0,-1 0 0,1-1 0,-1 1-1,0-1 1,-1 1 0,3-9 0,7-48 60,-9 49-53,3-30 12,-1-1 1,-2 0-1,-3 1 0,-1-1 0,-7-44 0,8 81-24,0 0 0,0 1-1,-1-1 1,1 0 0,-1 1-1,-1-1 1,-3-7 0,6 13-4,0 0-1,0-1 1,0 1 0,0 0 0,-1 0 0,1 0-1,0-1 1,0 1 0,0 0 0,0 0 0,0-1-1,-1 1 1,1 0 0,0 0 0,0 0 0,0 0-1,-1-1 1,1 1 0,0 0 0,0 0 0,0 0-1,-1 0 1,1 0 0,0 0 0,0 0-1,-1 0 1,1 0 0,0 0 0,0 0 0,-1-1-1,1 1 1,0 1 0,0-1 0,-1 0 0,1 0-1,0 0 1,0 0 0,-1 0 0,1 0 0,0 0-1,0 0 1,-1 0 0,1 0 0,0 0 0,0 1-1,0-1 1,-1 0 0,1 0 0,0 0 0,0 0-1,0 1 1,0-1 0,-1 0 0,1 0 0,0 1-1,0-1 1,0 0 0,0 0 0,0 0 0,0 1-1,0-1 1,0 0 0,-1 1 0,-2 14-1,3-12 3,0 0 0,0 0-1,0 0 1,0 0-1,1 0 1,-1 0 0,1 0-1,0 0 1,0 0 0,0 0-1,0 0 1,0 0-1,1-1 1,2 5 0,-2-5 5,-1 0 1,1-1-1,0 1 1,0-1 0,0 0-1,0 0 1,0 1 0,0-1-1,0 0 1,0-1-1,1 1 1,-1 0 0,0-1-1,0 1 1,1-1-1,-1 0 1,0 0 0,1 0-1,-1 0 1,4 0-1,5-2 21,0 0-1,-1 0 0,1-1 0,-1-1 1,1 0-1,-1 0 0,0-1 0,-1 0 1,1 0-1,-1-1 0,9-8 1,14-12 103,43-46 1,-69 66-114,19-22 4,11-10-6,-39 63-14,-8 32-69,2 0 1,-1 61-1,10-93-6,0 0-1,1-1 1,2 1 0,1-1-1,0 1 1,2-1-1,13 34 1,-16-51-63,0 0 1,0-1-1,0 0 1,1 0 0,5 7-1,-8-12 116,0 0 0,0 1 0,0-1 0,1 0 0,-1 0 0,0 0 0,1 0 0,-1 0 0,1 0 0,-1 0 0,1 0 0,-1-1 0,1 1 0,0 0 0,-1-1 0,1 0 0,0 1 0,0-1 0,-1 0 0,1 0 0,0 0 0,-1 0 0,1 0 0,0 0 0,0 0 0,-1-1 0,3 0 0,24-16-365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1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0 117 16291,'0'8'417,"0"0"0,1 1 0,-1-1 0,2 1 0,-1-1 0,1 0 0,0 0 0,4 8 0,-5-14-313,0 0 1,0 0-1,0-1 0,0 1 0,0 0 0,1-1 1,-1 1-1,1-1 0,-1 0 0,1 1 0,-1-1 0,1 0 1,0 0-1,0 0 0,3 1 0,-3-1 30,1 0 0,0-1 1,0 1-1,0-1 0,0 0 0,0 0 0,0 0 0,0-1 0,0 1 1,0-1-1,0 1 0,0-1 0,4-2 0,1 0-17,-1-1 0,0 0 0,0 0-1,0-1 1,0 1 0,-1-1 0,0-1 0,0 0 0,0 1-1,-1-2 1,9-11 0,-10 13-96,0-1 1,-1 0-1,0 1 1,0-1-1,-1 0 0,1 0 1,-1-1-1,0 1 1,-1 0-1,0-1 0,0 1 1,0-1-1,-1 1 1,0-1-1,-1-8 0,1 13-21,0 0-1,0 1 1,-1-1-1,1 0 0,-1 0 1,0 0-1,1 0 0,-1 0 1,0 1-1,0-1 1,0 0-1,0 1 0,0-1 1,-1 1-1,1-1 1,0 1-1,-1 0 0,1-1 1,-1 1-1,1 0 0,-1 0 1,0 0-1,0 0 1,1 0-1,-1 0 0,0 1 1,0-1-1,0 1 0,0-1 1,0 1-1,1 0 1,-1-1-1,-4 1 0,2 1-4,0-1 0,-1 1 0,1 0-1,0 0 1,0 0 0,0 1 0,0-1-1,0 1 1,0 0 0,0 0-1,0 1 1,1-1 0,-1 1 0,-3 3-1,0 1-2,1 1 0,0 0 0,0 0 0,0 0 0,1 1 0,0 0 0,1 0 0,0 0 0,-6 19 0,7-14 8,-1 0-1,2 0 1,0 0-1,1 0 0,0 1 1,2 20-1,0-31 2,-1-1 0,0 1 0,1 0 0,-1-1 0,1 1 0,0-1 0,0 1 0,1-1 0,-1 0 0,1 1 0,-1-1 0,1 0 0,0 0 0,0 0 0,1 0 0,-1 0 0,1 0 0,-1-1 0,1 1 0,0-1 0,0 0 0,0 0 1,0 0-1,0 0 0,0-1 0,1 1 0,-1-1 0,1 0 0,-1 1 0,1-2 0,-1 1 0,1 0 0,0-1 0,5 1 0,5-2-3,0 0 1,-1 0-1,1-1 1,-1-1 0,1 0-1,-1-1 1,26-11-1,77-46-47,-46 22-32,-68 38 73,1 0 1,-1 0-1,1-1 1,-1 2-1,1-1 1,0 0 0,0 0-1,3 1 1,-6 0 3,1 0 0,0 0 1,-1 0-1,1 0 0,0 0 1,-1 0-1,1 0 1,-1 0-1,1 1 0,0-1 1,-1 0-1,1 0 0,-1 1 1,1-1-1,-1 0 0,1 1 1,-1-1-1,1 1 1,-1-1-1,1 1 0,-1-1 1,1 2-1,1 1-2,-1 1 0,0 0 0,0 0 1,-1 0-1,1 0 0,-1 0 0,0 0 0,0 0 0,-1 5 0,1-1 7,-1-1 15,1-1 0,0 0 0,1 1 0,-1-1 0,3 11 0,-3-16-10,1 0 0,-1 0 0,1 0 0,-1 0 0,1 0 1,-1 0-1,1 0 0,0 0 0,-1 0 0,1 0 0,0 0 0,0 0 0,0 0 0,-1 0 0,1-1 1,0 1-1,0 0 0,0-1 0,0 1 0,0-1 0,1 1 0,-1-1 0,0 0 0,0 1 1,0-1-1,0 0 0,0 0 0,0 0 0,1 0 0,-1 0 0,0 0 0,0 0 0,0 0 1,1 0-1,-1 0 0,0-1 0,0 1 0,1-1 0,7-2 6,-1 0-1,0 0 1,0-1 0,0 0-1,-1-1 1,10-6 0,44-39-364,-25 19-138,-20 18 209,-12 8 136,1 1 1,0 0-1,0 0 0,0 0 0,0 1 0,1 0 0,-1 0 0,10-3 1,-15 6 117,1-1 1,-1 1-1,1 0 1,-1 0-1,1 1 1,0-1-1,-1 0 1,1 0-1,-1 0 1,1 0 0,-1 0-1,1 1 1,-1-1-1,1 0 1,-1 0-1,1 1 1,-1-1-1,1 0 1,-1 1 0,1-1-1,-1 0 1,0 1-1,1-1 1,-1 1-1,0-1 1,1 1-1,-1-1 1,0 1-1,1-1 1,-1 1 0,0-1-1,0 1 1,0-1-1,0 1 1,1-1-1,-1 1 1,0 0-1,0 0 1,1 28-405,-1-20 223,0-6 112,0 0 1,1 0-1,-1 0 1,1 0-1,0 0 1,-1 0-1,1 0 1,1 0-1,-1 0 1,0 0 0,3 3-1,-3-5 74,0 0 0,0 0 0,0 0 0,1 0 0,-1 0 0,0 0 0,0 0 0,1-1 0,-1 1 0,1-1 0,-1 1 0,0-1 0,1 1 0,-1-1 0,1 0 0,-1 1 0,1-1 0,-1 0 0,1 0 0,-1 0 0,1 0 0,0-1 0,-1 1 0,1 0 0,-1 0 0,3-2 0,30-11-299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4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17340,'6'0'510,"1"-1"0,-1 1 0,1-1 1,-1-1-1,0 1 0,0-1 1,1 0-1,-1 0 0,0-1 0,-1 0 1,1 0-1,7-6 0,-4 2-356,-1-1 1,-1 1-1,1-2 0,-1 1 0,-1-1 1,0 0-1,0-1 0,5-11 0,-10 20-149,-1 1-1,0-1 0,1 1 0,-1-1 0,0 1 0,0-1 0,1 1 0,-1-1 1,0 1-1,0-1 0,0 1 0,0-1 0,0 1 0,1-1 0,-1 0 1,0 1-1,0-1 0,0 1 0,-1-1 0,1 1 0,0-1 0,0 1 1,0-1-1,0 1 0,0-1 0,-1 1 0,1-1 0,0 1 0,0-1 0,-1 1 1,1-1-1,0 1 0,-1-1 0,0 1 0,1 0-1,-1 0 0,0 0 0,0 0 0,0 0-1,0 0 1,1 0 0,-1 0 0,0 0 0,0 1 0,1-1 0,-1 0-1,0 1 1,0-1 0,1 1 0,-1-1 0,0 1 0,1-1-1,-1 1 1,1-1 0,-1 1 0,1-1 0,-1 1 0,1 0 0,-2 1-1,-19 28-4,-19 38 0,30-51 1,4-9-4,1 1 0,0 0 0,1 1 0,0-1 0,0 1 0,1 0-1,0 0 1,1 0 0,0 0 0,-1 10 0,3-19 4,1 0 0,-1 0 0,1 0 0,-1 0 0,1 0-1,-1 0 1,1 0 0,-1 0 0,1-1 0,0 1 0,-1 0 0,1 0 0,0-1 0,0 1-1,0-1 1,-1 1 0,1-1 0,0 1 0,0-1 0,0 1 0,0-1 0,0 0 0,0 1-1,0-1 1,0 0 0,0 0 0,0 0 0,0 0 0,0 0 0,0 0 0,2 0 0,39-1-5,-38 0-1,64-8-26,23-2-1,-82 10 34,1 1-1,0 0 1,-1 1-1,1 0 1,-1 1-1,19 5 0,-2 8 70,-25-14-45,-1-1 0,1 1 0,0-1 0,0 1 0,-1-1 0,1 1 0,-1 0 0,1-1 0,0 1 0,-1 0 1,1-1-1,-1 1 0,0 0 0,1 0 0,-1-1 0,1 1 0,-1 0 0,0 0 0,0 0 0,0-1 0,1 1 0,-1 0 0,0 0 0,0 0 0,0 0 0,0 0 0,0-1 0,0 1 0,-1 0 0,1 0 0,0 0 0,-1 1 0,-2-13 760,2-9-521,1-13-152,1 1 0,2-1 0,8-42 0,-10 73-175,0 0 0,0-1 1,0 1-1,0 0 0,0-1 0,0 1 0,1 0 0,-1 0 1,0 0-1,1 0 0,0 0 0,0 1 0,-1-1 1,1 0-1,0 1 0,0 0 0,0-1 0,1 1 1,-1 0-1,0 0 0,4-1 0,4-1-306,0 0 0,0 1-1,1 1 1,10-1 0,14-2 58,14-5-322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1.7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14 15555,'-8'17'538,"0"1"-1,1 0 0,1 0 0,0 1 0,-4 31 1,8-35-263,1-1 0,1 1 0,0-1 0,1 1 0,1-1 0,0 1 0,1-1 0,5 18 0,-2-16-122,5 19-62,-1 0-1,10 64 1,-18-89-109,-2 0-1,1 0 1,-1 0 0,-1 1 0,0-1 0,0 0-1,-1 0 1,0 0 0,-1-1 0,0 1 0,0 0 0,-1-1-1,-1 0 1,-10 17 0,15-25 30,-1 1 0,0-1 0,0 0 1,0 1-1,-1-1 0,1 0 0,0 0 0,0 0 1,0 0-1,-1 0 0,1 0 0,-1 0 0,1 0 0,-1 0 1,-2 0-1,3-1-3,1 0 1,-1 0 0,0 0 0,0 0-1,1 0 1,-1 0 0,0 0 0,1-1-1,-1 1 1,0 0 0,1 0-1,-1-1 1,0 1 0,1-1 0,-1 1-1,1 0 1,-1-1 0,0 1-1,1-1 1,-1 1 0,1-1 0,-1 0-1,1 1 1,-1-2 0,-1-1 4,0-1-1,1 0 1,-1 0 0,1 0 0,0 0-1,0-1 1,0 1 0,1 0 0,-1 0 0,1-6-1,1-11-91,2 1-1,0 0 1,1-1 0,1 1-1,15-36 1,50-92-612,-35 91 564,2 1 0,65-74-1,-56 73 850,-46 57-708,0 0 0,0 0 0,0 0-1,-1 0 1,1 0 0,0 0 0,0 0-1,0 0 1,0 0 0,0 0 0,0 0 0,0 0-1,-1 0 1,1 0 0,0 0 0,0 0-1,0 0 1,0 0 0,0 0 0,0 0 0,0 0-1,-1 0 1,1-1 0,0 1 0,0 0-1,0 0 1,0 0 0,0 0 0,0 0 0,0 0-1,0 0 1,0 0 0,0-1 0,0 1 0,0 0-1,0 0 1,0 0 0,0 0 0,0 0-1,0 0 1,0 0 0,0-1 0,0 1 0,0 0-1,0 0 1,0 0 0,0 0 0,0 0-1,0 0 1,0-1 0,-13 8 219,1 3-86,1 0-1,0 1 1,0 1-1,1 0 0,1 0 1,-13 21-1,18-27-121,1 0 1,0 1-1,0-1 1,0 1-1,1 0 0,0 0 1,0 0-1,1 0 1,0 0-1,0 0 0,0 1 1,1-1-1,0 0 1,1 0-1,0 1 0,2 8 1,-2-13-133,0 1 1,0-1-1,1 1 1,-1-1-1,1 0 1,0 0-1,0 0 1,0 0-1,1 0 1,-1 0-1,1-1 1,-1 1-1,1-1 1,0 1-1,0-1 1,0 0-1,0 0 1,0-1-1,1 1 1,-1-1-1,0 1 1,1-1-1,-1 0 1,1 0-1,0-1 1,-1 1-1,1-1 1,-1 1-1,1-1 1,0 0-1,-1-1 1,1 1-1,0-1 1,-1 1-1,6-3 1,29-14-645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2.6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29 286 19332,'-1'2'1506,"-9"54"164,2 1 1,-1 113 0,8-157-1564,1 26 135,0-36-215,1-1 1,-1 1-1,1-1 0,-1 0 1,1 1-1,0-1 1,-1 0-1,1 1 0,0-1 1,1 0-1,-1 0 1,2 3-1,-2-5-19,-1 0 0,1 1 1,-1-1-1,0 0 0,1 1 0,-1-1 0,1 0 0,0 1 0,-1-1 1,1 0-1,-1 0 0,1 0 0,-1 0 0,1 1 0,0-1 1,-1 0-1,1 0 0,-1 0 0,1 0 0,-1 0 0,1-1 1,0 1-1,-1 0 0,1 0 0,-1 0 0,1 0 0,-1-1 1,1 1-1,-1 0 0,1 0 0,-1-1 0,1 1 0,-1 0 1,1-1-1,-1 1 0,1-1 0,-1 1 0,0-1 0,1 0 1,15-22 152,-8-1-112,-1-1-1,-1 1 1,-1-1-1,-1 0 1,-1-1-1,-1 1 1,-3-41-1,1 60-60,-1 1-1,1 0 1,-1-1-1,0 1 1,-3-8 0,8 37-145,-1-16 151,1 0-1,0 0 0,1-1 1,-1 1-1,2-1 0,-1-1 1,1 1-1,0 0 0,0-1 0,0-1 1,1 1-1,0-1 0,0 0 1,1 0-1,-1-1 0,1 0 0,0 0 1,0-1-1,1 0 0,-1-1 1,0 0-1,1 0 0,11 1 0,-8-1 9,1-1 0,-1-1 0,1 0 0,-1-1 0,0 0 0,1 0 0,-1-2 0,0 1 0,0-2-1,0 1 1,0-2 0,-1 0 0,0 0 0,0-1 0,19-13 0,-23 14 1,0-1 0,-1 0 0,0-1-1,0 0 1,0 0 0,-1 0 0,0 0 0,0-1 0,-1 0 0,0 0 0,-1 0 0,1-1 0,-2 1 0,1-1-1,-1 1 1,0-1 0,-1 0 0,0 0 0,0 0 0,-1 0 0,-2-14 0,2 21-3,0 0 0,-1 0 0,1 0-1,0 0 1,-1 0 0,0 0 0,0 1 0,1-1 0,-1 0 0,0 0 0,0 1 0,0-1 0,-1 0-1,1 1 1,0-1 0,-1 1 0,1 0 0,-1-1 0,1 1 0,-1 0 0,0 0 0,1 0 0,-1 0-1,0 0 1,0 0 0,0 1 0,0-1 0,0 1 0,1-1 0,-1 1 0,0 0 0,0-1 0,0 1 0,0 0-1,-3 1 1,0 0-3,-1 0-1,1 0 1,0 0-1,0 1 1,0 0-1,0 0 1,0 0-1,0 1 1,0 0-1,1 0 1,-8 6-1,4-1 4,0 1 0,1 0 0,0 1 0,0-1 0,1 1 0,1 1 0,-1-1 0,2 1 0,-1 0 0,2 0 0,-1 0 0,2 0 0,-1 1 0,2-1 0,-2 20 0,3-23 4,0 0-1,1 0 0,0 1 1,0-1-1,0 0 0,1 0 1,0 0-1,1-1 1,0 1-1,5 9 0,-5-12 2,0 0-1,0-1 0,0 1 1,1-1-1,0 0 0,0 0 1,0 0-1,0-1 0,1 1 1,-1-1-1,1 0 0,0-1 1,0 1-1,0-1 0,0 0 1,7 2-1,-3-2 0,0-1 0,0 0 0,0 0-1,0-1 1,-1 0 0,1-1 0,0 0-1,0 0 1,0-1 0,-1 0 0,1-1 0,-1 1-1,1-2 1,-1 1 0,0-1 0,11-8 0,5-3 7,-2-1 1,0-1 0,-1 0 0,21-24 0,-20 17-4,-1 0-1,-1-2 1,-1 0-1,-1-1 1,-2-1-1,-1-1 1,-1 0-1,-1-1 1,-2 0-1,11-45 1,-20 68-11,-1 0 0,0 0 1,-1 0-1,0 0 0,0 0 0,0 0 1,-1 0-1,-2-11 0,3 16 2,-1 0 0,1 1 1,-1-1-1,0 0 0,1 1 0,-1-1 0,0 0 0,0 1 0,0-1 0,0 1 0,0 0 0,0-1 1,-1 1-1,1 0 0,0 0 0,-1 0 0,1 0 0,-1 0 0,1 0 0,-1 0 0,0 0 1,1 0-1,-1 1 0,0-1 0,1 1 0,-1-1 0,0 1 0,0 0 0,1 0 0,-1 0 0,0-1 1,0 2-1,1-1 0,-1 0 0,0 0 0,0 1 0,-2 0 0,-4 1 0,1 1 0,1 0 0,-1 1-1,0-1 1,1 1 0,0 0 0,0 1-1,0-1 1,0 1 0,1 0 0,0 1 0,-5 5-1,-6 10 14,0 0 0,-12 25 0,18-29-8,2 0 0,0 0 1,1 1-1,1 0 0,0 0 0,2 1 0,0-1 0,-2 28 0,5-38-80,1 0 1,0 0-1,1 0 0,0 0 0,0 0 0,1 0 0,0 0 0,0-1 0,7 15 0,-6-17-49,0-1 0,0 1 0,0 0 0,1-1 0,-1 0-1,1 0 1,0 0 0,1 0 0,-1-1 0,0 1 0,1-1 0,0 0 0,0-1 0,0 1 0,8 2 0,-8-3 28,1 0-1,-1-1 1,1 0 0,10 2-1,26-5-526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3.0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49 16428,'-4'-1'273,"0"0"0,-1 0 0,1 1 0,-1-1 1,1 1-1,0 0 0,-1 1 0,1-1 1,0 1-1,-1-1 0,1 1 0,0 1 1,0-1-1,-1 1 0,1-1 0,0 1 1,1 0-1,-5 3 0,-3 2 146,0 0 0,1 1 0,0 0 0,-17 19 0,19-18-256,1 1-1,-1 0 1,1 1-1,-6 12 1,11-17-101,-1-1 1,1 1 0,0-1 0,0 1 0,1 0-1,0-1 1,0 1 0,0 0 0,0 0 0,1 10-1,0-15-52,1 1-1,-1-1 1,0 0-1,0 1 1,0-1-1,1 0 0,-1 0 1,1 1-1,-1-1 1,1 0-1,-1 0 1,1 0-1,0 0 0,0 0 1,-1 0-1,1 0 1,0 0-1,0 0 1,0 0-1,0 0 0,0 0 1,0-1-1,0 1 1,0 0-1,1-1 1,-1 1-1,0-1 0,0 1 1,0-1-1,1 0 1,-1 0-1,0 1 1,1-1-1,-1 0 0,0 0 1,0 0-1,1 0 1,-1 0-1,2-1 1,3 0 3,0 0 0,-1-1 0,1 1 0,0-1 0,-1-1 0,1 1 0,7-5 0,6-7-18,-1 0 0,0-1 0,-1-1 0,-1 0 1,0-2-1,-1 0 0,-1 0 0,-1-1 0,0-1 0,15-34 0,-26 50-10,-1 1 0,1-1 0,-1 1 0,0-1-1,0 1 1,0-1 0,-1 0 0,1 1 0,-1-6-1,0 9 14,0 0 0,0 0 0,0-1 0,0 1 0,0 0 0,0 0 0,0 0 0,-1 0 0,1 0 0,0 0 0,0 0 0,0-1 0,0 1 0,0 0 0,0 0 0,0 0 0,-1 0 0,1 0 0,0 0 0,0 0 0,0 0 0,0 0 0,0 0 0,-1 0 0,1 0 0,0 0 0,0 0 0,0 0 0,0 0 0,0 0 0,-1 0 0,1 0 0,0 0 0,0 0 0,0 0 0,0 0 0,0 0 0,-1 0 0,1 0 0,0 0 0,0 0 0,0 0 0,0 0 0,0 0 0,0 1 0,-1-1 0,1 0 0,0 0 0,0 0 0,0 0 0,0 0 0,0 1-1,-8 6-39,2 3 5,0 0-1,1 0 1,0 1-1,0-1 1,1 1-1,1 0 1,0 0-1,0 1 1,1-1-1,0 1 1,1-1-1,1 1 1,0-1-1,0 1 1,1-1-1,1 1 1,2 12-1,-3-22 25,0 1 1,0-1-1,0 1 0,0-1 0,0 1 1,1-1-1,-1 1 0,1-1 0,-1 0 1,1 0-1,0 0 0,0 0 0,0 0 0,0 0 1,0-1-1,0 1 0,1-1 0,3 3 1,18-3-146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4.0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16107,'0'12'3104,"-9"29"-878,-11 44 25,-11 120 0,29-176-2072,-6 119 558,8-120-592,1 0 0,2 0 0,7 35 0,-8-56-111,-2-4-25,0-1 1,0 0-1,1 0 0,-1 0 0,1 1 1,0-1-1,-1 0 0,1 0 0,0 0 0,0 0 1,0 0-1,1 0 0,-1-1 0,0 1 1,1 0-1,-1 0 0,1-1 0,2 2 1,-4-2-8,1-1 0,-1 0 0,1 0 0,-1 0 0,1 0 0,-1 0 0,0 0 0,1 1 0,-1-1 0,1 0 0,-1 0 0,1-1 1,-1 1-1,1 0 0,-1 0 0,1 0 0,-1 0 0,1 0 0,-1 0 0,1-1 0,-1 1 0,1 0 0,-1 0 0,0-1 0,1 1 1,-1 0-1,1-1 0,-1 1 0,0 0 0,1-1 0,-1 1 0,0 0 0,0-1 0,1 1 0,-1-1 0,8-19 43,-8 20-43,6-30 1,-1 0-1,-1 0 1,-2-1 0,-1 1-1,-5-54 1,-3 43-100,7 39 89,0 1 0,-1-1 0,1 1 0,-1-1 0,1 1 0,-1-1 0,1 1 0,-1-1 0,0 1 0,0 0 0,0-1 0,0 1 0,0 0 0,0 0 1,0 0-1,0 0 0,0-1 0,-1 2 0,1-1 0,0 0 0,-1 0 0,-1 0 0,2 1 1,0 0 1,0 0-1,0 0 1,1 0-1,-1 0 0,0 1 1,0-1-1,0 0 1,0 1-1,1-1 1,-1 0-1,0 1 0,0-1 1,1 1-1,-1-1 1,0 1-1,0 0 0,1-1 1,-1 1-1,1 0 1,-1-1-1,1 1 1,-1 0-1,1 0 0,-1 0 1,1-1-1,0 1 1,-1 0-1,1 1 1,-9 28-89,9-28 88,-2 6-6,0 1-1,1 0 0,0 0 1,1 0-1,0-1 1,0 1-1,1 0 1,1 10-1,-1-17 14,0 1-1,0 0 1,0 0 0,0-1-1,0 1 1,0-1-1,0 1 1,1-1 0,0 1-1,-1-1 1,1 0 0,0 0-1,0 0 1,0 0-1,0 0 1,0 0 0,1-1-1,-1 1 1,0-1 0,1 1-1,0-1 1,-1 0-1,1 0 1,0 0 0,-1 0-1,1-1 1,0 1 0,0-1-1,3 1 1,1-2 2,-1 1 0,1-1 1,0 0-1,-1 0 0,1-1 1,-1 0-1,1 0 0,-1 0 0,0-1 1,0 0-1,0 0 0,0-1 1,7-5-1,2-3 12,0 0-1,-1-1 1,18-22-1,-19 21-10,-1-1 0,-1 0-1,0-1 1,-1 0 0,9-19-1,-32 70-12,12-29 9,0 1 1,0 0-1,1 0 1,0 0-1,0-1 1,0 1-1,3 10 1,-2-14 0,0-1 0,-1 1-1,2 0 1,-1-1 0,0 0 0,0 1 0,1-1-1,0 0 1,-1 0 0,1 0 0,0 0 0,0 0-1,0 0 1,0 0 0,0-1 0,0 1 0,1-1 0,-1 1-1,1-1 1,-1 0 0,5 2 0,4-1-18,-1 1 0,1-1 1,14 0-1,-17-2 10,-1 1-1,0 0 1,1 0 0,-1 0 0,0 1-1,0 0 1,1 0 0,-2 1 0,10 5-1,-14-7 6,0 0 0,-1 1-1,1-1 1,-1 1-1,0 0 1,1 0 0,-1-1-1,0 1 1,0 0-1,0 0 1,0 0 0,0 0-1,-1 0 1,1 0-1,0 0 1,-1 3 0,3 40-7,-1-8 11,-2-35-1,0 0 0,0-1-1,1 1 1,-1 0 0,1 0 0,0 0 0,0 0 0,-1 0 0,1-1 0,0 1 0,0 0 0,1-1-1,-1 1 1,0 0 0,0-1 0,1 0 0,-1 1 0,1-1 0,-1 0 0,4 2 0,-2-2-1,-1-1 1,1 1 0,-1-1 0,0 0-1,1 0 1,-1 0 0,1 0-1,-1 0 1,1 0 0,-1-1 0,0 1-1,1-1 1,-1 0 0,0 1 0,1-1-1,3-3 1,4-1 4,0-1 0,0-1 0,-1 0 0,0 0 0,-1-1 0,1 0 0,-1-1 0,13-17 0,-7 6 12,-1-1 0,0-1 0,10-25 0,-19 38-7,-1 0 1,0-1-1,0 1 1,-1-1-1,0 0 0,-1 1 1,0-1-1,-1 0 0,-1-17 1,1 24-9,0 1 1,-1-1-1,1 0 1,-1 0-1,0 0 1,0 1-1,0-1 1,0 0-1,0 1 1,0-1-1,-1 1 1,0-1-1,1 1 1,-1 0-1,0 0 1,0-1-1,0 2 1,0-1-1,0 0 1,-1 0-1,1 1 1,-1-1-1,1 1 1,-1-1-1,1 1 1,-1 0-1,0 0 1,0 0-1,1 1 1,-1-1-1,0 1 1,0-1-1,0 1 1,0 0-1,1 0 1,-6 1-1,7-1-2,-1 0-1,1 0 1,-1 0-1,0 1 1,1-1-1,-1 0 1,1 1-1,-1-1 0,1 1 1,-3 1-1,4-2 3,-1 0-1,1 1 0,0-1 0,-1 0 0,1 1 1,0-1-1,0 0 0,-1 0 0,1 1 0,0-1 1,0 0-1,0 1 0,0-1 0,-1 0 0,1 1 1,0-1-1,0 1 0,0-1 0,0 0 0,0 1 1,0-1-1,0 0 0,0 1 0,0-1 1,0 1-1,0-1 0,0 1 0,1 0 1,0 1-1,0-1 0,0 1 1,0-1-1,0 0 1,0 1-1,0-1 0,0 0 1,1 0-1,-1 0 1,0 0-1,1 0 0,-1 0 1,1 0-1,-1-1 1,1 1-1,2 0 0,5 3-155,0-2-1,1 1 0,-1-1 0,14 1 0,-20-3 88,0 0-1,0 0 0,0 0 1,0 0-1,0 0 0,0 0 1,0-1-1,0 0 1,-1 1-1,1-1 0,0-1 1,0 1-1,0 0 0,-1 0 1,1-1-1,-1 0 1,1 1-1,2-3 0,4-11-319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4.4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18044,'23'12'1880,"4"1"-1352,0-6-504,1 2 769,7-8-553,1-1 32,-4-4-272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5.5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84 17988,'0'0'45,"0"0"0,0 0 0,0-1 0,0 1 0,0 0 0,0 0 0,0 0 0,0 0 0,0 0 1,0-1-1,0 1 0,0 0 0,0 0 0,0 0 0,0 0 0,0 0 0,0 0 0,0-1 0,0 1 0,0 0 0,0 0 0,-1 0 0,1 0 0,0 0 1,0 0-1,0 0 0,0-1 0,0 1 0,0 0 0,0 0 0,-1 0 0,1 0 0,0 0 0,0 0 0,0 0 0,0 0 0,0 0 0,-1 0 1,1 0-1,0 0 0,0 0 0,0 0 0,0 0 0,0 0 0,-1 0 0,1 0 0,0 0 0,-10 5 644,-7 12 182,9-7-778,1 2 0,1-1 0,0 1 0,1 0 0,0 0 0,1 0-1,0 0 1,1 1 0,0 0 0,1 0 0,0 0 0,1 0 0,1 0 0,0 0 0,1 0-1,3 18 1,-4-28-72,1 0 0,-1 0 0,1 0 0,0 0 0,0 0 0,0 0 1,1 0-1,-1-1 0,1 1 0,-1 0 0,1-1 0,0 1 0,0-1 0,0 0 0,0 0 0,0 1 0,1-2 0,-1 1 0,1 0 0,-1 0 0,1-1 0,0 1 0,-1-1 0,1 0 0,0 0 0,0 0 0,0 0 0,0 0 0,0-1 0,0 1 0,0-1 0,0 0 0,0 0 0,0 0 0,0 0 0,4-2 0,3 0 41,-1 0-1,1-1 0,-1-1 0,0 1 0,0-2 0,0 1 1,-1-1-1,0 0 0,1-1 0,7-8 0,2-2 18,-1-1-1,-1-1 1,-1 0-1,-1-1 0,0-1 1,-1 0-1,-1-1 1,-2 0-1,12-29 0,-21 45-66,1-1-1,-1 1 0,0-1 0,0-9 0,-1 15-9,0-1-1,0 1 0,0-1 0,0 1 1,0-1-1,0 0 0,0 1 1,0-1-1,0 1 0,0-1 1,0 1-1,-1-1 0,1 1 0,0-1 1,0 1-1,-1-1 0,1 1 1,0 0-1,-1-1 0,1 1 1,0-1-1,-1 0 0,0 1 0,0 0 0,0 0 1,1 1-1,-1-1 0,0 0 0,0 0 0,1 0 0,-1 0 0,0 1 1,0-1-1,1 0 0,-1 1 0,0-1 0,1 1 0,-1-1 0,0 0 0,1 1 1,-1-1-1,1 1 0,-1 0 0,0 0 0,-4 6 4,-1-1 0,1 1 0,1 0 0,-1 0 0,1 0 0,1 1 0,-1-1 0,1 1-1,-3 15 1,1-4 9,1-1 0,2 1-1,-2 23 1,4-35 2,0 0 1,0 0-1,1 0 0,0 0 0,0-1 1,0 1-1,1-1 0,0 1 1,1-1-1,-1 1 0,1-1 0,0 0 1,1 0-1,5 7 0,-6-10 4,-1 0 1,1-1-1,0 1 0,0-1 0,0 0 0,0 0 0,0 0 1,0 0-1,1 0 0,-1-1 0,1 0 0,-1 1 1,1-1-1,-1-1 0,1 1 0,0 0 0,0-1 1,-1 0-1,1 0 0,0 0 0,-1 0 0,1-1 1,0 1-1,0-1 0,-1 0 0,1 0 0,6-3 1,1-1 45,0-1-1,0 0 1,0 0 0,-1-1 0,1-1 0,-2 0 0,1 0 0,-1-1 0,13-15-1,-13 12 2,0-1-1,0 1 0,-1-1 0,-1-1 0,0 0 1,0 0-1,6-22 0,-12 31-41,0-1 0,0 0 1,-1 1-1,0-1 0,0 0 0,0 0 0,-1-6 1,1 11-24,0 0 0,0 0 0,0 0 0,0 0 0,-1 0 0,1 1 0,0-1 0,0 0 0,-1 0 0,1 0 0,0 0 0,-1 1 0,1-1 0,-1 0 0,1 0 0,-1 1 0,1-1 0,-1 0 0,0 1 0,1-1 1,-1 0-1,0 1 0,1-1 0,-1 1 0,0-1 0,0 1 0,0 0 0,1-1 0,-1 1 0,0 0 0,0 0 0,0-1 0,0 1 0,0 0 0,0 0 0,1 0 0,-1 0 0,0 0 0,0 0 0,0 0 0,0 0 1,0 1-1,0-1 0,1 0 0,-1 0 0,0 1 0,0-1 0,0 1 0,0-1 0,1 1 0,-2 0 0,0 0-3,1 0-1,0 0 1,-1 0 0,1 0 0,0 0-1,0 0 1,0 0 0,0 0 0,0 1-1,0-1 1,0 1 0,0-1-1,0 0 1,0 1 0,1-1 0,-1 1-1,1 0 1,-1-1 0,1 1-1,0-1 1,0 1 0,-1 0 0,1-1-1,0 1 1,0-1 0,1 1 0,-1 0-1,0-1 1,1 3 0,0-1-1,0 0 0,0 0 1,0 0-1,0 0 1,1 0-1,-1 0 0,1-1 1,0 1-1,0 0 0,0-1 1,0 0-1,0 1 1,1-1-1,3 3 0,2-1 3,0 0-1,0 0 1,1-1-1,-1 0 1,1 0-1,-1-1 1,1 0-1,0-1 1,0 0 0,0 0-1,0-1 1,0 0-1,0-1 1,17-3-1,-11 2 3,-1-2-1,0 0 0,1-1 1,-2 0-1,1-1 0,-1-1 1,0 0-1,16-12 1,-21 13-2,0 0 0,0-1 0,-1-1 1,0 1-1,9-13 0,-13 15-6,0 0 0,0 1 0,0-1 0,-1 0 0,0-1 0,0 1 0,0 0 0,-1 0 1,0-1-1,0 1 0,1-10 0,-2 14 1,0-1 1,0 1 0,0 0 0,0 0 0,-1-1 0,1 1 0,0 0-1,0 0 1,-1 0 0,1-1 0,-1 1 0,1 0 0,-1 0-1,0 0 1,1 0 0,-1 0 0,0 0 0,0 0 0,1 0 0,-1 0-1,0 1 1,0-1 0,0 0 0,0 0 0,0 1 0,0-1-1,0 1 1,-1-1 0,1 1 0,0-1 0,0 1 0,0 0-1,0-1 1,-1 1 0,1 0 0,0 0 0,-2 0 0,-2 0-7,1 0 0,-1 1 1,0-1-1,0 1 0,1 0 1,-1 0-1,0 1 1,-7 3-1,1 1 1,1 0 1,0 1-1,0 1 1,1-1-1,0 1 1,0 1-1,0 0 1,1 0-1,1 1 0,0 0 1,0 0-1,1 0 1,0 1-1,1 0 1,0 0-1,-4 16 1,8-24 6,0 0 1,0 0-1,0 1 1,1-1-1,0 0 1,-1 0-1,1 0 1,1 0-1,-1 0 1,0 1-1,1-1 1,-1 0-1,1 0 1,0 0-1,0 0 1,0 0-1,3 4 1,-2-4 0,0-1 0,0 0-1,0 1 1,1-1 0,-1 0 0,1 0 0,-1-1 0,1 1 0,0-1 0,-1 1 0,1-1 0,0 0-1,0 0 1,6 2 0,4-1 2,0-1 0,0 0 0,0-1 0,0 0 0,0-1 0,0 0 0,14-3 0,20-7-1,79-28 0,42-29 88,-135 54-34,-22 13 65,-14 9-30,-19 19 51,17-20-74,3-6-54,1 0 0,0 1 1,0-1-1,0 1 0,0 0 1,1-1-1,-1 1 0,0 0 1,1-1-1,-1 1 0,1 0 1,0 0-1,-1-1 1,1 1-1,0 3 0,0-4-5,1 0 0,-1-1-1,0 1 1,1 0 0,-1 0-1,0-1 1,1 1 0,-1 0-1,1-1 1,-1 1 0,1 0-1,0-1 1,-1 1 0,1-1-1,-1 1 1,1-1 0,0 1-1,0-1 1,-1 0 0,1 1-1,0-1 1,0 0 0,1 1-1,3 0 10,0-1 1,0 1-1,0-1 0,0 0 0,0 0 0,1-1 0,-1 1 0,0-1 0,8-2 0,11-6-46,1 0-1,-1-2 1,-1 0-1,0-2 1,-1 0-1,0-2 1,-1 0-1,-1-1 1,25-26-1,-47 44 18,0 1-1,0-1 1,1 1 0,-1 0-1,1 0 1,-1 0 0,1 0-1,0 0 1,0 0 0,0 0-1,0 0 1,1 0 0,-1 0-1,1 0 1,0 7-1,0-8 15,0 0 0,1 1 0,-1-1 0,0 0-1,1 0 1,0 0 0,-1 0 0,1 1 0,0-1-1,0 0 1,0 0 0,0-1 0,0 1 0,1 0-1,-1 0 1,1 0 0,-1-1 0,1 1 0,0-1-1,-1 1 1,1-1 0,0 0 0,0 0 0,0 1-1,0-2 1,2 2 0,6 1 6,-1-1-1,1 0 1,0 0 0,-1-1-1,1-1 1,0 1-1,0-2 1,-1 1 0,1-1-1,0-1 1,14-4 0,-1 0-14,-1-2 0,0-1 0,34-18 0,-47 22-14,0 0 0,-1-1 1,0 1-1,14-13 0,-39 33-54,14-11 54,0 1 0,1 0 0,0 0 0,0 0 0,0 1 0,0-1 0,1 0 0,0 0 0,0 1 1,0-1-1,1 1 0,0-1 0,0 1 0,1 7 0,-1-13-20,0 1 0,1 0 1,-1-1-1,0 1 0,0-1 1,0 1-1,1-1 0,-1 1 1,0-1-1,1 1 0,-1-1 1,0 1-1,1-1 0,-1 1 1,1-1-1,-1 1 0,1-1 1,-1 0-1,1 1 0,-1-1 1,1 0-1,-1 1 0,1-1 1,-1 0-1,1 0 0,0 0 1,-1 0-1,1 1 0,-1-1 1,1 0-1,0 0 1,-1 0-1,2 0 0,-1-1-8,0 1 0,1 0 0,-1-1 0,0 0 1,0 1-1,1-1 0,-1 1 0,0-1 0,0 0 0,0 0 0,0 0 0,0 0 0,0 0 0,1-1 0,8-12-442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5.9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21725,'1'13'1408,"7"-1"-1344,2 4-240,5 9-368,4-1 576,4 5-200,3 1-88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56.2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192 0 19308,'-23'28'2026,"11"-16"-1298,2 0 1,0 1-1,-10 16 0,17-24-589,1 0 0,0 1 0,-1-1 0,2 0 0,-1 1 0,1 0 0,0-1 0,0 1 0,0 0 0,1-1 0,-1 1 0,2 10 0,2-4-121,0-1 0,1 0 0,0 0 0,1-1 1,0 1-1,1-1 0,0 0 0,0-1 0,10 12 1,14 23-315,-22-30 187,0 1 0,-1-1 0,-1 2 0,0-1 0,-2 1 0,1-1 0,-2 1 0,4 33 0,-7-36 86,0 0 1,0-1-1,-2 1 1,0 0-1,0 0 1,-1-1 0,0 1-1,-1-1 1,-1 0-1,0 0 1,-12 20-1,6-15 59,0 0 1,-26 28-1,32-39-13,-1 0 0,-1 0 0,1-1 0,-1 0 1,0 0-1,0 0 0,-1-1 0,1 0 0,-12 4 0,17-7-15,0 0 0,0-1 0,0 1 0,0-1 0,0 1-1,1-1 1,-1 0 0,0 0 0,0 0 0,0 0 0,0 0-1,0 0 1,0 0 0,0-1 0,0 1 0,0-1 0,0 1-1,0-1 1,0 0 0,0 0 0,-2-2 0,2 2-5,1-1 1,-1 0-1,1 0 1,-1 0 0,1 0-1,0 0 1,0 0-1,0 0 1,0-1-1,1 1 1,-1 0-1,1 0 1,-1-1 0,1 1-1,-1-4 1,1-7-50,1 0 1,0 1-1,0-1 0,2 0 1,4-17-1,4-2-176,1 1 0,2 0-1,1 0 1,2 1 0,0 1 0,2 1-1,1 1 1,2 0 0,0 2-1,2 0 1,0 2 0,55-41-1,-65 55-207,0 1-1,0 1 0,1-1 0,0 2 1,24-7-1,-21 7-172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03.8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32 16964,'-7'9'1704,"5"-1"-1008,4-6-208,10-4 817,7-4-137,10-4-288,7 0-168,9 2-256,3-1-112,-1 5-288,0 2-184,-8 5-552,-3 5-376,-12 3-1625,-7-2 2193,-8-5-432,-8-3-304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04.2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59 14827,'-8'14'1649,"7"-4"-905,2-2-272,11-3 1160,6-2-472,14 0-399,8-3-153,5-6-328,5 1-288,1-5-736,-2-2 2112,-3-7-1376,-2-5-32,-8-2 8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5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12483,'1'2'278,"0"1"0,-1-1 1,1 1-1,-1 0 0,1 0 1,-1-1-1,0 1 0,0 0 1,0-1-1,-1 1 0,1 0 1,-1-1-1,0 5 0,-1 1 304,-12 70 3481,3-25-2147,-5 82 0,16-130-1862,-1 0 1,2-1-1,-1 1 0,0 0 1,1 0-1,0 0 0,0-1 1,1 1-1,3 8 0,-4-11-45,0-1 0,0 1-1,0 0 1,0-1 0,1 0-1,-1 1 1,0-1 0,1 0-1,-1 1 1,1-1 0,0 0-1,-1 0 1,1 0 0,0-1-1,0 1 1,-1 0 0,1-1-1,0 1 1,0-1 0,0 1-1,0-1 1,0 0 0,0 0-1,0 0 1,0 0 0,3-1-1,10-1-21,-1-1-1,1-1 0,18-7 1,-18 6-26,1 0 1,23-4 0,-37 8 36,8 0-34,1-1 1,-1 1 0,1 1 0,-1 0-1,16 2 1,-24-1 35,0-1 0,-1 0-1,1 1 1,0-1 0,0 1-1,-1-1 1,1 1-1,0 0 1,-1 0 0,1 0-1,-1 0 1,1 0 0,-1 0-1,0 0 1,1 1 0,-1-1-1,0 0 1,0 1 0,0-1-1,0 1 1,0-1 0,0 1-1,0 0 1,0-1 0,-1 1-1,1 0 1,-1-1 0,1 1-1,-1 0 1,0 0 0,0 0-1,1-1 1,-1 1-1,0 0 1,-1 0 0,1 0-1,0-1 1,-1 1 0,1 0-1,-2 3 1,1 0 38,-1 0 1,-1 0-1,1 0 1,-1-1-1,1 1 0,-1-1 1,-1 1-1,1-1 1,0 0-1,-1-1 0,0 1 1,0 0-1,0-1 1,-1 0-1,1 0 0,-1 0 1,1-1-1,-1 1 1,-5 1-1,0 0 66,0 0 1,0-1-1,0 0 1,0-1-1,0 0 1,0-1-1,-1 0 1,-20 0-1,24-2-108,0-1 0,1 1-1,-1-1 1,1 0 0,-1-1-1,1 0 1,0 0-1,-11-7 1,14 9-148,1-1 1,0 1-1,-1-1 1,1 0-1,0 1 1,0-1-1,0 0 0,1 0 1,-1-1-1,0 1 1,1 0-1,-1 0 1,1-1-1,0 1 0,0-1 1,0 1-1,0-1 1,0 0-1,1 1 0,-1-1 1,1 0-1,0 1 1,-1-1-1,2-5 1,-1 6 34,0 1 1,1 0-1,-1-1 1,1 1-1,0 0 1,-1 0 0,1-1-1,0 1 1,0 0-1,0 0 1,0 0 0,0 0-1,0 0 1,0 0-1,0 0 1,0 0-1,0 0 1,1 1 0,-1-1-1,0 0 1,1 1-1,-1-1 1,0 1-1,1 0 1,-1-1 0,0 1-1,1 0 1,-1 0-1,3 0 1,16-1-999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04.6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41 0 19356,'29'6'2653,"-17"-2"-2259,0 1 1,0-1-1,-1 2 0,0 0 1,18 12-1,-25-16-375,-1 1-1,1 1 0,0-1 1,-1 0-1,0 1 0,0 0 1,0 0-1,0 0 0,0 0 1,-1 0-1,0 0 0,0 1 1,0-1-1,0 1 0,-1-1 1,0 1-1,1 9 0,-1-1-24,-2 0 0,0 0-1,0 1 1,-1-1-1,-1 0 1,0-1 0,-1 1-1,0 0 1,-7 13-1,-10 17-251,-31 47 0,36-64-6,-11 17-268,10-17 241,-14 29 1,20-28-37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0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420 44 17212,'1'-2'153,"-1"1"1,1-1 0,-1 1-1,1-1 1,-1 1 0,0-1-1,0 1 1,0-1-1,0 1 1,0-1 0,0 1-1,0-1 1,0 1 0,0-1-1,-1 1 1,1-1 0,-1 1-1,1-1 1,-1 1 0,0-1-1,-1-1 1,1 2-52,0 0 0,-1 0 1,1 0-1,-1 0 0,1 1 0,-1-1 1,0 0-1,1 1 0,-1-1 0,1 1 1,-1 0-1,0-1 0,0 1 0,1 0 1,-1 0-1,0 0 0,1 0 0,-1 0 1,-3 1-1,-15 3 99,1 1 0,-1 1 0,1 0 1,1 1-1,-1 1 0,-21 14 0,-99 68-197,134-86-6,-41 32-16,42-34 17,1 1-1,0 1 1,0-1-1,0 0 1,1 1-1,-1 0 1,1 0 0,0-1-1,0 1 1,-2 5-1,4-9 1,0 1 1,0-1-1,0 1 0,0 0 0,0-1 0,0 1 1,0-1-1,0 1 0,0 0 0,0-1 0,0 1 1,0-1-1,1 1 0,-1-1 0,0 1 0,0 0 1,1-1-1,-1 1 0,0-1 0,1 1 0,-1-1 1,0 0-1,1 1 0,-1-1 0,1 1 0,-1-1 1,1 0-1,-1 1 0,1-1 0,-1 0 0,1 1 1,-1-1-1,1 0 0,-1 0 0,1 0 0,-1 1 1,2-1-1,26 4-14,-22-4 9,12 2-1,7-1 9,0 2 0,0 0 0,0 2 0,38 12 0,-57-15-5,0 1 1,0 0-1,-1 0 1,1 0-1,-1 0 1,1 1-1,-1 0 1,0 0-1,0 0 1,-1 1-1,1 0 1,-1 0-1,0 0 1,-1 0-1,1 0 1,-1 1-1,0 0 1,0 0 0,-1 0-1,1 0 1,-1 0-1,-1 0 1,2 8-1,-2-3 14,0 0 0,-1 0 0,-1 0 0,1-1 0,-2 1 0,0 0 0,0 0 0,-1-1 0,0 1 0,0-1 0,-1 0 0,-10 18 0,6-14 97,0-1-1,-2 0 0,1 0 1,-1 0-1,-1-1 1,0-1-1,-1 0 0,-15 11 1,12-11 149,-1-1 1,-26 13 0,36-20-196,1-1-1,-1 0 1,0 0 0,0 0-1,0-1 1,0 0 0,0 0-1,0 0 1,0-1 0,0 0-1,0 0 1,-7-1 0,11 0-107,0 1 0,0-1 1,1 0-1,-1 1 0,0-1 1,0 0-1,0 0 1,1 0-1,-1 0 0,0-1 1,1 1-1,-1 0 0,1-1 1,0 1-1,-1-1 0,1 0 1,0 1-1,0-1 0,0 0 1,0 0-1,0 1 1,0-1-1,1 0 0,-1 0 1,1 0-1,-1 0 0,1 0 1,0 0-1,-1 0 0,1 0 1,0 0-1,1-4 0,0-6-228,1 0-1,0 0 1,0 0-1,6-13 1,-8 22 294,13-37-618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1.4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1 20812,'1'0'2318,"0"0"-2262,-3 8 571,-4 13-266,-46 137 2335,-33 221-2411,84-368-284,-3 8 0,2 0-1,0 0 0,1 21 1,3-37 12,1-11 1,3-17 7,4-38 63,2-126 1,-12 202-149,1 46-8,0-54 70,0 1 0,0-1 1,0 0-1,0 0 0,1 0 1,0 0-1,0 0 0,0 0 0,6 7 1,-7-10-1,0-1 1,0 0 0,0 0-1,0 0 1,0 0 0,1 0-1,-1 0 1,0 0 0,1 0-1,-1 0 1,0 0 0,1-1-1,-1 1 1,1-1 0,0 1-1,-1-1 1,1 1 0,-1-1-1,3 0 1,0 0 0,-1 0 0,0-1-1,1 1 1,-1-1 0,0 0 0,0 0 0,1 0 0,-1 0 0,3-2 0,7-5 0,-1 0 1,0 0-1,16-15 1,-23 18 0,15-12 26,-2-1 0,0-1 0,-1 0-1,-1-1 1,-1-1 0,17-30 0,-28 40 12,-7 8 22,-15 17 21,2 7-76,1 0 0,0 1 0,2 1 1,0 0-1,2 1 0,0 0 0,-9 34 0,17-50-10,1 1 0,-1-1 0,1 1 0,1 0-1,0-1 1,0 1 0,1 15 0,0-22 5,0-1-1,0 0 1,0 0 0,0 0 0,0 1-1,1-1 1,-1 0 0,0 0-1,1 0 1,-1 0 0,1 0 0,0 0-1,-1 0 1,1 0 0,0 0 0,-1 0-1,1 0 1,0 0 0,0 0 0,0 0-1,0-1 1,0 1 0,0 0 0,0-1-1,2 2 1,0-2 0,-1 1 1,0-1-1,1 0 1,-1 0-1,0 0 1,1 0-1,-1-1 1,0 1-1,1 0 1,-1-1-1,0 0 1,4-1-1,5-3 2,1 0 0,-1-1-1,-1-1 1,12-7 0,33-31 26,-1-2-1,-2-2 1,75-94 0,-146 168 1,1 1 0,2 1 0,0 0 0,2 1 0,0 1 0,-12 41 1,25-66-21,0-1 0,0 1 0,0 0-1,0-1 1,1 1 0,-1 0 0,1-1 0,0 1 0,1 0 0,0 5 0,-1-9-7,0 0 1,0 1-1,0-1 0,1 1 0,-1-1 0,0 0 1,0 1-1,1-1 0,-1 1 0,0-1 1,1 0-1,-1 1 0,0-1 0,1 0 0,-1 0 1,0 1-1,1-1 0,-1 0 0,1 0 0,-1 0 1,1 1-1,-1-1 0,0 0 0,1 0 1,-1 0-1,1 0 0,-1 0 0,1 0 0,0 0 1,1 0 1,1-1 1,-1 1 0,0-1-1,0 0 1,0 0 0,1 0 0,-1 0-1,0 0 1,3-3 0,11-8-4,-1 0 1,0-1-1,-1-1 1,18-22-1,47-69 12,-62 81 4,7-13-26,-24 37 8,0 0 0,0 0 0,-1 0 0,1 0 0,0 0 1,0 0-1,0 0 0,0 0 0,0 0 0,0 0 0,0 0 0,0 0 0,0 0 1,0 0-1,0 0 0,0 0 0,0 0 0,0 0 0,0 0 0,0 0 1,0 0-1,0 0 0,0 0 0,0 0 0,0 0 0,-1 0 0,1 0 1,0 0-1,0 0 0,0 0 0,0 0 0,0 0 0,0 0 0,0 0 1,0 0-1,0 0 0,0-1 0,0 1 0,0 0 0,0 0 0,0 0 0,0 0 1,0 0-1,0 0 0,0 0 0,0 0 0,0 0 0,0 0 0,0 0 1,0 0-1,0 0 0,0 0 0,0 0 0,0 0 0,0 0 0,0 0 1,-5 4-19,-22 33-54,1 2 0,-31 66 0,55-103 74,1 0 1,0 1-1,0-1 1,0 1-1,0-1 1,0 1-1,0-1 1,1 1-1,-1-1 1,1 1 0,0-1-1,0 1 1,0 0-1,0 3 1,1-4-3,1 1 0,-1 0 1,0-1-1,1 0 0,-1 1 1,1-1-1,0 0 0,0 0 1,0 0-1,0 0 0,0 0 1,0 0-1,3 1 0,0 2-3,1 0-1,-1 0 1,0 1-1,7 10 1,10 13-23,-21-28 26,0-1 0,0 1 0,0 0 0,0-1 0,0 1-1,0 0 1,0-1 0,0 1 0,0-1 0,0 0 0,0 1 0,0-1 0,0 0 0,0 0 0,0 1 0,0-1 0,1 0 0,-1 0-1,0 0 1,0 0 0,0-1 0,0 1 0,0 0 0,0 0 0,0-1 0,0 1 0,0-1 0,0 1 0,0-1 0,0 1 0,0-1-1,0 1 1,0-1 0,0 0 0,1-1 0,4-3-8,-1-1 0,1 0 0,9-13 0,-9 11-1,34-45 6,-1-1 0,57-112 0,-86 139 6,-13 17-10,2 10 7,1 0 0,-1 0 0,1-1 0,-1 1 0,0 0 0,1 0 0,-1 0 0,0 0 0,1 0 0,-1 0 0,0 0 0,1 0 0,-1 0 0,0 0 0,1 0 0,-1 1 0,0-1 0,1 0 0,-1 1 0,-8 2-7,1 1 0,0 1 0,1-1 0,-1 1 0,1 1 0,-10 9-1,-38 41 8,51-51 5,-1 0 1,1 0-1,0 1 1,1 0-1,-1-1 1,-4 13-1,7-16-5,1-1 0,0 0 0,-1 0-1,1 1 1,0-1 0,0 1 0,0-1-1,-1 0 1,2 1 0,-1-1 0,0 0 0,0 1-1,0-1 1,0 0 0,1 1 0,-1-1-1,1 0 1,-1 1 0,1-1 0,0 0 0,-1 0-1,1 0 1,0 0 0,0 1 0,0-1-1,-1 0 1,1 0 0,0-1 0,1 1-1,-1 0 1,0 0 0,0 0 0,0-1 0,0 1-1,1 0 1,-1-1 0,0 0 0,0 1-1,2 0 1,9 1-6,-1 1-1,0-2 0,1 1 1,-1-1-1,22-2 1,-19 1 1,-1 0 1,1 1-1,23 4 1,-33-4 5,1 0 1,-1 0 0,0 1-1,0 0 1,0 0 0,0 0-1,0 0 1,-1 0-1,1 1 1,-1 0 0,1 0-1,-1 0 1,0 0 0,0 0-1,4 7 1,-4-4-1,-1 0 0,0 0-1,0-1 1,-1 1 0,0 1 0,0-1 0,0 0-1,-1 0 1,1 0 0,-2 0 0,1 0 0,-1 1 0,-1 7-1,0 0 17,29-129 330,-19 63-178,1-95 0,-9 146-192,0 1-1,1-1 1,-1 0 0,0 1 0,0-1 0,0 1-1,0-1 1,1 0 0,-1 1 0,0-1 0,0 1-1,1-1 1,-1 1 0,1-1 0,-1 1 0,0-1 0,1 1-1,-1 0 1,1-1 0,-1 1 0,1-1 0,-1 1-1,1 0 1,-1 0 0,1-1 0,-1 1 0,1 0-1,0 0 1,-1 0 0,1-1 0,-1 1 0,1 0 0,0 0-1,-1 0 1,1 0 0,-1 0 0,1 0 0,0 0-1,0 1 1,31 4-395,-22-2 337,21 1-184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2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 9 14691,'10'-8'1966,"-9"8"-1916,-1 0 1,0 0 0,0 0-1,0 0 1,0 0 0,0 0-1,1 0 1,-1 0 0,0 0 0,0 0-1,0 0 1,0 0 0,0 0-1,1 0 1,-1 0 0,0 0-1,0 0 1,0 0 0,0 1-1,0-1 1,0 0 0,0 0-1,1 0 1,-1 0 0,0 0-1,0 0 1,0 0 0,0 0-1,0 1 1,0-1 0,0 0-1,0 0 1,0 0 0,0 0 0,0 0-1,0 1 1,0-1 0,0 0-1,0 0 1,0 0 0,0 0-1,-3 26 2976,-57 169 1205,38-130-4020,2 1 0,-13 76 0,32-138-212,0 3 10,0-1-1,1 1 0,-1 0 1,2 9-1,-1-15-3,0 0 0,0 0 0,0 0 0,0 0 0,0 0 0,1 0 0,-1 0-1,0 0 1,1 0 0,-1 0 0,0 0 0,1 0 0,-1-1 0,1 1 0,0 0 0,-1 0 0,1 0 0,0-1-1,-1 1 1,1 0 0,0-1 0,0 1 0,-1-1 0,1 1 0,0-1 0,0 1 0,0-1 0,0 1-1,0-1 1,0 0 0,0 0 0,0 1 0,0-1 0,0 0 0,0 0 0,0 0 0,0 0 0,0 0 0,1-1-1,4 0 19,0-1 1,1 0-1,-1 0 0,0 0 0,-1-1 0,1 0 0,0 0 0,-1-1 0,6-3 0,47-43 157,-46 39-136,81-81 368,90-115 0,-132 142-290,-45 55-442,-9 9-1,-8 11-376,-15 23-1449,-40 40 1,36-43 1082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2.5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17732,'3'22'1880,"-2"4"-1128,0-2-296,5 5 945,0 1-321,7-5-448,1 1-368,8-10-936,-1-7-184,6-15 672,6-7-192,5-10-144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3.0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38 468 16115,'-4'-14'2532,"3"10"855,8 8-1195,-4-3-2090,-2 0-91,1 0 0,-1-1 0,0 1-1,1-1 1,-1 1 0,1-1 0,-1 0 0,1 0 0,-1 1 0,1-1 0,-1 0 0,1-1-1,0 1 1,-1 0 0,1 0 0,-1-1 0,0 1 0,1 0 0,-1-1 0,1 0 0,-1 1-1,1-1 1,-1 0 0,0 0 0,0 0 0,1 1 0,-1-1 0,0-1 0,0 1 0,0 0-1,0 0 1,0 0 0,0 0 0,-1-1 0,1 1 0,0 0 0,0-1 0,-1 1 0,1-1-1,-1 1 1,0-1 0,1 1 0,-1-1 0,0 1 0,0-1 0,0 1 0,0-3 0,0 4-9,0 0 1,0 0 0,0 0 0,0-1 0,0 1 0,0 0-1,0 0 1,0 0 0,0-1 0,0 1 0,0 0-1,0 0 1,0 0 0,0-1 0,0 1 0,0 0 0,0 0-1,0 0 1,0-1 0,0 1 0,0 0 0,0 0-1,-1 0 1,1 0 0,0-1 0,0 1 0,0 0 0,0 0-1,0 0 1,-1 0 0,1 0 0,0 0 0,0 0-1,0-1 1,0 1 0,-1 0 0,1 0 0,0 0 0,0 0-1,0 0 1,-1 0 0,1 0 0,0 0 0,-1 0-1,-9 6 69,-10 15-2,12-7-49,-1 1-1,2-1 0,0 1 0,-9 29 0,13-36-14,1 1-1,0 1 0,0-1 0,1 0 0,0 0 0,1 1 0,0-1 0,0 0 1,4 18-1,-4-25-1,0 0 0,1-1 0,-1 1 1,1 0-1,-1-1 0,1 1 0,0-1 0,0 1 1,-1-1-1,1 1 0,0-1 0,0 0 0,1 1 1,-1-1-1,0 0 0,0 0 0,0 0 0,1 0 1,-1 0-1,1 0 0,-1 0 0,1-1 0,-1 1 1,1 0-1,-1-1 0,1 1 0,0-1 0,-1 0 1,1 1-1,0-1 0,-1 0 0,1 0 0,0 0 1,-1 0-1,1 0 0,0 0 0,-1-1 0,1 1 1,0-1-1,-1 1 0,1-1 0,-1 1 0,3-2 1,7-3 25,0-1 1,-1 0 0,0 0-1,17-14 1,5-6 157,-2-1 0,0-2 0,-2-1 0,45-64 0,-68 84-61,-8 9-13,-12 10-19,1 6-64,1 0-1,0 1 0,1 0 1,1 1-1,1 0 0,0 0 1,2 1-1,-8 20 0,15-33-13,-1-1-1,1 0 0,0 0 0,1 0 0,-1 0 0,1 1 0,0-1 0,0 0 0,0 1 0,1 6 0,0-9-6,-1 0-1,1-1 1,0 1 0,-1-1-1,1 1 1,0 0-1,0-1 1,0 0-1,0 1 1,0-1 0,1 0-1,-1 1 1,0-1-1,1 0 1,-1 0 0,0 0-1,1 0 1,-1 0-1,1-1 1,0 1 0,-1 0-1,1-1 1,0 1-1,-1-1 1,1 1-1,0-1 1,0 0 0,2 0-1,5 0 21,0 0 0,0-1 0,0 0 0,0 0 0,1-1 0,-2 0 0,1-1 0,16-7 0,3-2 50,36-24 0,-53 29-69,0-1 0,-1 0 1,0 0-1,0-1 0,-1 0 1,0 0-1,13-20 0,-10 11-31,-2-1 0,0 0 0,-1 0 0,7-23 0,73-271-555,-85 294 535,-1-1-1,2-26 1,-7 32 28,-2 16 13,-7 24 13,8-18-13,-20 48 47,-52 149 75,66-175-97,1-1 1,2 2-1,1-1 1,2 1-1,0 30 1,3-55-22,0 0 0,1 0 1,-1 0-1,2 0 0,-1-1 1,0 1-1,1 0 0,0-1 1,1 1-1,-1-1 1,1 0-1,0 0 0,5 7 1,-6-10-10,-1 0 1,1-1-1,0 1 1,0-1 0,0 1-1,0-1 1,0 1-1,1-1 1,-1 0 0,0 0-1,0 0 1,1-1-1,-1 1 1,1 0 0,-1-1-1,1 1 1,-1-1-1,1 0 1,-1 0 0,1 0-1,-1 0 1,1-1-1,-1 1 1,1-1 0,-1 1-1,0-1 1,1 0 0,-1 0-1,0 0 1,1 0-1,-1 0 1,4-3 0,0 0-157,-1 0 0,0-1 1,0 1-1,0-1 1,-1 0-1,1 0 1,-1 0-1,0-1 0,-1 1 1,1-1-1,-1 0 1,0 0-1,0 0 1,-1-1-1,0 1 0,0-1 1,-1 1-1,0-1 1,1-9-1,0-5-487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3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36 20492,'-7'-4'2033,"2"1"-1361,-3-2-296,8 2 936,2 3-952,1-5 16,-3-2-191,-3-1-322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4.8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1 734 9578,'2'5'4009,"-2"-5"-3848,0 0-1,1 0 0,-1 0 1,0 0-1,0 1 0,1-1 1,-1 0-1,0 0 0,0 0 1,0 0-1,1 0 1,-1 0-1,0 0 0,0 0 1,0 0-1,1 0 0,-1 0 1,0 0-1,0-1 0,1 1 1,-1 0-1,0 0 1,0 0-1,1 0 321,-1-1-321,13-7 2431,5-12-971,24-34 0,-4 3-873,36-37-143,81-104-190,-114 137-379,53-97 0,-90 144-31,0 1 1,0-1 0,-1 0-1,1 0 1,-2 0 0,1 0 0,-1-1-1,0 1 1,0-11 0,-2 18-5,0 0 1,0 0 0,0 0 0,0 0 0,0-1 0,0 1 0,0 0 0,0 0 0,0 0 0,-1 0 0,1 0 0,0 0 0,-1 0 0,1 0 0,-1 0 0,1 0 0,-1 0 0,0 0 0,1 0 0,-1 0-1,0 0 1,0 1 0,1-1 0,-3-1 0,2 2 0,0 0 0,-1-1 0,1 1 0,0 0 0,-1 0 0,1 0 0,0 0 0,-1 0 0,1 0 0,0 1 0,0-1 0,-1 0 0,1 1 0,0-1 0,-1 1 0,1-1 0,-1 1 0,-6 4 3,1-1 1,0 1 0,0 0-1,0 1 1,-7 7 0,-11 15 26,2 2 1,0 0-1,3 1 1,0 1-1,2 0 1,2 2-1,-18 48 1,15-24 93,2 1 1,3 0-1,-12 107 0,20-59 45,6-94-223,1 0 0,0-1 1,1 1-1,0-1 1,1 0-1,5 14 1,-8-25-2,0 0 0,1 1 0,-1-1 0,0 0 0,1 0 0,-1 0 0,1 0 0,-1 0 0,1-1 1,0 1-1,0 0 0,-1 0 0,1 0 0,0 0 0,0-1 0,0 1 0,0 0 0,-1-1 0,1 1 0,0-1 0,0 1 1,0-1-1,0 1 0,1-1 0,-1 0 0,2 1 0,-1-1-55,0-1-1,-1 1 0,1-1 1,0 1-1,0-1 1,-1 0-1,1 0 1,0 0-1,-1 0 1,1 0-1,-1 0 1,1 0-1,-1 0 1,2-2-1,5-6-308,0 0 0,-1-1 0,10-17 0,10-21-413,3-10-121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5.3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53 16444,'-17'18'1288,"0"0"-92,-21 29 0,34-42-1041,1 0 1,-1 1 0,2-1-1,-1 0 1,0 1-1,1 0 1,0-1 0,0 1-1,1 0 1,0 0 0,-1 7-1,2-12-135,0 1-1,0-1 0,0 0 1,0 0-1,0 1 0,0-1 1,0 0-1,1 0 0,-1 0 1,0 1-1,1-1 0,-1 0 1,1 0-1,-1 0 0,1 0 1,0 0-1,-1 0 0,1 0 1,0 0-1,0 0 0,0 0 1,0 0-1,-1-1 0,1 1 1,0 0-1,1-1 0,-1 1 1,0 0-1,0-1 0,0 1 1,0-1-1,0 0 0,0 1 1,1-1-1,-1 0 0,0 0 1,0 0-1,0 0 0,1 0 1,1 0-1,3 0 25,1-1-1,-1 0 1,0 0-1,0-1 1,0 0-1,10-4 1,5-5 167,0 0 1,-1-1-1,0-2 1,-1 0-1,-1-1 1,0 0-1,-1-2 1,24-29-1,-76 107 1020,31-53-1206,0 1 0,0 0 1,0 0-1,1 0 0,1 0 0,-1 0 0,2 1 0,-2 16 1,3-25-16,0 0 0,0 0 0,0 0 0,0 0 0,0 0 0,1 0 0,-1 0 1,0 0-1,1 0 0,-1 0 0,1 0 0,-1 0 0,1 0 0,-1-1 0,1 1 0,-1 0 1,1 0-1,0 0 0,0-1 0,-1 1 0,1 0 0,0-1 0,0 1 0,0-1 0,1 2 1,1-2 8,-1 1 1,0-1-1,1 1 1,-1-1-1,0 0 1,1 0-1,-1 0 1,1 0-1,-1-1 1,0 1-1,3-1 1,8-3 60,-1 0 0,0-1 1,15-8-1,-24 12-65,40-25 134,-34 20-118,0 0 0,1 0 0,0 1 0,0 0 0,0 0-1,0 1 1,13-2 0,-23 6-30,0-1-1,0 1 1,0 0 0,1 0-1,-1 0 1,0 0 0,0 0-1,0 0 1,0 0-1,0 0 1,0 0 0,0 0-1,1 0 1,-1 0-1,0 0 1,0 0 0,0 0-1,0 0 1,0 0-1,0 0 1,1 0 0,-1 0-1,0 0 1,0 0 0,0 0-1,0 0 1,0 0-1,0 0 1,1 0 0,-1 0-1,0 0 1,0 0-1,0 0 1,0 0 0,0 0-1,0 0 1,0 1-1,0-1 1,1 0 0,-1 0-1,0 0 1,0 0 0,0 0-1,0 0 1,0 0-1,0 0 1,0 1 0,0-1-1,0 0 1,0 0-1,0 0 1,0 0 0,0 0-1,0 0 1,0 1-1,0-1 1,-7 8 33,-13 6 21,5-12-42,15-2-13,0 0 1,0 0-1,-1-1 0,1 1 1,0 0-1,0 0 1,0 0-1,-1-1 0,1 1 1,0 0-1,0 0 1,0-1-1,0 1 0,-1 0 1,1 0-1,0-1 1,0 1-1,0 0 1,0 0-1,0-1 0,0 1 1,0 0-1,0-1 1,0 1-1,0 0 0,0-1 1,0 1-1,0 0 1,0-1-1,1-1 1,-1 0 0,1 0 0,0 0 1,0 0-1,0 0 0,0 1 0,0-1 0,0 0 0,0 0 0,3-2 1,8-6-116,-1 1 1,1 0 0,1 1 0,-1 1 0,16-8 0,-14 9-32,-1-1 0,0-1-1,0 0 1,19-17 0,-15 4-60,-10-1-100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5.6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 18196,'3'-5'1488,"10"1"-1048,5 1-232,7-1 1561,-1 4-1177,-2 1-160,-2 1-16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5.7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0 208 15171,'8'-1'378,"1"0"0,-1-1 0,0 0 0,0 0 1,0-1-1,0 0 0,0 0 0,0-1 0,-1 0 0,0 0 0,0 0 0,0-1 0,0-1 0,-1 1 0,0-1 0,0 0 0,0 0 0,-1-1 0,0 1 0,0-1 0,-1-1 1,0 1-1,0 0 0,0-1 0,-1 0 0,0 0 0,-1 0 0,2-8 0,-4 14-351,0-1 0,1 1 0,-1 0 1,0 0-1,0 0 0,-1 0 0,1 0 0,0 0 0,-1 0 1,1 0-1,-1 0 0,0 0 0,1 0 0,-1 0 0,0 0 0,-2-2 1,2 3-26,0 0 1,0 0 0,0 0-1,0 0 1,0 1 0,0-1 0,0 0-1,0 1 1,0-1 0,0 1-1,-1-1 1,1 1 0,0 0-1,0-1 1,0 1 0,-1 0 0,1 0-1,0 0 1,-1 0 0,1 0-1,0 0 1,0 0 0,-1 0 0,1 0-1,0 1 1,0-1 0,-1 1-1,0 0 1,-4 2-1,0 0-1,0 0 1,1 1-1,-1 0 1,1 0-1,0 0 1,0 1 0,0 0-1,-4 6 1,-3 3-4,1 1 1,-10 18 0,18-28 1,0 0 0,1 0 1,0 0-1,0 1 0,0-1 0,1 1 0,-1 0 1,1-1-1,1 1 0,-1 0 0,1 0 0,0 7 1,1-10-1,-1-1 1,0 0-1,1 1 1,0-1 0,0 0-1,0 1 1,0-1 0,0 0-1,0 0 1,0 0 0,1 0-1,-1 0 1,1 0 0,-1 0-1,1-1 1,0 1 0,0 0-1,0-1 1,0 0 0,0 1-1,0-1 1,0 0 0,0 0-1,0 0 1,1 0-1,-1-1 1,0 1 0,1 0-1,-1-1 1,0 0 0,1 1-1,2-1 1,22 0 10,1-1-1,51-7 0,-6-1-21,-20 4-52,-35 2-77,1 1-1,0 0 0,0 2 1,0 0-1,0 2 1,32 5-1,-47-6 16,-1 0 0,0 0 0,0 0 0,1-1 0,-1 1-1,0-1 1,1 0 0,-1 0 0,0 0 0,1 0 0,-1-1 0,4 0 0,-5 0-65,1-1 0,-1 0 1,1 1-1,-1-1 0,0 0 1,1 0-1,-1 0 0,0 0 1,0-1-1,-1 1 0,1-1 1,0 1-1,-1-1 0,3-4 1,7-17-567,-2 0 1,10-34-1,-10 31 339,9-30-476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69 18612,'6'-6'422,"0"0"-1,1 0 1,0 1-1,0 0 1,0 1 0,0-1-1,1 1 1,0 1-1,14-6 1,-8 5 30,0 1-1,1 0 1,0 1 0,24-1 0,-35 3-406,-1 0 0,0 0 1,0 0-1,1 0 0,-1 1 0,0 0 1,0-1-1,0 1 0,0 0 1,0 0-1,0 1 0,0-1 1,0 1-1,3 1 0,-5-1-37,0-1 1,0 0-1,0 1 0,0-1 0,0 1 1,0-1-1,0 1 0,-1-1 0,1 1 1,0 0-1,-1-1 0,1 1 0,-1 0 1,0-1-1,0 1 0,0 0 1,0 0-1,0-1 0,0 1 0,0 0 1,0-1-1,-1 1 0,1 0 0,0-1 1,-1 1-1,0 0 0,1-1 0,-3 3 1,-8 17-13,-1 0 1,0-2-1,-2 0 1,-1 0-1,-22 22 1,-3 6-19,35-41 17,-7 7-9,1 0 0,0 1 0,1 1 1,1 0-1,0 0 0,-12 32 0,20-45 12,0-1 0,1 0-1,-1 1 1,1-1 0,0 1-1,-1-1 1,1 1 0,0-1-1,0 1 1,0-1 0,0 1 0,0-1-1,0 1 1,0-1 0,1 1-1,-1-1 1,1 1 0,-1-1-1,1 1 1,-1-1 0,1 0-1,0 1 1,1 1 0,0-2 0,0 0 1,0 0-1,0 0 0,0 0 1,0 0-1,0 0 1,0-1-1,0 1 0,0-1 1,0 0-1,0 0 1,0 1-1,0-1 1,0-1-1,0 1 0,0 0 1,1 0-1,1-1 1,15-4 0,-1 0 0,1 0 0,-1-2 1,-1 0-1,1-1 0,-1-1 1,16-11-1,109-85 12,-139 102-10,82-70 25,-76 63-14,1 1 0,-2-2 0,1 1 0,-2-1 0,1 0 0,6-14 0,-14 24-10,1 0 1,-1 0-1,1 0 0,-1 0 0,1 0 1,-1 0-1,0 0 0,0 1 0,0-1 1,1 0-1,-1 0 0,0 0 0,0 0 0,0 0 1,0 0-1,0 0 0,-1 0 0,1-2 1,-1 3-2,0 0 0,1 0 0,-1 0 0,0 0 1,1 0-1,-1-1 0,0 1 0,1 0 1,-1 1-1,0-1 0,1 0 0,-1 0 0,0 0 1,1 0-1,-1 0 0,0 1 0,1-1 1,-1 0-1,1 1 0,-1-1 0,0 0 0,1 1 1,-1-1-1,1 1 0,-1-1 0,1 0 1,-1 1-1,1 0 0,-1 0 0,-9 8 7,0 1-1,1-1 1,0 2-1,1 0 1,0 0-1,-10 17 1,9-10-5,0 0 1,1 1 0,-11 35 0,17-46 0,0 0 1,1 0-1,0 0 0,0 14 0,1-20 2,0 0-1,1 0 0,-1 0 0,0 1 0,0-1 0,1 0 1,-1 0-1,1 0 0,0 0 0,0 0 0,0 0 1,0 0-1,0-1 0,0 1 0,0 0 0,0 0 0,1-1 1,-1 1-1,1-1 0,-1 1 0,1-1 0,0 0 0,1 2 1,0-2 5,1 0 0,-1 0 0,0-1 1,1 1-1,-1-1 0,0 1 0,1-1 0,-1 0 1,0 0-1,1-1 0,-1 1 0,0-1 1,1 0-1,-1 1 0,0-1 0,0-1 1,4-1-1,7-3 47,0-1 0,16-12 0,-30 19-59,30-21 91,-1 0 0,-1-2 0,-1-1 0,-1-2 0,-1 0 0,-1-1 0,38-59 0,-49 62-12,-13 24-77,0 0 0,0 0 0,0-1 0,1 1 1,-1 0-1,0 0 0,0-1 0,0 1 0,0 0 0,1 0 0,-1-1 0,0 1 1,0 0-1,0-1 0,0 1 0,0 0 0,0-1 0,0 1 0,0 0 1,0-1-1,0 1 0,0 0 0,0-1 0,0 1 0,-1 0 0,1 0 0,0-1 1,0 1-1,0-1 0,-9 5 35,-9 12-6,8-4-22,0 1 1,1 0-1,0 1 1,1 0-1,1 0 1,0 1-1,1 0 0,1 0 1,0 1-1,1-1 1,1 1-1,-2 22 1,5-34-12,0 0 0,0 0 1,0 0-1,1 0 1,0 0-1,0 0 1,0-1-1,0 1 1,0 0-1,1 0 0,0-1 1,-1 1-1,1-1 1,1 0-1,-1 1 1,0-1-1,1 0 0,0-1 1,0 1-1,0 0 1,0-1-1,0 1 1,0-1-1,0 0 0,1 0 1,-1 0-1,6 1 1,-4-1-41,-1-1 0,1 0 0,0 0 1,0 0-1,0 0 0,0-1 0,0 0 1,0 0-1,0 0 0,-1-1 0,1 1 0,0-1 1,0 0-1,0-1 0,-1 1 0,1-1 1,-1 0-1,1 0 0,-1-1 0,0 1 1,6-5-1,-6 4 19,-1-1 1,0 1-1,0-1 0,0 1 1,0-1-1,-1 0 1,1 0-1,-1 0 1,0 0-1,0-1 0,-1 1 1,1 0-1,0-7 1,0-24-226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7.6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42 146 19636,'-7'9'423,"2"0"0,-1 0-1,1 1 1,0 0 0,-4 15 0,8-24-363,0 1 0,1-1 1,-1 1-1,1 0 0,0-1 1,-1 1-1,1-1 0,0 1 1,0 0-1,0-1 0,0 1 1,0 0-1,0-1 0,1 1 1,-1 0-1,1-1 0,-1 1 1,1-1-1,-1 1 0,1-1 1,0 1-1,0-1 0,0 1 1,0-1-1,0 0 0,0 0 1,0 1-1,0-1 0,0 0 1,1 0-1,-1 0 0,0 0 1,1 0-1,-1-1 0,1 1 1,-1 0-1,1-1 0,-1 1 1,1-1-1,0 1 0,-1-1 1,1 0-1,-1 1 0,1-1 1,3 0-1,7 0 78,0-1 0,0 1 1,0-2-1,0 0 0,-1 0 0,1-1 1,-1-1-1,1 1 0,-1-2 0,12-6 0,8-5 15,-1-2 0,36-27 0,-7-4-34,-53 43-117,0 0 0,-1 0-1,1-1 1,-2 1 0,1-1 0,-1 0 0,4-8-1,-7 14-1,-1 0-1,1 0 0,-1 0 0,1 0 0,-1 0 1,0 0-1,1 0 0,-1 0 0,0 0 0,0-1 1,0 1-1,0 0 0,0 0 0,0 0 0,0 0 0,0 0 1,0 0-1,0-1 0,-1 1 0,1 0 0,0 0 1,-1 0-1,1 0 0,-1 0 0,1 0 0,-1 0 1,0 0-1,1 0 0,-1 1 0,0-1 0,0 0 0,0 0 1,1 0-1,-1 1 0,0-1 0,0 1 0,0-1 1,0 0-1,0 1 0,0 0 0,0-1 0,0 1 1,0 0-1,0-1 0,-3 1 0,-1-1-5,0 0 1,0 1-1,0 0 1,0 0-1,0 0 0,0 1 1,0 0-1,-10 2 0,2 2-3,0 1-1,1 0 1,0 0-1,0 2 0,0-1 1,1 2-1,0-1 1,1 1-1,-11 12 0,13-12 6,-1 0-1,1 1 1,1 0-1,0 1 1,1-1-1,0 1 1,0 0 0,1 1-1,0-1 1,-3 17-1,7-26 4,1 0 1,-1 0-1,1 1 0,0-1 0,-1 1 1,1-1-1,0 0 0,0 1 0,1-1 1,-1 0-1,0 1 0,1-1 0,-1 0 1,1 1-1,0-1 0,0 0 0,0 0 1,0 0-1,0 0 0,2 3 1,-1-3-2,0-1 0,0 1 0,0-1 1,0 0-1,0 0 0,1 1 1,-1-1-1,0-1 0,0 1 0,1 0 1,-1 0-1,1-1 0,-1 0 1,1 1-1,-1-1 0,3 0 1,7-1-3,0 0 1,0-1 0,0 0 0,0-1 0,0 0 0,17-7-1,8-7 11,0-1-1,-1-2 0,35-26 1,96-81 67,-147 111-51,-31 25 3,1 1-1,1 1 1,0 0 0,0 0-1,1 1 1,0 0 0,1 0-1,-9 24 1,15-33-19,0-1 0,0 1 1,0 0-1,0 0 0,1 0 0,-1-1 1,1 1-1,0 0 0,0 0 1,0 3-1,0-5-4,1 0 1,-1 1-1,1-1 0,-1 0 1,1 0-1,-1 0 0,1 0 1,-1 0-1,1 0 0,0 0 1,0 0-1,-1 0 0,1 0 1,0-1-1,0 1 0,0 0 0,0 0 1,0-1-1,0 1 0,0-1 1,0 1-1,0-1 0,0 1 1,1-1-1,-1 1 0,0-1 1,2 0-1,5 1 14,1 0 0,-1-1-1,1 0 1,-1 0 0,1-1 0,-1 0 0,0 0-1,16-5 1,65-28 64,-87 34-79,169-79 80,-151 73-85,-20 6 3,0 0 0,0 0 0,1 0 0,-1 0 0,0 0 0,0 0-1,0 0 1,0 0 0,0 0 0,1 0 0,-1 0 0,0 0 0,0 0-1,0 0 1,0 0 0,0 0 0,0 0 0,0 0 0,1 0-1,-1 1 1,0-1 0,0 0 0,0 0 0,0 0 0,0 0 0,0 0-1,0 0 1,0 0 0,0 1 0,0-1 0,0 0 0,1 0 0,-1 0-1,0 0 1,0 0 0,0 1 0,0-1 0,0 0 0,0 0 0,0 0-1,0 0 1,0 0 0,0 0 0,0 1 0,-1-1 0,1 0 0,0 0-1,0 0 1,0 0 0,0 0 0,0 0 0,0 1 0,0-1-1,0 0 1,-22 28-21,7-9 12,14-17 9,1-1 1,-1 1-1,0-1 1,0 1-1,1-1 1,-1 1-1,1-1 1,-1 1-1,1 0 1,-1-1-1,1 1 1,0 0-1,0-1 1,0 4-1,1-4 2,-1 0 0,0 0 0,1 0-1,-1-1 1,0 1 0,1 0-1,-1 0 1,1-1 0,-1 1-1,1 0 1,0-1 0,-1 1-1,1 0 1,0-1 0,-1 1 0,1-1-1,0 1 1,0-1 0,-1 0-1,2 1 1,3 1 3,-1-1 1,1-1-1,-1 1 0,0-1 0,1 1 1,-1-1-1,1 0 0,-1-1 1,7 0-1,13-4-15,-1-1 0,0-1 0,29-12 0,63-36-211,-102 49 166,-15 8 42,0 0 0,0 1 0,0-1 0,1 1 0,-1-1 0,1 1 0,-1 0 1,1-1-1,0 1 0,-2 5 0,3-7 16,0 0 0,-1 0 0,1 0 1,0 0-1,-1 1 0,1-1 0,0 0 0,0 0 0,0 0 0,0 0 1,0 0-1,0 0 0,1 0 0,-1 0 0,0 0 0,0 1 1,1-1-1,-1 0 0,1 0 0,-1 0 0,1 0 0,-1-1 1,1 1-1,0 0 0,-1 0 0,1 0 0,0 0 0,0-1 1,0 1-1,-1 0 0,1-1 0,0 1 0,0 0 0,0-1 1,0 1-1,0-1 0,0 0 0,0 1 0,0-1 0,0 0 1,1 0-1,-1 1 0,1-1 0,11 1 19,-1-1 0,0 0 0,1-1-1,-1 0 1,0-1 0,1 0 0,15-6 0,82-33 98,-94 35-105,-1-1 1,0-1-1,0-1 0,-1 0 1,22-18-1,-25 11-26,-11 16 10,1 0 0,-1-1 0,0 1 0,0-1 0,0 1 0,0 0 0,0-1 0,0 1 0,0-1 0,0 1 0,0 0 0,0-1 1,-1 1-1,1-1 0,0 1 0,0 0 0,0-1 0,0 1 0,0 0 0,-1-1 0,1 1 0,0 0 0,0-1 0,-1 1 0,0-1 0,0 0-3,-1 1 0,1-1 0,-1 0 0,0 1 0,1-1 0,-1 1 0,0 0 0,0-1 1,1 1-1,-1 0 0,0 0 0,0 0 0,1 0 0,-1 0 0,0 1 0,-2 0 0,-6 1-4,0 1 0,0 0 0,0 1 0,-16 8 0,23-10 4,-1 0 1,0 0-1,1 1 0,0-1 1,-1 1-1,1 0 1,0-1-1,0 1 0,0 1 1,1-1-1,-1 0 0,1 1 1,0-1-1,-3 8 1,4-10 3,1 0 0,0 0 0,0 0 1,0 0-1,0 0 0,0 0 1,0 0-1,0 0 0,0 0 0,1 0 1,-1 0-1,0 0 0,1 0 1,-1 0-1,0 0 0,1 0 0,0 0 1,-1 0-1,1 0 0,-1-1 1,1 1-1,0 0 0,-1 0 1,1-1-1,0 1 0,0 0 0,0-1 1,0 1-1,0-1 0,-1 1 1,1-1-1,0 1 0,0-1 0,0 0 1,0 1-1,0-1 0,2 0 1,6 2-8,0 0 0,0 0 1,11 0-1,-16-2 1,162 2-169,-16-1 173,-139-1 57,1 0 0,-1-1-1,19-3 1,-26 3-183,1 0 0,-1 0 0,1 0 0,-1-1-1,0 1 1,1-1 0,-1-1 0,0 1-1,0 0 1,0-1 0,4-4 0,-7 6 96,0 0 0,0 0 0,-1 0 0,1 0 1,0 0-1,-1 0 0,1 0 0,-1-1 0,1 1 0,-1 0 0,0 0 0,0-1 1,1 1-1,-1 0 0,0-1 0,0 1 0,0 0 0,0 0 0,-1-2 0,-4-11-392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8.0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51 20020,'-26'-6'1953,"23"1"-1281,6-3-360,15 6 496,5 0-8,8-11-448,-1-1-272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19.3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45 423 17676,'0'0'24,"9"-17"2121,-10 23-176,-9 23-473,-2 21-1049,1 0 0,3 1 0,2 0 0,1 70 0,5-116-429,0-3-3,-1 0 0,1 0 0,0 1 0,1-1-1,-1 0 1,0 0 0,0 0 0,1 0-1,-1 1 1,1-1 0,0 0 0,0 0 0,0 0-1,0 0 1,0 0 0,0-1 0,2 3 0,-3-4-9,0 0 0,1 1 0,-1-1 0,0 0 0,1 0 0,-1 0 0,0 0 0,1 1 0,-1-1 0,1 0 0,-1 0 0,0 0 1,1 0-1,-1 0 0,1 0 0,-1 0 0,0 0 0,1 0 0,-1 0 0,1 0 0,-1-1 0,0 1 0,1 0 0,-1 0 0,0 0 0,1 0 1,-1-1-1,0 1 0,1 0 0,-1 0 0,0-1 0,1 1 0,-1 0 0,0 0 0,1-1 0,8-12 77,-9 12-72,9-18 72,-2-2 1,0 1 0,-1-1-1,-1 1 1,2-26 0,-5 35-61,-1 9-17,2-15 13,0 0 0,-1 0-1,-1-1 1,-1-30 0,0 52-20,0 0 1,1 0 0,-1 0-1,1 0 1,0 1 0,0-1 0,0 0 0,1 0 0,0 0 0,-1 0 0,4 4-1,-2-5 0,0 0-1,0 0 1,0 0-1,0-1 1,1 1-1,-1-1 1,1 0-1,-1 0 1,1 0-1,0-1 1,-1 1-1,1-1 1,0 0-1,0 0 1,0 0-1,0-1 1,0 1-1,0-1 1,0 0-1,0 0 1,1-1-1,-1 1 1,0-1-1,0 0 1,0 0-1,-1 0 1,5-2-1,4-1 2,0-1-1,0-1 1,-1 0-1,0 0 0,0-1 1,0-1-1,13-12 1,-15 13 5,-1 0 0,0-1 1,-1-1-1,1 1 0,-2-1 1,1-1-1,-1 1 0,-1-1 1,1 0-1,6-19 0,-12 29-3,0-1-1,0 0 0,1 0 0,-1 1 1,0-1-1,0 0 0,0 0 0,0 1 1,0-1-1,0 0 0,0 0 0,0 1 1,0-1-1,0 0 0,0 0 1,0 1-1,-1-1 0,1 0 0,0 0 1,-1 0-1,1 1-1,-1 0 1,1-1-1,-1 1 1,1 0 0,-1 0-1,1 0 1,-1 0-1,1 0 1,0 0-1,-1 0 1,1 0-1,-1 0 1,1 0 0,-1 0-1,1 0 1,-1 0-1,1 0 1,0 0-1,-1 1 1,1-1-1,-1 0 1,1 0-1,-1 0 1,1 1 0,-4 1 0,-1 1 1,2 0-1,-1 0 1,0 0-1,-4 6 1,-2 4 0,0 0 1,1 1 0,0 1 0,1-1-1,1 1 1,0 1 0,-5 19-1,5-12-2,1 1 0,1 0 0,1 1 0,0 29 0,3-48 2,1 0 0,1 0 0,-1 0-1,1 0 1,0 0 0,3 11 0,-3-15-2,0 0 1,0 0-1,0 0 0,0 0 1,0 0-1,1 0 0,-1 0 1,0-1-1,1 1 1,-1-1-1,1 1 0,0-1 1,0 1-1,-1-1 0,1 0 1,0 0-1,0 0 1,0 0-1,0 0 0,0 0 1,0-1-1,3 2 0,1-2 1,-1 1 0,1-1-1,-1 0 1,1 0-1,0-1 1,-1 0 0,1 0-1,-1 0 1,0-1 0,1 1-1,-1-1 1,9-5-1,6-4 7,33-23-1,-49 31-7,36-27 14,-1-1-1,-2-3 1,-2-1-1,-1-1 1,-1-2 0,-3-1-1,-1-2 1,-2 0-1,-1-2 1,-3-1-1,-1-1 1,19-61-1,-34 87 18,-2 1 0,-1-1 1,0 0-1,2-35 0,-6 51-24,0 0 0,0 0 0,0 0 0,-1 0 0,1 0 0,-1 0 0,0 0 0,-1-3 0,2 6-3,0-1 0,-1 0 1,1 1-1,-1-1 0,1 1 0,0-1 0,-1 0 1,1 1-1,-1-1 0,1 1 0,-1-1 0,0 1 0,1 0 1,-1-1-1,1 1 0,-1-1 0,0 1 0,1 0 1,-1 0-1,0-1 0,-1 1 0,0 0 3,0 1 0,0-1 0,0 1-1,-1-1 1,1 1 0,0 0 0,0 0 0,0 0-1,0 0 1,0 0 0,0 0 0,1 0 0,-1 1-1,0-1 1,1 1 0,-1-1 0,1 1 0,-2 2 0,-18 21 55,2 0 1,-31 53-1,-22 64 64,53-100-93,-20 62-1,34-86-59,0 0 1,1 0-1,1 1 0,1-1 0,1 1 0,1 26 0,0-40-61,0-1 1,1 0-1,-1 0 1,1 0-1,0 1 1,0-1-1,0 0 1,1 0-1,-1-1 1,1 1-1,0 0 1,0 0-1,1-1 1,-1 1-1,1-1 1,-1 0-1,1 0 0,0 0 1,0 0-1,1 0 1,-1-1-1,0 1 1,1-1-1,0 0 1,-1 0-1,1 0 1,0-1-1,0 1 1,0-1-1,0 0 1,0 0-1,0-1 1,1 1-1,-1-1 1,0 0-1,4 0 1,34-5-481,2-7-204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0.4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191 403 18580,'-13'6'410,"0"-1"1,1 2-1,-1-1 0,1 2 1,1 0-1,0 0 1,0 1-1,0 0 0,1 1 1,1 0-1,0 1 0,0 0 1,1 0-1,0 1 0,1 0 1,-10 22-1,16-31-375,0-1 0,0 1 0,0-1 0,1 1 0,-1-1 0,0 1 0,1 0 0,0-1-1,0 1 1,-1 0 0,2-1 0,-1 1 0,0 0 0,0-1 0,1 1 0,0 0 0,-1-1 0,1 1 0,2 3 0,-1-4-21,-1 0 0,1-1 0,0 1 0,-1-1 0,1 0 0,0 1 0,0-1 0,0 0 0,0 0 0,0 0 0,0 0 0,0-1 1,1 1-1,-1 0 0,0-1 0,0 0 0,0 1 0,1-1 0,-1 0 0,0 0 0,1 0 0,-1-1 0,4 0 0,8-1-6,0-1-1,-1-1 0,1 0 1,-1-1-1,0-1 1,0 0-1,0 0 0,-1-1 1,0-1-1,0 0 0,11-11 1,-6 5-2,-1-2-1,0 0 1,-1-1 0,-1 0 0,-1-2 0,16-25 0,-26 38-6,-1 3 0,-1 1-1,1-1 1,-1 0-1,1 0 1,-1-1 0,0 1-1,0 0 1,0 0 0,-1 0-1,1-6 1,-1 9 0,0 0 0,0 0 0,0 0 0,1-1 0,-1 1 0,0 0 0,0 0 0,0 0 0,0 0 0,-1-1 0,1 1 0,0 0 0,0 0 0,0 0 0,0-1 0,0 1 0,0 0 0,0 0 0,0 0 0,0 0 0,0-1 0,0 1 0,-1 0 0,1 0 0,0 0 0,0 0 0,0 0 0,0 0 0,0-1 0,-1 1 0,1 0 0,0 0 0,0 0 0,0 0 0,0 0 0,-1 0 0,1 0 0,0 0 0,0 0 0,0 0 0,0 0 0,-1 0 0,-9 5-2,-9 14-6,11-8 6,0 0 1,0 1-1,2 0 0,-1 1 0,2-1 0,-1 1 0,2 0 0,0 1 0,0-1 0,1 1 1,-1 22-1,3-34-6,1-1 0,0 0 0,0 1 0,1-1 0,-1 1 1,0-1-1,0 1 0,1-1 0,-1 1 0,1-1 0,-1 0 0,1 1 1,-1-1-1,1 0 0,0 0 0,0 1 0,0-1 0,0 0 0,0 0 0,0 0 1,0 0-1,2 1 0,-1-1-20,0 0 1,0 0-1,0 0 1,1-1-1,-1 1 1,0-1-1,0 1 1,1-1-1,-1 0 0,0 0 1,1 0-1,-1 0 1,3-1-1,4-1-98,-1 0-1,1 0 1,-1-1 0,1-1-1,-1 1 1,0-1-1,7-5 1,4-5-178,0-1 1,-2 0-1,0-1 0,0-1 0,-2-1 0,19-26 1,70-125-1348,-103 166 1629,8-12-111,14-24-3,-1-1 0,-3 0-1,27-79 1,-43 97 364,-3 23-222,0-1-1,0 0 1,0 0 0,0 0 0,0 0-1,0 0 1,0 0 0,0 0-1,0 0 1,0 0 0,0 0 0,0 0-1,0 1 1,0-1 0,0 0-1,-1 0 1,1 0 0,0 0 0,0 0-1,0 0 1,0 0 0,0 0-1,0 0 1,0 0 0,0 0 0,0 0-1,-1 0 1,1 0 0,0 0-1,0 0 1,0 0 0,0 0 0,0 0-1,0 0 1,0 0 0,0 0-1,0 0 1,-1 0 0,1 0 0,0 0-1,0 0 1,0-1 0,0 1-1,0 0 1,0 0 0,0 0 0,0 0-1,0 0 1,0 0 0,0 0-1,0 0 1,0 0 0,0 0 0,-1 0-1,1-1 1,0 1 0,0 0-1,0 0 1,0 0 0,0 0 0,0 0-1,0 0 1,0 0 0,0 0-1,0 0 1,0-1 0,-22 36 707,-90 185 1405,94-179-1818,2 1 0,2 0 0,-13 71 0,26-110-278,-1 9 70,1 0 1,-1 18 0,2-27-80,0 0 0,1 0 0,-1-1 0,0 1 1,1 0-1,0-1 0,1 5 0,-1-6-11,-1-1 0,1 1-1,-1 0 1,0 0 0,1-1 0,0 1-1,-1 0 1,1-1 0,-1 1 0,1-1-1,0 1 1,-1-1 0,1 1 0,0-1-1,0 1 1,-1-1 0,1 0 0,0 0-1,0 1 1,-1-1 0,1 0 0,0 0-1,1 1 1,0-2-4,0 1 1,-1 0-1,1-1 0,-1 0 0,1 1 0,-1-1 0,1 0 1,-1 1-1,1-1 0,-1 0 0,0 0 0,1 0 1,-1 0-1,0 0 0,0-1 0,0 1 0,0 0 1,0-1-1,0 1 0,0 0 0,0-1 0,0 1 0,0-4 1,17-41-66,-15 37 58,-1 2 8,7-20-23,-1 1 0,-1-1 0,3-30 0,-11 39 44,1 18-18,0 0 0,0 0-1,0 0 1,0 0 0,0 0 0,-1-1 0,1 1 0,0 0-1,0 0 1,0 0 0,0 0 0,0 0 0,0 0 0,-1 0 0,1 0-1,0 0 1,0-1 0,0 1 0,0 0 0,0 0 0,-1 0 0,1 0-1,0 0 1,0 0 0,0 0 0,0 0 0,-1 0 0,1 0-1,0 0 1,0 0 0,0 0 0,0 0 0,-1 0 0,1 1 0,0-1-1,0 0 1,0 0 0,0 0 0,0 0 0,0 0 0,-1 0 0,1 0-1,0 0 1,0 1 0,-2 1 18,0 0 0,0 0-1,0 1 1,0-1 0,0 1 0,1 0 0,-3 5 0,-1 4 51,-1 0 1,2 1-1,0 0 1,0 0-1,1 0 1,1 1 0,0-1-1,0 21 1,2-32-59,0 0 1,1 0-1,-1 0 1,0 0 0,0 0-1,1-1 1,-1 1-1,1 0 1,0 0-1,-1 0 1,1 0 0,0-1-1,0 1 1,0 0-1,1-1 1,-1 1-1,0-1 1,0 1 0,1-1-1,-1 0 1,1 1-1,2 0 1,-1 0 0,0-1-1,0 0 1,0 0 0,1 0 0,-1-1-1,0 1 1,0-1 0,1 0-1,-1 0 1,0 0 0,1 0 0,3-1-1,7-2 6,-1 0 0,0-1 0,0-1 0,0 0 0,17-10 0,-10 4-14,0-1 0,-2-1 0,1 0 0,-2-2 1,0 0-1,-1-1 0,22-27 0,-32 32-2,-10 8-2,-11 10 8,5 1 21,0 1 0,1 0 0,0 0 0,0 1-1,1 0 1,1 1 0,0 0 0,0 0 0,1 0-1,1 1 1,-6 14 0,11-24-22,-1-1 1,1 1 0,0-1-1,-1 1 1,1-1-1,0 1 1,0-1-1,0 1 1,0-1-1,0 1 1,0-1 0,0 1-1,1-1 1,-1 1-1,1-1 1,-1 1-1,1-1 1,-1 1 0,1-1-1,0 0 1,1 3-1,0-3 2,-1 1-1,1-1 1,0 0-1,0 0 1,-1 0-1,1 0 1,0 0-1,0 0 1,0 0-1,0-1 1,0 1-1,0-1 1,4 1-1,6 0 7,0-1 0,0-1 0,0 0 0,15-3 0,-25 4-18,114-30-97,-19 4-116,-95 26 201,1-1 1,0 1-1,-1-1 0,1 1 1,-1 0-1,1 0 0,0 0 0,2 1 1,0 4-38,-10 8 40,-6 1 42,-9 12 27,19-25-50,1 0 1,-1 0-1,0 1 1,1-1-1,-1 0 1,0 0-1,1 0 1,0 1 0,-1-1-1,1 0 1,0 1-1,0-1 1,0 0-1,-1 1 1,1-1-1,1 0 1,-1 3 0,0-4-6,1 1 1,-1-1-1,1 1 1,-1-1-1,0 0 1,1 1-1,-1-1 1,1 0-1,-1 1 1,1-1-1,0 0 1,-1 1-1,1-1 1,-1 0-1,1 0 1,-1 0-1,1 0 1,0 0-1,-1 1 1,1-1-1,-1 0 1,1 0-1,0-1 1,-1 1-1,1 0 1,-1 0-1,1 0 1,0 0-1,0-1 1,20-5 38,-21 6-41,16-6 7,1-1 1,-1 0 0,-1-1 0,1-1 0,-2 0 0,1-1 0,-1-1 0,23-23 0,-29 20-18,-9 9 14,-7 7 27,8-2-30,0 0 0,-1 1 0,1-1 1,-1 0-1,1 0 0,0 0 1,-1 0-1,1 1 0,0-1 0,0 0 1,-1 0-1,1 1 0,0-1 1,-1 0-1,1 0 0,0 1 0,0-1 1,0 0-1,-1 1 0,1-1 1,0 0-1,0 1 0,0-1 0,0 1 1,0-1-1,-1 0 0,1 1 1,0-1-1,0 0 0,0 1 0,0-1 1,0 1-1,0-1 0,0 0 1,0 1-1,1-1 0,-1 0 0,0 1 1,0-1-1,0 1 0,0-1 1,0 0-1,1 1 0,-1-1 0,0 0 1,0 0-1,1 1 0,-1-1 1,0 0-1,0 1 0,1-1 0,-1 0 1,0 0-1,1 0 0,-1 1 1,0-1-1,1 0 0,-1 0 0,1 1-25,0-1-1,0 0 1,-1 0-1,1 0 1,0 0-1,0 0 1,0 0 0,-1 0-1,1 0 1,0 0-1,0 0 1,-1-1-1,1 1 1,0 0-1,-1 0 1,1-1-1,0 1 1,0 0-1,-1-1 1,1 1-1,-1-1 1,1 1-1,0-1 1,-1 1-1,1-1 1,-1 1-1,1-1 1,-1 1-1,0-1 1,1 0-1,-1 1 1,1-1-1,-1 0 1,0 0-1,0 1 1,1-1-1,-1 0 1,0 0-1,1-3-29,-1 0-1,1 0 1,-1 0 0,0 0-1,0 0 1,0 0 0,-2-7-1,-3-25-204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0.8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22477,'0'4'1792,"6"2"-1320,3 1-288,4 0 272,-2-1 57,1-5-377,-2-1-120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1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40 15899,'16'-40'4264,"-15"46"-3574,-1-1 0,1 1 0,-1 0 0,-1-1 0,0 10 0,-16 79 622,6-32-1046,2 0 0,-2 69 1,11-124-250,0-1 1,0 1 0,1-1 0,0 1-1,0-1 1,1 1 0,0-1 0,0 0-1,4 9 1,-5-12-10,1-1 0,0 0 0,-1 1 0,1-1 0,0 0 0,0 0 0,0-1 0,0 1 0,1 0 0,-1-1 0,0 1 0,1-1-1,-1 0 1,1 0 0,-1 0 0,1 0 0,0 0 0,-1 0 0,1-1 0,0 1 0,0-1 0,0 0 0,-1 0 0,6 0 0,2-1 8,0 0-1,0-1 1,0 0 0,0-1 0,0 0 0,13-6-1,56-32 76,-9 4-24,-69 36-65,1 0 1,-1 1 0,0-1-1,1 1 1,-1 0 0,0-1-1,1 1 1,-1 0 0,0 0-1,1-1 1,-1 1 0,0 0-1,3 1 1,-3-1-2,-1 0 0,0 0 0,1 1 0,-1-1 0,0 0-1,1 0 1,-1 1 0,0-1 0,0 0 0,1 0 0,-1 1 0,0-1 0,0 0 0,1 1 0,-1-1 0,0 1 0,0-1 0,0 0 0,0 1-1,1-1 1,-1 0 0,0 1 0,0-1 0,0 1 0,0-1 0,0 1 0,0-1 0,0 1 0,-1 4 4,0 0 1,0 0-1,-1 0 1,0 0 0,-3 7-1,2-5 0,-14 29 27,12-27-82,1 1 1,0-1-1,0 1 0,0 0 1,1 0-1,-1 11 0,4-20 17,0-1 0,0 0 0,0 0-1,0 1 1,0-1 0,0 0-1,0 0 1,0 1 0,0-1-1,0 0 1,0 0 0,0 1-1,0-1 1,1 0 0,-1 0 0,0 0-1,0 1 1,0-1 0,0 0-1,1 0 1,-1 0 0,0 1-1,0-1 1,0 0 0,1 0 0,-1 0-1,0 0 1,0 0 0,1 0-1,-1 1 1,0-1 0,0 0-1,1 0 1,-1 0 0,0 0-1,0 0 1,1 0 0,-1 0 0,0 0-1,0 0 1,1 0 0,-1 0-1,0 0 1,0-1 0,1 1-1,-1 0 1,0 0 0,0 0 0,1 0-1,-1 0 1,0 0 0,0-1-1,0 1 1,1 0 0,-1 0-1,0 0 1,0-1 0,15-7-423,2-7 0,2-4-148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1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125 61 16884,'-43'40'2857,"29"-29"-2080,1 2-1,-15 16 1,25-26-669,0 1 0,1 0 0,-1-1-1,1 1 1,0 0 0,0 0 0,0 1 0,1-1 0,-1 0 0,1 0 0,0 1 0,0-1 0,0 9 0,1-11-85,0-1 0,0 1-1,0 0 1,1-1 0,-1 1-1,0 0 1,1-1 0,-1 1-1,1 0 1,0-1-1,0 1 1,-1-1 0,1 1-1,0-1 1,0 1 0,0-1-1,1 0 1,-1 0 0,0 1-1,3 0 1,-1 0-3,0 0 0,1 0 1,-1 0-1,1-1 0,-1 0 0,1 1 1,0-1-1,7 0 0,3 1-1,-1-2-1,1 0 0,-1-1 1,19-2-1,-20 0 32,0 1-1,0-1 1,-1-1 0,1 0 0,-1-1-1,0 0 1,0-1 0,-1 0 0,0 0-1,0-1 1,13-12 0,-20 16-11,1-1 1,-1 1 0,0-1-1,0 0 1,0 0-1,0 0 1,-1 0-1,0 0 1,0 0-1,0-1 1,0 1-1,0-1 1,-1 0 0,0 1-1,0-1 1,-1 0-1,1 0 1,-1 0-1,0 1 1,0-1-1,0 0 1,-1 0 0,0 0-1,0 1 1,0-1-1,0 0 1,-1 1-1,0-1 1,0 1-1,-5-8 1,5 8-17,-1 0 0,0 1 0,0-1 0,0 1 0,0 0 0,-1 0 0,1 0 0,-1 0 0,0 0 1,0 1-1,0 0 0,0 0 0,0 0 0,-1 0 0,1 1 0,0-1 0,-1 1 0,1 0 0,-1 1 0,-8-1 0,9 0-74,1 1-1,-1 0 1,1 1-1,-1-1 1,1 1-1,-1-1 1,1 1-1,-1 0 1,1 0-1,0 1 1,0-1-1,-1 1 1,1-1-1,0 1 1,0 0-1,0 0 1,1 0-1,-1 1 1,0-1-1,1 1 1,0-1-1,0 1 1,-1 0-1,1 0 1,1 0-1,-1 0 1,-1 4-1,2-6-13,0 0 0,1 0 0,-1 1-1,1-1 1,0 0 0,-1 0-1,1 0 1,0 0 0,0 0 0,0 0-1,0 1 1,0-1 0,0 0-1,0 0 1,0 0 0,0 0 0,0 0-1,1 1 1,-1-1 0,0 0-1,1 0 1,-1 0 0,1 0 0,-1 0-1,1 0 1,-1 0 0,1 0-1,0 0 1,0-1 0,-1 1 0,1 0-1,0 0 1,0 0 0,0-1-1,2 2 1,0-1-30,0 0 0,0 0 0,0-1 0,0 1-1,0-1 1,0 1 0,0-1 0,1 0 0,-1 0-1,0-1 1,0 1 0,5-2 0,31-9-767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3.1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112 0 17172,'-8'28'1572,"-1"0"0,-15 32 0,-6 17 173,-2 36-371,29-97-1170,0 1 1,2-1-1,0 1 1,1 32 0,1-46-184,-1 0 0,0 0 0,1 0 0,-1-1 0,1 1 0,0 0 0,0-1 1,0 1-1,0 0 0,1-1 0,-1 0 0,0 1 0,1-1 0,0 0 1,0 0-1,0 1 0,-1-2 0,4 4 0,-3-4-24,1 0 0,-1 0 0,0 0-1,0-1 1,1 1 0,-1 0 0,0-1 0,1 0 0,-1 1-1,0-1 1,1 0 0,-1 0 0,0-1 0,1 1 0,-1 0 0,0-1-1,1 1 1,-1-1 0,0 0 0,0 0 0,5-2 0,0-1-53,1-1 1,-1 0-1,0-1 1,-1 1 0,1-1-1,-1-1 1,0 1 0,-1-1-1,1 0 1,4-9-1,-4 7-52,0 0-1,-1-1 1,-1 0-1,1 0 1,-2 0-1,1-1 1,3-19-1,-7 30 95,0-1 0,0 1 0,0-1-1,0 0 1,1 1 0,-1-1 0,0 0 0,0 0 0,0 1-1,-1-1 1,1 0 0,0 1 0,0-1 0,0 0 0,0 1-1,-1-1 1,1 1 0,0-1 0,-1-1 0,-7 7-167,-9 19 85,15-19 99,-6 9 65,1 0 0,1 1-1,0 0 1,1 0 0,0 0 0,2 1 0,-3 15-1,6-30-53,0 0 0,0 0 0,0 0 1,0 0-1,0 0 0,0 0 0,0 0 0,1 0 0,-1 1 0,0-1 0,1 0 0,-1-1 0,0 1 0,1 0 0,-1 0 0,1 0 0,0 0 0,-1 0 0,1 0 0,0-1 0,-1 1 0,1 0 0,1 0 0,0 0 3,-1 0-1,1 0 1,0-1-1,-1 1 0,1-1 1,0 0-1,0 1 0,-1-1 1,1 0-1,0 0 0,0 0 1,2 0-1,7-2 21,-1 0-1,0-1 0,18-6 1,-22 7-39,100-46 46,-34 13-23,-72 35-20,0 0 0,1 0-1,-1 0 1,1 0 0,-1 0 0,0 0-1,1 0 1,-1 0 0,0 0 0,1 0-1,-1 0 1,1 0 0,-1 0 0,0 0-1,1 0 1,-1 0 0,1 0 0,-1 0-1,0 1 1,1-1 0,-1 0-1,0 0 1,1 0 0,-1 1 0,0-1-1,0 0 1,1 0 0,-1 1 0,0-1-1,0 0 1,1 1 0,-1-1 0,0 0-1,0 1 1,0-1 0,1 0 0,-1 1-1,0-1 1,0 0 0,0 1 0,0-1-1,0 1 1,0-1 0,3 25 31,-1-11 209,1-24 139,0 4-344,-9 13-18,5-5-17,0-1 0,0 0-1,0 1 1,0-1-1,1 0 1,-1 1 0,1-1-1,-1 1 1,1-1 0,-1 1-1,1-1 1,0 1-1,0-1 1,-1 1 0,1 0-1,1 1 1,-1-2 10,0 0 0,1 0 1,0 0-1,-1 0 0,1 0 0,-1 0 1,1 0-1,0 0 0,0 0 0,0 0 1,-1-1-1,1 1 0,0 0 0,0 0 1,0-1-1,0 1 0,0-1 0,0 1 1,1-1-1,-1 1 0,0-1 0,1 1 1,0-3 44,0 0-1,0 0 1,0 1 0,-1-1 0,1 0 0,-1-1-1,3-3 1,-2 3-6,23-29 28,-15 21-75,-1 0 1,9-17-1,-16 25-3,0-1-1,0 0 0,-1 0 1,1 1-1,-1-1 0,0 0 1,0 0-1,0 0 0,-1-1 1,0 1-1,1 0 0,-2-6 1,1 8-1,0 1 0,0-1 1,0 1-1,-1-1 0,1 1 1,-1-1-1,1 1 0,-1 0 0,0-1 1,1 1-1,-1-1 0,0 1 0,0 0 1,0 0-1,0 0 0,0-1 1,0 1-1,0 0 0,0 0 0,0 0 1,-1 1-1,1-1 0,0 0 1,-1 0-1,1 1 0,0-1 0,-1 1 1,1-1-1,-1 1 0,1-1 1,-1 1-1,1 0 0,-1 0 0,1 0 1,-1 0-1,0 0 0,1 0 1,-1 0-1,1 1 0,-1-1 0,-2 1 1,-4 1-3,0 1 1,0-1 0,0 1 0,1 1 0,-1-1 0,-9 7-1,1 1 0,0 1 0,-24 22-1,36-30 10,-1 1-1,1-1 1,-1 1 0,2 1-1,-1-1 1,0 0-1,1 1 1,0 0 0,0 0-1,1 0 1,0 0 0,-2 6-1,4-10-1,0-1 0,0 1-1,-1-1 1,1 1 0,0-1 0,0 1 0,1-1-1,-1 1 1,0-1 0,1 1 0,-1-1-1,0 1 1,1-1 0,0 1 0,-1-1 0,1 0-1,0 1 1,0-1 0,0 0 0,0 1-1,2 1 1,-1-1 1,1-1 1,-1 1-1,1 0 0,0-1 0,0 1 0,0-1 1,-1 0-1,2 0 0,-1 0 0,3 0 0,7 1 7,-1-1 0,1 0 0,-1-1 0,17-1 0,5-4-4,-1-2 0,0 0 0,0-3 0,-1 0 0,0-2 0,37-20 0,-66 30-7,0 0 0,0 1 0,0 0 0,1-1 0,-1 1 0,0 0 1,7 0-1,-10 1-2,0 0 1,1 0 0,-1 0 0,0 0 0,0 0 0,1 0-1,-1 0 1,0 0 0,1 0 0,-1 1 0,0-1 0,0 0-1,1 0 1,-1 0 0,0 1 0,0-1 0,1 0 0,-1 0-1,0 0 1,0 1 0,0-1 0,1 0 0,-1 0 0,0 1-1,0-1 1,0 0 0,0 1 0,0-1 0,1 1 0,-4 18 8,-9 14 26,9-25 1,0 0 0,0 0 0,1 0 1,-1 0-1,2 0 0,-2 14 0,3-22-31,0 0 0,0 1 0,0-1-1,0 0 1,0 0 0,0 1 0,0-1 0,0 0-1,0 0 1,0 1 0,0-1 0,0 0 0,0 0-1,1 1 1,-1-1 0,0 0 0,0 0 0,0 1-1,0-1 1,0 0 0,1 0 0,-1 0 0,0 1-1,0-1 1,0 0 0,1 0 0,-1 0 0,0 0-1,0 0 1,0 1 0,1-1 0,-1 0 0,0 0-1,1 0 1,10-3 67,10-10 17,-13 6-78,-1 0 1,1-1-1,-2 1 0,1-2 0,-1 1 0,0-1 0,-1 0 0,0 0 0,0 0 1,-1-1-1,-1 1 0,1-1 0,-1 0 0,-1 0 0,0 0 0,1-18 0,-5 14-21,2 14 11,0-1-1,0 1 1,0 0-1,0-1 1,0 1 0,-1 0-1,1-1 1,0 1 0,0 0-1,0 0 1,0-1-1,0 1 1,0 0 0,-1 0-1,1-1 1,0 1 0,0 0-1,-1 0 1,1-1-1,0 1 1,0 0 0,0 0-1,-1 0 1,1 0 0,0-1-1,-1 1 1,1 0-1,0 0 1,0 0 0,-1 0-1,1 0 1,0 0 0,-1 0-1,1 0 1,0 0-1,-1 0 1,1 0 0,0 0-1,-1 0 1,1 0-1,0 0 1,0 0 0,-1 0-1,1 1 1,-1-1 0,1 0 0,-1 1 0,1-1 0,0 0 0,-1 1 0,1-1 0,0 1 0,-1-1-1,1 1 1,0-1 0,0 0 0,0 1 0,-1-1 0,1 1 0,0-1 0,0 1 0,0-1 0,0 1-1,0-1 1,0 1 0,0 0 0,0-1 0,0 1 0,0-1 0,0 1 0,0-1 0,0 1 0,0-1 0,1 1-1,-1-1 1,0 0 0,0 1 0,1-1 0,-1 1 0,0-1 0,0 1 0,1-1 0,-1 0 0,0 1 0,1-1-1,-1 0 1,1 1 0,-1-1 0,1 1 0,21 15-2,-12-12 2,1-1 1,0-1 0,-1 0 0,1 0-1,0-1 1,0-1 0,0 0 0,0 0-1,16-3 1,-3-1 0,-1-1 0,0-1 0,29-12-1,-33 11-4,27-16-1,-40 20 2,0-1 0,0 0 0,-1 0 1,1 0-1,-1-1 0,0 0 0,8-9 0,-9 3-25,-13 13-13,-13 15-12,13-9 76,0 0 1,1 1 0,1 1-1,-11 15 1,15-19-8,0-1 0,0 1 0,0-1 0,1 1 0,0 0 0,0 0 0,0 0 0,1 0 0,0 0 0,-1 12 0,3-16-7,-1-1-1,0 1 1,0 0-1,0-1 1,1 1-1,-1 0 1,1-1-1,-1 1 1,1-1-1,0 1 1,-1-1-1,1 0 0,0 1 1,0-1-1,0 0 1,0 1-1,0-1 1,1 0-1,-1 0 1,2 2-1,0-2 4,1 1 0,-1 0 0,0-1 0,1 1 0,-1-1 0,1 0 0,0 0 0,6 0-1,5 0 7,-1-1 0,1 0 0,24-4-1,-7-2-29,45-15 0,-47 12-125,56-9 0,-85 18 130,0 0 1,-1-1-1,1 1 1,0 0-1,-1 0 1,1 0-1,0 0 1,0 0-1,-1 0 1,1 0-1,0 0 1,0 0-1,-1 0 1,1 0-1,0 1 1,0-1-1,-1 0 1,1 0-1,0 1 1,-1-1-1,1 0 1,0 1-1,-1-1 1,1 1-1,-1-1 1,1 1-1,-1-1 1,1 1-1,-1-1 1,1 1 0,-1 0-1,1-1 1,-1 1-1,0 0 1,1-1-1,-1 1 1,0 0-1,0 0 1,1-1-1,-1 1 1,0 0-1,0 1 1,6 14-687,-6-16 662,1 0 0,-1 0 0,0 0 0,0 0 0,0 0 0,0 0 0,0 1 0,0-1 0,0 0 1,0 0-1,0 0 0,0 0 0,0 0 0,1 0 0,-1 0 0,0 0 0,0 1 0,0-1 1,0 0-1,0 0 0,0 0 0,0 0 0,1 0 0,-1 0 0,0 0 0,0 0 0,0 0 0,0 0 1,0 0-1,1 0 0,-1 0 0,0 0 0,0 0 0,0 0 0,0 0 0,0 0 0,1 0 1,-1 0-1,0 0 0,0 0 0,0 0 0,0 0 0,0-1 0,0 1 0,0 0 0,1 0 0,-1 0 1,0 0-1,0 0 0,0 0 0,0 0 0,0 0 0,0-1 0,0 1 0,0 0 0,0 0 0,0 0 1,1 0-1,-1 0 0,0 0 0,0-1 0,0 1 0,0 0 0,0 0 0,0 0 0,0 0 1,0 0-1,0-1 0,0 1 0,0-12-588,-2-1-15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3.5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20756,'23'-7'1953,"-2"1"-1361,-2 1-232,8 0 864,0 4-776,8-1-128,-1 1-119,-2-1-273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6.2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138 1 13947,'-15'41'650,"1"0"1,2 1-1,2 0 1,1 1-1,3 0 1,1 1-1,3-1 1,1 1-1,2 0 0,10 66 1,-7-92-576,0-1 0,10 25 0,2 8 273,-35-74 495,5 4-602,0 0 0,1-1 0,2-1-1,0 0 1,1-1 0,-8-29 0,17 48-230,0 0 0,0 0 0,1 0 0,0-1 0,0 1 1,0 0-1,0 0 0,1 0 0,0 0 0,-1 0 0,1 0 0,1 0 0,-1 0 1,1 0-1,-1 0 0,4-5 0,-1 4 2,0 1-1,-1-1 1,2 1-1,-1 0 1,0 0 0,1 0-1,0 0 1,0 1-1,0 0 1,8-4 0,-2 2 11,1 1 1,-1 0-1,1 0 0,-1 2 1,1-1-1,0 1 0,0 1 1,0 0-1,1 1 1,21 2-1,-28-1-9,0 1 0,0-1 1,-1 1-1,1 0 0,-1 1 0,1-1 1,-1 1-1,0 0 0,0 0 0,0 1 0,-1-1 1,1 1-1,-1 0 0,0 1 0,0-1 1,0 1-1,0-1 0,-1 1 0,0 0 1,0 0-1,0 1 0,-1-1 0,0 1 0,0-1 1,0 1-1,0 0 0,-1 0 0,0-1 1,-1 1-1,1 0 0,-1 0 0,0 0 0,0 0 1,-1 0-1,0 0 0,0 0 0,0-1 1,-1 1-1,0 0 0,0-1 0,0 1 1,-4 5-1,0 1 96,4-9-52,1 0 1,-1 0-1,0 1 0,0-1 0,-1 0 0,-3 4 0,22-21-29,-1-1 0,-1-1 0,0 0 0,-1-1-1,0 0 1,-2-1 0,0 0 0,-1-1 0,-1 0 0,-1 0 0,0-1-1,6-28 1,-13 41-24,0 1-29,0 8-42,6 21-190,-3-18 96,-1-1 0,1 1 0,0-1 0,0 0 1,0 0-1,1 0 0,-1 0 0,1-1 0,0 0 0,0 0 0,0 0 0,0-1 1,11 4-1,-7-3-7,1-1 1,0 0 0,-1 0 0,1-1 0,0-1-1,0 0 1,15-1 0,17-6-419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7.0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32 18532,'10'-13'1595,"4"-5"992,-14 18-2570,0 0 0,0 0 0,0 0-1,0 0 1,0 0 0,0 0 0,0 0 0,0 0-1,0 0 1,0 0 0,0 0 0,0 0 0,0 0 0,0 0-1,1 0 1,-1 0 0,0 0 0,0 0 0,0 0-1,0 0 1,0 0 0,0 0 0,0 0 0,0 0-1,0 0 1,0 0 0,0 0 0,0 0 0,0 0 0,1 0-1,-1 0 1,0 0 0,0 0 0,0 0 0,0 0-1,0 0 1,0 0 0,0 0 0,0 0 0,0 0-1,0 0 1,0 0 0,0 0 0,0 0 0,0 0 0,0 0-1,0 0 1,0 1 0,0-1 0,0 0 0,0 0-1,0 0 1,1 0 0,-1 0 0,0 0 0,0 0-1,0 0 1,0 0 0,0 0 0,0 0 0,0 0-1,0 0 1,0 0 0,-1 1 0,1-1 0,-2 13 839,-19 75-438,3 1 1,5 1-1,-3 100 1,16-186-296,-3 20-1706,3-24 1539,0 0 0,-1 1 0,1-1 1,0 1-1,0-1 0,0 0 0,-1 1 0,1-1 1,0 0-1,-1 1 0,1-1 0,0 0 1,0 1-1,-1-1 0,1 0 0,0 0 1,-1 1-1,1-1 0,-1 0 0,1 0 0,0 0 1,-1 0-1,1 0 0,-1 1 0,1-1 1,0 0-1,-1 0 0,1 0 0,-1 0 1,1 0-1,-1 0 0,1 0 0,0 0 0,-1 0 1,1-1-1,-1 1 0,1 0 0,0 0 1,-1 0-1,1 0 0,-1-1 0,1 1 0,0 0 1,-1 0-1,1-1 0,0 1 0,-1 0 1,1-1-1,-14-11-650,-5-9-132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7.4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1 184 15227,'1'-10'267,"1"0"1,1 1-1,0-1 0,0 0 0,1 1 0,0-1 0,1 1 1,0 0-1,9-12 0,-9 15-53,1 0 0,-1 0 0,1 1 1,0 0-1,1 0 0,-1 1 0,1 0 0,0 0 0,0 0 1,0 1-1,1 0 0,14-3 0,-3 1 261,0 1 0,0 1 0,0 1-1,30 1 1,-39 1-304,1 1 0,-1 0 0,1 0-1,-1 1 1,1 1 0,-1 0 0,0 0 0,0 1-1,17 9 1,-24-11-147,0 0-1,0 0 0,0 0 0,-1 0 0,1 0 1,-1 1-1,1-1 0,-1 1 0,0 0 0,0 0 1,0-1-1,0 1 0,-1 1 0,1-1 0,-1 0 1,0 0-1,0 0 0,0 1 0,0-1 1,0 1-1,-1-1 0,0 1 0,1-1 0,-1 0 1,0 1-1,-1-1 0,1 1 0,-1-1 0,0 1 1,1-1-1,-1 0 0,-1 1 0,-1 2 1,-2 6-9,-1 0 0,-1 0 1,0-1-1,-1 0 0,0 0 1,-1-1-1,-13 13 0,2-3-159,-2 0 0,0-2-1,-1 0 1,-1-2-1,-43 23 1,93-53 521,2 0-536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7.9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73 105 17308,'-70'125'5746,"67"-112"-4849,10-12-181,14-12-254,-8-1-346,-1 0-1,-1 0 0,0-1 1,0-1-1,-2 0 1,1 0-1,-2-1 0,0 0 1,-1-1-1,0 0 0,7-29 1,-14 45-86,1-1 1,-1 0 0,0 0 0,1 0-1,-1 0 1,0 0 0,0 1 0,1-1-1,-1 0 1,0 0 0,0 0-1,0 0 1,0 0 0,0 0 0,-1 0-1,1 0 1,0 0 0,-1-1 0,0 3 1,1 0 0,-1 0 0,0 0 0,1 0 1,-1 0-1,1 0 0,-1 1 0,1-1 1,-1 0-1,1 0 0,0 0 0,0 1 0,-1 1 1,0 5-3,0 1 0,0-1 1,1 0-1,0 1 1,1-1-1,-1 0 1,1 1-1,4 11 1,-4-17-28,0 1 1,0-1-1,1 0 1,-1 1-1,1-1 1,0 0 0,0 0-1,0 0 1,0 0-1,1-1 1,-1 1-1,1 0 1,-1-1 0,1 0-1,0 0 1,0 0-1,0 0 1,0 0-1,0 0 1,1-1 0,-1 0-1,6 2 1,1-1 7,-1-1 0,1 0 1,0 0-1,0-1 0,0 0 1,0-1-1,0 0 0,-1-1 0,1 0 1,-1 0-1,1-1 0,-1 0 1,13-7-1,-11 5-2,-1 0 1,1-1-1,-1-1 0,-1 0 1,0 0-1,0-1 1,0 0-1,-1 0 0,0-1 1,13-19-1,-18 24-7,-1 0 0,0-1 0,0 1 0,0-1 0,0 1 0,-1-1 1,1-5-1,-2 9-2,1 1 0,-1-1 0,0 0 0,0 0 0,0 1 0,0-1 0,0 0 1,0 0-1,0 0 0,0 1 0,-1-1 0,1 0 0,0 0 0,0 1 0,-1-1 1,1 0-1,0 1 0,-1-1 0,1 0 0,-1 1 0,1-1 0,-1 0 0,1 1 1,-1-1-1,1 1 0,-1-1 0,1 1 0,-1-1 0,0 1 0,1-1 0,-1 1 1,0 0-1,0-1 0,1 1 0,-1 0 0,0 0 0,0 0 0,1-1 0,-1 1 0,0 0 1,0 0-1,1 0 0,-1 0 0,0 0 0,0 0 0,0 1 0,1-1 0,-1 0 1,-1 1-1,-2 0-2,-1 0 0,1 1 0,-1 0 0,1 0 1,0 0-1,0 0 0,0 1 0,0 0 0,0 0 0,0 0 1,1 0-1,0 0 0,-1 1 0,1 0 0,1-1 0,-1 1 1,-3 7-1,3-7 0,1 0 1,-1 1 0,1-1-1,0 1 1,1 0-1,-1-1 1,1 1-1,0 0 1,0 0-1,0 0 1,1 0 0,0 0-1,0 0 1,0 0-1,0 0 1,3 9-1,-2-12 2,0 0-1,0 1 1,0-1 0,0 0-1,1 0 1,-1 0-1,1 0 1,-1 0-1,1 0 1,0 0-1,0-1 1,0 1-1,0 0 1,0-1 0,4 2-1,-2-1 1,1 0 0,0 0 0,0 0 0,0-1 0,1 0 0,-1 0 0,6 0 0,3 0-16,-1-1 0,1-1 0,-1-1 0,1 1-1,14-6 1,-15 4-19,0-1 0,0-1-1,0 0 1,-1-1 0,0 0-1,0-1 1,0 0 0,-1-1-1,0 0 1,-1-1 0,19-19-1,-27 21-73,-7 8 51,-11 9 31,10-5 24,1 0 0,-1 1 0,2 0 0,-1 0 0,1 1 0,0-1 0,0 1 0,0 0 0,1 0 0,0 0 1,1 0-1,0 0 0,0 1 0,0-1 0,1 1 0,-1 14 0,2-21-24,0 1-1,1-1 1,-1 1-1,0-1 1,0 1-1,1-1 0,-1 1 1,1-1-1,0 0 1,-1 1-1,1-1 1,0 0-1,0 1 1,-1-1-1,1 0 1,0 0-1,0 0 1,0 0-1,1 0 1,-1 0-1,0 0 1,0 0-1,1 0 0,-1-1 1,0 1-1,1 0 1,-1-1-1,0 1 1,1-1-1,-1 0 1,1 1-1,-1-1 1,1 0-1,-1 0 1,1 0-1,2 0 1,0 0-79,0-1 0,-1 0 1,1 1-1,0-1 1,0-1-1,0 1 1,-1 0-1,1-1 0,-1 0 1,1 0-1,-1 0 1,1 0-1,2-3 1,18-23-283,0-11-138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8.3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16476,'1'3'-8,"-1"0"1,1 1-1,-1-1 1,1 0-1,0 0 1,1 0-1,-1 0 1,0 0-1,1 0 1,0 0-1,-1-1 1,1 1-1,0 0 1,0-1-1,1 0 1,-1 1-1,0-1 1,1 0-1,0 0 1,-1 0-1,1-1 1,0 1-1,0-1 1,0 1-1,0-1 1,0 0-1,0 0 1,5 1-1,8 1-374,0-1 1,1 0-1,0-1 0,21-1 0,-20 0 189,77-3-2378,-95 3 2663,1 0 0,-1 0 0,1 0 0,0 0 0,-1 0 0,1 0 0,-1 0 0,1 1 0,0-1 0,-1 0-1,1 0 1,-1 0 0,1 1 0,-1-1 0,1 0 0,-1 0 0,1 1 0,-1-1 0,1 0 0,-1 1 0,0-1 0,1 1 0,-1-1 0,1 1 0,-1-1 0,0 1-1,1-1 1,-1 1 0,0 0 0,0 0 3,0 0-1,0 0 0,0 0 1,0 1-1,0-1 0,-1 0 1,1 0-1,0 0 0,-1 0 1,1 0-1,-1 0 0,1 0 1,-1 0-1,0 1 0,-27 29 1127,28-31-1220,-33 28 1323,23-21-857,1 1 1,0 0 0,0 0-1,1 1 1,0 0 0,1 0-1,0 1 1,-8 14 0,14-24-451,1 1 0,0 0 1,0-1-1,-1 1 0,1-1 0,0 1 1,0 0-1,0-1 0,0 1 0,0-1 1,0 1-1,0 0 0,0-1 0,0 1 1,0 0-1,0-1 0,0 1 0,1-1 1,-1 1-1,0 0 0,0-1 0,0 1 1,1-1-1,-1 1 0,1 0 1,0 0-8,0 0 0,1 0 0,-1 0 1,0 0-1,0 0 0,1-1 1,-1 1-1,0-1 0,1 1 1,2 0-1,6 1-77,1 0-1,18 0 1,-14-1 30,10 1-40,-6-1-26,-1 1 0,34 7 0,-49-8 135,1 0 0,0 1 1,0-1-1,0 0 1,-1 1-1,1 0 0,-1 0 1,1 0-1,-1 0 0,0 1 1,0-1-1,0 1 1,0 0-1,0 0 0,-1 0 1,1 0-1,-1 1 1,4 5-1,-6-7 29,1 0-1,0 0 1,-1 0-1,1-1 1,-1 1 0,0 0-1,0 0 1,0 0-1,0 0 1,0 0 0,0 0-1,0 0 1,0 0-1,-1 0 1,1-1 0,-1 1-1,0 0 1,-1 3-1,0-2 47,0 1 0,0-1-1,-1 0 1,1 0-1,-1 0 1,0 0-1,0 0 1,-5 3-1,-2 1 196,-1 0 0,0-1 0,0-1 0,-22 8-1,20-8-240,0-2 0,-1 0 0,-19 3 0,30-6-131,0 1 0,0-1 0,0 0 1,0 0-1,0 0 0,0 0 0,0-1 0,0 1 1,0-1-1,0 0 0,0 0 0,0 0 0,0 0 1,0 0-1,1-1 0,-1 1 0,0-1 0,1 0 1,-1 1-1,1-1 0,-4-4 0,2-5-373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29.7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126 48 14643,'-1'-5'540,"0"0"-1,0 0 0,-1 1 1,0-1-1,-3-8 1,4 12-466,1 0-1,-1 1 1,1-1 0,0 0 0,-1 1 0,0-1 0,1 1 0,-1-1 0,1 0 0,-1 1 0,0-1 0,1 1-1,-1 0 1,0-1 0,1 1 0,-1 0 0,0-1 0,0 1 0,1 0 0,-1 0 0,0-1 0,0 1-1,0 0 1,1 0 0,-1 0 0,0 0 0,0 0 0,0 0 0,1 0 0,-1 1 0,0-1 0,0 0 0,1 0-1,-1 0 1,0 1 0,0-1 0,1 1 0,-1-1 0,0 0 0,1 1 0,-1-1 0,0 1 0,1-1-1,-1 1 1,0 0 0,-5 6 266,-1-1 0,2 1 0,-1 0 0,1 1 0,0-1 0,0 1 0,1 0 0,0 0 0,-5 14 0,3-3-82,1-1 0,0 1 1,-3 29-1,7-44-219,1 0 0,0 1 0,0-1 0,0 0 0,0 1 0,1-1 0,0 0 0,1 7 0,-1-10-29,-1 0 0,1 0 0,0 0 0,-1 1 0,1-1 0,0 0 0,0 0 0,0 0-1,-1 0 1,1 0 0,0-1 0,0 1 0,1 0 0,-1 0 0,0-1 0,0 1 0,0 0 0,0-1 0,1 1 0,-1-1 0,0 0 0,0 1 0,1-1-1,-1 0 1,0 0 0,1 0 0,-1 0 0,0 0 0,1 0 0,1 0 0,4-2 4,-1 1 1,1-1-1,-1 0 1,0 0-1,0-1 0,0 0 1,0 0-1,0-1 1,-1 1-1,10-9 0,5-5 38,22-25-1,-35 35-45,-2 2-3,0 0 0,0 0-1,-1-1 1,1 0 0,-1 0 0,6-11 0,-10 17-3,0 0 1,-1 0 0,1 0 0,0 0-1,0 0 1,0 0 0,0 0-1,0 0 1,-1 0 0,1 0 0,0 0-1,0 0 1,0 0 0,0 0-1,-1 0 1,1 0 0,0 0 0,0 0-1,0 0 1,0 0 0,0 0 0,0 0-1,-1-1 1,1 1 0,0 0-1,0 0 1,0 0 0,0 0 0,0 0-1,0 0 1,0 0 0,-1 0-1,1-1 1,0 1 0,0 0 0,0 0-1,0 0 1,0 0 0,0 0-1,0-1 1,0 1 0,0 0 0,0 0-1,0 0 1,0 0 0,0-1 0,-11 12 3,5-2-2,0 0 0,1 1 0,0-1-1,-5 17 1,9-24-2,1 0 0,-1-1 1,1 1-1,0-1 0,0 1 0,-1 0 0,1-1 1,0 1-1,0 0 0,0-1 0,1 1 0,-1-1 1,0 1-1,1 0 0,-1-1 0,2 3 0,-1-3 0,0 0 0,0 0 1,0 0-1,0 0 0,0 0 0,0-1 0,1 1 0,-1 0 0,0-1 0,0 1 0,1-1 0,-1 1 0,0-1 0,1 0 0,-1 1 0,0-1 0,1 0 0,-1 0 0,1 0 0,-1 0 1,0 0-1,1-1 0,2 0 0,6 0-9,0-2 0,0 0 0,0 0 0,0-1 0,0 0 0,-1 0 0,0-1 0,15-10 0,-3-1-70,-1 0 0,24-24 0,-42 38 28,1 0-123,0-1 0,-1 0 1,1 0-1,0 0 0,-1 0 0,0 0 1,0 0-1,0-1 0,0 1 0,0-1 1,2-7-1,-5 10-1100,-1 5 732,0 9-264,6-6 112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0.1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16227,'-19'9'1450,"9"-5"-1026,1 0 1,0 1-1,0 0 0,0 1 0,1 0 1,-13 10-1,21-15-410,-1-1-1,0 1 1,1-1-1,-1 1 1,1-1-1,-1 1 1,1-1-1,0 1 1,-1 0-1,1-1 1,-1 1 0,1 0-1,0-1 1,0 1-1,-1 0 1,1-1-1,0 1 1,0 0-1,0 0 1,0-1-1,0 1 1,0 0 0,0-1-1,0 1 1,0 0-1,0 0 1,0-1-1,0 1 1,1 0-1,-1-1 1,0 1-1,0 0 1,1-1 0,-1 1-1,1 0 1,-1-1-1,0 1 1,1-1-1,-1 1 1,1-1-1,-1 1 1,1-1-1,1 1 1,2 2 67,1 0-1,-1-1 1,1 0 0,0 0-1,7 1 1,4 2 2,-9-1-80,1 0 1,-1 0-1,0 1 0,0 0 1,-1 0-1,1 1 0,-1-1 1,6 9-1,-9-11 1,0 1 1,0 0-1,-1-1 0,1 1 1,-1 0-1,0 1 0,0-1 1,-1 0-1,1 0 1,-1 1-1,0-1 0,0 1 1,0 0-1,-1-1 0,1 1 1,-1 6-1,-1-8 13,0-1 1,0 1-1,-1 0 0,1 0 1,0-1-1,-1 1 0,0-1 1,1 1-1,-1-1 0,0 0 1,0 0-1,0 0 0,-1 0 1,1 0-1,0 0 0,-1 0 1,0-1-1,1 1 0,-1-1 1,0 0-1,1 0 0,-1 0 1,0 0-1,-3 0 1,1 1-7,0-1 1,1 0-1,-1 0 1,0 0-1,0 0 1,0-1-1,0 0 1,0 0-1,0-1 1,0 1-1,0-1 1,0 0-1,-9-3 1,12 3-61,1 0 1,-1 0-1,0 0 0,1-1 1,0 1-1,-1 0 1,1-1-1,0 1 1,0-1-1,-1 1 0,1-1 1,0 1-1,1-1 1,-1 0-1,0 1 1,0-1-1,1 0 0,-1 0 1,1 0-1,0 1 1,-1-1-1,1 0 1,0 0-1,0 0 0,0 0 1,0 0-1,0 0 1,1-2-1,1-5-42,0 0 0,1 0 0,0 0 1,7-13-1,15-30-295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0.7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87 0 16099,'0'5'307,"-1"1"-1,0-1 1,0 0-1,0 0 0,-1 0 1,1 0-1,-1 0 1,-4 6-1,-3 11 268,-7 24 1328,-17 79-1,28-101-1673,1 1 0,2-1-1,0 1 1,2 0-1,3 29 1,-3-52-213,0 1 0,1 0 0,-1 0 0,1 0 0,0-1-1,0 1 1,0 0 0,0-1 0,0 1 0,1-1 0,-1 1 0,1-1 0,-1 0 0,1 0 0,0 0 0,0 1 0,3 1-1,-3-3-7,-1 0-1,1-1 1,0 1-1,0-1 1,-1 1 0,1-1-1,0 1 1,0-1-1,0 0 1,-1 0-1,1 0 1,0 0-1,0 0 1,0-1-1,-1 1 1,1-1-1,0 1 1,0-1-1,-1 1 1,1-1-1,-1 0 1,1 0-1,0 0 1,-1 0-1,1 0 1,-1 0-1,0 0 1,3-2-1,4-5 15,0-1 0,0 1 0,-1-1 0,0 0 0,-1-1 0,7-12 0,-2 1 10,-1 0 0,7-24-1,-14 37-18,-2 5-4,0-1 0,1 0 0,-1 0 0,-1 0 0,1 0 0,0 0 0,-1-5 0,0 9-7,0 0-1,0 0 1,0 0 0,0-1-1,0 1 1,0 0-1,0 0 1,0 0 0,0 0-1,0 0 1,0 0-1,0 0 1,0 0 0,0 0-1,0 0 1,0-1 0,0 1-1,0 0 1,0 0-1,0 0 1,0 0 0,0 0-1,0 0 1,0 0-1,0 0 1,0 0 0,0-1-1,0 1 1,0 0-1,0 0 1,0 0 0,0 0-1,0 0 1,0 0 0,0 0-1,-1 0 1,1 0-1,0 0 1,0 0 0,0 0-1,0 0 1,0 0-1,0 0 1,0 0 0,0 0-1,0 0 1,0 0 0,-1 0-1,1 0 1,0 0-1,0 0 1,0 0 0,0 0-1,0 0 1,0 0-1,0 0 1,0 0 0,0 0-1,-1 0 1,1 0 0,0 0-1,0 0 1,0 0-1,0 0 1,0 0 0,-6 8 32,-5 14 17,8-12-28,1 0 1,-1-1-1,1 1 0,1 0 0,0 0 0,0 0 1,1 0-1,0 0 0,1 0 0,4 19 1,-4-24-7,0-1 0,1 1 0,0 0 0,0-1 0,0 0 0,0 1 0,1-1 0,0 0 0,0 0 0,0 0 0,0-1 0,1 1 0,-1-1 0,1 1 0,0-1 0,0-1 0,0 1 0,0 0 0,0-1 0,1 0 0,-1 0 0,1 0 1,0-1-1,5 2 0,0-1 12,0-1 0,0 0 0,0 0 0,0-1 0,0-1 0,0 0 0,0 0 0,0 0 0,0-2 0,0 1 0,0-1 0,-1 0 0,15-8 0,-17 7-15,0 0-1,0 0 1,0 0 0,0-1-1,-1 0 1,0 0-1,0-1 1,0 0-1,-1 0 1,0 0-1,0-1 1,0 0 0,-1 0-1,0 0 1,0 0-1,-1 0 1,3-11-1,-5 16-9,-1 1-1,1 0 1,-1 0-1,1 0 1,-1-1-1,0 1 1,0 0-1,0-1 1,0 1-1,0 0 1,0 0-1,0-1 1,0 1-1,0 0 0,-1 0 1,1-1-1,0 1 1,-1 0-1,1 0 1,-1 0-1,1-1 1,-1 1-1,0 0 1,0 0-1,1 0 1,-3-1-1,2 2 2,0-1 0,0 1 0,0 0-1,-1 0 1,1 0 0,0 0 0,0 0 0,0 0-1,0 0 1,-1 1 0,1-1 0,0 0 0,0 1 0,0-1-1,0 1 1,0-1 0,0 1 0,0 0 0,0-1 0,0 1-1,0 0 1,0-1 0,0 1 0,0 0 0,0 0-1,1 0 1,-1 0 0,0 0 0,0 2 0,-5 4 18,1 1 0,0-1-1,1 1 1,0 0 0,-4 11 0,6-15-10,1 0 1,-1 0-1,1 0 0,1 0 0,-1 0 1,0 1-1,1-1 0,0 0 0,0 0 1,0 0-1,0 1 0,1-1 0,1 7 0,-1-10-7,0 1 0,0 0 0,-1-1 0,1 1 0,0-1 0,0 1-1,1-1 1,-1 0 0,0 1 0,0-1 0,1 0 0,-1 0-1,0 0 1,1 0 0,0 0 0,-1 0 0,1 0 0,-1-1-1,1 1 1,0 0 0,-1-1 0,1 1 0,0-1 0,0 0-1,-1 0 1,1 1 0,0-1 0,0-1 0,0 1 0,-1 0 0,1 0-1,0 0 1,0-1 0,-1 1 0,3-2 0,3 0-2,0 0-1,-1-1 1,0 0 0,0 0 0,0-1 0,0 0 0,0 0 0,5-4 0,-5 1-11,1-1 0,-1 1 0,0-1 0,-1-1 0,1 1 1,-2-1-1,1 1 0,-1-1 0,-1-1 0,0 1 1,0 0-1,0-1 0,1-19 0,-4 28 3,0 0 0,1-1 0,-1 1 0,0 0 1,0 0-1,0-1 0,-1 1 0,1 0 0,0 0 0,0-1 0,-1 1 0,1 0 0,0 0 0,-1 0 0,0-1 0,1 1 0,-1 0 1,1 0-1,-1 0 0,-1-1 0,1 2 3,0-1 0,1 1 0,-1 0 1,0 0-1,1 0 0,-1 0 0,0 0 1,0 0-1,1 0 0,-1 0 0,0 0 1,0 0-1,1 0 0,-1 1 0,0-1 1,1 0-1,-1 0 0,0 1 0,1-1 1,-1 1-1,0-1 0,1 0 0,-1 1 1,1-1-1,-1 1 0,1-1 0,-1 1 1,1 0-1,-1-1 0,1 1 0,-1-1 0,1 1 1,0 0-1,-1-1 0,1 2 0,-5 7-9,1-1 0,0 1-1,0 0 1,1 0 0,0 0 0,-3 19-1,4-20-47,1-1 1,0 1-1,1 0 0,0-1 0,0 1 1,0 0-1,1-1 0,0 1 0,3 9 1,-3-16-6,-1 1 1,1-1 0,-1 0-1,1 0 1,-1 1-1,1-1 1,0 0 0,0 0-1,0 0 1,-1 0 0,1 0-1,0 0 1,0 0 0,0 0-1,2 1 1,-3-2-16,1 0 0,-1 0 0,1 1-1,0-1 1,-1 0 0,1 0 0,-1 0 0,1 0 0,-1 0 0,1 0-1,0 0 1,-1 0 0,1 0 0,-1-1 0,1 1 0,-1 0 0,1 0 0,0 0-1,-1-1 1,1 1 0,-1 0 0,1 0 0,-1-1 0,1 0 0,1-1-107,0 0 0,0 0 0,0 0 1,-1-1-1,1 1 0,-1-1 1,1 1-1,-1-1 0,0 0 0,0 1 1,0-1-1,1-4 0,2-28-767,-1-10-129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1.06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11 14395,'-6'-10'1568,"3"10"-1079,3 10-337,4 7 1136,6 10-1264,3 3 144,9 2-224,1-2-88,5-7-72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1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260 1 16948,'-3'1'328,"-1"0"1,1 1 0,-1-1 0,1 1-1,0 0 1,-1 0 0,1 0 0,0 1 0,1-1-1,-1 1 1,0 0 0,1-1 0,-1 1-1,1 0 1,-4 7 0,-2 4 480,0 1 0,-6 18 0,4-5-460,2 1 1,1-1 0,2 2 0,1-1-1,-2 54 1,5-60-348,0-3 0,-2 1 0,0-1 1,-11 33-1,11-43 5,-1 0 0,0 0 0,0 0 0,-1 0 1,-1-1-1,0 0 0,0 0 0,-12 13 0,17-21-2,0 0 1,0 0-1,0 1 0,0-1 0,0 0 0,-1 0 0,1 0 0,0 0 0,-1-1 0,1 1 0,-1 0 0,1-1 0,0 1 1,-1 0-1,1-1 0,-1 0 0,0 1 0,1-1 0,-1 0 0,1 0 0,-1 0 0,0 0 0,1 0 0,-1 0 0,1 0 1,-3-1-1,2 0 1,1-1 1,-1 1-1,1 0 1,-1 0 0,1-1-1,0 1 1,0 0 0,0-1-1,0 1 1,0-1-1,0 0 1,0 1 0,0-1-1,1 0 1,-1 1-1,0-1 1,1 0 0,0 0-1,-1 0 1,1 1-1,0-4 1,0-7-22,0 0 0,1 1-1,0-1 1,1 1 0,0-1-1,1 1 1,0 0 0,0 0 0,2 0-1,-1 0 1,1 1 0,9-14-1,-5 11-213,0-1-1,1 2 0,0 0 0,1 0 0,1 1 0,0 0 1,0 1-1,19-13 0,-19 16-3,-6 0-41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2.6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36 706 13947,'-15'13'1289,"-3"3"-383,16-15 150,7-8 831,34-43-1304,-3-3 1,-3 0-1,-1-2 0,31-77 0,-34 68-142,-3-1 1,-2-1-1,20-95 0,-42 135-181,-2 26-255,0 0-1,0 0 0,0-1 1,0 1-1,0 0 0,0 0 0,0 0 1,0 0-1,0-1 0,0 1 0,0 0 1,0 0-1,0 0 0,0 0 1,0 0-1,0-1 0,0 1 0,-1 0 1,1 0-1,0 0 0,0 0 1,0 0-1,0 0 0,0 0 0,0-1 1,-1 1-1,1 0 0,0 0 0,0 0 1,0 0-1,0 0 0,-1 0 1,1 0-1,0 0 0,0 0 0,0 0 1,0 0-1,-1 0 0,1 0 0,0 0 1,0 0-1,0 0 0,0 0 1,0 0-1,-1 0 0,1 0 0,0 0 1,0 1-1,0-1 0,0 0 1,0 0-1,-1 0 0,1 0 0,0 0 1,0 0-1,0 0 0,0 0 0,0 1 1,0-1-1,0 0 0,-1 0 1,1 0-1,0 0 0,0 1 0,-9 9 107,-4 19-62,1 0 0,2 1 0,-13 52 0,13-41-37,-32 131 20,35-132-11,1-1 1,0 58 0,6-93-16,0 0 1,0 0-1,0 0 0,1 1 1,-1-1-1,1 0 1,0 0-1,0 0 0,1 0 1,-1-1-1,1 1 0,0 0 1,3 3-1,-4-5-2,1 0 0,0-1-1,0 1 1,-1-1 0,1 1 0,0-1-1,0 0 1,0 0 0,1 0 0,-1 0-1,0 0 1,0-1 0,0 1 0,1-1-1,-1 1 1,0-1 0,1 0-1,-1 0 1,0 0 0,1 0 0,-1 0-1,0 0 1,1-1 0,2 0 0,6-2 5,0-1 0,0 0 1,0 0-1,0-1 1,-1 0-1,0-1 0,0-1 1,0 1-1,-1-1 1,0-1-1,9-10 1,-1 2 5,-2-2 0,0 0 0,-1-1 1,18-34-1,-25 42 4,0-2 1,-2 1-1,1-1 0,-2 0 1,0 0-1,0 0 0,2-16 1,-6 29-16,0-1 0,0 0 0,0 0 0,0 0 0,0 0 0,0 1 0,0-1 0,0 0-1,0 0 1,0 0 0,0 1 0,0-1 0,-1 0 0,1 0 0,0 0 0,0 1 0,-1-1 0,1 0 0,-1 1 0,1-1 0,-1 0 0,0 0 0,0 0-1,1 1 0,-1 0 1,1 0-1,-1 1 0,0-1 0,1 0 0,-1 0 0,0 0 1,1 0-1,-1 0 0,1 1 0,-1-1 0,1 0 0,-1 0 0,0 1 1,1-1-1,-1 1 0,1-1 0,-1 0 0,1 1 0,-1 0 1,-3 3 13,-1 1 0,1 0 1,1-1-1,-6 10 1,2-1 0,1 0 0,0 1 0,1-1 1,0 1-1,1 0 0,1 1 0,0-1 1,-1 22-1,4-34-15,0 0 0,0 0 0,0 0 0,0-1 0,1 1-1,-1 0 1,0 0 0,1 0 0,-1-1 0,1 1 0,0 0 0,0 0 0,0-1 0,0 1 0,0-1 0,0 1 0,2 2 0,-2-3 0,1-1 0,-1 1 0,0 0 0,0-1 0,0 1 1,1-1-1,-1 0 0,0 1 0,1-1 0,-1 0 0,0 0 0,1 0 0,-1 0 1,0 0-1,1 0 0,-1 0 0,0 0 0,3-1 0,3-1 9,-1 0 0,0-1 0,1 0 0,-1 0 0,0-1 0,-1 0 0,10-7 0,1-3 7,-2 1 0,0-2 0,-1 0 0,0-1 0,-2 0 0,1-1 0,-2 0 0,0 0 0,12-33 1,-27 63-1,-2 5-2,1-1 0,0 2-1,-5 35 1,10-49-4,1 1-1,0 0 0,0-1 1,0 1-1,1-1 0,0 1 0,0-1 1,0 1-1,1-1 0,-1 0 1,5 8-1,-5-11-2,1 0 0,-1 0-1,1 0 1,0 0 0,0 0 0,-1-1 0,1 1 0,1-1-1,-1 1 1,0-1 0,0 0 0,0 0 0,1 1 0,-1-2-1,1 1 1,-1 0 0,0 0 0,1-1 0,0 0-1,-1 1 1,1-1 0,-1 0 0,1 0 0,-1 0 0,1-1-1,-1 1 1,5-1 0,7-3 28,-1 1 0,1-2 0,-1 0 0,0 0 0,0-2 0,0 1-1,16-13 1,-4 1 8,-1 0 0,31-32-1,-47 42-57,-11 9-6,-11 14-3,13-15 21,1 1-1,-1 0 0,0 0 1,1 0-1,-1 0 0,1-1 1,0 1-1,-1 0 0,1 0 1,0 0-1,-1 0 1,1 0-1,0 0 0,0 0 1,0 2-1,0-3 2,0 0 0,0 1 0,1-1 0,-1 0 0,0 0 0,1 0 1,-1 0-1,0 0 0,1 1 0,-1-1 0,0 0 0,0 0 0,1 0 0,-1 0 0,0 0 0,1 0 1,-1 0-1,0 0 0,1 0 0,-1 0 0,0 0 0,1 0 0,-1 0 0,0 0 0,1 0 0,-1-1 1,0 1-1,1 0 0,-1 0 0,32-17-69,-25 13-69,-1-1 1,0 1-1,0-1 0,-1-1 0,1 1 0,-1-1 1,0 1-1,-1-1 0,0-1 0,0 1 0,0-1 1,0 1-1,-1-1 0,0 0 0,-1-1 0,0 1 1,0 0-1,0-1 0,-1 1 0,1-11 0,-3-21-408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0-27T06:19:38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24575,'0'0'-8191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6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13 15051,'-17'21'833,"2"1"-1,1 0 1,1 0-1,1 2 1,-13 34-1,23-53-656,-2 5 76,0 0 0,1 0 1,1 0-1,-1 0 0,2 0 1,-1 1-1,2-1 0,0 15 1,-1-23-217,1 1 1,1-1 0,-1 0 0,0 0-1,0 1 1,1-1 0,0 0 0,-1 0-1,1 0 1,0 0 0,0 0 0,0 0 0,0 0-1,0 0 1,1 0 0,-1 0 0,0 0-1,1-1 1,0 1 0,-1 0 0,1-1 0,0 0-1,0 1 1,0-1 0,0 0 0,0 0-1,0 0 1,0 0 0,0 0 0,0-1-1,0 1 1,1-1 0,-1 1 0,0-1 0,0 0-1,1 0 1,-1 0 0,0 0 0,0 0-1,1 0 1,-1-1 0,0 1 0,4-2-1,6-1-11,0 0 0,-1-1 0,0-1-1,0 0 1,0 0 0,0-1 0,-1 0-1,0-1 1,-1 0 0,1-1 0,11-11-1,-10 6 3,0 0-1,0 0 1,-1-1 0,-1 0-1,-1-1 1,0 0-1,10-25 1,-18 40-26,11-35 65,-10 33-62,-1 0 0,1 1 0,-1-1 0,0 0 0,0 0 0,1 1 0,-1-1 0,0 0 0,0 0 0,-1 0 0,1 1 0,0-1 0,-1 0 0,1 0 0,-1 1 0,0-4 0,0 5-3,0 0 1,1 0-1,-1 0 1,1-1 0,-1 1-1,1 0 1,-1 0 0,1 0-1,-1 0 1,1 0-1,-1 0 1,1 1 0,-1-1-1,1 0 1,-1 0-1,0 0 1,1 0 0,0 1-1,-1-1 1,1 0 0,-1 0-1,1 1 1,-1-1-1,1 0 1,-1 1 0,1-1-1,0 1 1,-1-1-1,1 0 1,0 1 0,-1-1-1,1 1 1,0-1 0,0 1-1,-1-1 1,1 1-1,0 0 1,-12 20 35,10-14-76,-1 0 1,1 0-1,1 0 0,-1 1 0,1-1 0,1 0 1,-1 0-1,1 1 0,1-1 0,-1 0 0,1 1 0,1-1 1,1 8-1,-2-11 9,1-1-1,-1 1 1,1-1-1,-1 1 1,1-1 0,0 1-1,1-1 1,-1 0 0,0 0-1,1 0 1,0-1 0,0 1-1,0-1 1,0 1 0,0-1-1,0 0 1,0 0 0,1 0-1,-1 0 1,1-1-1,-1 0 1,1 1 0,0-1-1,0-1 1,-1 1 0,8 0-1,-1-1-118,-1 0 0,1-1-1,-1-1 1,1 1 0,-1-1-1,1-1 1,-1 0 0,0 0-1,0-1 1,0 0 0,-1-1-1,0 1 1,11-9 0,-5 2-37,0 1 1,-1-2-1,0 0 1,-1-1 0,-1 0-1,16-22 1,-20 25 125,-1 1 56,0 0-1,0 0 1,-1 0 0,-1-1-1,1 1 1,-1-1-1,2-11 1,-6 20 20,1 0 0,-1 0 0,0 1 0,0-1-1,0 0 1,0 0 0,0 0 0,0 1 0,0-1 0,0 0 0,0 0 0,0 0 0,0 1 0,0-1 0,-1 0-1,1 0 1,0 1 0,-1-2 0,1 1-2,-1 1 0,1 0 0,-1 0 1,1 0-1,0 0 0,-1 0 0,1 0 0,0 0 0,-1 0 0,1 0 0,-1 0 0,1 0 1,0 0-1,-1 0 0,1 0 0,0 0 0,-1 0 0,1 0 0,-1 1 0,1-1 0,0 0 0,-1 0 1,1 0-1,0 1 0,-1-1 0,1 0 0,-3 3 56,0-1-1,0 1 1,0 0 0,1-1-1,-1 1 1,-3 6 0,-5 13 161,1-1 0,0 1 1,2 0-1,-8 31 0,13-37-140,-1 0 1,2 0-1,1 1 0,0-1 0,0 0 0,2 1 0,3 20 1,5 5 43,30 79 0,-26-86-129,-1 0 0,-2 0-1,7 50 1,-15-71 18,-1 0-1,-1 1 1,0-1 0,-4 29 0,4-40-5,-1 1 1,0 0 0,0 0-1,0-1 1,0 1 0,-1-1 0,1 1-1,-1-1 1,0 0 0,0 1 0,0-1-1,-1 0 1,1 0 0,-1-1 0,1 1-1,-1 0 1,0-1 0,0 0-1,0 1 1,-1-1 0,1-1 0,0 1-1,-7 2 1,7-3 9,0 0 0,1-1-1,-1 1 1,0-1 0,0 0 0,0 0 0,0 0-1,0 0 1,0 0 0,1 0 0,-1-1-1,0 0 1,0 1 0,0-1 0,1 0 0,-4-2-1,1 0 4,1 1 0,0-1 0,-1-1 0,1 1 0,0-1 0,1 1 0,-1-1 0,-4-6 0,1-1-16,0 0 0,0-1 0,1 0 0,1 0 0,0 0-1,-5-17 1,7 17-109,0 0-1,1 0 0,0 0 1,1 0-1,1 0 0,-1 0 1,2 0-1,3-22 0,-3 28-27,1 0 0,0-1-1,0 1 1,1 1-1,-1-1 1,1 0-1,1 1 1,-1-1 0,1 1-1,0 0 1,0 0-1,0 0 1,1 1-1,-1-1 1,1 1 0,0 0-1,1 1 1,8-6-1,4 1-192,2 0-1,37-11 0,1 6-176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2.9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15291,'5'4'1105,"7"4"-897,4-1-312,6-3 464,1 3-104,5 0-168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3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224 161 17052,'-7'0'207,"0"0"1,0 0 0,0 1 0,0 0 0,0 0-1,0 0 1,0 1 0,1 0 0,-1 1-1,0-1 1,1 1 0,0 0 0,0 1 0,0 0-1,0 0 1,0 0 0,-8 8 0,3-1 87,1-1-1,0 1 1,0 1 0,1 0 0,0 0 0,1 1-1,-7 16 1,12-22-145,0-1-1,1 1 1,0 0 0,0 0-1,-1 11 1,3-17-130,0 0 0,-1 0 0,1 0 0,0 0 0,0 0 0,0 0 0,0 0 0,0 0 0,0 0-1,0 0 1,1 0 0,-1 0 0,0 0 0,0 0 0,1 0 0,-1 0 0,1 0 0,-1 0 0,1 0 0,-1 0 0,1 0 0,-1-1 0,1 1 0,0 0 0,0 0 0,-1-1 0,1 1 0,0 0 0,0-1 0,0 1 0,0-1 0,-1 1 0,1-1 0,0 1 0,0-1 0,0 0 0,0 0 0,0 1 0,0-1 0,0 0 0,0 0 0,0 0 0,0 0 0,0 0 0,1 0 0,-1 0 0,1-1 0,5 0 3,-1-2 0,1 1 1,-1 0-1,1-1 0,-1-1 1,0 1-1,0-1 0,0 0 1,-1 0-1,1 0 0,6-8 1,7-8 22,26-32 1,-23 24-12,-1-1-1,-1-1 0,-2 0 1,-1-1-1,25-65 1,-38 70-23,-5 15 3,0 11-15,1 0 1,0 0 0,0 0 0,-1 0-1,1 0 1,0-1 0,-1 1 0,1 0-1,0 0 1,0 0 0,-1 0 0,1 0-1,0 0 1,0 0 0,-1 0 0,1 0-1,0 1 1,-1-1 0,1 0 0,0 0-1,0 0 1,-1 0 0,1 0 0,0 0-1,0 1 1,-1-1 0,1 0 0,0 0-1,0 0 1,0 0 0,-1 1 0,1-1-1,0 0 1,0 0 0,0 1 0,-1-1-1,-6 8 2,0 1-1,1-1 1,-1 1-1,2 0 0,-8 16 1,-22 54 75,33-76-69,-6 19 63,1-1 1,-8 34-1,14-47-41,-1 0-1,1 1 1,1-1 0,-1 1 0,1-1 0,1 0 0,0 1-1,0-1 1,4 15 0,-4-20-17,0-1 1,0 1-1,0-1 1,1 1-1,-1-1 1,1 0-1,-1 1 1,1-1-1,0 0 1,0 0-1,0 0 1,0 0-1,0-1 1,0 1-1,0-1 1,0 1-1,4 1 1,-2-2 2,0 1 0,0-1 1,0 0-1,0-1 1,0 1-1,0-1 1,0 0-1,1 0 1,-1 0-1,6-1 0,1-1 8,0-1 0,1 0-1,-1-1 1,0 0-1,-1 0 1,1-1-1,10-7 1,-1-2 7,0 0-1,-1-1 1,25-25-1,-34 29-15,0 0 0,-1 0 0,-1-1 0,1 0 0,-2 0 0,0-1 0,6-14-1,-12 22-7,1-1 0,-1 0 0,0 1 0,1-11-1,-2 16-5,0-1-1,0 1 1,0-1-1,0 1 0,0-1 1,0 1-1,0-1 1,0 1-1,0-1 0,0 1 1,0 0-1,0-1 1,0 1-1,0-1 0,-1 1 1,1-1-1,0 1 1,0 0-1,-1-1 0,1 1 1,0-1-1,0 1 1,-1 0-1,1 0 0,-1-1 1,0 1-1,0 0 0,0 0-1,0 1 1,1-1 0,-1 0 0,0 1 0,0-1 0,0 1-1,0-1 1,1 1 0,-1-1 0,0 1 0,1 0 0,-1-1 0,0 1-1,1 0 1,-1 0 0,1-1 0,-1 2 0,-7 8 16,1 0-1,0 1 1,1 0 0,1 0-1,-1 1 1,-5 21 0,8-25 8,1 0 1,0 0-1,0 1 0,1-1 1,0 1-1,1-1 1,0 1-1,0-1 0,1 1 1,0-1-1,2 9 1,-2-15-13,-1 1 1,1-1 0,0 0 0,1 1 0,-1-1-1,0 0 1,1 0 0,-1 0 0,1 0 0,-1 0-1,1-1 1,0 1 0,0 0 0,0-1 0,0 1 0,0-1-1,0 0 1,0 1 0,1-1 0,-1 0 0,0-1-1,1 1 1,-1 0 0,1-1 0,-1 1 0,0-1-1,1 0 1,-1 0 0,1 0 0,-1 0 0,1 0 0,-1 0-1,5-1 1,3-1 18,0-1-1,0 0 0,0 0 1,0-1-1,-1 0 0,16-9 1,-6 1-18,-1 0 1,-1-1-1,0-1 1,-1 0 0,0-1-1,-1-1 1,-1 0-1,0-2 1,-2 1-1,20-35 1,-30 47-22,0 0-1,0 0 1,0-1 0,-1 1-1,0-1 1,0 1 0,0-1-1,-1 0 1,0-6 0,0 11 5,0 0 0,0 0 0,0 1 0,0-1 0,0 0 0,-1 0 0,1 0 0,0 0 1,-1 0-1,1 0 0,0 1 0,-1-1 0,1 0 0,-1 0 0,1 1 0,-1-1 0,0 0 0,1 1 1,-1-1-1,0 0 0,1 1 0,-1-1 0,-1 0 0,1 1 0,-1 0 1,0 0-1,1 0 0,-1 0 1,0 0-1,1 0 0,-1 0 1,0 0-1,1 1 0,-1-1 1,1 0-1,-1 1 0,1 0 0,-1-1 1,1 1-1,-1 0 0,1 0 1,-2 1-1,-4 3 6,0 1-1,0 0 1,1 0 0,0 0-1,0 1 1,0 0 0,1 0-1,0 0 1,1 1 0,-1 0-1,2 0 1,-1 0 0,1 0-1,0 0 1,1 1 0,-1-1-1,2 1 1,-1 0 0,2 0-1,-1 0 1,1-1 0,0 1-1,1 0 1,2 13 0,-2-18 1,1 0 0,0 1 0,1-1 1,-1 0-1,1-1 0,-1 1 0,1 0 1,0-1-1,0 1 0,1-1 0,-1 0 1,1 0-1,0 0 0,0-1 0,0 1 0,0-1 1,0 0-1,0 0 0,0 0 0,1-1 1,-1 0-1,1 1 0,-1-2 0,8 2 1,-3-1-166,1 0 0,-1-1 1,0 1-1,1-2 0,-1 0 1,1 0-1,-1 0 0,0-1 1,0-1-1,0 1 1,12-7-1,-18 8 56,1-2 0,0 1 0,-1 0 0,1-1-1,-1 1 1,0-1 0,0 0 0,0 0 0,0-1 0,-1 1 0,1 0 0,-1-1-1,0 1 1,0-1 0,0 0 0,0 0 0,-1 0 0,0 0 0,0 0 0,0 0-1,0 0 1,0 0 0,-1-1 0,0 1 0,0 0 0,0 0 0,-1-7 0,-9-33-858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3.8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20196,'3'4'1473,"3"3"-1281,1 3-440,-1 3 672,-1 2-80,1-2-312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4.4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79 20268,'0'-1'78,"1"1"-1,-1 0 0,0-1 0,0 1 1,1 0-1,-1 0 0,0-1 0,0 1 1,1 0-1,-1 0 0,0 0 0,0-1 1,1 1-1,-1 0 0,0 0 1,1 0-1,-1 0 0,0 0 0,1 0 1,-1 0-1,0 0 0,1-1 0,-1 1 1,0 0-1,1 0 0,-1 1 0,0-1 1,1 0-1,-1 0 0,0 0 0,1 0 1,-1 0-1,0 0 0,1 0 1,-1 1-1,2 13 1455,-12 30-455,7-33-829,-9 34 78,-5 25-29,-10 76-1,27-144-289,-1 0 1,1 0 0,0 0-1,0 0 1,-1 0 0,1 0-1,1 1 1,-1-1 0,0 0-1,1 0 1,-1 0-1,1 0 1,-1 0 0,1 0-1,0 0 1,0 0 0,1 1-1,-2-2-2,1-1-1,-1 0 1,1 0-1,-1 1 0,1-1 1,-1 0-1,1 0 1,-1 1-1,1-1 0,0 0 1,-1 0-1,1 0 1,-1 0-1,1 0 0,-1 0 1,1 0-1,0 0 1,-1 0-1,1 0 0,-1-1 1,1 1-1,0 0 1,21-14 74,205-209 725,-180 173-558,92-106 1062,-136 154-1383,-3 3-278,-3 9-819,-10 16-482,3-12 1093,-5 1-193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4.8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18548,'3'35'1712,"-1"-4"-1176,8 1-255,5-3 567,3-4-384,5-12 1096,0-8-1264,9-17-56,-1-8-48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5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195 0 18212,'-26'17'1226,"0"1"0,-37 34-1,54-44-969,1 1-1,0-1 0,0 2 1,1-1-1,0 1 0,1 0 1,0 0-1,1 1 0,-8 20 1,13-30-228,-1 0 0,1 0 0,-1 0 0,1 0 1,0 0-1,0 0 0,0 1 0,-1-1 0,1 0 0,0 0 1,0 0-1,1 0 0,-1 0 0,0 0 0,0 0 1,0 1-1,1-1 0,-1 0 0,1 0 0,-1 0 1,1 0-1,0 1 0,0-1-9,0-1-1,0 1 1,0 0 0,0-1-1,0 1 1,0-1 0,0 0-1,0 1 1,0-1 0,0 0-1,0 0 1,1 1 0,-1-1-1,0 0 1,0 0 0,0 0-1,2-1 1,6 0 25,0-1 1,-1-1-1,0 1 0,12-6 0,113-59 82,9-5-69,-131 68-51,-1 0 0,1 0 0,19-3 0,-28 7-3,1-1-1,0 1 1,-1 0-1,1 0 1,0 0 0,0 1-1,-1-1 1,1 1-1,3 0 1,-5 0-1,0-1 0,0 1 0,0-1 0,1 1 0,-1 0 1,0-1-1,0 1 0,-1 0 0,1 0 0,0 0 0,0 0 0,0 0 0,0 0 1,-1 0-1,1 0 0,-1 0 0,1 0 0,-1 0 0,1 1 0,0 1 1,0 6 17,0 0 1,0 0-1,-1 0 0,0 0 1,-1 0-1,0 0 1,-4 14-1,3-11 31,0-1 1,1 1-1,0 16 0,1-27-40,0 0 0,0 0 0,0 0 0,0 1 0,0-1 0,0 0 0,0 0 0,0 0 0,1 0 0,-1 0 0,1 0 0,-1 0 0,0 0 0,1 0 0,0 0 0,-1 0-1,1 0 1,-1-1 0,1 1 0,0 0 0,0 0 0,0-1 0,-1 1 0,1 0 0,2 0 0,-1 0 1,-1-1 0,1 0 0,-1 0 0,1 0 0,0 0 0,-1 0 0,1 0 0,-1-1 0,1 1 0,-1 0 0,1-1 0,-1 1 0,1-1 0,-1 0 0,3-1 0,6-4 40,-1 0 0,1-1 1,12-12-1,-21 18-49,147-147 201,-148 148-208,1-1 0,-1 0-1,1 1 1,0-1 0,-1 1 0,1-1-1,-1 1 1,1-1 0,0 1-1,0-1 1,-1 1 0,1-1 0,0 1-1,0 0 1,-1 0 0,1-1 0,0 1-1,1 0 1,-1 0 2,-1 1-1,0-1 1,0 1-1,0-1 1,1 1 0,-1-1-1,0 1 1,0-1-1,0 1 1,0-1-1,0 1 1,0-1 0,0 1-1,0-1 1,0 1-1,-1-1 1,1 1 0,0-1-1,0 1 1,0-1-1,-1 1 1,-16 38-102,15-34 67,-4 9-587,0 1-1,-7 27 1,13-43 592,0 1 0,1 0 0,-1 0 0,0 0 0,0 0-1,0 0 1,1 0 0,-1 0 0,0 0 0,0 0 0,0 0 0,1 0 0,-1 0 0,0 0 0,0 0 0,0 0 0,1 0 0,-1 0 0,0 0 0,0 0 0,0 0 0,1 0 0,-1 0 0,0 0 0,0 0 0,0 0 0,1 0 0,-1 0 0,0 0 0,0 1 0,0-1 0,0 0-1,1 0 1,-1 0 0,0 0 0,0 1 0,0-1 0,0 0 0,0 0 0,0 0 0,1 0 0,-1 1 0,0-1 0,0 0 0,0 0 0,0 0 0,0 1 0,0-1 0,0 0 0,0 0 0,0 1 0,0-1 0,0 0 0,0 0 0,0 0 0,0 1 0,0-1 0,0 0 0,0 0 0,0 0-1,-1 1 1,1-1 0,15-13-322,-14 12 235,20-21-703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5.5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188 0 19364,'-27'10'1541,"-45"24"0,63-30-1294,1 1 0,-1 0 0,1 1 0,1 0 1,-1 0-1,1 1 0,0 0 0,-11 14 1,17-20-233,0 0 0,1 0 1,-1 0-1,0 0 0,1 0 0,-1 0 1,1 0-1,-1 0 0,1 0 1,0 0-1,-1 0 0,1 0 1,0 0-1,0 0 0,-1 0 1,1 0-1,0 1 0,0-1 1,0 0-1,1 0 0,-1 0 0,0 0 1,0 0-1,1 0 0,-1 0 1,0 0-1,1 2 0,1-2-17,-1 0-1,1 0 0,-1 0 0,1 0 0,-1 0 1,1 0-1,-1 0 0,1-1 0,0 1 0,-1-1 0,1 1 1,0-1-1,0 0 0,-1 1 0,3-1 0,10 1-115,0-1 0,0-1 0,18-3 0,-30 4 108,32-5-182,-16 1 107,0 2 0,-1 0 0,1 1 0,0 0 0,31 4 0,-48-3 99,1 1-1,0-1 0,-1 1 1,1-1-1,0 1 1,-1-1-1,1 1 0,-1 0 1,1 0-1,-1-1 0,1 1 1,-1 0-1,1 1 0,0 0 1,-2-2-2,1 1 1,-1 0 0,0-1-1,1 1 1,-1 0-1,0-1 1,0 1-1,1 0 1,-1-1 0,0 1-1,0 0 1,0-1-1,0 1 1,0 0 0,0-1-1,0 1 1,0 0-1,0 0 1,-1-1 0,1 1-1,0 0 1,0-1-1,-1 2 1,-1 1 35,0 1 1,-1-1-1,0 1 0,0-1 1,1 0-1,-2 0 0,1 0 1,-7 5-1,7-6 6,-85 59 345,75-53-303,-1-1-1,0 0 1,0-1-1,-28 9 1,41-15-88,0 1 0,0-1 0,0 1 1,0-1-1,0 0 0,-1 0 0,1 1 0,0-1 1,0 0-1,-1 0 0,1 0 0,0 0 0,0-1 1,0 1-1,-1 0 0,1 0 0,0-1 0,0 1 1,0-1-1,0 1 0,0-1 0,0 1 0,0-1 1,0 0-1,0 1 0,-2-3 0,-2-10 86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7.4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60 19 15515,'5'-18'3498,"-10"26"-609,-11 32-735,5-7-1551,-12 55 1,20-70-530,0-1 0,1 0 0,1 1 0,1-1 0,2 21 0,-2-35-55,1 0 0,-1 0 0,1 0 0,0 0 0,0 0-1,0 0 1,0-1 0,0 1 0,1 0 0,3 4 0,-4-5-5,0-1 0,0 0 0,0 0 0,1 0 0,-1 0 0,0 0 0,1 0-1,-1 0 1,1-1 0,-1 1 0,1 0 0,-1-1 0,1 1 0,-1-1 0,4 1 0,-1-1 3,-1 0 0,1-1 1,0 1-1,0-1 0,-1 0 1,1 0-1,0 0 0,-1 0 1,1-1-1,-1 1 0,0-1 1,1 0-1,-1 0 0,0 0 1,0-1-1,3-2 0,19-19 60,-1-1 0,-1-1-1,-2-1 1,0-1 0,-2 0-1,-1-2 1,15-33 0,-28 49 20,-10 20-29,-11 20 12,6-5-15,-13 41-1,21-56-51,0 0 0,0 0 0,1 1 0,0-1-1,0 1 1,1-1 0,0 1 0,0-1 0,0 1-1,1-1 1,2 11 0,-2-15-6,0 0 0,0 0 0,0 0 1,0 0-1,1 0 0,-1 0 0,0-1 1,1 1-1,-1-1 0,1 1 0,0-1 0,0 1 1,-1-1-1,1 0 0,0 0 0,0 0 0,0 0 1,0 0-1,0 0 0,1-1 0,-1 1 0,0-1 1,0 1-1,0-1 0,0 0 0,1 0 0,-1 0 1,0 0-1,5-1 0,2 0 14,1 0 0,0-1 0,-1-1 0,0 0-1,15-6 1,24-16 29,-1-2-1,-1-1 1,48-41 0,-30 23-57,-64 45 7,0 1-1,0 0 1,1-1-1,-1 1 0,0 0 1,0 0-1,1-1 1,-1 1-1,0 0 1,1 0-1,-1 0 0,0 0 1,1-1-1,-1 1 1,1 0-1,-1 0 1,0 0-1,1 0 0,-1 0 1,0 0-1,1 0 1,-1 0-1,1 0 1,-1 0-1,0 0 0,1 0 1,-1 0-1,0 0 1,1 0-1,-1 0 1,1 1-1,-1 11-16,-13 29 5,9-29 25,1 10-4,3-21-7,0-1 0,0 1 0,0 0 0,0-1 0,0 1 0,0-1 0,1 1 0,-1-1 0,0 1 0,0 0 0,1-1 0,-1 1 0,0-1 0,1 1 0,-1-1 0,1 1 0,-1-1 0,0 0 0,2 1 0,0 0 1,0-1 0,0 1 0,0-1 0,0 0 0,0 0 0,0 1 0,0-2 0,0 1 0,0 0 0,0 0 0,0-1 1,0 1-1,0-1 0,-1 1 0,1-1 0,3-1 0,59-27 21,-51 22-45,1 0 1,0 1-1,0 0 1,1 1-1,0 1 1,0 0-1,17-1 1,-31 4 14,1 1-1,0 0 1,0 0 0,-1 0-1,1 0 1,0 1-1,0-1 1,-1 0 0,1 1-1,0-1 1,-1 1 0,1 0-1,-1-1 1,4 3-1,-5-3 4,1 1-1,0 0 0,0 0 0,-1 0 0,1-1 0,-1 1 0,1 0 0,-1 0 0,1 0 0,-1 0 0,1 0 1,-1 0-1,0 0 0,1 0 0,-1 0 0,0 0 0,0 3 0,0 3 0,-1-1 0,0 1 0,-1 0 0,0-1 0,0 1 0,-3 6 0,-3 13 78,8-26-72,0 1 0,0-1 0,0 1 0,0-1 1,0 0-1,0 1 0,0-1 0,0 1 0,0-1 0,0 0 0,0 1 0,0-1 0,1 1 1,-1-1-1,0 0 0,0 1 0,0-1 0,1 1 0,-1-1 0,0 0 0,0 1 1,1-1-1,-1 0 0,0 0 0,1 1 0,-1-1 0,0 0 0,1 0 0,-1 1 0,0-1 1,1 0-1,-1 0 0,0 0 0,1 0 0,-1 1 0,1-1 0,-1 0 0,0 0 1,1 0-1,-1 0 0,1 0 0,-1 0 0,1 0 0,-1 0 0,0 0 0,1 0 0,-1-1 1,1 1-1,0 0 0,21-6 50,-21 5-51,37-15 74,43-26 1,-52 26-91,0 1 0,1 1 1,34-10-1,-62 23 9,1 0 0,0 0 0,-1 1-1,1-1 1,0 1 0,-1 0 0,1 0 0,0 0 0,4 1 0,-6-1 5,-1 0-1,1 0 1,0 1 0,-1-1-1,1 1 1,-1-1-1,1 0 1,-1 1 0,1-1-1,-1 1 1,1-1 0,-1 1-1,1 0 1,-1-1-1,0 1 1,1-1 0,-1 1-1,0 0 1,0-1-1,1 1 1,-1 0 0,0-1-1,0 1 1,0 0-1,0-1 1,0 1 0,0 0-1,0-1 1,0 1 0,0 0-1,0 0 1,0-1-1,0 1 1,0 0 0,-1-1-1,1 1 1,0 0-1,-1-1 1,1 1 0,-8 18-452,0-1 0,-1 0 0,0-1 0,-15 20 0,41-54-454,1 2 307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8.0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29 21277,'0'3'331,"0"22"2316,6-20-1624,9-10-161,-14 5-854,0-1-1,0 1 1,0-1 0,0 1-1,0-1 1,0 0 0,0 1-1,0-1 1,0 0-1,0 0 1,0 0 0,0 0-1,-1 0 1,1 0 0,0 0-1,-1 0 1,1 0-1,-1 0 1,1 0 0,-1 0-1,1 0 1,-1 0-1,0-1 1,1 1 0,-1 0-1,0 0 1,0-1 0,0 1-1,0 0 1,0 0-1,0 0 1,-1-2 0,0 1-26,1 1 0,-1-1 0,0 1 1,0-1-1,0 1 0,0 0 1,-1 0-1,1-1 0,0 1 0,0 0 1,-1 0-1,1 0 0,-1 0 1,1 0-1,-1 1 0,1-1 0,-1 0 1,1 1-1,-1-1 0,0 1 1,1-1-1,-4 1 0,-1 0-17,0-1-1,0 2 0,0-1 1,0 1-1,0 0 1,0 0-1,0 0 0,1 1 1,-1 0-1,0 0 1,1 0-1,0 1 0,-1 0 1,-6 5-1,8-5 35,1-1-1,0 1 1,-1 0-1,1 0 1,0 0 0,0 0-1,0 0 1,1 1-1,-1-1 1,1 1-1,0 0 1,0 0 0,0 0-1,1 0 1,-1 0-1,1 0 1,0 0-1,0 0 1,0 0 0,0 7-1,2-9 9,-1 0 0,0 0-1,0 0 1,1-1 0,-1 1 0,1 0-1,-1 0 1,1-1 0,0 1-1,0 0 1,0-1 0,0 1 0,0-1-1,0 1 1,0-1 0,0 0 0,1 1-1,-1-1 1,1 0 0,-1 0 0,1 0-1,-1 0 1,1 0 0,-1 0 0,1 0-1,0-1 1,-1 1 0,1 0-1,3 0 1,3 0 25,0 0 0,1 0-1,-1 0 1,0-1 0,13-1-1,5-2 31,1-1-1,-1-2 0,0 0 1,25-11-1,101-46 153,-109 44-135,-27 14 93,-25 17 37,4-6-204,-1 1 41,1-2-11,0 0 0,1 0 0,0 0 1,0 0-1,0 1 0,0-1 0,1 1 0,0 0 0,1 0 0,-1 0 1,-1 9-1,3-14-29,1 0 0,0-1 1,0 1-1,0 0 0,0 0 1,0 0-1,0 0 0,1 0 0,-1-1 1,0 1-1,0 0 0,1 0 1,-1 0-1,0 0 0,1-1 1,-1 1-1,1 0 0,-1-1 0,1 1 1,-1 0-1,1-1 0,-1 1 1,1 0-1,0-1 0,-1 1 1,1-1-1,1 1 0,0 0 6,0 0 0,0-1 0,1 1 0,-1-1 0,0 1 0,1-1 0,-1 0 0,0 0 0,0 0 0,4 0 0,4-2 22,0 1 1,0-2 0,17-5 0,8-8-27,43-24-1,-4 1-137,-74 39 127,0-1 0,1 1 0,-1 0 0,0 0 0,1-1 0,-1 1 0,0 0-1,1 0 1,-1 0 0,0 0 0,1-1 0,-1 1 0,1 0 0,-1 0 0,0 0 0,1 0 0,-1 0 0,1 0 0,-1 0 0,0 0 0,1 0 0,-1 0 0,1 1 0,-1-1 0,0 0 0,1 0 0,-1 0-1,1 1 1,-3 10-22,-18 22 19,14-23-38,2-5-39,2-1-134,0 0-1,0 0 1,0 0 0,0 1-1,-1 5 1,4-9-18,5-5-60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38.4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288 0 20236,'-6'7'434,"1"1"-1,-1 0 1,1 0 0,1 0-1,-1 1 1,-4 12-1,-1 4 378,-7 9 54,2 2-1,1 0 0,-14 63 0,25-86-809,0 0 1,2 1-1,-1-1 0,1 1 1,1-1-1,1 1 0,0-1 1,1 1-1,0-1 1,1 1-1,0-1 0,1 0 1,11 23-1,-15-35-120,0 1 0,1-1 0,0 0 0,-1 0 0,1 0 0,0 0 0,0 0 0,-1 0 0,1 0 0,0-1 0,0 1 0,0 0 0,0 0-1,0-1 1,0 1 0,0 0 0,0-1 0,0 1 0,2-1 0,-3 0 23,0 0 1,0 0-1,1 0 0,-1 0 0,0 0 0,0 0 1,0 0-1,1 0 0,-1 0 0,0 0 0,0 0 0,0-1 1,1 1-1,-1 0 0,0 0 0,0 0 0,0 0 1,0 0-1,0-1 0,1 1 0,-1 0 0,0 0 1,0 0-1,0-1 0,0 1 0,0 0 0,0 0 1,0 0-1,0-1 0,0 1 0,0 0 0,0 0 0,0 0 1,0-1-1,-3-15-1104,-1 6 743,-1 1 0,0 0 1,0 0-1,-1 0 0,0 1 0,-11-11 0,-49-44-828,46 45 1585,-37-40 0,56 57-286,0-1 0,0 1 0,-1-1 1,1 1-1,0-1 0,0 0 1,1 0-1,-1 1 0,0-1 1,1 0-1,-1 0 0,1 0 0,-1 0 1,1-2-1,0 3-8,0 1 0,0-1-1,1 0 1,-1 0 0,0 0 0,0 0 0,1 1-1,-1-1 1,1 0 0,-1 0 0,1 0-1,-1 1 1,1-1 0,-1 0 0,1 1-1,-1-1 1,1 1 0,0-1 0,-1 1 0,1-1-1,1 0 1,3-1 153,1 0-1,-1 0 1,0 1 0,1 0-1,-1 0 1,0 0 0,12 0-1,106 3 742,4 0-959,-77-8-63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297 61 15315,'0'-1'101,"-1"0"-1,1 0 0,-1 0 1,0 0-1,0 0 0,1 0 1,-1 1-1,0-1 0,0 0 1,0 1-1,0-1 0,0 0 1,0 1-1,0-1 0,0 1 1,0 0-1,0-1 0,0 1 1,0 0-1,0 0 0,-2-1 1,0 2 29,1-1 1,-1 0-1,0 0 1,1 1 0,-1 0-1,1-1 1,-1 1 0,1 0-1,-3 2 1,-7 4 249,1 0 0,0 1 0,-11 9 0,13-10 23,-20 17 495,-45 47 0,63-58-722,0 0 0,1 1 1,0 0-1,1 0 1,1 1-1,-8 18 0,15-32-160,1 0 0,-1 0-1,1 0 1,-1 0 0,1 0 0,0 0-1,-1 0 1,1 0 0,0 0-1,0 0 1,0 0 0,-1 0-1,1 0 1,0 1 0,1-1-1,-1 0 1,0 0 0,0 0-1,0 0 1,1 0 0,-1 0 0,0 0-1,1 0 1,-1 0 0,1 0-1,-1 0 1,1 0 0,0 0-1,0 1 1,1-1 1,0-1-1,0 1 1,0 0-1,0-1 1,1 1 0,-1-1-1,0 0 1,0 0-1,0 0 1,0 0 0,1 0-1,-1 0 1,0 0-1,0-1 1,4-1 0,11-3-3,0 0 1,-1-2 0,1 0-1,-1-1 1,-1 0 0,0-1-1,26-20 1,91-92-9,-103 94 3,-5 2 51,-1-1 1,27-41-1,-60 99 31,4-11-67,5-16-24,-32 108 86,30-99-132,1-1 0,1 1 0,0 0 0,0-1 0,1 1 0,4 22 0,-4-33-28,1 1 0,-1-1-1,1 0 1,0 0 0,0 1 0,0-1 0,1 0 0,-1 0 0,1 0 0,0 0 0,0-1 0,0 1 0,0 0 0,0-1 0,0 1 0,1-1 0,4 3 0,-5-4 15,0 0 0,1 0 0,-1 0 0,1 0 0,-1-1 1,1 1-1,-1-1 0,1 0 0,-1 0 0,1 0 0,-1 0 0,1 0 0,0-1 1,-1 1-1,0-1 0,1 1 0,-1-1 0,1 0 0,-1 0 0,0 0 0,1 0 1,-1-1-1,0 1 0,2-2 0,36-30-440,1-8-184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0.4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256 125 16516,'0'-2'229,"0"0"0,0 0 0,-1 1 0,1-1 1,-1 0-1,1 0 0,-1 1 0,0-1 0,1 0 1,-1 1-1,0-1 0,0 1 0,0-1 0,0 1 1,-1-1-1,1 1 0,-3-2 0,2 1-29,0 1-1,-1 0 1,1 0-1,-1 0 1,1 0-1,-1 1 0,0-1 1,1 1-1,-1-1 1,0 1-1,1 0 1,-4 0-1,1 1-65,-1-1 0,1 1 0,0 1 0,-1-1 1,1 1-1,0 0 0,0 0 0,0 0 0,0 1 0,0 0 0,1 0 0,-1 0 0,1 0 0,-7 7 0,4-3-81,1-1 1,0 1-1,0 0 1,1 0-1,0 1 0,0 0 1,1 0-1,-5 10 0,9-18-52,0 0-1,0 0 1,0 0-1,0 0 1,-1 0-1,1 0 1,0 0-1,0 1 1,0-1-1,0 0 1,0 0-1,0 0 1,0 0-1,0 0 1,-1 0-1,1 1 1,0-1-1,0 0 1,0 0-1,0 0 1,0 0-1,0 0 1,0 1-1,0-1 1,0 0-1,0 0 1,0 0-1,0 0 1,0 1-1,0-1 1,0 0-1,0 0 0,0 0 1,0 0-1,0 0 1,0 1-1,0-1 1,0 0-1,1 0 1,-1 0-1,0 0 1,0 0-1,0 1 1,0-1-1,0 0 1,0 0-1,0 0 1,1 0-1,-1 0 1,0 0-1,0 0 1,0 0-1,0 0 1,0 0-1,0 1 1,1-1-1,-1 0 1,0 0-1,0 0 1,0 0-1,0 0 1,1 0-1,-1 0 0,0 0 1,0 0 0,14-9 33,14-18 4,27-35-24,-55 62-13,1 0 0,-1 0-1,0 0 1,0 1 0,0-1-1,1 0 1,-1 0 0,0 0-1,0 0 1,0 0 0,0 0-1,1 1 1,-1-1 0,0 0-1,0 0 1,0 0 0,0 1-1,0-1 1,0 0 0,1 0-1,-1 0 1,0 1 0,0-1-1,0 0 1,0 0 0,0 1-1,0-1 1,0 0 0,0 0-1,0 0 1,0 1 0,0-1-1,0 0 1,0 0 0,0 1-1,0-1 1,-1 0 0,1 0-1,0 0 1,0 1 0,0-1-1,0 0 1,0 0 0,-1 1-1,0 13 12,-2 10 10,1 0 1,1 0 0,3 45 0,20 71 69,-20-126-81,0-3 8,0 0 0,-1 0 0,0 0-1,-1 0 1,0 0 0,-2 15 0,0-21-8,1 0 0,0 0 0,-1 0 0,0 0 0,0 0 0,-1 0 0,1-1 0,-1 1 0,0-1 0,0 0 0,0 1 0,-1-2 0,0 1 0,0 0 0,-6 4 0,5-4-2,-1 0-1,0 0 1,0-1-1,-1 1 0,1-2 1,-1 1-1,1-1 1,-1 0-1,0 0 0,0 0 1,0-1-1,0-1 1,0 1-1,0-1 1,-12-1-1,17 1-10,1-1 1,-1 1-1,1-1 0,0 1 1,-1-1-1,1 1 1,0-1-1,-1 0 0,1 0 1,0 0-1,0 0 0,0 0 1,0 0-1,0 0 1,0 0-1,0 0 0,0 0 1,1 0-1,-1-1 0,0 1 1,1 0-1,-1-1 1,0 1-1,1 0 0,0-1 1,-1 1-1,1-1 0,0 1 1,0-1-1,0 1 1,0 0-1,0-3 0,0-4-11,1 1-1,0-1 1,1 1-1,-1-1 1,4-7-1,2-2-1,0 1-1,1 0 1,0 0-1,2 0 1,-1 1-1,25-26 1,81-73 33,-109 108-14,108-92 137,29-27 212,-142 124-345,23-26 92,-23 27-96,0-1 1,-1 1 0,1-1 0,-1 0-1,1 1 1,0-1 0,-1 0 0,1 1 0,-1-1-1,0 0 1,1 0 0,-1 1 0,0-1-1,1 0 1,-1 0 0,0 0 0,0 0-1,0 0 1,0 1 0,0-1 0,0 0 0,0 0-1,0 0 1,0 0 0,0 0 0,0 0-1,0 1 1,-1-1 0,1 0 0,0 0-1,-1 0 1,1 1 0,-1-2 0,0 2-1,0-1-1,0 1 1,-1 0 0,1-1 0,0 1 0,0 0 0,0 0-1,-1 0 1,1 0 0,0 0 0,0 1 0,0-1 0,0 0-1,-1 0 1,1 1 0,0-1 0,0 1 0,0-1-1,0 1 1,0-1 0,0 1 0,-1 1 0,-26 18 22,24-17-23,-12 11 25,-1 1-1,2 0 1,-26 34-1,33-39-10,2 0-1,-1 0 0,1 1 0,1-1 0,0 1 0,1 1 0,0-1 0,-5 21 0,9-29-25,-1 0 0,1 0 0,0 0 0,0 1 0,0-1 0,1 0 0,-1 0 0,0 0 0,1 0 0,0 0 0,1 3 0,-1-5-22,0 1-1,0-1 0,0 1 1,0-1-1,0 1 1,0-1-1,0 0 0,1 1 1,-1-1-1,0 0 1,1 0-1,-1 0 0,1 0 1,-1 0-1,1 0 1,0-1-1,-1 1 0,1-1 1,0 1-1,0-1 1,1 1-1,5 0-188,0-1 0,0 0-1,0 0 1,0 0 0,0-1 0,0-1-1,-1 1 1,1-1 0,0 0 0,8-4 0,2-2-149,1-1 1,33-21 0,-2-8-447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1.25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0 17316,'-1'3'284,"0"0"0,0-1 0,1 1 0,-2 0 0,1-1 0,0 1 0,0-1 0,-1 1 0,0-1 0,1 0 0,-5 5 0,-4 6 619,-1 4-147,4-7-458,1 0 1,0 1 0,0-1-1,1 1 1,0 0 0,-5 20-1,10-31-292,0 1 0,0-1 0,0 1 0,0-1-1,0 1 1,0-1 0,0 1 0,0-1 0,0 0-1,0 1 1,0-1 0,1 1 0,-1-1 0,0 1 0,0-1-1,0 0 1,0 1 0,1-1 0,-1 0 0,0 1 0,0-1-1,1 0 1,-1 1 0,0-1 0,1 0 0,-1 1 0,0-1-1,1 0 1,-1 0 0,1 1 0,-1-1 0,0 0-1,1 0 1,-1 0 0,1 0 0,-1 0 0,1 1 0,-1-1-1,0 0 1,1 0 0,-1 0 0,1 0 0,-1 0 0,1 0-1,-1-1 1,0 1 0,1 0 0,-1 0 0,1 0 0,0 0-1,32-9-210,-12 3 93,-20 6 100,1 0-1,0 0 1,0 0 0,0 0-1,0 0 1,0 0 0,-1 1-1,1-1 1,0 1-1,0-1 1,-1 1 0,1 0-1,0 0 1,-1-1 0,1 1-1,0 0 1,-1 1-1,3 1 1,-1 0 4,-1 0-1,0 0 1,0 0 0,0 0-1,0 1 1,0-1-1,-1 1 1,3 6 0,-1 3 34,0 1 0,0 0 1,0 27-1,-3-15 136,-2-1 1,0 0 0,-1 1-1,-2-1 1,-1 0-1,0-1 1,-2 0 0,-1 0-1,-1 0 1,-1-1-1,-1-1 1,-20 30 0,27-46-108,-1 1 1,0-1 0,0 0-1,0-1 1,-10 7-1,14-11-47,1 0 0,-1 0-1,1-1 1,-1 1-1,0 0 1,1-1 0,-1 1-1,0-1 1,1 1-1,-1-1 1,0 0 0,0 1-1,-3-1 1,4-1-7,0 1 0,0 0 0,0-1 0,0 1 0,0-1 0,0 1 0,0-1 0,1 0 0,-1 1 0,0-1 0,0 0 0,0 0 0,1 1 0,-1-1 0,0 0 0,1 0 0,-1 0 0,1 0 0,-1 0 0,1 0 0,-1 0 0,1 0 0,0 0 0,0 0 0,-1-2 0,0-6-3,-1-1 0,2 0 0,-1 1 0,2-1 0,-1 0 0,1 1 0,0-1 0,1 1 0,0-1 0,1 1 0,4-10 0,4-11-10,2 1 0,18-29 0,-14 30 9,2 0 1,1 1-1,27-29 0,75-64 5,-59 60-2,-59 56 0,19-20 7,-22 23-8,0 0 0,0 0 0,0 0 0,-1 0 0,1 0 0,0 0 0,-1 0 0,1 0 0,-1-1 0,1 1 0,-1 0 0,0 0 0,0 0 0,1-1 0,-1 1 0,0 0 0,0 0-1,0 0 1,0-1 0,0 0 0,-1 1 0,0 1 0,1-1 0,-1 1 0,1-1 0,-1 1 0,0 0 0,1-1 0,-1 1 0,0 0 0,0 0 0,1 0 0,-1 0 0,0-1 1,0 1-1,1 0 0,-1 0 0,0 0 0,1 0 0,-1 1 0,0-1 0,0 0 0,1 0 0,-1 0 0,0 1 0,0-1 0,1 0 0,-1 0 0,0 1 0,1-1 0,-1 1 0,1-1 0,-2 1 0,-22 15-16,12-7 13,1 0 1,0 2-1,-12 13 0,18-19 9,1 1 0,0-1-1,1 1 1,0-1-1,-1 1 1,2 0-1,-1 0 1,1 0-1,-3 12 1,5-17-3,-1 0 0,1 0 0,0 0 1,0 0-1,0 0 0,0 0 0,0 0 1,0 0-1,0 0 0,1 0 0,-1 0 1,0 0-1,0 0 0,1 0 0,-1 0 1,1 0-1,-1 0 0,1-1 0,-1 1 1,1 0-1,-1 0 0,1 0 0,0-1 1,-1 1-1,1 0 0,0-1 0,0 1 1,-1-1-1,1 1 0,0 0 0,0-1 1,0 0-1,0 1 0,0-1 0,0 0 0,0 1 1,0-1-1,0 0 0,0 0 0,0 0 1,0 0-1,0 0 0,0 0 0,1 0 1,5 0 11,1-1 1,0 0 0,-1 0 0,12-4-1,19-7 41,62-30 0,-63 26-9,61-20 0,-94 35-42,-1 0-1,1 0 1,-1 0 0,1 1 0,-1-1 0,1 1 0,-1 0 0,5 1-1,-7-1 1,-1 0-1,1 0 1,0 1-1,0-1 0,-1 1 1,1-1-1,0 0 1,-1 1-1,1-1 0,0 1 1,-1-1-1,1 1 1,-1 0-1,1-1 0,-1 1 1,1-1-1,-1 1 1,1 0-1,-1 0 0,0-1 1,1 1-1,-1 0 1,0 0-1,0-1 0,1 1 1,-1 0-1,0 0 1,0-1-1,0 1 1,0 0-1,0 0 0,0 0 1,0-1-1,0 1 1,-1 0-1,1 0 0,0 0 1,0-1-1,-1 2 0,-8 23 123,7-21-87,1-1 0,-1 1 0,1 0-1,0 0 1,0 0 0,0 0 0,0 0 0,0 5-1,1-9-31,1 0-1,-1 1 1,0-1-1,0 0 1,0 1-1,0-1 1,0 0-1,1 1 0,-1-1 1,0 0-1,0 0 1,0 1-1,1-1 1,-1 0-1,0 0 1,1 1-1,-1-1 1,0 0-1,0 0 1,1 0-1,-1 0 1,0 1-1,1-1 1,-1 0-1,0 0 0,1 0 1,-1 0-1,0 0 1,1 0-1,-1 0 1,0 0-1,1 0 1,-1 0-1,0 0 1,1 0-1,-1 0 1,0 0-1,1 0 1,-1 0-1,0-1 0,1 1 1,-1 0-1,0 0 1,1 0-1,-1 0 1,0-1-1,17-8 102,13-14 30,20-13-25,-46 33-115,1 1 1,-1 0-1,1-1 0,-1 1 0,1 1 1,0-1-1,0 1 0,-1 0 0,7-1 1,-11 2-4,1 0-1,0 0 1,0 1 0,0-1 0,-1 0 0,1 0 0,0 1 0,0-1 0,-1 0 0,1 1-1,0-1 1,-1 1 0,1-1 0,0 1 0,-1-1 0,1 1 0,-1-1 0,1 1-1,-1-1 1,1 1 0,-1 0 0,1-1 0,-1 1 0,0 0 0,1 0 0,-1-1-1,0 1 1,1 0 0,-1 0 0,0-1 0,0 1 0,0 0 0,0 0 0,0 0-1,0 0 1,0-1 0,0 1 0,0 0 0,-1 1 0,-4 31-1092,-7-9-417,10-26 1030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2.6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54 395 18228,'-6'6'731,"0"1"0,1 0 0,0 0 1,0 0-1,0 1 0,1 0 0,-5 13 0,7-17-637,1 0-1,0 0 0,0 0 0,0 0 0,0 0 1,0 0-1,1 1 0,0-1 0,0 0 0,0 0 0,0 1 1,1-1-1,0 0 0,0 0 0,0 0 0,0 0 1,3 6-1,-2-7-73,-1-1 1,1 0-1,0 0 1,0 0-1,0 0 0,0 0 1,0-1-1,0 1 1,1-1-1,-1 1 1,1-1-1,-1 0 1,1 0-1,-1 0 0,1 0 1,-1 0-1,1-1 1,0 1-1,0-1 1,-1 0-1,1 1 0,0-1 1,0-1-1,-1 1 1,1 0-1,0-1 1,4 0-1,5-2 11,-1 0-1,0-1 0,1 0 1,-2-1-1,12-5 1,-9 2-8,0 0 1,0-1 0,-1 0 0,0-1 0,-1 0 0,0-1-1,0 0 1,-2 0 0,1-2 0,-1 1 0,-1-1-1,0 0 1,6-16 0,-12 23-6,-6 13 7,-7 14 7,-6 41-31,16-57-8,0-1 1,0 1-1,0-1 1,1 1 0,0 0-1,0-1 1,1 1-1,-1-1 1,1 1 0,0 0-1,2 6 1,-2-10-27,-1 0 0,1 0 0,0 0 0,-1-1 0,1 1 0,0 0 0,-1 0 1,1-1-1,0 1 0,0 0 0,0-1 0,0 1 0,0-1 0,0 1 0,0-1 0,0 0 0,0 1 0,0-1 1,0 0-1,0 0 0,0 1 0,0-1 0,0 0 0,0 0 0,0 0 0,0-1 0,0 1 0,1 0 1,-1 0-1,0 0 0,0-1 0,0 1 0,0 0 0,1-2 0,4 0-239,-1-1 1,1 1-1,-1-1 0,0-1 1,5-3-1,6-8-598,0 0-1,-2 0 1,0-2 0,-1 1 0,0-2-1,-2 0 1,17-33 0,0-11-1414,23-71 1,-42 108 2658,-2 0 1,0 0 0,4-36 0,-11 61-297,0-1 0,0 1 0,0-1 1,0 0-1,1 1 0,-1-1 1,0 0-1,0 1 0,-1-1 0,1 0 1,0 1-1,0-1 0,0 0 0,0 1 1,0-1-1,-1 0 0,1 1 1,0-1-1,-1 0 0,-7 5 1645,-9 21 430,-56 142 2674,60-132-4147,2 1-1,-13 69 1,23-98-598,0 1 31,0 0 1,0 1-1,1 11 1,0-18-97,0-1 0,0 0 0,0 1 1,0-1-1,1 0 0,-1 0 0,0 1 0,1-1 0,-1 0 1,0 0-1,1 1 0,0-1 0,-1 0 0,1 0 1,0 0-1,-1 0 0,1 0 0,0 0 0,0 0 0,0 0 1,0 0-1,0 0 0,0-1 0,0 1 0,0 0 0,0-1 1,1 1-1,-1-1 0,0 1 0,2 0 0,1-1-3,1 0-1,-1 0 1,1 0-1,0-1 1,-1 1-1,1-1 1,-1 0-1,0-1 1,1 1-1,-1-1 1,6-2-1,48-30-20,-38 22 13,9-7-7,-21 13-15,1 0 1,0 0 0,0 1-1,1 0 1,-1 1 0,1-1-1,0 2 1,19-5 0,-28 8 11,0 0 0,0 0 1,0-1-1,-1 1 0,1 0 1,0 0-1,0 0 0,0 0 0,0 1 1,0-1-1,0 0 0,0 0 1,0 1-1,0-1 0,0 0 1,0 1-1,0-1 0,-1 1 1,1-1-1,0 1 0,0-1 1,0 1-1,-1 0 0,1-1 1,0 1-1,-1 0 0,1 0 1,-1-1-1,1 1 0,-1 0 1,1 0-1,-1 0 0,1 0 1,-1 0-1,0-1 0,0 1 1,1 0-1,-1 0 0,0 0 1,0 0-1,0 0 0,0 0 1,0 0-1,0 0 0,0 0 1,0 0-1,-1 0 0,1 0 1,0 0-1,-1 0 0,1 1 1,-3 5 0,1 0 1,-1 0 0,0 0-1,-8 13 1,3-7 42,-1-1 0,-1 0 0,1-1 0,-2 0 0,0 0 0,-12 9 0,18-16-34,0 0 0,-1 0 0,0-1 0,0 1 0,0-1 0,0-1-1,0 1 1,0-1 0,-1 0 0,1-1 0,-1 1 0,0-1 0,1 0 0,-1-1 0,-12 0 0,18 0-30,1 0 1,-1 0-1,1 0 1,0 0 0,-1 0-1,1 0 1,-1 0 0,1 0-1,0 0 1,-1 0-1,1 0 1,-1 0 0,1 0-1,-1 0 1,1 0-1,0-1 1,-1 1 0,1 0-1,-1 0 1,1 0 0,0-1-1,-1 1 1,1 0-1,0 0 1,-1-1 0,1 1-1,0 0 1,0-1-1,-1 1 1,1 0 0,0-1-1,0 1 1,0-1-1,-1 0 1,2 1-9,-1-1 0,1 1 0,0-1 0,0 1 0,-1-1 0,1 1 0,0 0 1,0-1-1,0 1 0,0 0 0,-1 0 0,1-1 0,0 1 0,0 0 0,0 0 0,2 0 0,32-1-97,0-2-1,-1-2 1,1-1 0,33-11-1,-52 12 158,0-1 1,-1 0-1,0-1 0,0 0 0,-1-1 1,0-1-1,0 0 0,-1-1 0,0-1 1,18-19-1,-26 24 25,0-1 0,-1 0 0,0 0 0,0 0 0,4-10 0,-7 15-32,0 0 0,0 0-1,0 0 1,-1 0 0,1 0-1,0 0 1,-1 0 0,0 0-1,1-1 1,-1 1 0,0 0-1,0 0 1,0 0-1,-1 0 1,1-1 0,0 1-1,-1 0 1,0 0 0,1 0-1,-1 0 1,0 0 0,0 0-1,-2-3 1,2 4-9,0 1-1,0-1 1,0 0-1,-1 0 1,1 1-1,0-1 1,0 1 0,-1-1-1,1 1 1,0-1-1,-1 1 1,1 0-1,0 0 1,-1 0 0,1 0-1,0 0 1,-1 0-1,1 0 1,-1 0-1,1 0 1,0 1-1,-1-1 1,1 0 0,0 1-1,0-1 1,-1 1-1,1 0 1,0-1-1,-2 3 1,-3 0 12,0 1-1,1 1 1,-1-1 0,-7 9-1,6-5-23,0 1 1,0-1-1,1 1 0,-9 18 0,13-25-1,1 1 0,0 0 0,0-1 1,1 1-1,-1 0 0,0-1 0,1 1 0,0 0 0,0-1 0,0 1 0,0 3 0,0-4 1,1-1-1,-1 1 1,1-1 0,-1 1-1,1-1 1,-1 0-1,1 1 1,0-1-1,0 0 1,0 0 0,0 0-1,0 1 1,0-1-1,0 0 1,0 0-1,0-1 1,0 1-1,1 0 1,-1 0 0,0 0-1,1-1 1,1 1-1,10 3 14,1 0-1,0-1 1,1-1-1,-1 0 1,0-1-1,23-2 0,7 2 20,-36-1-13,60 7 16,-63-6 1,1 0 1,0 0-1,0 1 0,-1 0 1,1 0-1,-1 0 0,0 1 1,1-1-1,4 5 0,-13-10 94,0 0-1,1 0 0,0-1 1,-1 1-1,1-1 0,0 1 1,1-1-1,-3-4 0,-13-40 123,12 33-124,0 0-107,0 2-81,0-1-1,1-1 1,0 1-1,1-1 1,-2-29 0,5 44 24,0 0 0,0-1 0,0 1 0,0-1 0,0 1 0,0 0 0,0-1 0,1 1 1,-1-1-1,0 1 0,0 0 0,0-1 0,1 1 0,-1 0 0,0-1 0,0 1 0,1 0 1,-1 0-1,0-1 0,1 1 0,-1 0 0,0 0 0,1-1 0,-1 1 0,0 0 0,1 0 1,-1 0-1,0 0 0,1-1 0,-1 1 0,1 0 0,-1 0 0,0 0 0,1 0 0,-1 0 1,1 0-1,-1 0 0,0 0 0,1 0 0,-1 0 0,1 1 0,22 5-1351,-10-2 1040,8-3-245,1-5-151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3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93 17036,'9'-11'2416,"-8"11"-2360,-1 0 0,0 0 0,0 0 0,1 0 0,-1 0 0,0 0 1,0 1-1,0-1 0,1 0 0,-1 0 0,0 0 0,0 0 1,0 1-1,1-1 0,-1 0 0,0 0 0,0 0 0,0 1 1,0-1-1,1 0 0,-1 0 0,0 1 0,0-1 0,0 0 0,0 1 1,0-1-1,0 0 0,0 0 0,0 1 0,0-1 0,1 36 1829,-1-26-1588,-3 76 631,-4 0 0,-25 113-1,25-155-821,3-19-109,1-8-169,0 0 1,-8 23-1,11-40 113,0 1-1,0-1 1,0 1-1,0-1 1,-1 1-1,1-1 0,0 1 1,0-1-1,-1 1 1,1-1-1,0 0 0,-1 1 1,1-1-1,0 1 1,-1-1-1,1 0 0,0 1 1,-1-1-1,1 0 1,-1 1-1,1-1 0,-1 0 1,1 0-1,-1 1 1,1-1-1,-1 0 0,1 0 1,-1 0-1,0 0-43,0 0 0,0 0-1,0-1 1,0 1 0,0-1-1,0 1 1,0-1 0,0 1 0,1-1-1,-1 1 1,0-1 0,0 0-1,1 1 1,-2-2 0,-24-37-2615,21 30 1984,-16-26-1941,-21-49-1,33 61 2297,0 0 0,2 0 0,-8-41 0,13 51 599,0 0 1,1-1 0,1 1 0,0 0-1,1-1 1,1 1 0,5-25-1,-4 28 155,1 0 0,0 0 0,1 0-1,-1 1 1,2-1 0,-1 1-1,1 0 1,1 1 0,0 0-1,0 0 1,9-8 0,-2 5 85,1-1 0,0 2 0,1 0 0,0 1 0,1 0 0,0 2 0,26-9 1,-30 11-260,0 2 1,-1 0 0,2 0-1,-1 2 1,0-1 0,0 2-1,0-1 1,1 2 0,-1 0 0,0 0-1,16 5 1,-24-4-161,0-1 0,0 1 0,0 0 1,0 1-1,0-1 0,-1 1 0,0 0 0,1 0 1,-1 0-1,0 1 0,0-1 0,-1 1 0,5 5 0,-6-5-31,0-1 0,0 0 0,0 1 0,-1 0-1,1-1 1,-1 1 0,0 0 0,0 0 0,0 0-1,0 0 1,-1 0 0,0 0 0,0-1 0,0 1-1,0 0 1,0 0 0,-1 0 0,-1 4 0,-2 5 8,0-1 1,-1 0-1,-1 0 1,0 0-1,0 0 1,-2-1-1,1 0 1,-1-1-1,-11 11 1,-8 8 66,-55 43-1,67-60-334,-1 0-1,0-1 1,0-1-1,-2 0 1,-21 9-1,39-19 133,-1 1-1,0-1 0,0 1 0,0-1 1,0 0-1,0 1 0,0-1 0,0 0 1,0 0-1,-1 0 0,1 0 0,0 0 1,0 0-1,0 0 0,0 0 0,0 0 1,0 0-1,0 0 0,-2-1 0,3 0 78,0 0 0,0 1 0,0-1 0,0 0 0,0 1-1,0-1 1,0 0 0,0 1 0,0-1 0,0 0 0,0 0 0,0 1 0,0-1-1,1 0 1,-1 1 0,0-1 0,0 0 0,1 1 0,-1-1 0,0 1 0,1-1-1,-1 0 1,1 1 0,0-1 0,14-19-910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4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9 109 15811,'3'6'349,"0"0"0,-1 0 0,0 0 0,0 1 0,0-1 0,-1 0 0,0 1 0,0-1 0,-1 1 0,0-1 0,-1 13 0,-1 7 1419,-10 39 1,8-50-1155,2-10-408,1-1 0,0 0 1,0 1-1,0-1 0,1 1 1,-1-1-1,1 7 0,1-11-186,-1 0 0,1 1 0,-1-1 0,1 0 0,-1 0 0,1 0 0,-1 0 0,1 0 0,0 0 0,-1 0 0,1 0 0,-1 0 0,1 0 0,-1 0 0,1-1 0,-1 1 0,1 0 0,-1 0 0,1 0 0,-1-1 0,1 1 0,-1 0 0,1-1 0,-1 1 0,0 0 0,1-1 0,-1 1 0,1-1 0,4-5 8,0 0-1,0 0 1,-1 0-1,0 0 1,0-1-1,-1 1 0,0-1 1,0 0-1,2-8 1,15-68 56,-18 75-76,-2 4-7,10-53 25,-10 52-22,1-1 1,-1 1 0,0 0-1,-1 0 1,1-1-1,-1 1 1,0 0-1,-2-8 1,3 13-5,0 0 1,0 0-1,-1 0 1,1 0-1,0 0 0,0 0 1,0 0-1,0 1 0,0-1 1,0 0-1,0 0 0,0 0 1,0 0-1,0 0 1,0 0-1,0 0 0,0 0 1,0 0-1,0 0 0,0 0 1,0 0-1,0 0 0,0 0 1,0 0-1,0 0 1,-1 0-1,1 0 0,0 0 1,0 0-1,0 0 0,0 0 1,0 0-1,0 0 0,0 0 1,0 0-1,0 0 1,0 0-1,0 0 0,0 0 1,0 0-1,0 0 0,0 0 1,-1 0-1,1 0 0,0 0 1,0 0-1,0 0 1,0 0-1,0 0 0,0 0 1,0 0-1,0 0 0,0-1 1,0 1-1,0 0 1,0 0-1,0 0 0,0 0 1,0 0-1,0 0 0,0 0 1,0 0-1,0 0 0,0 0 1,0 0-1,-2 8 7,-1 14-7,3-13 4,0 0-1,1-1 1,0 1 0,0 0 0,0-1 0,1 1 0,1-1-1,-1 0 1,6 11 0,-7-17 1,1 1-1,-1-1 1,1 0-1,-1 1 1,1-1-1,0 0 1,0 0-1,0 0 1,0-1-1,0 1 1,0 0-1,0-1 1,1 1-1,-1-1 1,1 0-1,-1 0 1,1 0-1,-1 0 1,1 0-1,-1 0 1,1-1-1,0 1 1,0-1 0,-1 0-1,1 0 1,0 0-1,-1 0 1,1-1-1,0 1 1,0 0-1,-1-1 1,1 0-1,3-1 1,5-2 13,-1-1 1,0 0-1,0-1 1,0 0 0,0 0-1,-1-1 1,0 0-1,-1-1 1,10-10-1,5-8 42,34-51 0,-33 34-60,-31 53-5,0 0 0,0 1-1,1 0 1,-8 23 0,8-21 6,-16 48 22,21-58-15,0 1 0,0 0 0,0 0 0,1 0 0,-1 0 0,1 1 0,0-1 0,0 0 0,1 0 0,-1 0 0,1 0 0,0 0 0,1 5 0,-1-9-5,-1 1 0,1 0 0,-1 0 1,1-1-1,-1 1 0,1 0 0,0-1 1,-1 1-1,1 0 0,0-1 0,0 1 1,-1-1-1,1 1 0,0-1 0,0 0 1,0 1-1,0-1 0,-1 0 0,1 1 1,0-1-1,0 0 0,0 0 0,0 0 1,0 0-1,0 0 0,0 0 0,0 0 1,0 0-1,0 0 0,-1-1 1,3 1-1,26-13 61,-27 12-60,13-9 21,0-1 0,0 0 0,-1 0 0,-1-2 0,21-23 1,-9 5-25,32-50 1,-69 116-24,-7 43 0,16-64 44,1 1 0,0 0-1,2 22 1,0-34-47,0 1 1,0-1-1,0 1 1,0-1-1,1 1 0,0-1 1,0 0-1,0 1 1,0-1-1,0 0 1,1 0-1,-1 0 0,1 0 1,0 0-1,0 0 1,0 0-1,0 0 1,1-1-1,-1 1 0,6 3 1,-7-5-9,0-1 0,1 1 0,-1-1-1,0 1 1,1-1 0,-1 1 0,0-1 0,1 0 0,-1 0 0,1 0 0,-1 0 0,0 0 0,1 0-1,-1 0 1,1-1 0,-1 1 0,0 0 0,1-1 0,-1 1 0,0-1 0,1 1 0,0-2 0,1 0 3,1 0 0,-1-1 0,0 1 1,0-1-1,0 0 0,0 0 1,3-4-1,16-29-263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4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21004,'-4'15'1441,"3"-1"-1177,5 2-192,7-2 24,7 1-488,6-7-384,5-1 632,2-7-208,2 0-113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4.9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171 1 16315,'-24'24'1848,"-7"6"584,-27 35 0,51-56-2103,0 1 1,0-1 0,1 1-1,1 0 1,0 0 0,0 1-1,1 0 1,-6 20 0,10-29-296,0-1 1,-1 0-1,1 1 1,0-1-1,0 1 1,0-1-1,0 1 1,0-1-1,0 0 1,0 1-1,0-1 1,1 1-1,-1-1 1,0 0-1,1 1 1,-1-1-1,1 0 1,0 1-1,-1-1 1,3 2-1,-2-2-18,0 0 1,0 0-1,0-1 0,1 1 0,-1 0 0,0-1 0,1 1 0,-1-1 0,0 0 0,1 1 0,-1-1 0,1 0 0,-1 0 0,1 0 0,-1 0 0,0 0 0,3 0 0,7-3-21,0 1-1,0-1 0,0-1 1,13-6-1,-11 5 2,10-5-51,22-7-61,-42 15 98,0 2 0,0-1 0,1 0-1,-1 1 1,0-1 0,1 1 0,-1 0 0,0 0 0,1 0-1,4 2 1,-7-2 16,0 0 0,0 0-1,-1 1 1,1-1 0,0 1-1,0-1 1,-1 1 0,1-1-1,0 1 1,-1-1 0,1 1-1,-1 0 1,1-1 0,0 1-1,-1 0 1,0 0 0,1-1-1,-1 1 1,1 0-1,-1 0 1,0-1 0,1 1-1,-1 0 1,0 0 0,0 0-1,0 0 1,0 0 0,0-1-1,0 1 1,0 0 0,0 0-1,0 0 1,0 0 0,0 0-1,-1 0 1,1-1 0,0 1-1,-1 0 1,1 0 0,0 0-1,-1-1 1,1 1 0,-1 1-1,-2 3 13,-1 1 0,1 0 0,-1-1 0,-6 8 0,-5 2-249,1-1-1,-2 0 1,0-1-1,0-1 1,-1-1-1,-1 0 1,0-1-1,-22 9 1,29-17-129,4-4-167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5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27 18620,'1'0'146,"-1"-1"0,1 0 0,-1 1 0,0-1 0,1 0 0,-1 0 1,0 1-1,1-1 0,-1 0 0,0 0 0,0 1 0,0-1 0,0 0 0,0 0 0,0 0 0,0 0 0,0 1 0,0-1 1,0 0-1,0-1 0,-1 2-95,1 0 0,0-1 0,-1 1 0,1 0 0,-1 0 1,1-1-1,0 1 0,-1 0 0,1 0 0,-1 0 0,1 0 0,-1 0 0,1 0 1,0 0-1,-1 0 0,1 0 0,-1 0 0,1 0 0,-1 0 0,1 0 1,-1 0-1,1 0 0,0 0 0,-1 0 0,1 0 0,-1 1 0,1-1 0,0 0 1,-1 0-1,1 0 0,-1 1 0,1-1 0,0 0 0,-1 1 0,1-1 1,0 0-1,0 1 0,-1-1 0,1 1 0,-9 7 367,1 0 0,0 1 0,0 0 0,1 0 0,0 1 0,-10 19 0,4-3-149,-16 45 1,26-61-218,0 0 1,0 0-1,1 1 1,0-1 0,1 1-1,-1 17 1,2-26-44,1 0 0,-1 0 1,0 0-1,0 1 0,1-1 1,-1 0-1,1 0 0,0 0 1,-1 0-1,1 0 0,0 0 1,0 0-1,0 0 0,1-1 1,-1 1-1,0 0 1,1-1-1,-1 1 0,1 0 1,-1-1-1,1 0 0,0 1 1,0-1-1,0 0 0,0 0 1,-1 0-1,1 0 0,0 0 1,1-1-1,-1 1 0,0-1 1,0 1-1,0-1 0,0 0 1,0 0-1,1 0 0,-1 0 1,4 0-1,2-1 5,1-1 0,-1 0 0,0 0 0,1 0-1,-1-1 1,0 0 0,-1-1 0,1 0 0,0 0 0,-1 0 0,0-1 0,0 0 0,6-7-1,2-2 11,0-1-1,0-1 1,-1 0 0,12-20-1,-17 23-22,-1-1-1,0 0 1,-1 0 0,0-1-1,-1 1 1,-1-2 0,0 1-1,-1 0 1,2-19 0,-6 33-1,1 0 0,-1 0 0,0 1 0,0-1 1,0 0-1,0 0 0,0 0 0,0 1 0,0-1 0,0 0 1,0 0-1,0 1 0,0-1 0,-1 0 0,1 0 0,0 1 0,-1-1 1,1 0-1,0 1 0,-1-1 0,1 0 0,-1 1 0,0-2 1,0 2-2,1 0 1,-1 0 0,0 1-1,1-1 1,-1 0-1,1 0 1,-1 0 0,0 1-1,1-1 1,-1 0 0,1 1-1,-1-1 1,0 0 0,1 1-1,-1-1 1,1 1 0,-1-1-1,1 1 1,0-1 0,-1 2-1,-23 32-39,13-11-100,-16 47 1,24-59-116,0 0 1,1 0-1,0 1 1,1-1-1,0 0 1,1 22-1,0-32 186,0 0-1,0 0 0,0 0 1,0 0-1,0 0 1,0 1-1,0-1 0,0 0 1,1 0-1,-1 0 1,0 0-1,1 0 0,-1 0 1,1 0-1,-1 0 0,1 0 1,0-1-1,-1 1 1,1 0-1,0 0 0,-1 0 1,1-1-1,0 1 1,0 0-1,0-1 0,0 1 1,0 0-1,0-1 0,0 1 1,0-1-1,0 0 1,0 1-1,0-1 0,0 0 1,0 0-1,0 0 1,0 1-1,2-1 0,0-1-51,0 0-1,1 0 1,-1 0-1,0 0 1,0-1-1,0 1 1,0-1-1,0 1 1,-1-1-1,1 0 1,4-5-1,21-21-885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5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97 0 19100,'-19'43'2986,"-34"84"48,48-112-2837,0 1 0,1 0 0,0 0 0,1 0 0,1 1 0,0 21 0,2-36-179,0-1 1,0 1-1,1-1 0,-1 1 1,0-1-1,0 1 0,1 0 1,-1-1-1,1 0 0,0 1 1,-1-1-1,1 1 0,0-1 1,0 0-1,0 1 0,0-1 1,0 0-1,0 0 0,0 0 1,0 1-1,2 0 0,-1-1-14,0 0 0,0-1 0,0 1-1,0 0 1,1-1 0,-1 1 0,0-1 0,0 0 0,1 1-1,-1-1 1,0 0 0,5-1 0,5-1-63,-1-1 0,0 0 0,1 0 0,13-8 0,-22 10 46,3-1-11,9-5-92,0 0 1,0 2 0,1 0-1,0 0 1,0 2 0,30-4-1,-45 7 111,0 0 0,1 0 0,-1 0 0,0 0 0,0 0 1,0 0-1,1 1 0,-1-1 0,0 0 0,0 1 0,0-1 0,0 0 0,1 1 0,-1 0 0,0-1 0,0 1 0,0 0 0,0-1 0,1 3 0,-1-2 13,-1 0 0,1-1 0,-1 1 0,0 0 0,0 0-1,1 0 1,-1 0 0,0 0 0,0 0 0,0 0 0,0 0-1,0 0 1,0 0 0,0 0 0,0 0 0,0 0 0,-1 0 0,0 2-1,-1 2 51,0 0-1,-1 0 1,0 0-1,0 0 0,0-1 1,0 1-1,-6 5 1,-3 1 67,0 1 1,-1-1 0,-1-1 0,1-1 0,-2 0 0,1 0 0,-1-2-1,0 0 1,-1 0 0,-27 7 0,39-14-225,1 1 0,0-1 1,-1 1-1,1-1 0,-1 0 0,1-1 0,-1 1 1,-3-1-1,6 1-2,0-1 0,1 1 0,-1 0 0,0 0 0,1-1 0,-1 1 0,0-1 0,1 1 0,-1 0 0,0-1 0,1 0 0,-1 1 0,1-1 0,-1 1 0,1-1 0,-1 1 0,1-1 0,-1 0 0,1 0 1,0 1-1,-1-1 0,1 0 0,0 1 0,0-1 0,-1 0 0,1 0 0,0 1 0,0-1 0,0 0 0,0 0 0,0 0 0,0 1 0,0-1 0,0 0 0,1 0 0,-1 1 0,0-1 0,0 0 0,1 0 0,1-4-130,0 0-1,0 0 0,0 1 1,1-1-1,-1 1 1,1 0-1,0 0 0,7-7 1,19-16-1099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283 20 19308,'0'0'66,"1"-1"0,-1 1-1,0-1 1,0 1 0,0-1 0,0 0-1,0 1 1,0-1 0,0 0 0,0 1-1,0-1 1,0 1 0,0-1-1,0 0 1,-1 1 0,1-1 0,0 1-1,0-1 1,-1 1 0,1-1 0,0 1-1,-1-1 1,1 1 0,0-1 0,-1 1-1,1-1 1,-1 1 0,1 0 0,-1-1-1,1 1 1,-2-1 0,0 0 8,0 1 1,1-1-1,-1 1 1,0 0-1,0 0 1,0-1-1,0 1 1,0 0-1,0 1 1,-3-1-1,-4 2 222,0 0 0,-1 1 0,-13 5-1,7-1-116,0 1-1,1 1 1,-1 0-1,2 1 0,0 1 1,0 0-1,1 1 1,0 1-1,1 0 0,0 0 1,1 1-1,-9 16 1,18-26-170,0-1 0,0 1 1,0 0-1,1 0 1,-1 0-1,1 0 1,0 0-1,1 0 1,-1 0-1,0 6 1,2-9-10,-1 1 0,0-1 1,0 1-1,1-1 1,-1 0-1,1 1 0,-1-1 1,1 1-1,-1-1 1,1 0-1,0 1 0,0-1 1,0 0-1,0 0 0,0 0 1,0 1-1,0-1 1,0 0-1,0-1 0,0 1 1,1 0-1,-1 0 0,0 0 1,1-1-1,-1 1 1,0 0-1,1-1 0,-1 0 1,1 1-1,2-1 1,10 2-27,1 0 0,-1-2 1,1 0-1,-1-1 1,1 0-1,-1-1 1,24-6-1,-19 4-19,0 0 0,1 2 0,33-1 0,-50 3 44,-1 0 0,0 0-1,1 1 1,-1-1 0,1 1-1,-1-1 1,0 1 0,0 0-1,1 0 1,-1 0 0,0 0-1,2 2 1,-3-3 5,-1 1-1,1 0 1,0-1 0,-1 1-1,0 0 1,1 0-1,-1-1 1,1 1 0,-1 0-1,0 0 1,0 0 0,1 0-1,-1-1 1,0 1-1,0 0 1,0 0 0,0 0-1,0 0 1,0 0-1,0-1 1,0 1 0,0 0-1,-1 0 1,1 0 0,0 0-1,-1-1 1,1 1-1,0 0 1,-1 0 0,1 0-1,-1-1 1,1 1 0,-1 0-1,0 0 1,-5 6 31,0 0 0,0 0 0,0-1 0,-1 0 0,0-1 0,0 1 0,-1-1 0,1-1 0,-14 7 0,6-4-75,-1-1-1,0-1 1,1 0-1,-23 4 1,35-9-43,-34 4-432,35-4 498,0 0 1,0 0-1,1 0 1,-1 0-1,0-1 0,0 1 1,1 0-1,-1-1 1,0 0-1,1 1 1,-1-1-1,1 0 1,-1 0-1,1 0 1,-1 0-1,1 0 1,0 0-1,-3-2 1,-2-15-222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7.8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1 18340,'-2'0'136,"0"1"1,1 0-1,-1 0 1,1-1 0,-1 1-1,0 0 1,1 0-1,0 0 1,-1 1-1,1-1 1,0 0-1,-1 0 1,1 1-1,0-1 1,-1 2-1,-18 27 172,18-28-169,-9 18 342,0 0 0,1 0 0,1 1 0,-10 36 0,15-43-376,1 0 0,0 0-1,1 0 1,1 0 0,0 1-1,1-1 1,0 0 0,5 23 0,-4-31-105,0 0 0,1-1 0,0 1 0,0-1 0,0 0 0,1 1 0,0-1 1,0 0-1,0-1 0,0 1 0,1 0 0,0-1 0,0 0 0,0 0 0,0 0 0,1 0 1,0-1-1,-1 0 0,10 5 0,4-1-244,0 0-1,1-1 1,-1-1-1,31 4 1,-23-4-229,31 10 1,-55-14 491,1 0 1,0 0-1,-1 0 0,0 0 1,1 0-1,-1 1 0,1-1 0,-1 1 1,0 0-1,0 0 0,0-1 1,0 1-1,1 3 0,-2-4 26,-1 0 0,1 0-1,-1 0 1,0 0 0,1 0 0,-1 0-1,0 1 1,0-1 0,0 0 0,0 0-1,0 0 1,0 0 0,0 0-1,0 1 1,-1-1 0,1 0 0,0 0-1,-1 0 1,1 0 0,0 0 0,-1 0-1,0 0 1,1 0 0,-1 0 0,0 0-1,1 0 1,-1 0 0,0-1-1,0 1 1,0 0 0,1 0 0,-1-1-1,-2 2 1,-3 2 146,0 0-1,0-1 0,-1 1 1,1-1-1,-1-1 1,0 1-1,1-1 1,-1 0-1,-8 1 1,0-1 18,1-1 1,0 0 0,-24-1-1,28-1-269,1-1 0,-1 1 0,1-2 0,-1 1 0,1-1 0,0-1-1,0 0 1,0 0 0,1-1 0,-12-7 0,17 10-38,0-1 0,0 1 0,0-1 0,0 1 0,0-1 0,0 0 0,1 0 0,-1-1 1,1 1-1,0 0 0,0-1 0,0 0 0,1 1 0,-1-1 0,1 0 0,0 0 0,0 1 0,0-1 0,0 0 0,1 0 0,0 0 1,0 0-1,0 0 0,0 0 0,0 0 0,1 0 0,1-7 0,12-17-662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6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58 228 19964,'2'-2'306,"0"1"0,0-1 0,0 0 0,-1 0 0,1 0 0,-1 0 0,1 0 0,-1-1 0,0 1 0,0 0 0,2-5 0,-1-9 725,-2 15-1000,0 1 0,0 0 0,-1-1 0,1 1 0,0-1 0,0 1 0,0 0 0,-1-1 0,1 1 0,0 0-1,0-1 1,-1 1 0,1 0 0,0 0 0,-1-1 0,1 1 0,0 0 0,-1 0 0,1-1 0,0 1 0,-1 0 0,1 0 0,0 0 0,-1 0 0,1 0 0,-1 0 0,1-1-1,0 1 1,-1 0 0,1 0 0,-1 0 0,0 0 0,0 1-34,-1-1 0,1 1 1,-1-1-1,1 1 0,0 0 0,-1-1 0,1 1 0,-1 0 0,1 0 0,0 0 1,0 0-1,0 0 0,-1 0 0,1 0 0,0 0 0,0 1 0,1-1 1,-1 0-1,-1 2 0,-16 31-69,16-29 64,-3 6-16,0 0-1,-5 20 1,9-28 27,0 0-1,1 1 1,-1-1 0,1 0 0,0 0-1,0 0 1,0 1 0,0-1-1,0 0 1,1 0 0,-1 0 0,1 0-1,0 0 1,0 1 0,2 2-1,-2-4 5,0-1-1,0 0 0,0 1 1,0-1-1,1 0 0,-1 0 1,0 0-1,1 0 1,-1 0-1,0 0 0,1-1 1,-1 1-1,1 0 0,0-1 1,-1 1-1,1-1 0,-1 0 1,1 1-1,0-1 0,-1 0 1,1 0-1,0 0 0,2 0 1,5-1 19,0-1 0,-1 1 0,12-5 0,-19 6-24,32-12 53,-1-2 0,0-2 0,-1 0 0,43-31 0,35-19 13,-108 66-66,-1 0 0,0 0 0,0 0 0,0 0 0,0 0 0,0 0 0,0 0 0,0-1 0,0 1 0,0 0 0,1 0 0,-1 0 0,0 0 0,0 0 0,0 0 0,0 0 0,0 0 0,0 0 0,1 0 0,-1 0-1,0 0 1,0 0 0,0 0 0,0 0 0,0 0 0,1 0 0,-1 0 0,0 0 0,0 0 0,0 0 0,0 0 0,0 0 0,0 0 0,1 0 0,-1 0 0,0 0 0,0 0 0,0 1 0,0-1 0,0 0 0,0 0 0,0 0 0,0 0 0,1 0 0,-1 0 0,0 0 0,0 0 0,0 1 0,0-1 0,0 0 0,0 0 0,0 0 0,0 0 0,0 0 0,0 0 0,0 1 0,0-1 0,0 0 0,-4 14 78,-17 28 27,11-22-39,6-11-29,2-4-7,-1 0-1,1-1 1,0 1 0,0 0 0,1 1 0,-1-1-1,1 0 1,0 0 0,1 1 0,-1-1-1,1 9 1,1-13-26,-1 0 0,0-1 1,0 1-1,1 0 0,-1 0 0,1-1 0,-1 1 0,0 0 0,1-1 1,0 1-1,-1-1 0,1 1 0,-1-1 0,1 1 0,0-1 0,-1 1 1,1-1-1,0 1 0,-1-1 0,1 0 0,0 1 0,0-1 0,-1 0 1,1 0-1,0 1 0,0-1 0,0 0 0,-1 0 0,1 0 0,0 0 0,0 0 1,0 0-1,-1 0 0,2-1 0,3 0 11,-1 1 0,0-2 0,1 1-1,-1 0 1,6-4 0,8-4-107,0-2 0,-1 0 0,0-2 0,-1 1 0,23-24 0,-7 1-1296,38-50-1,-13-3 85,-34 51 451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6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90 22 12827,'4'4'7358,"3"-10"-5536,21-14 1019,-31 36-2126,-20 24-149,2 1 1,1 1-1,3 0 1,-21 74-1,36-106-445,0 0-1,1 0 0,-1 13 0,2-21-90,1 0-1,-1 0 0,0 0 0,0 0 0,1 1 0,0-1 0,-1 0 0,1 0 0,1 3 0,-1-4-15,-1 0 0,1-1 0,-1 1 0,1-1 0,0 1 0,-1 0 0,1-1 0,-1 1-1,1-1 1,0 1 0,0-1 0,-1 0 0,1 1 0,0-1 0,0 0 0,0 1 0,-1-1 0,1 0 0,0 0 0,0 0 0,0 0 0,0 1 0,-1-1 0,3-1 0,3 0 19,-1 0 0,1 0 0,0-1 0,-1 1 0,1-2 0,-1 1 0,1 0 0,8-7-1,42-31 96,-32 21-78,208-171-179,-226 185-103,12-12 22,-17 16 67,-1 1 0,1-1 0,-1 1 0,1-1-1,-1 0 1,1 1 0,-1-1 0,0 0 0,1 0 0,-1 1 0,0-1-1,1 0 1,-1 0 0,0 1 0,0-1 0,0 0 0,1 0 0,-1 0-1,0 1 1,0-1 0,0 0 0,-1-1 0,1 2 89,-1-1 1,1 1-1,-1-1 0,0 1 0,1-1 1,-1 1-1,0-1 0,1 1 1,-1 0-1,0-1 0,1 1 1,-1 0-1,0 0 0,0-1 1,0 1-1,1 0 0,-1 0 1,0 0-1,0 0 0,1 0 0,-1 0 1,0 0-1,0 0 0,0 0 1,1 1-1,-1-1 0,-1 1 1,0-1-128,-18 4-849</inkml:trace>
  <inkml:trace contextRef="#ctx0" brushRef="#br0" timeOffset="1">179 361 17924,'6'33'1944,"1"-13"-1216,1-5-263,7-10 967,-1-2-960,5-4-88,1-6-112,1-8-248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7.5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46 18596,'-4'4'536,"1"0"0,0 0 1,0 0-1,1 1 0,-1-1 0,1 1 1,-4 8-1,6-11-452,-1-1 0,1 0 1,0 0-1,0 0 0,0 0 0,0 0 0,-1 0 1,2 0-1,-1 0 0,0 0 0,0 1 0,0-1 1,0 0-1,1 0 0,-1 0 0,1 0 1,-1 0-1,1 0 0,-1 0 0,1 0 0,-1 0 1,1-1-1,0 1 0,-1 0 0,1 0 0,0 0 1,0-1-1,0 1 0,0 0 0,-1-1 0,1 1 1,0-1-1,0 1 0,0-1 0,0 1 1,0-1-1,1 0 0,-1 0 0,0 1 0,0-1 1,0 0-1,2 0 0,3 0-49,0 1 0,-1-2 1,1 1-1,0-1 0,0 1 0,0-1 0,-1-1 1,1 1-1,-1-1 0,1 0 0,-1-1 0,0 1 0,1-1 1,-1 0-1,-1 0 0,1-1 0,5-4 0,-1 1-134,-2 0 0,1-1 0,-1 1-1,0-1 1,0-1 0,-1 0-1,-1 1 1,8-16 0,-18 34 150,1 1 0,-1 0 0,2 0 0,0 0 1,0 0-1,1 1 0,0-1 0,0 24 0,2-34-29,0 1 1,1 0-1,-1 0 0,0 0 1,0 0-1,1-1 0,-1 1 1,1 0-1,0-1 1,0 1-1,-1 0 0,1-1 1,0 1-1,0-1 0,0 1 1,1-1-1,-1 1 0,0-1 1,1 0-1,-1 0 0,0 0 1,1 0-1,2 2 0,-1-2 14,1 0 0,0 1-1,-1-2 1,1 1 0,0 0-1,0-1 1,0 1-1,0-1 1,0 0 0,6-1-1,5-2 33,1 0-1,-1 0 0,1-2 0,20-9 0,110-64-125,-51 24-253,-81 49 218,-8 8 10,-6-1 81,0 1-1,0-1 0,0 0 0,0 0 0,0 0 0,0 0 0,-1 0 1,1 0-1,-2 3 0,-5 23 125,1 1-1,2 1 1,-2 35 0,6-45-69,1 0 1,1 0 0,1-1 0,0 1 0,12 34-1,8 10-1,-13-37-15,0 0-1,-2 1 0,10 56 1,-18-80-35,1 0 0,-2 0 0,1 0 1,0 0-1,-1 0 0,0 0 0,0 0 1,0 0-1,0-1 0,0 1 0,-1 0 0,0 0 1,0-1-1,0 1 0,0-1 0,-1 0 0,-3 5 1,5-7 0,-1 0 0,1 0 0,0 0 0,-1 0 0,1 0 0,-1 0 0,1 0 1,-1 0-1,1-1 0,-1 1 0,0-1 0,1 1 0,-1-1 0,0 0 0,1 1 0,-1-1 0,-2 0 1,2-1 0,-1 1 1,1-1 0,0 0 0,0 1 0,0-1 0,-1 0 0,1 0 0,0 0 0,0-1 0,0 1 0,1 0 0,-1-1 0,0 1 0,0-1 0,1 0 0,-2-2 0,-1-1-4,0-1 0,0 1 0,1-1 0,0 0 0,0 0-1,1-1 1,0 1 0,0-1 0,0 1 0,1-1 0,0 1 0,0-1 0,0 0 0,1 0 0,0 1 0,1-1 0,-1 0 0,1 0 0,1 1 0,-1-1 0,4-7 0,-1 1-36,0 1 0,1 0 0,1 0 0,0 1 0,1 0 0,0 0 1,0 0-1,1 1 0,1 0 0,12-11 0,-8 11-252,1 0 0,0 1 0,1 1 0,0 0 0,27-10 0,-16 7 71,5-7-76,-4-9-79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8.8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6 696 16444,'-6'11'1649,"8"-8"-725,6-7-105,22-17 290,-1-3-1,-1 0 1,42-48-1,63-95-17,-21-2-530,-101 149-509,-1 1 0,-1-2 0,0 1-1,-2-1 1,0-1 0,-2 1 0,4-24-1,-9 44-47,1-1-1,-1 1 1,0-1-1,1 1 1,-1-1-1,0 1 0,0-1 1,0 1-1,0-1 1,-1 1-1,1-1 1,0 1-1,-1-1 1,1 1-1,-1 0 1,1-1-1,-1 1 0,0 0 1,1-1-1,-1 1 1,0 0-1,0 0 1,0 0-1,0-1 1,0 1-1,0 0 1,-3-1-1,3 1-1,-1 1 0,0 0 0,1 0 0,-1 0 1,0 0-1,1 1 0,-1-1 0,0 0 0,1 1 0,-1-1 0,1 1 0,-1-1 0,1 1 0,-1 0 1,1 0-1,-1-1 0,1 1 0,0 0 0,-1 0 0,1 1 0,0-1 0,0 0 0,0 0 1,-2 2-1,-4 6-4,0 0 0,0 1 1,1 0-1,0 0 0,0 1 1,-5 15-1,-20 71-9,28-88 11,-10 41 12,-9 66 1,19-89-6,1 0 1,1 0 0,1 0-1,4 32 1,-3-51-12,1-1-1,-1 1 1,1-1 0,1 1 0,-1-1 0,1 0 0,1 0-1,-1 0 1,1 0 0,0-1 0,1 1 0,-1-1-1,10 9 1,-11-12-30,1-1 0,-1 0 0,0 1 0,1-1-1,-1-1 1,1 1 0,-1 0 0,1-1-1,0 0 1,0 0 0,0 0 0,0 0 0,0 0-1,0-1 1,0 0 0,0 0 0,0 0 0,0 0-1,0-1 1,-1 0 0,1 1 0,0-1 0,0-1-1,0 1 1,0 0 0,-1-1 0,7-3-1,-1-1-123,-1 0-1,0 0 0,0-1 0,0 0 0,-1 0 1,0-1-1,0 0 0,-1 0 0,0-1 0,0 1 1,-1-1-1,0 0 0,-1-1 0,6-17 0,-1-1-262,-2 0 0,0 0-1,-2-1 1,1-29 0,-4 43 205,2-67-720,-4 75 837,0-1 0,-1 1 0,0 0-1,0 0 1,0 0 0,-1-1 0,0 1-1,-4-7 1,6 13 93,0 1 0,0 0 0,0 0 0,0 0 0,0-1 0,0 1-1,0 0 1,-1 0 0,1 0 0,0 0 0,0-1 0,0 1 0,0 0 0,0 0 0,0 0 0,-1 0 0,1-1-1,0 1 1,0 0 0,0 0 0,0 0 0,-1 0 0,1 0 0,0 0 0,0 0 0,0-1 0,-1 1 0,1 0-1,0 0 1,0 0 0,0 0 0,-1 0 0,1 0 0,0 0 0,0 0 0,0 0 0,-1 0 0,1 0 0,0 0-1,0 0 1,0 1 0,-1-1 0,1 0 0,0 0 0,0 0 0,-7 11-75,0 15 153,1 9 527,-1 44 0,6-69-392,1 0-1,0 0 1,1 0-1,0 0 1,1 0-1,0 0 1,0 0-1,1-1 1,6 14-1,-8-21-162,-1-1 1,1 0-1,0 0 1,0 0-1,-1 0 0,1 0 1,0 0-1,0 0 1,0 0-1,0 0 0,0 0 1,0 0-1,0 0 0,1-1 1,-1 1-1,0-1 1,0 1-1,1-1 0,-1 1 1,0-1-1,1 1 1,1-1-1,0 0 8,-1 0 0,1 0 0,0-1 0,-1 1-1,1-1 1,-1 0 0,1 0 0,-1 0 0,1 0 0,-1 0 0,3-2 0,3-2 46,0-1 0,0 0 1,0-1-1,-1 0 0,9-9 1,-3-1 161,23-36 1,-31 44-195,-1 1 0,0-1 0,0 0 0,-1 1 0,0-2 0,4-16 0,-7 26-62,0 0 1,-1 0-1,1 0 1,0 0-1,0 0 1,0 0-1,0 0 1,0 0-1,0 0 1,0 0-1,0 0 1,0 0-1,0 0 1,0-1-1,0 1 1,0 0-1,0 0 1,-1 0-1,1 0 1,0 0-1,0 0 0,0 0 1,0 0-1,0 0 1,0 0-1,0 0 1,0 0-1,0 0 1,0 0-1,0 0 1,0 0-1,0 0 1,0 0-1,0 0 1,0-1-1,0 1 1,0 0-1,0 0 1,0 0-1,0 0 1,-6 12 71,-6 18-6,8-18-24,1 0-1,0 0 1,1 1-1,0-1 1,1 1-1,0-1 1,1 1-1,1 14 1,0-25-36,-1 0 0,0-1-1,1 1 1,0 0 0,-1-1 0,1 1 0,0-1 0,0 1 0,0 0-1,0-1 1,0 0 0,0 1 0,0-1 0,0 0 0,1 1 0,-1-1-1,0 0 1,1 0 0,-1 0 0,1 0 0,0-1 0,-1 1 0,1 0-1,-1-1 1,1 1 0,0-1 0,0 1 0,-1-1 0,1 0 0,0 1-1,0-1 1,-1 0 0,1 0 0,0-1 0,3 1 0,8-2 20,0-1 1,-1 0 0,1 0 0,11-6 0,-6 3-19,8-2 8,-13 3-11,0 0 0,0 2-1,0-1 1,1 1 0,-1 1 0,1 1-1,0 0 1,26 1 0,-38 0-3,0 0 0,0 0 0,-1 0-1,1 0 1,0-1 0,0 1 0,-1-1 0,1 0 0,0 1 0,-1-1 0,1 0-1,-1 0 1,1 0 0,-1 0 0,1 0 0,-1 0 0,1 0 0,0-2 0,25-28 50,-23 26-45,7-9-205,0 0 0,-1-1 0,-1 0 0,-1 0 0,0-1 0,0 0 0,-2 0 0,8-28 0,-10 12-145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9.2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19276,'11'6'1600,"9"-1"-1151,3 0-281,13 1-88,3-1 336,7 2-216,1 1-128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49.8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132 176 17988,'-1'-3'202,"-1"-1"1,1 0 0,-1 1-1,1-1 1,-1 1-1,0 0 1,0 0 0,-1-1-1,1 1 1,-1 1-1,1-1 1,-4-3-1,5 6-132,-1-1 0,1 0 0,0 0 0,-1 1 0,1-1 0,0 0-1,-1 1 1,1 0 0,-1-1 0,1 1 0,-1 0 0,1 0 0,-1 0-1,1 0 1,-1 0 0,1 0 0,-1 0 0,1 0 0,-1 0 0,1 1-1,-1-1 1,1 1 0,-1-1 0,1 1 0,0 0 0,-1-1-1,1 1 1,0 0 0,0 0 0,-1 0 0,1 0 0,0 0 0,0 0-1,-1 2 1,-4 3 46,1 1 0,-1 0 0,2 0 0,-1 1 0,1-1 0,0 1 0,0 0-1,1 0 1,0 0 0,1 0 0,-1 1 0,2-1 0,-1 1 0,1 0 0,0-1 0,1 1-1,0 0 1,1-1 0,2 18 0,-2-24-100,-1 1-1,1-1 1,0 1 0,0-1 0,0 0-1,0 1 1,0-1 0,0 0-1,1 0 1,-1 0 0,1 0-1,0 0 1,-1 0 0,1 0-1,0-1 1,0 1 0,0 0-1,0-1 1,0 0 0,1 0 0,-1 1-1,0-1 1,1 0 0,-1-1-1,0 1 1,1 0 0,-1-1-1,1 1 1,-1-1 0,1 0-1,-1 0 1,1 0 0,-1 0-1,1 0 1,0-1 0,2 0 0,5-1 2,-1-1 0,1 0 1,-1-1-1,0 0 1,0 0-1,0-1 1,-1 0-1,9-7 1,1-2 0,-1 0 1,0-2 0,-1 0-1,-1-1 1,-1 0-1,0-1 1,-1-1-1,-1 0 1,-1 0-1,-1-2 1,-1 1-1,0-1 1,5-22-1,-13 40-11,-1 0 0,1 0 0,-1 0-1,0 0 1,1 0 0,-2 0 0,1 0 0,0 0-1,-1 0 1,0-4 0,1 6-5,0 1 0,-1 0 0,1-1 0,0 1 0,0-1 0,-1 1 0,1-1 0,0 1-1,-1 0 1,1-1 0,0 1 0,-1 0 0,1-1 0,0 1 0,-1 0 0,1-1 0,-1 1 0,1 0 0,-1 0 0,1 0 0,-1-1 0,1 1 0,-1 0 0,-1 0 1,1 0 1,0 0-1,0 0 1,0 1-1,0-1 1,0 0-1,0 1 1,-1-1-1,1 1 1,0-1-1,0 1 1,0 0-1,1-1 1,-3 3-1,-3 2 4,1 1 0,-1 0-1,1 0 1,1 0 0,-1 1-1,1 0 1,0 0 0,0 0-1,1 0 1,0 1 0,1-1-1,-3 11 1,1-4 18,2 1-1,0-1 1,0 0-1,1 1 1,1-1 0,2 15-1,-2-25-11,0 0-1,1 0 0,0 0 1,0 0-1,0 0 1,0 0-1,1 0 1,-1-1-1,1 1 0,0 0 1,0-1-1,0 1 1,1-1-1,-1 0 1,1 0-1,0 0 0,0 0 1,0-1-1,4 4 1,-3-4 3,0 0 1,0 0-1,1-1 1,-1 1-1,1-1 1,-1 0 0,1 0-1,-1 0 1,1-1-1,-1 0 1,1 0-1,0 0 1,-1 0-1,1-1 1,-1 0-1,8-1 1,4-3 8,-1-1 1,-1 0 0,1-1-1,-1 0 1,0-1-1,-1-1 1,0 0-1,0-1 1,-1 0-1,0-1 1,17-20 0,-27 29-26,0-1 0,0 0-1,-1 0 1,1 0 0,-1 0 0,1-1 0,-1 1 0,0 0 0,0 0 0,1-7 0,-2 9-1,0 1-1,0-1 1,0 1-1,0-1 0,0 1 1,0-1-1,0 0 1,-1 1-1,1-1 1,0 1-1,0-1 1,0 1-1,0-1 1,-1 1-1,1-1 1,0 1-1,0-1 1,-1 1-1,1-1 1,-1 1-1,1-1 1,0 1-1,-1 0 1,1-1-1,-1 1 1,0-1-2,-1 1-1,1 0 1,0 0 0,0 0 0,-1 0 0,1 0 0,0 0 0,0 0-1,0 0 1,-1 0 0,1 1 0,0-1 0,0 0 0,0 1 0,0-1 0,0 1-1,-2 0 1,0 1 2,0 0 0,0 0 0,0 0 0,0 1 0,0-1-1,0 1 1,0-1 0,1 1 0,0 0 0,-1 0 0,1 0 0,0 0 0,1 1-1,-1-1 1,0 0 0,1 1 0,0-1 0,0 1 0,0-1 0,0 1 0,0 0-1,1 0 1,0-1 0,0 1 0,0 0 0,0-1 0,0 1 0,1 0-1,-1 0 1,1-1 0,0 1 0,1-1 0,-1 1 0,0-1 0,1 1 0,0-1-1,0 0 1,0 0 0,0 0 0,0 0 0,1 0 0,-1 0 0,1-1 0,0 1-1,0-1 1,0 0 0,0 0 0,0 0 0,0 0 0,7 3 0,-1-3 9,0 0 1,0-1-1,1 0 1,-1 0 0,0-1-1,1 0 1,-1 0-1,0-1 1,1-1 0,-1 1-1,0-2 1,0 1-1,0-1 1,0 0 0,15-9-1,-9 4-6,0-1 0,0-1 0,0 0 0,-2 0 0,1-2 0,-1 0 0,18-22 0,-24 26-10,0-2 0,9-16-1,-15 24 6,0 0 0,1 0 0,-1-1 0,0 1 0,-1-1 0,1 1 0,0 0 0,-1-1 0,1 1-1,-1-1 1,0 0 0,0 1 0,0-1 0,0 1 0,0-1 0,-1 1 0,1-1 0,-2-2 0,2 4 3,-1 0 1,1 0 0,-1 0 0,0 0-1,1 0 1,-1 1 0,0-1 0,0 0-1,1 0 1,-1 1 0,0-1 0,0 1-1,0-1 1,0 1 0,0-1 0,0 1-1,0 0 1,0-1 0,0 1 0,0 0-1,0 0 1,0-1 0,0 1 0,0 0 0,0 0-1,0 0 1,0 0 0,0 1 0,0-1-1,0 0 1,0 0 0,0 1 0,0-1-1,0 0 1,0 1 0,0-1 0,0 1-1,0-1 1,1 1 0,-1 0 0,-1 0-1,-2 2 8,-1 0-1,1 0 0,0 1 0,0-1 0,1 1 0,-1 0 0,-3 4 0,5-3 5,-1 0 0,1 0 0,0 0 0,0 0 0,0 0-1,1 1 1,0-1 0,0 0 0,0 1 0,1-1 0,0 1-1,0-1 1,1 8 0,-1-11-64,0 1 1,1-1-1,-1 0 0,1 1 0,-1-1 1,1 0-1,0 0 0,0 0 1,0 1-1,0-1 0,0 0 1,0 0-1,1 0 0,-1-1 0,1 1 1,0 0-1,-1 0 0,1-1 1,0 1-1,0-1 0,0 0 0,0 1 1,0-1-1,0 0 0,0 0 1,0 0-1,0 0 0,1-1 1,-1 1-1,0-1 0,1 1 0,3-1 1,-3 0 3,0 0 0,0-1 0,0 1 0,0-1 0,0 1 0,0-1 1,0 0-1,-1-1 0,1 1 0,0 0 0,-1-1 0,1 1 0,3-3 1,15-14-383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0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0 22421,'-13'16'1192,"6"-6"-1104,6-1-96,2-7 232,6 1-184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0.5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17364,'-3'10'1968,"1"14"-1336,-2 8-232,1 5 1425,2 15-1137,-1 4-136,2 0-264,4-1-40,1-6-256,1-6-232,-2-11-464,0-8-336,-4-22 832,2-4-208,-10-22-129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1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0 206 15843,'5'-13'430,"-1"0"0,2 1 0,-1-1 0,2 1 0,0 0 0,0 1 0,1 0 0,1 0 0,-1 1 0,2 0 0,-1 0 0,1 1 0,1 0 0,13-8 0,-17 13-318,0 0 0,0 0 0,0 0 0,1 1 0,0 0 0,-1 0 0,1 1 0,0 0 0,0 1 0,1-1 0,-1 2 0,0-1-1,0 1 1,1 0 0,-1 1 0,0 0 0,0 0 0,0 1 0,0 0 0,0 0 0,0 1 0,-1 0 0,1 0 0,9 7 0,-11-6-99,1 0 0,-1 0 1,0 1-1,-1 0 0,1 0 0,-1 1 0,0-1 0,-1 1 1,1 0-1,-1 1 0,0-1 0,-1 1 0,1-1 1,3 13-1,-6-14 12,0 0 1,0 0-1,0 0 1,0 0 0,-1 1-1,0-1 1,0 0-1,0 0 1,-1 1-1,0-1 1,0 0 0,0 0-1,0 0 1,-1 0-1,0 0 1,0 0-1,0 0 1,-1-1-1,0 1 1,0-1 0,-5 7-1,-10 8 39,-1-1 0,0-1 0,-1-1 0,-1 0 0,-1-2-1,0 0 1,-1-2 0,-41 17 0,57-26-301,6-2 104,-1 0 0,1 0 0,-1-1 0,0 1 0,1 0 0,-1-1 0,0 1 0,1-1 0,-1 0 1,0 0-1,0 1 0,0-1 0,1 0 0,-4-1 0,6 0-39,0-1 1,-1 1 0,1-1-1,0 1 1,1 0-1,-1 0 1,0-1-1,0 1 1,0 0 0,1 0-1,-1 0 1,3-1-1,11-7-754,2 0 0,-1 1-1,1 1 1,19-5 0,71-16-3822,-93 25 4425,52-10 887,-61 12-368,0 1-1,-1-1 1,1 1 0,0 0 0,-1 1-1,1-1 1,0 1 0,-1 0 0,1 0-1,-1 0 1,6 3 0,-9-3-49,1 0-1,-1 0 1,0 1 0,1-1 0,-1 1 0,0-1-1,0 1 1,0-1 0,0 1 0,0-1-1,0 1 1,0 0 0,0 0 0,-1-1-1,1 1 1,-1 0 0,1 0 0,-1 0 0,0 0-1,0 0 1,0 3 0,-4 46 2526,2-37-2175,-1 4 133,-10 123 2787,13-139-3371,0-1-1,-1 0 1,1 1 0,0-1 0,0 0-1,0 1 1,0-1 0,1 0 0,-1 1-1,0-1 1,1 0 0,-1 1 0,1-1-1,-1 0 1,1 0 0,-1 1 0,1-1-1,0 0 1,0 0 0,-1 0 0,1 0-1,2 2 1,-2-3-22,0 0-1,0 0 1,0 0-1,0-1 1,0 1-1,0 0 1,0-1-1,0 1 1,0 0-1,0-1 1,0 1-1,0-1 1,0 1-1,0-1 1,0 0-1,0 1 1,-1-1-1,1 0 1,0 0-1,0 0 1,-1 1-1,1-1 1,-1 0-1,1 0 1,-1 0-1,1 0 1,-1 0-1,1-2 1,6-11 24,-1 0 1,0-1 0,-1 0-1,-1 0 1,0 0 0,-1 0-1,0-1 1,-2 1 0,0-1 0,0 0-1,-2 1 1,0-1 0,0 1-1,-6-22 1,-4 18-102,5 13-272,6 6 306,0 0 0,0-1-1,0 1 1,-1 0 0,1 0 0,0 0 0,0 0 0,0 0 0,0 0 0,0 0 0,0 0-1,0 0 1,0 1 0,-1-1 0,1 0 0,0 0 0,0 0 0,0 0 0,0 0 0,0 0 0,0 0-1,0 0 1,0 0 0,0 0 0,-1 0 0,1 0 0,0 0 0,0 0 0,0 0 0,0 1-1,0-1 1,0 0 0,0 0 0,0 0 0,0 0 0,0 0 0,0 0 0,0 0 0,0 0-1,0 0 1,0 1 0,0-1 0,0 0 0,0 0 0,0 0 0,0 0 0,0 0 0,0 0 0,0 0-1,0 1 1,0-1 0,0 0 0,0 0 0,0 0 0,0 0 0,0 0 0,0 2-146,1 0 0,-1 0 1,1-1-1,0 1 1,-1 0-1,1-1 0,0 1 1,0-1-1,0 1 0,0-1 1,0 1-1,0-1 1,0 1-1,1-1 0,-1 0 1,0 0-1,1 0 0,-1 0 1,1 0-1,-1 0 1,1 0-1,0 0 0,-1 0 1,4 0-1,2 2-437,1-1 0,0 1 0,0-2 0,9 2 0,-1-1-203,-1-1 0,1-1 1,0-1-1,22-3 1,-28 2 727,0 0 0,0-1 0,-1 0-1,1 0 1,-1-1 0,0 0 0,17-11 0,-25 15 147,0-1-1,0 1 1,0-1-1,0 0 1,-1 1-1,1-1 1,0 0-1,0 1 1,0-1-1,-1 0 1,1 0-1,0 0 1,-1 0-1,1 0 1,0 0 0,-1 0-1,0 0 1,1 0-1,-1 0 1,1 0-1,-1 0 1,0 0-1,0 0 1,0 0-1,0 0 1,0 0-1,0 0 1,0 0-1,0-2 1,-1 2 15,0 1 0,1-1 0,-1 0 0,0 1 1,0-1-1,0 1 0,0-1 0,0 1 0,0-1 0,1 1 0,-1-1 1,0 1-1,0 0 0,-1 0 0,1 0 0,0-1 0,0 1 1,0 0-1,0 0 0,0 0 0,0 1 0,0-1 0,0 0 0,0 0 1,0 1-1,0-1 0,0 0 0,0 1 0,0-1 0,-1 2 1,-5 1 100,1 0 1,-1 1-1,1 0 1,0 1-1,0-1 1,1 1 0,-1 0-1,1 0 1,0 1-1,0 0 1,1 0-1,0 0 1,0 0-1,0 1 1,1-1 0,-3 8-1,2-4-47,0-1 0,1 1-1,0 0 1,1 0 0,0 1-1,1-1 1,0 0 0,0 1-1,1-1 1,2 20 0,-1-27-101,-1-1 1,0 1-1,1 0 1,0-1-1,-1 1 1,1-1-1,0 1 1,0-1-1,0 0 1,1 1 0,-1-1-1,0 0 1,1 0-1,0 0 1,-1 0-1,1 0 1,0 0-1,0 0 1,0 0-1,0-1 1,1 1-1,-1-1 1,0 0-1,1 0 1,-1 0 0,1 0-1,-1 0 1,4 1-1,-1-2 11,-1 0 0,1 0 0,0 0-1,-1-1 1,1 0 0,-1 0 0,1 0-1,-1 0 1,1-1 0,-1 1 0,0-1 0,0 0-1,0-1 1,0 1 0,4-4 0,6-5 57,-1 0 1,0 0-1,-1-1 1,-1-1 0,0 0-1,-1 0 1,12-21-1,-17 26-97,0 0-1,-1 0 1,0-1-1,-1 0 1,0 1 0,0-1-1,-1 0 1,0 0-1,-1-1 1,1 1-1,-2 0 1,0 0 0,0-1-1,0 1 1,-3-10-1,3 16-46,-1 0 0,-1 1 0,1-1 0,0 0 1,-1 1-1,1-1 0,-1 1 0,0 0 0,1-1 0,-1 1 0,0 0 0,-1 0 0,1 0 0,-4-3 0,4 4-41,1 1 0,0-1 0,-1 0-1,1 0 1,0 1 0,-1-1 0,1 1 0,-1-1-1,1 1 1,-1 0 0,0-1 0,1 1 0,-1 0-1,1 0 1,-1 0 0,1 0 0,-1 0 0,1 0-1,-1 1 1,1-1 0,-1 1 0,1-1-1,-1 1 1,1-1 0,-1 1 0,1 0 0,0-1-1,-3 3 1,3-2-15,0-1-1,1 1 1,-1 0-1,0 0 1,1-1-1,-1 1 1,0 0 0,1 0-1,-1 0 1,1 0-1,-1 0 1,1 0-1,0 0 1,-1 0-1,1 0 1,0 0-1,0 0 1,0 0-1,0 0 1,-1 0-1,1 0 1,1 0-1,-1 0 1,0 0 0,0 0-1,0 0 1,0 0-1,1 0 1,-1 0-1,1 0 1,-1 0-1,0 0 1,1-1-1,0 1 1,-1 0-1,1 0 1,-1 0-1,1 0 1,0-1-1,0 1 1,-1 0 0,1-1-1,0 1 1,1 0-1,2 2-256,0 0 0,0 0 1,0-1-1,0 0 0,0 0 0,1 0 0,-1 0 0,8 2 0,-1-3-185,1 1 0,0-1 0,0-1-1,0 0 1,-1-1 0,22-3 0,-22 1 559,-1 1 0,0-1 0,1-1 1,-1 0-1,-1 0 0,1-1 0,14-10 1,-4-7 1102,-17 10 37,-3 12-1100,0-1 1,0 1-1,0 0 0,-1 0 1,1-1-1,0 1 0,-1 0 0,1 0 1,0-1-1,-1 1 0,1 0 1,0 0-1,-1 0 0,1 0 1,0-1-1,-1 1 0,1 0 0,0 0 1,-1 0-1,1 0 0,-1 0 1,1 0-1,0 0 0,-1 0 0,1 0 1,0 0-1,-1 0 0,1 0 1,-1 0-1,1 1 0,-1-1 1,-3 1 146,0 0 0,0 1 0,0 0 0,0-1 0,0 1 0,0 1 0,1-1 0,-1 0 0,1 1 0,-1 0 0,1 0 0,0 0 0,0 0 0,-3 5 0,0 0 17,0 0 1,0 1 0,1 0 0,0 0 0,-3 11 0,6-16-154,1-1 0,0 1 1,0 0-1,0 0 0,0 0 1,1 0-1,-1 1 0,1-1 1,0 0-1,0 0 0,1 0 0,-1 0 1,1 0-1,1 5 0,-1-7-42,0-1-1,0 1 1,0 0-1,0-1 1,1 1-1,-1 0 0,0-1 1,1 1-1,-1-1 1,1 0-1,-1 1 0,1-1 1,0 0-1,-1 0 1,1 0-1,0 0 1,0-1-1,0 1 0,0 0 1,0-1-1,0 1 1,0-1-1,0 0 1,0 1-1,0-1 0,0 0 1,0 0-1,0-1 1,0 1-1,0 0 1,2-1-1,6-1 28,-1-1 0,1 0 0,-1 0 0,0-1 0,0 0 0,0 0 0,0-1 0,-1 0 0,0-1 0,12-9 0,-2-1 33,-1-1 0,-1 0 0,19-25 0,-22 23-22,-1 1 0,-1-1-1,13-30 1,-20 40-46,0 0 1,-1 0-1,0 0 0,-1-1 0,0 1 0,0-1 1,-1 1-1,-1-1 0,1 0 0,-2-11 0,1 20-21,0 0 1,0 1-1,0-1 0,0 0 0,-1 0 0,1 1 1,0-1-1,0 0 0,0 0 0,-1 1 0,1-1 1,0 0-1,-1 1 0,1-1 0,-1 0 0,1 1 0,-1-1 1,1 1-1,-1-1 0,1 1 0,-1-1 0,1 1 1,-1-1-1,0 1 0,1-1 0,-2 1 0,1 0-1,0 0 1,0 0-1,0 0 0,0 0 0,0 0 0,-1 0 0,1 1 0,0-1 1,0 0-1,0 1 0,0-1 0,0 1 0,1-1 0,-1 1 1,0 0-1,-1 0 0,-3 3 1,0 0 1,0 1-1,1 0 1,0 0-1,-4 5 1,-1 5 38,1-1 1,0 1-1,1 1 0,1-1 1,1 1-1,0 0 1,1 1-1,1-1 1,0 1-1,1-1 1,1 31-1,1-44-27,0 0 0,0 0 0,1 0-1,0 0 1,-1 0 0,1-1 0,0 1-1,0 0 1,1 0 0,-1-1 0,1 1 0,-1-1-1,1 1 1,0-1 0,0 0 0,0 1 0,0-1-1,0 0 1,0 0 0,0-1 0,1 1 0,-1 0-1,1-1 1,0 1 0,-1-1 0,1 0 0,0 0-1,0 0 1,0 0 0,-1-1 0,1 1 0,0-1-1,0 0 1,6 0 0,4 0 17,-1 0 0,0-2 1,1 0-1,-1 0 0,0-1 0,0 0 1,14-6-1,-6 0 4,1 0 0,-2-1 1,1-1-1,-1-1 0,-1 0 0,0-2 0,-1 0 1,28-30-1,-43 42-24,0-1 1,1-1 0,-2 1 0,1 0-1,0 0 1,1-6 0,-2 9-12,-1-1 0,0 1 0,0 0 0,0 0 1,0 0-1,0-1 0,0 1 0,0 0 0,0 0 0,0 0 0,0-1 0,0 1 0,0 0 1,0 0-1,0-1 0,0 1 0,0 0 0,0 0 0,0-1 0,0 1 0,0 0 1,0 0-1,0 0 0,0-1 0,-1 1 0,1 0 0,0 0 0,0 0 0,0 0 0,0-1 1,0 1-1,-1 0 0,1 0 0,0 0 0,0 0 0,-1-1 0,-14 8 92,9-3-73,1 0 0,0 0 0,0 1 0,1 0 0,-1 0 1,1 0-1,0 1 0,0 0 0,1-1 0,0 1 0,0 0 0,0 1 1,1-1-1,-1 0 0,2 1 0,-1-1 0,1 1 0,0 0 0,0 9 1,1-14-15,0 0 0,0 0 0,0 0 0,0 0 0,1 0 0,-1 0 0,1-1 1,0 1-1,0 0 0,-1 0 0,1 0 0,0-1 0,0 1 0,1 0 0,-1-1 1,0 1-1,0-1 0,1 1 0,-1-1 0,1 0 0,-1 1 0,3 0 0,0 0 3,-1-1 0,1 0 0,0 1 0,0-1-1,-1-1 1,1 1 0,0 0 0,0-1 0,0 0 0,7 0-1,2-2 4,-1 0 0,1 0-1,0-1 1,-1 0-1,0-2 1,14-5 0,-12 3-17,0-2 0,0 1 1,-1-2-1,0 1 0,-1-2 0,0 0 1,0 0-1,-1-1 0,-1-1 1,0 1-1,-1-2 0,13-21 1,-20 26-91,-9 16 35,-10 16-28,10-12 3,1 1 0,1 0 1,0 0-1,0 0 0,2 1 1,-1-1-1,2 1 0,-1 0 1,2 0-1,-1 13 0,2-24-2,0-1-1,0 0 0,0 0 0,1 0 0,-1 1 1,0-1-1,0 0 0,1 0 0,-1 0 0,1 1 0,-1-1 1,1 0-1,-1 0 0,1 0 0,0 0 0,0 0 1,-1 0-1,1 0 0,0 0 0,0-1 0,0 1 1,0 0-1,0 0 0,0-1 0,2 2 0,0-2-10,-1 1 0,1-1 0,-1 1 0,1-1-1,-1 0 1,1 0 0,0 0 0,-1 0 0,1 0-1,-1-1 1,4 0 0,20-8-686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2.4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78 15259,'14'-12'1446,"1"1"0,0 0 0,27-13 0,-36 21-1109,0 0 0,1 0 0,-1 1 0,1 0 0,-1 0 0,1 1 0,0 0 0,-1 0 0,1 0 0,0 1 0,0 0 0,12 2 0,-17-2-297,-1 0-1,0 0 1,0 0-1,0 1 1,0-1-1,0 0 0,0 1 1,0-1-1,0 1 1,0-1-1,0 1 1,0 0-1,0-1 1,0 1-1,0 0 1,0 0-1,0-1 1,-1 1-1,1 0 1,0 0-1,-1 0 1,1 0-1,0 2 1,0-2-17,-1 1 0,0 0 0,0-1 0,0 1 0,0-1 0,0 1 0,0-1 0,-1 1 0,1 0 0,0-1 0,-1 1 0,1-1 0,-1 1 0,0-1 0,0 2 0,-3 4-6,-1-1-1,1 1 0,-1-1 1,0 0-1,0-1 1,-8 7-1,-53 39 57,42-34-57,0 2 1,1 0-1,-32 36 1,52-51-14,0 0 0,0 0 0,0 1 0,1-1 0,-1 1 0,-2 8-1,4-12 1,1 1 0,-1-1 0,1 0 0,0 1 0,0-1-1,0 1 1,-1-1 0,2 1 0,-1-1 0,0 1 0,0-1-1,0 1 1,1-1 0,-1 1 0,0-1 0,1 1 0,0-1-1,-1 1 1,1-1 0,0 0 0,0 0 0,-1 1 0,1-1-1,0 0 1,0 0 0,0 0 0,1 0 0,0 1-1,4 2 10,0-1-1,0 0 0,1-1 0,-1 1 0,1-1 0,-1-1 0,1 1 0,0-1 0,-1 0 1,1 0-1,0-1 0,11-1 0,14-1 11,40-8-1,-67 9-22,37-6-631,1-1-1,-2-3 0,1-1 0,71-33 1,-93 34 82,-14 2-175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8.5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246 94 16796,'0'-7'276,"0"-1"-1,-1 0 1,0 1 0,-1-1 0,0 1 0,0 0 0,-3-8 0,4 14-218,1-1 0,-1 1 0,1 0 0,-1-1 0,0 1-1,0-1 1,1 1 0,-1 0 0,0 0 0,0-1 0,0 1 0,-1 0 0,1 0-1,0 0 1,0 0 0,-1 0 0,1 1 0,0-1 0,-1 0 0,1 0 0,0 1-1,-1-1 1,1 1 0,-1 0 0,0-1 0,1 1 0,-1 0 0,1 0 0,-1 0-1,1 0 1,-1 0 0,1 0 0,-1 0 0,0 0 0,1 1 0,-1-1 0,1 1-1,0-1 1,-1 1 0,1 0 0,-2 0 0,-3 3 78,0 0 1,1 0-1,0 1 0,0-1 1,0 1-1,1 0 1,0 0-1,0 1 0,0-1 1,-4 9-1,-30 65 609,36-74-698,-15 41 240,1 1-1,3 0 1,1 1-1,3 0 0,2 0 1,1 1-1,4 95 1,9-89-96,-6-50-170,0-1 0,0 1 0,1 0 0,0-1 0,0 0 1,0 1-1,0-1 0,1 0 0,3 5 0,-5-9-14,-1 1-1,1 0 1,-1-1-1,1 1 0,0-1 1,-1 1-1,1-1 1,0 1-1,0-1 0,-1 0 1,1 1-1,0-1 1,0 0-1,-1 0 0,1 0 1,0 1-1,0-1 1,0 0-1,-1 0 0,1 0 1,0 0-1,0 0 1,0 0-1,0-1 0,-1 1 1,1 0-1,0 0 1,0-1-1,-1 1 0,1 0 1,0-1-1,0 1 1,-1 0-1,1-1 1,0 1-1,-1-1 0,1 1 1,-1-1-1,1 0 1,-1 1-1,1-1 0,-1 0 1,1 1-1,-1-1 1,1 0-1,0-1 0,3-4 42,0-1 0,-1 0 0,6-14-1,-2 0-8,-1-1-1,-1 0 0,3-28 1,2-73-120,-5 41-89,-7 30-199,1 66 370,0-1 1,1 1 0,0 0-1,2-1 1,-1 1-1,2-1 1,0 1 0,9 24-1,-11-34 11,0-1 0,1 0 1,-1 0-1,1 1 0,0-1 0,0 0 0,0-1 0,0 1 0,1 0 0,-1-1 0,1 1 0,0-1 0,0 0 0,0 0 0,0 0 1,0 0-1,0 0 0,0-1 0,0 1 0,1-1 0,-1 0 0,1 0 0,-1 0 0,1 0 0,5 0 0,-2-2 10,-1 1-1,0-1 1,1 0-1,-1 0 1,1 0-1,-1-1 1,0 0-1,0-1 1,0 1-1,0-1 1,-1 0-1,1 0 1,8-7-1,1-3 22,0 1 1,-1-2-1,-1 0 0,17-22 1,-22 25-35,-1 0 0,0-1 0,0 0 0,-1 0 0,-1 0 0,0-1 0,4-15 1,-9 28-10,0-1 0,1 0 0,-1 1 0,0-1 0,0 0 0,1 1 0,-1-1 0,0 0 0,0 1 0,0-1 1,0 0-1,0 0 0,0 1 0,0-1 0,-1 0 0,1 1 0,0-1 0,0 0 0,0 0 0,-1 0 0,-9 6-2,-10 24-4,11-9 41,1 1 0,-7 22-1,13-35-6,0-1 0,1 1-1,0-1 1,0 1-1,1-1 1,0 1-1,0-1 1,0 1-1,4 14 1,-3-20-14,-1 0 1,1 0-1,0 0 0,-1 0 1,1 0-1,0 0 0,0-1 1,0 1-1,1 0 0,-1-1 1,0 1-1,1-1 0,-1 1 1,1-1-1,-1 0 0,1 1 1,0-1-1,-1 0 0,1 0 1,0 0-1,0 0 0,0-1 1,0 1-1,0 0 0,0-1 1,0 0-1,0 1 0,0-1 1,0 0-1,0 0 0,0 0 1,0 0-1,0 0 0,0-1 1,0 1-1,0 0 0,3-2 1,7-2 43,0 0 0,-1 0 0,1-2 0,18-11 0,-3 1 8,-2-2 1,0-1 0,35-34-1,59-78-263,-119 131 196,0 0-1,0 0 0,0 0 1,0 0-1,0 0 1,0 0-1,0 0 1,0 0-1,0 0 0,0 0 1,0 0-1,0 0 1,0 0-1,0 0 1,0 1-1,0-1 0,0 0 1,0 0-1,0 0 1,0 0-1,0 0 1,0 0-1,0 0 0,0 0 1,1 0-1,-1 0 1,0 0-1,0 0 1,0 0-1,0 0 0,0 0 1,0 0-1,0 0 1,0 0-1,0 0 1,0 0-1,0 0 0,0 0 1,0 0-1,0 0 1,0 0-1,0 0 1,0 0-1,1 0 0,-1 0 1,0 0-1,0 0 1,0 0-1,0 0 1,0 0-1,0 0 0,0 0 1,0 0-1,0 0 1,0 0-1,0 0 1,0 0-1,0 0 0,0 0 1,1 0-1,-2 11-49,-4 15-17,3-18 39,-5 19-498,-3 38 1,9-60 463,1 1 1,0 0-1,0-1 1,0 1-1,0-1 0,1 1 1,0 0-1,0-1 0,1 0 1,0 1-1,-1-1 1,2 0-1,3 7 0,11 3-271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2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51 18156,'5'-2'1592,"9"0"-1112,4-4-160,11-1 369,6-2-553,2 1 88,3-3-96,0 6-184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3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46 138 17356,'0'0'116,"0"1"1,0-1-1,1 0 1,-1 0-1,0 1 1,0-1-1,0 0 1,1 1-1,-1-1 0,0 0 1,0 0-1,1 1 1,-1-1-1,0 0 1,1 0-1,-1 0 1,0 0-1,1 1 1,-1-1-1,0 0 1,1 0-1,-1 0 1,0 0-1,1 0 1,-1 0-1,0 0 1,1 0-1,-1 0 1,1 0-1,-1 0 0,0 0 1,1 0-1,-1 0 1,0 0-1,1 0 1,-1 0-1,0-1 1,1 1-1,-1 0 1,0 0-1,0 0 1,1-1-1,-1 1 1,0 0-1,1 0 1,-1-1-1,0 1 1,19-17 1604,-13 12-1262,-1 1-360,0-1 0,0 1 0,0 0 0,-1-1 0,1 0 0,-1 0 0,-1-1 0,1 1 0,-1-1 0,0 0 0,0 0 0,0 0 0,-1 0 0,0 0 0,2-12 0,-4 17-99,0 0 0,0 0-1,0 1 1,0-1 0,0 0 0,0 0 0,0 1-1,0-1 1,0 0 0,-1 0 0,1 1 0,0-1-1,-1 0 1,1 1 0,0-1 0,-1 0 0,1 1-1,-1-1 1,1 0 0,-1 1 0,1-1 0,-1 1-1,0-1 1,1 1 0,-1-1 0,1 1 0,-1 0-1,0-1 1,1 1 0,-1 0 0,0 0 0,0-1-1,1 1 1,-1 0 0,0 0 0,0 0 0,1 0-1,-1 0 1,0 0 0,-1 0 0,-2 0-2,0 1 1,1-1 0,-1 1 0,0 0-1,1 0 1,-1 0 0,-4 2-1,2 1-3,-1 0 0,1 0-1,0 1 1,0 0-1,0 0 1,0 0 0,1 0-1,0 1 1,0 0-1,1 0 1,0 1 0,0-1-1,0 1 1,1 0-1,0 0 1,0 0-1,0 0 1,-1 10 0,4-16 5,0 1-1,-1 0 1,1-1 0,0 1 0,0 0 0,0 0 0,0-1-1,1 1 1,-1 0 0,0 0 0,1-1 0,-1 1 0,1 0-1,-1-1 1,1 1 0,0-1 0,0 1 0,0-1 0,0 1-1,0-1 1,0 1 0,0-1 0,0 0 0,3 2 0,-1-1-1,0-1 0,0 1 0,0-1 0,1 1 1,-1-1-1,1 0 0,-1-1 0,1 1 0,-1 0 0,1-1 1,4 0-1,10 0-6,-1-2 1,0 0-1,30-7 1,-3-4-16,0-2-1,51-25 1,20-8 246,-115 48-219,0 0 0,0 0-1,0 0 1,0 0 0,1 0 0,-1 0-1,0 0 1,0 0 0,0 0 0,1 0-1,-1 0 1,0 0 0,0 0 0,0 0 0,1 0-1,-1 0 1,0 0 0,0 0 0,0 0-1,1 0 1,-1 0 0,0 0 0,0 0-1,0 0 1,1 0 0,-1 0 0,0 0 0,0 1-1,0-1 1,0 0 0,1 0 0,-1 0-1,0 0 1,0 0 0,0 1 0,0-1-1,0 0 1,0 0 0,0 0 0,0 1 0,1-1-1,-1 0 1,0 0 0,0 0 0,0 1-1,0-1 1,0 0 0,0 0 0,0 0-1,0 1 1,0-1 0,0 0 0,0 0 0,0 0-1,0 1 1,0-1 0,-1 0 0,1 0-1,0 0 1,0 1 0,-4 12 144,3-12-134,-4 11 124,2-5-35,0-1 0,1 1 0,0 0 0,0 0 0,0 0 0,0 9 0,2-15-92,0-1-1,0 1 1,0 0 0,0 0 0,0-1 0,0 1 0,1 0-1,-1 0 1,0-1 0,1 1 0,-1 0 0,0-1 0,1 1 0,-1 0-1,1-1 1,-1 1 0,1-1 0,-1 1 0,1-1 0,-1 1 0,1-1-1,0 1 1,-1-1 0,1 0 0,0 1 0,-1-1 0,1 0-1,0 0 1,0 1 0,-1-1 0,1 0 0,0 0 0,-1 0 0,1 0-1,0 0 1,0 0 0,0 0 0,-1 0 0,2 0 0,35-6 207,-5-3-165,36-17 0,-37 13-166,39-10 0,-69 22 104,0 1 0,0 0 0,0-1 0,0 1 1,-1 0-1,1 0 0,0 0 0,0 0 0,0 0 0,0 0 0,0 0 0,0 0 0,0 0 0,0 0 0,0 0 0,0 0 0,-1 1 1,1-1-1,2 1 0,-3 0 4,0-1 0,0 1 1,0-1-1,1 1 1,-1-1-1,0 1 0,0-1 1,0 1-1,0-1 0,0 1 1,0-1-1,0 1 1,0-1-1,0 1 0,-1 0 1,1-1-1,0 1 0,0-1 1,0 1-1,0-1 1,-1 1-1,1-1 0,0 0 1,-1 1-1,-28 36-42,23-29 53,5-8-8,-2 4-34,0 0 0,0 0-1,0 0 1,0 0 0,1 1 0,-1-1 0,1 1 0,-2 5 0,4-10 15,0 0 0,0 0 0,0 1 0,0-1 0,0 0 0,0 0 0,0 0 0,0 0 0,0 0 0,0 0 1,0 1-1,0-1 0,0 0 0,0 0 0,0 0 0,0 0 0,0 0 0,0 0 0,0 0 0,0 1 0,0-1 0,0 0 1,0 0-1,0 0 0,1 0 0,-1 0 0,0 0 0,0 0 0,0 0 0,0 0 0,0 0 0,0 1 0,0-1 0,0 0 1,0 0-1,0 0 0,1 0 0,-1 0 0,0 0 0,0 0 0,0 0 0,0 0 0,0 0 0,0 0 0,0 0 0,1 0 1,-1 0-1,8-2-706,6-7-489,-4 2 792,-1-1 1,-1-1-1,0 0 1,0 0-1,0-1 1,8-14-1,12-23-622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3.6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19436,'-4'18'683,"-1"0"1,-1-1-1,-11 26 0,-10 27 630,15-30-720,2 0 0,2 0 0,2 1 0,1 1-1,1 48 1,5-79-495,0 0-1,1-1 0,2 13 1,-3-20-93,-1-1 1,1 0-1,0 0 0,-1 0 1,1 0-1,0 1 0,0-1 0,1 0 1,-1 0-1,0-1 0,0 1 1,1 0-1,-1 0 0,1-1 1,0 1-1,0-1 0,-1 1 1,1-1-1,0 0 0,4 2 1,-5-3-21,0 1 1,1-1 0,-1 0 0,1 0 0,-1 0 0,0-1-1,1 1 1,-1 0 0,0 0 0,1-1 0,-1 1 0,0-1 0,1 1-1,-1-1 1,0 1 0,0-1 0,0 0 0,0 0 0,1 0-1,-1 1 1,0-1 0,0 0 0,-1 0 0,1-1 0,0 1-1,0 0 1,0 0 0,-1 0 0,1-2 0,3-3-89,-1-1 0,0 0 0,0 0 1,2-9-1,1-2-178,-2 0 0,0-1 0,-1 0 0,0 0 0,-1-26 0,-2 44 260,0-1-1,0 1 1,0 0 0,-1-1-1,1 1 1,0-1 0,-1 1 0,1 0-1,-1-1 1,0 1 0,1 0-1,-1-1 1,0 1 0,0 0-1,0 0 1,0 0 0,0 0-1,-1-2 1,2 3 20,-1 0 0,1 0 0,0 0-1,-1 0 1,1 0 0,0 0 0,-1 0 0,1 0 0,0-1-1,-1 1 1,1 0 0,0 0 0,-1 0 0,1 1 0,0-1-1,-1 0 1,1 0 0,0 0 0,-1 0 0,1 0-1,0 0 1,-1 0 0,1 1 0,0-1 0,0 0 0,-1 1-1,-8 13 160,7-6-57,0-1 0,1 1 0,0-1-1,0 1 1,0-1 0,1 1 0,0-1-1,1 1 1,-1 0 0,3 9 0,-2-13-48,1 0 1,-1 0-1,0 0 1,1-1-1,0 1 1,0 0-1,0-1 0,0 1 1,1-1-1,0 1 1,-1-1-1,1 0 1,0 0-1,0-1 1,1 1-1,-1 0 1,1-1-1,-1 0 1,1 0-1,6 3 0,2-2 11,0 1-1,1-2 0,-1 0 1,0 0-1,1-1 0,-1 0 1,1-1-1,-1-1 0,24-4 1,-17 2-35,-1-1-1,1-2 1,-1 0 0,-1 0-1,33-18 1,-43 20-20,-5 4-3,0-1-1,-1 0 1,1 0 0,-1 0-1,1 0 1,-1 0-1,0 0 1,1 0-1,-1 0 1,0 0-1,0-1 1,2-2-1,-16 6 261,7 1-186,-1 0 1,1 1 0,0 0 0,0 0-1,0 0 1,0 1 0,1 0 0,-1 0 0,1 0-1,1 1 1,-1 0 0,1 0 0,0 0-1,0 0 1,-3 8 0,7-13-66,-1 0 1,1 0-1,0 1 1,0-1-1,0 0 1,0 0-1,0 1 1,0-1-1,0 0 1,0 1-1,0-1 1,0 0-1,1 0 1,-1 1-1,1-1 0,-1 0 1,1 0-1,-1 0 1,1 0-1,-1 0 1,1 0-1,0 0 1,0 0-1,0 0 1,0 0-1,0 0 1,0 0-1,0 0 1,0-1-1,0 1 1,0 0-1,0-1 1,0 1-1,0-1 0,0 1 1,1-1-1,-1 1 1,0-1-1,0 0 1,1 0-1,0 0 1,7 2-14,0-1 0,0 0 0,0-1 0,13-1 0,-12 1-139,1-1-1,-1-1 1,0 1 0,1-2-1,-1 1 1,0-1 0,-1-1-1,1 0 1,16-9-1,-13 3-143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71 14915,'13'0'1104,"8"-3"-872,8-3-112,7-4 169,8 0-313,8 0-32,0 0-1889,-2 0 1689,1 3-224,-2 3-208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3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14203,'34'0'1040,"0"-7"-960,4-3-64,3-6 272,2 2 0,0 2-192</inkml:trace>
  <inkml:trace contextRef="#ctx0" brushRef="#br0" timeOffset="1">1219 1 13323,'34'10'832,"-5"2"-928,1-3-544,9-3 768,10-2-176,14-4-160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6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180 71 12411,'3'-11'1141,"-2"9"-926,-1 1-1,0-1 0,1 0 1,-1 1-1,1 0 0,-1-1 1,1 1-1,0-1 0,-1 1 1,1 0-1,0-1 1,0 1-1,0 0 0,2-2 1,-3 3-43,1 1 0,-1-1 1,0 1-1,1-1 1,-1 1-1,0-1 0,0 1 1,0-1-1,0 1 1,1-1-1,-1 1 0,0-1 1,0 1-1,0-1 1,0 1-1,0-1 0,0 1 1,0-1-1,0 1 1,-1 0-1,2-4 903,-1 1-1072,3-40 1347,-3 42-1221,-3 30 315,-8 231-328,10-208-113,7 65 0,0 6 254,-3-26-5,0-47-139,-7 82-1,-8 42-65,-7 54 298,3-116-85,-6 44-193,13-88-62,3 0 1,2 81-1,0 19 11,-13 333-4,10-234 164,0 3 20,7-207-127,-13 267-15,2-110-38,1-15 16,4-155-30,-6 84 0,12 43 2,0-176-1,0 6 13,1-1 0,-1 1 0,-1-1-1,1 1 1,-1-1 0,0 1-1,-3 8 1,-5-10 522,8-6-531,1 0 0,-1 0 0,1 0 0,0 1 0,-1-1-1,1 0 1,-1 0 0,1 0 0,0 0 0,-1 1 0,1-1 0,0 0 0,-1 0 0,1 1-1,0-1 1,-1 0 0,1 1 0,0-1 0,0 0 0,-1 1 0,1-1 0,0 0-1,0 1 1,0-1 0,-1 1 0,1-1 0,0 0 0,0 1 0,0-1 0,0 1-1,0-1 1,0 0 0,0 1 0,0-1 0,0 1 0,0-1 0,0 0 0,0 1-1,0-1 1,0 1 0,1-1 0,-1 0 0,0 1 0,0-1 0,0 1 0,0-1 0,1 0-1,-1 1 1,0-1 0,1 0 0,-1 1 0,0-1 0,1 1 0,-1-1-10,0 0 0,0 0 0,0 0 0,0 0 0,0 1 0,0-1 0,1 0 1,-1 0-1,0 0 0,0 1 0,0-1 0,0 0 0,0 0 0,0 0 0,1 0 0,-1 0 1,0 0-1,0 1 0,0-1 0,0 0 0,1 0 0,-1 0 0,0 0 0,0 0 0,0 0 1,1 0-1,-1 0 0,0 0 0,0 0 0,0 0 0,1 0 0,-1 0 0,0 0 0,0 0 1,0 0-1,1 0 0,-1 0 0,0 0 0,0 0 0,0 0 0,1 0 0,-1 0 0,0-1 1,7-9-376,1-13-414,-7 12 676,1 0-1,-2 0 1,0 1-1,-1-18 1,-4-22-246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7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1 974 14123,'0'1'71,"0"-1"-1,1 1 1,-1-1-1,0 0 1,1 1-1,-1-1 1,0 0-1,1 1 1,-1-1-1,0 0 1,1 1-1,-1-1 1,1 0-1,-1 0 1,1 0-1,-1 1 1,1-1-1,-1 0 1,0 0-1,1 0 1,-1 0-1,1 0 1,-1 0-1,1 0 1,-1 0-1,1 0 1,-1 0-1,1 0 1,-1 0-1,1 0 1,-1 0-1,1-1 1,-1 1-1,1 0 1,0-1-1,23-6 594,-21 7-412,19-9 389,-1 0 0,0 0-1,38-26 1,56-48 473,-52 36-614,134-99 307,137-98-412,-112 105-402,-3 0-9,-175 109 13,-10 5 9,52-28-1,-75 50 43,-9 8-104,-12 11-314,2-6 220,-1 0 0,-1 0 0,0-1 0,-1 0 0,-12 8 0,1 0 16,-24 17-118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8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206 13 16195,'1'-1'97,"1"0"151,0-1 0,0 1 0,0 0 0,-1 0 0,1-1 1,1 1-1,-1 1 0,4-3 0,-6 3-219,1 0 1,-1 0-1,0 0 0,0 0 1,1 0-1,-1 1 1,0-1-1,0 0 0,1 0 1,-1 0-1,0 0 1,0 0-1,1 0 0,-1 1 1,0-1-1,0 0 1,0 0-1,1 0 0,-1 0 1,0 1-1,0-1 1,0 0-1,0 0 0,0 0 1,1 1-1,-1-1 1,0 0-1,0 0 0,0 1 1,0-1-1,0 18 886,-2-2-512,-2 0 0,0 0 0,0 0-1,-14 29 1,-36 60 13,37-74-281,-23 38-16,-37 78-102,74-140-19,1 0 0,0-1 0,0 1 0,0 0 0,0 0 0,1 0 0,1 1 0,-1-1 0,2 13 1,-1-16 2,1-1 0,0 1 1,0-1-1,0 1 0,0 0 1,0-1-1,1 0 0,0 1 1,-1-1-1,1 0 0,1 0 1,-1 0-1,0 0 0,1 0 1,-1-1-1,1 1 1,0-1-1,0 1 0,0-1 1,6 3-1,1 0-1,-1-1 1,1-1-1,0 1 0,0-2 1,0 1-1,0-1 0,1-1 1,-1 0-1,0 0 0,1-1 1,-1-1-1,0 1 0,1-2 1,-1 1-1,19-7 0,-9 2-89,-1-1 0,0-2 0,-1 1 0,1-2 0,-2-1 0,0 0 0,20-17 0,10-15-100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8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291 35 18228,'0'-1'104,"0"-1"0,1 1-1,-1-1 1,0 1 0,-1 0 0,1-1 0,0 1-1,0 0 1,-1-1 0,1 1 0,0 0 0,-1-1 0,0 1-1,1 0 1,-1 0 0,0-1 0,1 1 0,-1 0-1,0 0 1,0 0 0,0 0 0,0 0 0,0 0 0,-2-1-1,1 1 10,0 1-1,0-1 1,0 1-1,0 0 1,-1-1-1,1 1 1,0 0 0,0 0-1,0 1 1,0-1-1,0 0 1,0 1-1,0-1 1,-3 2-1,-7 3 215,0 0 0,0 1 0,1 0 0,-12 9 0,-68 54 300,78-58-633,1 0-1,1 1 0,0 0 1,-17 26-1,27-38-2,0 1-1,1 0 1,-1 0 0,1 0-1,-1 0 1,1 0 0,-1 0-1,1-1 1,0 1 0,-1 0-1,1 0 1,0 0 0,0 0-1,-1 0 1,1 0 0,0 0-1,0 0 1,0 0 0,1 0-1,-1 0 1,0 0 0,0 0-1,0 0 1,1 0 0,0 1-1,0-1-3,0 0-1,0 0 0,0 0 0,0 0 1,0-1-1,0 1 0,0 0 0,0-1 0,1 1 1,-1-1-1,0 0 0,0 1 0,1-1 1,-1 0-1,0 0 0,3 1 0,7-1-83,1-1 0,0 1 0,16-5 0,-22 4 50,48-9-264,-34 5 225,1 2 0,-1 0-1,1 1 1,-1 0 0,27 3 0,-44-1 83,-1 0 0,0 1 0,1-1 1,-1 1-1,0 0 0,1-1 0,-1 1 1,0 0-1,0 0 0,0 0 0,1 1 1,-1-1-1,0 1 0,-1-1 0,1 1 1,0-1-1,0 1 0,-1 0 0,1 0 1,-1 0-1,2 3 0,-1-1 9,-1 0-1,1 0 1,-1 0-1,-1 0 1,1 0 0,0 0-1,-1 0 1,0 0-1,0 1 1,0-1 0,-2 7-1,-1 5 44,-1 0 1,-1 0-1,-1 0 1,0-1-1,-10 19 0,-1-3 17,-1 0 0,-1-2 0,-2 0-1,0-1 1,-2-1 0,-31 27-1,38-44-824,14-14 46,7-10 401,12-23-69,7-11-131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3:59.5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16235,'1'0'40,"-1"0"-1,0 0 1,1-1-1,-1 1 0,0 0 1,0 0-1,1 0 0,-1 0 1,0 0-1,1 0 1,-1 0-1,0 0 0,1 0 1,-1 0-1,0 0 0,1 0 1,-1 0-1,0 0 1,1 1-1,-1-1 0,0 0 1,1 0-1,-1 0 0,0 0 1,0 0-1,1 1 1,-1-1-1,0 0 0,0 0 1,1 1-1,-1-1 0,0 0 1,0 0-1,0 1 0,1-1 1,-1 0-1,0 1 1,0-1-1,0 0 0,0 0 1,0 1-1,0-1 0,0 0 1,0 1-1,0-1 1,0 0-1,0 1 0,0-1 1,0 0-1,0 1 0,1 25 305,-2-21-159,-6 123 2106,-2 84-623,9-158-936,14 102-1,-2-116-326,-12-39-390,0 0 0,0 0 0,1 0 0,-1-1 1,1 1-1,-1 0 0,1 0 0,-1-1 0,1 1 0,-1 0 0,1-1 0,0 1 0,-1-1 0,1 1 0,0-1 0,1 2 1,-1-2-9,-1 0 0,1-1 0,0 1 0,-1 0 1,1 0-1,-1 0 0,1 0 0,0-1 0,-1 1 1,1 0-1,-1-1 0,1 1 0,-1 0 0,1-1 1,-1 1-1,1-1 0,-1 1 0,1-1 0,-1 1 1,0 0-1,1-1 0,-1 0 0,0 1 1,1-1-1,-1 1 0,0-1 0,1 0 0,2-7 15,0 0 0,0 0 0,-1 0 0,0 0-1,-1 0 1,1 0 0,-1-1 0,-1-16 0,-1-4 28,-6-34-1,7 61-47,-10-55 31,9 52-26,-1 1-1,1-1 1,-1 1-1,0 0 1,0-1-1,0 1 1,0 0-1,-1 0 1,-4-5-1,7 9-5,-1-1 0,1 1-1,0 0 1,0 0 0,0 0-1,0-1 1,0 1-1,0 0 1,-1 0 0,1 0-1,0 0 1,0 0 0,0 0-1,-1-1 1,1 1-1,0 0 1,0 0 0,0 0-1,-1 0 1,1 0 0,0 0-1,0 0 1,0 0-1,-1 0 1,1 0 0,0 0-1,0 0 1,0 0 0,-1 0-1,1 0 1,0 0-1,0 0 1,-1 0 0,1 0-1,0 0 1,0 0 0,0 1-1,-1-1 1,1 0-1,0 0 1,0 0 0,0 0-1,0 0 1,-1 0-1,1 1 1,0-1 0,0 0-1,0 0 1,0 0 0,0 1-1,0-1 1,0 0-1,-1 0 1,1 0 0,0 1-1,0-1 1,0 0 0,0 0-1,0 0 1,0 1-1,0-1 1,0 0 0,0 0-1,0 0 1,0 1 0,0-1-1,0 0 1,0 0-1,1 1 1,-1 15 15,1-9-14,0 0-1,1 0 0,0 0 0,0 0 1,1 0-1,-1 0 0,2 0 0,-1-1 0,8 12 1,-9-16-3,0 0 1,0 0-1,0 0 0,1 0 1,-1 0-1,0 0 1,1 0-1,-1-1 0,1 1 1,0-1-1,0 0 0,-1 1 1,1-2-1,0 1 1,0 0-1,0 0 0,0-1 1,0 0-1,0 1 1,0-1-1,0 0 0,0 0 1,0-1-1,0 1 1,0-1-1,5-1 0,0-1 2,1-1 0,-1 0 0,0 0-1,0-1 1,-1 0 0,1 0 0,-1-1-1,0 0 1,0 0 0,-1-1 0,0 0-1,9-12 1,-2 0 14,0-1 0,-1 0 0,15-39 0,-20 35 18,-7 19 10,-5 16-6,-3 10 0,1 1 1,-8 44-1,12-53-18,2 1 0,0 0 0,0 0 0,1 0 0,1 0 0,2 15 1,-3-28-14,1 1 1,-1-1 0,0 1 0,1-1 0,-1 1 0,1 0 0,-1-1 0,1 0 0,0 1-1,-1-1 1,1 1 0,0-1 0,0 0 0,0 1 0,0-1 0,0 0 0,0 0 0,1 0 0,-1 0-1,0 0 1,1 0 0,-1 0 0,0-1 0,1 1 0,-1 0 0,1-1 0,-1 1 0,1-1-1,-1 1 1,1-1 0,0 0 0,-1 0 0,1 0 0,-1 0 0,1 0 0,0 0 0,-1 0 0,1 0-1,-1-1 1,1 1 0,-1-1 0,1 1 0,2-2 0,4-1 23,0-1 0,-1 1 0,0-1 0,0-1 0,0 0-1,0 0 1,8-7 0,3-7 10,-1-1 0,0-1 0,-1 0 0,-2-1 0,0-1 0,-1 0 0,-2-1-1,0 0 1,-1-1 0,8-33 0,-15 22 5,-3 35-44,0 1 0,0 0 0,0 0 0,0-1 0,0 1 0,0 0 0,0 0 0,0-1 0,0 1 0,0 0 0,0 0 0,0-1 0,0 1 0,0 0 0,0 0 0,0-1 0,0 1 0,-1 0 0,1 0 0,0-1 0,0 1 0,0 0 0,0 0 0,0 0 0,-1-1 0,1 1 0,0 0 0,0 0 0,0 0 0,-1 0 0,1-1 0,0 1 1,-1 0-1,-9 15 43,-2 11 17,-14 51 0,22-63-29,1 1 1,0-1-1,1 1 0,1 0 1,0 20-1,1-34-28,0 0 0,-1-1 0,1 1-1,0 0 1,1-1 0,-1 1 0,0 0-1,0-1 1,0 1 0,0 0 0,0 0 0,1-1-1,-1 1 1,0-1 0,1 1 0,-1 0-1,0-1 1,1 1 0,-1-1 0,1 1 0,-1-1-1,1 1 1,-1-1 0,1 1 0,-1-1-1,1 1 1,0-1 0,-1 0 0,1 1 0,-1-1-1,1 0 1,0 0 0,-1 1 0,1-1-1,0 0 1,-1 0 0,1 0 0,0 0 0,0 0-1,-1 0 1,1 0 0,0 0 0,-1 0-1,1 0 1,0 0 0,-1 0 0,1-1 0,0 1-1,-1 0 1,1-1 0,0 1 0,-1 0-1,1-1 1,-1 1 0,1 0 0,0-1 0,6-3 19,-1 0 0,0-1 1,0 1-1,6-7 0,31-36 36,-2-1-1,50-76 1,-42 55-43,-41 60-23,-4 10 1,-8 23-2,-18 49 15,14-49 9,0 0 0,2 1 0,0 0 0,2 0 0,-2 36 0,6-59-12,0 0 0,0 0 0,0 0 0,0 0 0,0 0 0,1 0 0,-1 0 0,1 0 1,-1-1-1,1 1 0,0 0 0,0 0 0,0 0 0,0-1 0,0 1 0,0 0 0,0-1 0,3 3 1,-3-3-1,1 0 1,-1 0 0,0-1 0,1 1 0,-1-1-1,1 1 1,-1-1 0,1 0 0,0 1 0,-1-1-1,1 0 1,-1 0 0,1 0 0,0 0 0,-1 0 0,1-1-1,-1 1 1,3-1 0,5-2-28,0-1 1,-1 0-1,0 0 0,1-1 1,-1 0-1,11-9 0,-9 6-304,1-1 0,-2 0 0,1 0 0,-1-1 0,-1 0 0,0 0 0,0-1 0,-1 0-1,0-1 1,-1 1 0,0-1 0,-1-1 0,-1 1 0,6-25 0,-6 10-561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9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1 16788,'2'17'693,"-1"1"0,0-1 1,-2 1-1,0-1 0,-1 1 1,-5 21-1,0 8 632,-5 27 35,5-35-712,2 1-1,1 0 1,2 67-1,3-101-602,-1 1-1,2 0 0,-1-1 0,1 1 0,0-1 0,0 0 0,1 0 0,3 7 1,-5-11-37,0 0 0,0 0 1,1 0-1,-1 0 0,1-1 1,-1 1-1,1-1 0,-1 1 1,1-1-1,0 0 0,0 1 1,0-1-1,0 0 0,0 0 1,0 0-1,0 0 0,0-1 1,0 1-1,0-1 0,0 1 1,1-1-1,-1 0 1,0 0-1,0 1 0,0-2 1,1 1-1,3-1 0,2-1 0,0-1-1,-1 0 1,1 0 0,-1-1-1,0 0 1,0 0 0,0-1-1,0 1 1,-1-2 0,1 1-1,5-8 1,8-9 4,29-40 0,-5-11-140,-40 71 80,-4 10 8,-4 14-20,-10 58-10,13-70 72,0 0 0,1 0 0,0 0 0,1 0 0,0 0 0,3 11 0,-3-18 0,0-1-1,0 1 0,0-1 1,0 0-1,0 1 0,0-1 1,1 0-1,-1 0 1,1 0-1,0 0 0,0 0 1,0 0-1,0-1 0,0 1 1,0 0-1,0-1 1,0 0-1,0 1 0,1-1 1,-1 0-1,1 0 0,-1-1 1,1 1-1,-1 0 1,1-1-1,-1 1 0,1-1 1,0 0-1,-1 0 0,1 0 1,-1 0-1,4-1 1,3 0 2,1 0 1,-1-1 0,0-1-1,1 1 1,-1-1 0,-1-1-1,14-6 1,-4-1-40,31-26 1,-26 19-1,-22 17 32,1 0-7,0 0 1,0 0 0,0-1 0,0 0 0,0 1-1,0-1 1,-1 0 0,1 0 0,0 0-1,-1 0 1,0 0 0,1 0 0,-1 0-1,0 0 1,0-1 0,0 1 0,0-3-1,-7 13-90,-2 10 102,4-6 10,1-6 13,1 0 0,0 0 0,0 0 0,1 0 0,-1 8 0,1-13-16,1 0 0,0 0 0,0 0 0,1 0 0,-1-1 1,0 1-1,0 0 0,0 0 0,0 0 0,1 0 0,-1-1 0,0 1 0,1 0 0,-1 0 0,1-1 0,-1 1 0,1 0 0,-1-1 0,1 1 0,-1 0 0,1-1 0,0 1 1,-1-1-1,1 1 0,0-1 0,0 1 0,-1-1 0,1 0 0,0 1 0,0-1 0,0 0 0,-1 1 0,1-1 0,0 0 0,0 0 0,0 0 0,0 0 0,0 0 0,-1 0 0,1 0 1,0 0-1,0 0 0,0 0 0,0-1 0,-1 1 0,2-1 0,3 0 17,-1 0 0,1-1 0,-1 0 0,0 0 0,0-1 0,0 1 1,0-1-1,0 0 0,-1 0 0,1 0 0,-1 0 0,0 0 0,0-1 0,5-6 0,3-5 26,-1-1-1,11-22 0,-7 9-61,-1 0-1,-2-1 0,12-48 1,-24 85-10,1-1 0,0 0 0,0 0 0,1 0 0,-1 0 0,1 0 0,1 0 0,-1-1 0,1 1-1,0 0 1,5 10 0,-6-12 16,1-1-1,0 1 0,0-1 0,0 1 0,0-1 1,1 0-1,-1 0 0,1 0 0,0 0 0,0-1 0,0 1 1,0-1-1,0 1 0,0-1 0,1 0 0,-1 0 1,1-1-1,-1 1 0,1-1 0,6 2 0,-3-2-24,-1-1 0,0 0 0,1-1 0,-1 1 0,1-1 0,-1 0 0,0-1 0,0 0 0,8-3 0,-14 5 23,1 0 1,-1 0 0,1 0 0,-1 0 0,0 0-1,1 0 1,-1 0 0,1 0 0,-1 0 0,0 0 0,1 0-1,-1 1 1,1-1 0,-1 0 0,0 0 0,1 0-1,-1 0 1,0 1 0,1-1 0,-1 0 0,0 0 0,1 1-1,-1-1 1,0 0 0,0 1 0,1-1 0,-1 0 0,0 1-1,0-1 1,0 0 0,1 1 0,-1-1 0,0 0-1,0 1 1,0-1 0,0 1 0,0-1 0,0 0 0,0 1-1,4 20-87,-3-16 57,-1-1 36,1-1 0,0 1-1,0 0 1,1 0-1,-1-1 1,1 1-1,0 0 1,0-1 0,0 0-1,0 1 1,1-1-1,-1 0 1,1 0-1,0-1 1,-1 1 0,2 0-1,-1-1 1,0 0-1,0 0 1,1 0-1,-1 0 1,1 0 0,-1-1-1,1 1 1,0-1-1,0 0 1,0 0-1,-1-1 1,1 1 0,0-1-1,0 0 1,0 0-1,0 0 1,0 0-1,0-1 1,4 0-1,15-3-14,0-1 0,0-1-1,-1 0 1,37-17-1,-44 15-257,0 0 0,0-1 0,-1 0 0,-1-1 0,0-1 0,0 0 0,15-18 0,-25 26 79,-1 0 1,1 0-1,-1-1 1,0 1 0,0-1-1,3-6 1,-5 9 144,1-1 1,-1 1 0,0-1 0,1 0-1,-1 1 1,0-1 0,0 1-1,0-1 1,0 0 0,0 1-1,0-1 1,-1 1 0,1-1-1,0 1 1,-1-1 0,1 1-1,-1-1 1,0 1 0,1-1-1,-2-1 1,-18-14-705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0.2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89 227 13939,'3'-7'1431,"-1"1"0,0-1 0,0 1 0,-1-1 0,2-14 1,-3 13-583,2 0 0,-1 0 1,5-14-1,-1 11-522,3-9 46,-11 17-306,-9 9-79,2 2 9,1 1 0,0-1 0,0 2 0,1-1 0,0 1 0,0 0 0,-7 14 1,11-16 3,-1 0 1,1 1-1,0 0 1,1-1-1,0 1 1,1 0-1,0 1 1,0-1-1,1 0 1,-1 12-1,2-20-1,0 0 1,0 0-1,0 0 0,0 0 1,0 1-1,0-1 0,0 0 0,0 0 1,0 0-1,1 0 0,-1 0 1,0 0-1,1 0 0,-1 0 0,1 0 1,-1 0-1,1 0 0,-1 0 1,1 0-1,0 0 0,-1-1 1,1 1-1,0 0 0,0 0 0,0-1 1,0 1-1,0 0 0,0-1 1,-1 1-1,1-1 0,1 1 1,-1-1-1,0 0 0,0 1 0,0-1 1,0 0-1,0 0 0,0 0 1,0 0-1,0 0 0,2 0 1,2-1-1,0 0 0,0 0 0,0-1 0,0 1 1,-1-1-1,1 0 0,0-1 0,4-3 1,69-47 6,-51 32-4,1 2 1,61-30-1,-84 46-2,1 1 0,-1 0-1,1 1 1,0-1 0,0 1 0,0 0 0,0 1-1,-1-1 1,1 1 0,0 0 0,9 2 0,-12-2 2,-1 1 1,0 0 0,1 0-1,-1 0 1,0 0 0,0 0-1,1 0 1,-1 0 0,0 1-1,0-1 1,0 1 0,0-1 0,-1 1-1,1 0 1,0 0 0,-1 0-1,1 0 1,-1 0 0,0 0-1,0 0 1,1 0 0,-1 0-1,-1 1 1,1-1 0,0 0-1,-1 1 1,1-1 0,-1 1-1,1 3 1,-1 2 14,0 1 0,0-1 0,0 0 0,-1 1 0,-4 14 0,4-19 10,0 0 0,0 0-1,-1-1 1,1 1-1,-1 0 1,0-1 0,0 1-1,0-1 1,0 0-1,-1 0 1,1 1 0,-1-2-1,-6 7 1,9-9-22,-1 0 0,1 0 0,-1 0 0,1 1 0,-1-1-1,1 0 1,-1 0 0,1 0 0,-1 0 0,1 0 0,-1 0 0,1 0 0,-1 0 0,1 0 0,-1 0 0,1 0 0,-1 0 0,1 0 0,-1 0 0,1 0 0,-1-1-1,1 1 1,-1 0 0,1 0 0,0-1 0,-1 1 0,1 0 0,-1-1 0,1 1 0,0 0 0,-1-1 0,1 1 0,0 0 0,-1-1 0,1 1 0,0-1 0,0 1-1,-1-1 1,1 1 0,0-1 0,0 1 0,-1-1 0,-6-22 102,-14-142 208,9 59-470,12 105 119,0 1 0,0-1 0,0 1-1,0-1 1,0 1 0,0-1 0,0 1 0,1-1-1,-1 1 1,0-1 0,0 1 0,0-1 0,0 1-1,1-1 1,-1 1 0,0-1 0,0 1 0,1 0-1,-1-1 1,0 1 0,1-1 0,-1 1 0,0 0-1,1-1 1,-1 1 0,1 0 0,-1 0 0,0-1-1,1 1 1,-1 0 0,1 0 0,-1 0-1,1-1 1,-1 1 0,1 0 0,-1 0 0,1 0-1,-1 0 1,1 0 0,-1 0 0,1 0 0,0 0-1,31 4-1829,-8-1 773,-11-4 622,1 0 0,24-6 0,-4-3-423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0.6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17932,'-7'28'795,"2"0"-1,2 0 1,0 1 0,2-1 0,1 1-1,6 52 1,3-29 10,1-1 0,32 91 0,-38-130-745,-1-1 25,1 0 0,1 0 0,-1 0 0,2-1 0,-1 0-1,10 13 1,-14-22-67,0 0-1,0 0 0,0 0 0,0-1 1,0 1-1,0 0 0,0-1 0,0 1 1,0 0-1,1-1 0,-1 1 0,0-1 1,0 0-1,1 1 0,-1-1 0,0 0 0,0 0 1,1 0-1,-1 0 0,0 0 0,1 0 1,-1 0-1,0 0 0,1 0 0,-1-1 1,0 1-1,0 0 0,1-1 0,-1 1 1,0-1-1,0 0 0,0 1 0,0-1 1,0 0-1,0 0 0,0 1 0,0-1 1,0 0-1,1-1 0,5-6 75,1 0 1,-1 0-1,10-16 1,-11 14-11,3-2-33,29-39-99,-3-2-1,51-98 0,-81 128-1140,-9 17 284,-8 9 430,-3 10-98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1.0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17788,'8'22'1976,"5"-1"-1072,2-3-375,5-3 983,0-2-232,0-4-872,-2-5-488,-2-7 216,-4-4-136,-10-3-232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1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1 290 19252,'6'-2'812,"0"0"0,0 0 0,0-1 0,0 0 0,0 0 0,-1 0 0,8-6 0,-5 2-523,-1 0 1,1 0 0,-1-1 0,9-11 0,-11 12-305,0-1 1,0 0-1,0 1 1,-1-2-1,-1 1 1,1 0-1,-1-1 1,0 0-1,-1 0 1,0 0 0,1-16-1,-3 22 19,0 0-1,0 0 0,-1 0 1,1 0-1,-1 0 1,1 0-1,-1 1 1,0-1-1,0 0 1,0 0-1,-3-3 1,4 5-3,-1 1 0,0-1 0,1 0 0,-1 1 0,0-1 0,0 0 0,1 1 0,-1-1 0,0 1-1,0 0 1,0-1 0,0 1 0,1 0 0,-1-1 0,0 1 0,0 0 0,0 0 0,0 0 0,0 0 0,0 0 0,0 0 0,0 0 0,0 0 0,0 0 0,0 0 0,0 0 0,0 1 0,0-1 0,1 0 0,-1 1 0,0-1 0,0 1 0,0-1 0,0 1 0,1-1 0,-1 1 0,0-1 0,0 2 0,-5 3 0,1-1 0,-1 2 0,1-1-1,1 1 1,-1-1 0,1 2 0,0-1 0,0 0-1,1 1 1,-1-1 0,2 1 0,-1 0 0,1 0-1,-2 9 1,1-2-2,0 0-1,1 0 1,1 1-1,0-1 1,1 1-1,2 18 0,-2-29 4,0-1-1,1 1 0,-1-1 0,1 1 0,0-1 0,0 1 0,1-1 1,-1 0-1,1 0 0,-1 1 0,1-1 0,0 0 0,0 0 1,0-1-1,1 1 0,-1 0 0,1-1 0,-1 1 0,1-1 0,0 0 1,0 0-1,0 0 0,0 0 0,0-1 0,0 1 0,1-1 0,-1 0 1,0 0-1,1 0 0,-1 0 0,1-1 0,-1 1 0,1-1 1,0 0-1,-1 0 0,1 0 0,-1 0 0,1-1 0,-1 1 0,1-1 1,-1 0-1,5-2 0,1-1 1,0 0 1,0-1 0,0 0-1,0 0 1,-1-1-1,0 0 1,0-1 0,0 0-1,-1 0 1,0 0-1,-1-1 1,0 0 0,0-1-1,9-17 1,-5 9 2,-2-1 0,-1 0 1,0 0-1,-1 0 0,-1-1 1,6-36-1,-11 53-5,0 0 1,1 0-1,-1 0 1,0 0-1,0 1 1,0-1 0,0 0-1,0 0 1,-1 0-1,1 0 1,-1-2-1,0 4 1,1 0-1,0 0 1,-1 0-1,1 0 1,0 0-1,-1 1 1,1-1-1,0 0 1,-1 0-1,1 0 1,0 0-1,-1 0 1,1 0-1,0 1 0,-1-1 1,1 0-1,0 0 1,0 0-1,-1 1 1,1-1-1,0 0 1,0 1-1,0-1 1,-1 0-1,1 0 1,0 1-1,0-1 1,0 0-1,0 1 1,-1-1-1,1 0 1,0 1-1,-4 7 10,0 0 0,0 1 0,-2 10 0,2-9 17,2 1-1,-1 0 1,1 0-1,1 0 1,0 0-1,0 0 0,1 0 1,1 1-1,3 20 1,-4-31-19,0 1 0,0-1 0,1 0 0,-1 0 0,1 0 0,-1 1 0,1-1 0,-1 0 0,1 0 0,0 0 0,0 0 0,-1 0 0,1 0 0,0 0 1,0 0-1,0 0 0,0-1 0,0 1 0,0 0 0,0 0 0,0-1 0,0 1 0,1-1 0,-1 1 0,0-1 0,0 0 0,2 1 0,0-1 5,-1 0 0,0-1-1,1 1 1,-1-1 0,1 0-1,-1 1 1,0-1-1,0 0 1,1 0 0,-1 0-1,0-1 1,0 1 0,2-3-1,5-3 23,-1 0 1,0-1-1,0-1 0,-1 1 0,8-12 0,-5 4-38,-1 0 0,0-1 1,-1 0-1,-1 0 0,-1 0 0,0-1 0,-1 0 0,2-19 1,-8 27-77,-4 11-6,-4 12-3,0 6 6,2 1 1,0-1-1,2 1 1,0 0-1,1 1 1,1-1-1,1 1 1,0 31-1,2-50 22,0-1 0,0 0 0,0 0 0,0 0-1,0 0 1,0 0 0,0 0 0,0 0 0,1 0 0,-1 0 0,0 0-1,1 0 1,-1 0 0,1 0 0,-1 0 0,1-1 0,-1 1-1,1 0 1,0 0 0,-1 0 0,1-1 0,0 1 0,0 0 0,0-1-1,-1 1 1,1 0 0,2 0 0,-2-1-10,0 0-1,0 0 1,0-1 0,1 1-1,-1 0 1,0-1-1,0 1 1,0 0 0,0-1-1,0 0 1,0 1 0,0-1-1,0 1 1,0-1-1,0 0 1,0 0 0,0 0-1,-1 1 1,1-1 0,0 0-1,-1 0 1,1 0-1,0 0 1,0-2 0,12-26-585,-1-11-177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1.8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26 177 15651,'-9'0'9581,"11"-24"-9845,-3 19-251,0 1 0,0-1 0,0 1 0,0-1 1,-3-4-1,-3-11-594,4 6 119</inkml:trace>
  <inkml:trace contextRef="#ctx0" brushRef="#br0" timeOffset="1">68 34 9946,'5'-12'488,"0"1"-344,-2 1-112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2.2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16227,'-11'210'6447,"12"-124"-5210,4 1-1,3 0 1,26 110 0,-13-111-1180,-5-21-483,15 134 0,-30-196 459,-2 16 255,1-19-291,0 1 0,0-1 0,0 1 0,-1-1 0,1 1 0,0-1 0,0 1 0,0-1 1,-1 0-1,1 1 0,0-1 0,-1 1 0,1-1 0,0 0 0,-1 1 0,1-1 0,0 0 0,-1 1 0,1-1 1,-1 0-1,1 0 0,-1 1 0,1-1 0,0 0 0,-1 0 0,1 0 0,-1 0 0,1 1 0,-1-1 0,0 0 0,-10-1-119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4.2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12027,'165'20'1806,"120"7"-5313,-57-33 1615,-102 0 4320,-105 6-1049,-1 2 0,39 8 1,13 0 274,153-5 10,51 4 2135,-275-9-3786,-1 1-25,1-1 0,0 0 1,-1 0-1,1 0 0,0 0 0,0 0 1,-1 0-1,1 0 0,0 0 1,0 0-1,-1 0 0,1 0 1,0-1-1,-1 1 0,1 0 0,0 0 1,-1-1-1,1 1 0,0 0 1,-1-1-1,1 1 0,0-1 0,0 0 1,2-1-265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9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758 17 13987,'-1'-1'130,"1"0"0,0 0 1,-1 0-1,1 0 0,0 0 0,-1 1 1,1-1-1,-1 0 0,0 0 0,1 1 0,-1-1 1,1 0-1,-1 1 0,0-1 0,0 0 1,1 1-1,-1-1 0,0 1 0,0 0 1,0-1-1,1 1 0,-1-1 0,-2 1 0,1 0 38,1 0 0,-1-1 0,0 1 0,0 1 0,0-1 0,0 0 0,0 0 0,0 1 0,0-1 0,-3 2 0,-4 2 244,1 0-1,0 1 1,-12 8 0,20-12-392,-34 23 196,1 2-1,2 1 0,1 1 1,1 2-1,1 1 1,2 1-1,1 1 0,1 1 1,2 1-1,2 1 1,1 1-1,2 1 1,2 1-1,-14 53 0,17-44-204,2 0-1,3 1 0,-3 68 1,10-87-7,1 0-1,2 0 1,1 0 0,1 0 0,1-1 0,19 52-1,52 84 59,4 10 28,-78-165-26,0 0 0,-1 1 0,0 0 0,-1 0 0,0-1 0,-1 1 0,0 0 0,0 0 0,-1 0 0,-1-1 0,0 1 0,0 0 0,-6 14 0,-6 12 361,-2 0 0,-27 45 0,28-53-228,-130 258 898,142-280-1282,7-14 55,14-19-107,-17 24 225,0 1 1,1 0-1,-1 0 0,0-1 0,1 1 1,-1 0-1,0 0 0,1 0 1,0 0-1,-1 0 0,1 1 0,-1-1 1,1 0-1,0 1 0,0 0 1,-1-1-1,1 1 0,0 0 0,0-1 1,-1 1-1,1 0 0,0 1 0,0-1 1,0 0-1,-1 0 0,3 1 1,-1 1 1,-1-1 0,0 1 0,0-1 1,0 1-1,0 0 0,0 0 1,0 0-1,0 0 0,-1 0 0,1 0 1,-1 0-1,1 1 0,-1-1 1,0 0-1,0 1 0,0-1 0,1 5 1,15 42-5,-11-33 13,0 0 0,-1 1 0,0-1 0,-1 1 0,-1 1 1,1 21-1,-7 35 9,-3-1 1,-30 141 0,-48 60 119,4-17 68,-58 442-246,135-671 36,-3 11-5,2 1 0,2-1 0,4 54 0,-1-86 19,0 1-1,1-1 1,-1 0 0,2 0 0,-1 0 0,1 0 0,0-1 0,0 1 0,5 7 0,-7-12 1,1 0 0,0 0 0,-1 0 0,1-1 1,0 1-1,0 0 0,0-1 0,0 1 0,0-1 1,1 1-1,-1-1 0,0 0 0,1 0 1,-1 0-1,0 0 0,1-1 0,-1 1 0,1-1 1,-1 1-1,1-1 0,0 0 0,-1 0 0,1 0 1,-1 0-1,1-1 0,-1 1 0,1-1 0,4-1 1,7-3-254,1-1 0,-1-1 0,-1 0 0,1 0 0,14-13 0,2-2-688,27-28 0,-35 27 317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10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2 16716,'0'0'46,"0"-1"1,1 1 0,-1 0 0,0 0-1,1 0 1,-1 0 0,0 0 0,1 0 0,-1-1-1,0 1 1,1 0 0,-1 0 0,1 0-1,-1 0 1,0 1 0,1-1 0,-1 0 0,0 0-1,1 0 1,-1 0 0,0 0 0,1 0 0,-1 0-1,0 1 1,1-1 0,-1 0 0,0 0-1,1 0 1,-1 1 0,0-1 0,0 0 0,1 0-1,-1 1 1,0-1 0,0 0 0,0 1-1,1-1 1,-1 0 0,0 1 0,0-1 0,0 0-1,0 1 1,0-1 0,0 0 0,0 1-1,1-1 1,-1 0 0,0 1 0,0-1 0,0 1-1,-1-1 1,1 0 0,0 1 0,0-1-1,0 0 1,0 1 0,-2 28 948,2-24-649,-10 64 1231,-22 78 1,19-96-1074,1 1 0,4 0 1,-4 76-1,12-123-449,0 1 1,0-1 0,1 0-1,0 1 1,0-1 0,0 0-1,0 0 1,1 0-1,4 9 1,-5-12-38,1 0-1,-1 0 1,1 0-1,-1 0 1,1 0-1,0-1 1,-1 1-1,1-1 1,0 1-1,0-1 1,0 0-1,1 1 1,-1-1-1,0 0 1,0 0-1,0-1 1,1 1-1,-1 0 1,1-1-1,-1 0 1,0 1-1,1-1 1,3 0-1,1-1-7,1 0-1,0-1 1,-1 1 0,1-2-1,-1 1 1,0-1 0,1 0-1,-1 0 1,-1-1 0,1 0-1,9-7 1,0-1-237,-1-1 0,0 0 0,18-22 0,-27 28-93,0 0 0,0 0 1,-1-1-1,6-12 0,-10 19 266,0-1 1,0 0-1,-1 1 0,1-1 1,0 0-1,-1 0 1,1 0-1,-1 0 0,0 1 1,0-1-1,0 0 0,0 0 1,0 0-1,0 0 1,0 0-1,-1 0 0,1 0 1,0 1-1,-1-1 1,0 0-1,1 0 0,-1 1 1,0-1-1,0 0 0,0 1 1,0-1-1,0 1 1,-2-3-1,-19-10-730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10.9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75 16131,'-5'0'2657,"7"0"-2057,10-1 976,4 0-151,7-4-321,4 0-256,7-4-328,6-3-200,6 1-744,-1-2-248,-8 6 544,-7 1-168,-11 2-112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49.9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87 15179,'48'-10'1793,"8"6"-1161,9-6-616,1-3 1576,5 0-1248,-2-1 8,-13-9-256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12.2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17364,'1'0'127,"0"1"1,-1-1 0,1 1-1,0-1 1,-1 1-1,1 0 1,0-1 0,-1 1-1,1-1 1,-1 1 0,1 0-1,-1 0 1,1-1-1,-1 1 1,0 0 0,1 0-1,-1-1 1,0 1-1,0 0 1,0 0 0,1 0-1,-1 1 1,2 26 709,-2-19-160,3 21 134,1-1 1,1 1-1,13 39 1,-13-55-754,0-1 1,0 0 0,1 0-1,1 0 1,0-1 0,1 0-1,0 0 1,0-1 0,14 13-1,-18-20-46,0 0-1,1-1 0,-1 0 0,1 0 0,0 0 0,0-1 0,0 1 0,7 1 0,-11-4-8,0 1 0,0-1 1,1 0-1,-1 1 0,0-1 0,0 0 0,0 0 0,1 0 0,-1 0 0,0 0 0,0 0 0,1 0 1,-1 0-1,0-1 0,0 1 0,1 0 0,-1-1 0,0 1 0,0-1 0,0 1 0,0-1 0,0 0 1,0 1-1,0-1 0,0 0 0,0 0 0,0 0 0,0 0 0,0 0 0,-1 0 0,1 0 0,0 0 0,-1 0 1,1 0-1,-1 0 0,1 0 0,-1 0 0,1 0 0,-1-1 0,0 1 0,1 0 0,-1 0 0,0-2 1,0-3-34,0 0 1,0-1 0,-1 1 0,0 0 0,0 0 0,0 0-1,-1 0 1,0 1 0,0-1 0,-1 0 0,1 1 0,-1-1-1,0 1 1,-1 0 0,1 0 0,-1 0 0,0 0 0,0 1-1,-1 0 1,1 0 0,-1 0 0,-10-6 0,13 9 5,0 0 0,0 0 0,0 1 0,0-1 0,1 1 0,-1-1 0,0 1 0,0 0 0,0 0 0,0 0 0,0 0 0,0 0 0,0 0 0,0 1 0,0-1 0,0 0 0,0 1 0,0 0 0,0-1 0,0 1 0,0 0 1,1 0-1,-1 0 0,0 0 0,1 1 0,-1-1 0,1 0 0,-1 1 0,1-1 0,0 1 0,-1-1 0,1 1 0,0 0 0,0-1 0,0 1 0,0 0 0,1 0 0,-1 0 0,0 2 0,-3 6-28,1 0-1,1 0 1,0 0-1,0 0 1,1 1 0,0 11-1,0-13 34,2 0 0,-1 0 0,1 1 1,0-1-1,1 0 0,3 10 0,-4-17 26,0 1 1,0-1-1,0 0 0,0 0 0,0 1 1,0-1-1,0 0 0,1 0 1,-1-1-1,1 1 0,0 0 0,-1 0 1,1-1-1,0 1 0,0-1 1,0 1-1,0-1 0,0 0 1,0 0-1,0 0 0,1 0 0,-1 0 1,0-1-1,1 1 0,-1-1 1,0 1-1,1-1 0,-1 0 0,3 0 1,2-1 22,0 0 0,0 0 0,0-1 1,-1 0-1,1-1 0,-1 1 0,1-1 1,-1 0-1,0-1 0,0 0 0,0 0 1,-1 0-1,1 0 0,-1-1 0,7-8 1,1-2 94,0 0 0,-1-1 1,0-1-1,10-20 1,-21 35-111,18-39 208,-17 38-198,-1 0 0,0 0 0,0-1 0,-1 1 0,1 0 0,-1 0 0,1 0 0,-1-1 0,0 1 0,0 0 0,-1-4 0,1 6-18,0 1 0,0-1 0,0 1-1,0-1 1,-1 1 0,1-1-1,0 1 1,0-1 0,-1 1-1,1-1 1,0 1 0,-1-1 0,1 1-1,0 0 1,-1-1 0,1 1-1,0 0 1,-1-1 0,1 1-1,-1 0 1,1-1 0,-1 1 0,1 0-1,-1 0 1,1 0 0,-1-1-1,1 1 1,-1 0 0,1 0 0,-1 0-1,1 0 1,-1 0 0,-1 0-1,0 1 0,0-1 0,0 1 1,0-1-1,0 1 0,0 0 0,0 0 1,0-1-1,-1 3 0,-33 25-99,36-28 93,-97 104-597,7-7-814,88-95 1346,0 0-1,0 0 1,0-1 0,-1 1 0,1-1 0,-1 0-1,1 1 1,-1-1 0,1 0 0,-1-1 0,1 1-1,-1 0 1,0-1 0,0 1 0,1-1 0,-1 0 0,0 0-1,0 0 1,1 0 0,-6-2 0,-3-1 22,1 0 0,-1 0 1,-19-11-1,-2 0 457,30 13-353,0 1 1,0-1-1,-1 0 0,1 0 1,0 0-1,0 0 0,0 0 1,1 0-1,-1-1 0,-2-1 1,5-5 289,12-4-217,61-39 585,111-57 0,-91 63-474,-174 84-1207,-103 33-1,148-61 652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24.5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19 591 10866,'0'2'384,"-11"30"1821,4-23 1448,7-27-651,4-65-941,22-122 0,-15 135-1774,23-187 51,-34 266-1344,-1 0 0,0 0 0,-4 15-1,1-14 491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2:24.9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0 315 15851,'4'-18'444,"0"0"-1,1 1 0,1-1 0,1 1 0,0 0 1,1 1-1,15-23 0,-1 7-72,1 0 0,40-39 0,-62 69-317,1 0-1,-1 1 1,1-1 0,-1 1 0,1-1-1,0 1 1,0 0 0,0 0 0,-1 0 0,1 0-1,0 0 1,0 0 0,1 0 0,-1 1 0,3-2-1,-3 3-23,-1-1 0,1 0 0,-1 1 1,1-1-1,-1 1 0,1-1 0,-1 1 0,1 0 0,-1-1 0,1 1 0,-1 0 0,0 0 0,0 0 0,1 0 0,-1 0 0,0 0 0,0 1 0,0-1 0,0 0 0,0 0 0,1 3 0,9 17 19,0 0 0,-2 0 0,-1 1 0,0 0 0,4 24 1,7 20-154,-13-48-156,-3-7 91,1 0-1,0 0 0,0-1 1,1 1-1,0-1 1,1 0-1,11 14 1,-2-12-185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5.6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318 43 17276,'-1'-1'133,"0"0"0,0 0 1,0 0-1,0 0 0,0-1 1,0 1-1,0 1 0,-1-1 1,1 0-1,0 0 0,-1 0 1,1 1-1,0-1 0,-1 0 1,1 1-1,-1 0 0,1-1 1,-1 1-1,1 0 0,-1 0 1,1 0-1,-4 0 0,-35 3 842,29 0-910,0 0 1,1 1 0,-1 0-1,1 1 1,0 0-1,1 1 1,-1 0 0,1 1-1,0 0 1,1 0 0,0 1-1,0 0 1,0 0 0,-11 17-1,6-5-79,0 0 0,1 1-1,1 0 1,1 1 0,-14 43-1,22-57 12,-1 1 0,1-1-1,1 1 1,-1-1 0,2 1-1,-1-1 1,1 11 0,0-18 3,0 0 0,1 0 0,-1 0-1,0-1 1,0 1 0,0 0 0,1 0 0,-1 0 0,0 0 0,1 0 0,-1 0 0,0-1 0,1 1 0,0 0 0,-1 0 0,1-1-1,-1 1 1,1 0 0,0-1 0,-1 1 0,1 0 0,0-1 0,0 1 0,-1-1 0,1 1 0,0-1 0,0 0 0,0 1 0,0-1 0,0 0-1,0 0 1,-1 1 0,1-1 0,0 0 0,0 0 0,0 0 0,0 0 0,0 0 0,2-1 0,0 0 1,1 0 0,-1 0 0,1 0-1,-1-1 1,0 1 0,1-1 0,-1 0 0,4-3 0,7-6 5,0-2-1,-1 0 1,0 0-1,18-26 0,37-66 159,-66 102-153,48-84 312,-44 74-197,-1 1-1,0 0 0,0-1 0,-1 0 0,2-17 0,-6 18 170,-6 15 15,-7 21 75,-5 18-174,2 2 0,-17 79 0,-5 97 54,36-205-228,-6 32 16,0-5-122,-1 45-1,9-85 12,1 11-323,-1-12 374,0-1 1,0 0-1,0 0 1,0 0-1,0 1 1,0-1-1,0 0 0,0 0 1,0 0-1,0 0 1,0 1-1,0-1 1,1 0-1,-1 0 1,0 0-1,0 0 1,0 0-1,0 1 1,0-1-1,0 0 1,1 0-1,-1 0 1,0 0-1,0 0 1,0 0-1,0 0 1,1 0-1,-1 1 0,0-1 1,0 0-1,0 0 1,0 0-1,1 0 1,-1 0-1,0 0 1,0 0-1,0 0 1,1 0-1,-1 0 1,0 0-1,0 0 1,0 0-1,0-1 1,1 1-1,-1 0 1,0 0-1,0 0 1,0 0-1,0 0 0,1 0 1,-1 0-1,0 0 1,0-1-1,0 1 1,0 0-1,0 0 1,1 0-1,-1 0 1,0 0-1,0-1 1,0 1-1,7-9-237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6.4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153 7 16267,'12'-6'5946,"-18"13"-4519,-19 23-430,1 2 0,-36 63-1,52-81-973,1 0 0,1 0 0,0 1 0,1 0 0,1 1 0,0-1-1,1 1 1,0-1 0,0 32 0,3-45-20,0 1 0,0-1 0,0 0-1,0 0 1,0 1 0,1-1 0,-1 0 0,1 1-1,0-1 1,-1 0 0,1 0 0,0 0 0,0 0 0,1 0-1,-1 0 1,0 0 0,1 0 0,-1 0 0,1-1-1,-1 1 1,1-1 0,0 1 0,0-1 0,0 1 0,-1-1-1,1 0 1,1 0 0,-1 0 0,0 0 0,0 0-1,0-1 1,0 1 0,1-1 0,-1 1 0,0-1 0,0 0-1,1 0 1,-1 0 0,0 0 0,1 0 0,-1 0-1,0-1 1,4 0 0,7-2-16,0-1 1,-1 0-1,1-1 0,-1 0 0,0-1 1,14-9-1,2-3-626,33-28 0,-57 43 406,6-5 50,-1-1 0,14-14 1,-21 21 162,0 0 0,-1 0 0,1 0 0,-1 0 0,0-1 0,1 1 0,-1 0 0,0-1 0,0 1 0,-1-1 0,1 1 0,0-1 0,-1 1 1,1-1-1,-1 1 0,0-1 0,0 0 0,-1-4 0,-6-7-439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06.7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17764,'10'3'1728,"7"-5"-1032,4-1-296,12-4 673,5 0-129,-1-2-680,2-1-528,-5 3 352,0 1-120,-6 4-232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16.1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2140 14691,'4'31'2370,"-4"-30"-2328,0-1 1,0 0-1,0 1 1,1-1-1,-1 0 1,0 1-1,0-1 1,0 0-1,0 1 0,1-1 1,-1 0-1,0 0 1,0 1-1,0-1 1,1 0-1,-1 0 1,0 1-1,0-1 1,1 0-1,-1 0 1,0 0-1,1 0 1,-1 1-1,0-1 1,0 0-1,1 0 1,-1 0-1,1 0 1,0 0 27,-1-1 1,1 1-1,0-1 1,0 1-1,-1-1 1,1 1 0,0-1-1,-1 0 1,1 1-1,-1-1 1,1 0-1,-1 1 1,1-1 0,-1 0-1,1 0 1,-1 1-1,1-2 1,7-19 427,0-1-1,-1 0 1,-1 0 0,-1 0 0,3-27-1,-2 13-48,48-380 2148,-22-5-2205,-27 346-409,0-7-5,14-314-156,-17 314 169,16-99 0,27-78-7,-42 240 15,-1 10 4,-1 6 4,0 0-1,-1 0 1,1 0 0,-1 0-1,0 0 1,0 0-1,0 0 1,0-4 0,0 12-234,-1 0 1,1 0 0,-1 0-1,0-1 1,0 1 0,0 0-1,-3 6 1,3-9 43,0 1 0,0-1 0,0 1 0,0-1 0,0 0 0,0 1 0,-1-1 0,1 0 0,-1 0 0,0 0 0,0 0 0,1 0 0,-1 0 0,0-1 0,-1 1 0,1-1 0,0 1 0,0-1 0,-4 2 0,-12-1-796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4:16.4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8 494 16972,'0'0'48,"0"0"0,-1 0 1,1 0-1,0 0 0,0 0 0,-1 0 1,1 0-1,0 0 0,-1 0 1,1 0-1,0 0 0,0 0 0,-1 0 1,1 0-1,0 0 0,0 0 1,-1-1-1,1 1 0,0 0 0,0 0 1,-1 0-1,1 0 0,0-1 1,0 1-1,0 0 0,-1 0 0,1 0 1,0-1-1,0 1 0,0 0 1,0 0-1,0-1 0,-1 1 1,1 0-1,0 0 0,0-1 0,0 1 1,0 0-1,0-1 0,0 1 1,0 0-1,0 0 0,0-1 0,0 1 1,0 0-1,0 0 0,0-1 1,0 1-1,0 0 0,0-1 0,1 1 1,-1 0-1,0 0 0,0-1 1,0 1-1,0 0 0,0 0 1,1 0-1,-1-1 0,8-17 955,161-241 2624,-96 154-3357,-53 75-236,-8 12-13,20-25 0,-32 42-20,0 1 0,1-1 0,-1 1-1,0-1 1,0 1 0,1-1 0,-1 1-1,1-1 1,-1 1 0,0-1-1,1 1 1,-1 0 0,1-1 0,-1 1-1,1 0 1,-1-1 0,1 1 0,-1 0-1,1 0 1,0-1 0,-1 1 0,1 0-1,-1 0 1,1 0 0,-1 0 0,1 0-1,0 0 1,-1 0 0,1 0 0,-1 0-1,1 0 1,0 0 0,-1 0-1,1 0 1,-1 0 0,1 1 0,-1-1-1,1 0 1,-1 0 0,1 1 0,-1-1-1,1 0 1,-1 1 0,1-1 0,-1 1-1,1-1 1,-1 0 0,1 1 0,-1-1-1,0 1 1,1-1 0,-1 1 0,0-1-1,0 1 1,1 0 0,-1-1 0,0 1-1,0-1 1,0 1 0,0 1-1,3 7 10,-1 0-1,0 1 1,1 11-1,-1-7 0,91 338-818,-49-202-858,-35-116 1195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02.1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54 13099,'28'3'1087,"0"-2"1,0 0 0,39-5 0,83-17-2207,-48 5-682,152-2-665,1 24 8124,-141-3 1108,-113-3-6730,-16-5-1458,7 3 1133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01.3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5 111 16860,'-5'3'1864,"5"-5"-984,2-5-312,6-1 777,4-1-121,5-1-288,5 0-192,5-2-368,7 1-200,11 2-520,-1 2-280,10 3-432,2 0-168,3 1-273,0 0-535,-3 0 1208,0-3-401,-6 1 113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51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59 146 8898,'1'-24'1583,"-1"6"1174,0 0 0,-5-35 0,5 53-2700,0-1-1,0 1 1,0 0 0,0 0 0,0 0-1,0 0 1,0 0 0,0-1 0,0 1-1,0 0 1,0 0 0,0 0 0,0 0-1,0 0 1,0-1 0,0 1 0,0 0-1,0 0 1,0 0 0,0 0 0,0 0-1,0-1 1,0 1 0,0 0 0,0 0-1,0 0 1,-1 0 0,1 0-1,0 0 1,0 0 0,0-1 0,0 1-1,0 0 1,0 0 0,-1 0 0,1 0-1,0 0 1,0 0 0,0 0 0,0 0-1,0 0 1,0 0 0,-1 0 0,1 0-1,0 0 1,0 0 0,0 0 0,0 0-1,0 0 1,-1 0 0,1 0 0,0 0-1,-5 10 1190,-2 16-309,-3 32 274,0-14-814,3 0 0,1 1 0,1 68-1,5-113-390,0 1 0,0 0 0,0 0 0,0 0-1,0 0 1,0-1 0,0 1 0,0 0 0,0 0-1,0 0 1,1-1 0,-1 1 0,0 0 0,1 0-1,-1-1 1,0 1 0,1 0 0,-1 0 0,1-1-1,-1 1 1,1-1 0,-1 1 0,1 0 0,0-1-1,-1 1 1,1-1 0,0 1 0,-1-1-1,1 0 1,0 1 0,0-1 0,-1 0 0,1 1-1,0-1 1,0 0 0,0 0 0,-1 0 0,1 0-1,0 0 1,0 0 0,0 0 0,-1 0 0,1 0-1,0 0 1,1 0 0,2-1 9,0-1 0,0 1 0,-1-1-1,1 0 1,0 0 0,-1 0 0,0 0 0,4-4-1,12-11 17,0-1-1,-2 0 0,0-2 1,16-24-1,50-89 35,-68 103-52,-11 22-14,-1 0 0,1 1 1,9-13-1,-8 47-9,-6-7 2,0 1 0,-1-1 1,-5 22-1,3-27 6,2 0-1,-1 1 0,2-1 1,0 0-1,1 1 1,1-1-1,2 16 1,-3-29 3,0-1 0,1 1 0,-1 0 0,1-1 0,-1 1 1,1-1-1,0 1 0,-1-1 0,1 1 0,0-1 0,0 1 0,0-1 0,0 0 1,0 1-1,1-1 0,-1 0 0,0 0 0,0 0 0,1 0 0,-1 0 0,1 0 1,-1 0-1,1-1 0,-1 1 0,1 0 0,0-1 0,-1 1 0,1-1 1,-1 0-1,1 1 0,0-1 0,0 0 0,-1 0 0,1 0 0,0 0 0,-1-1 1,1 1-1,0 0 0,-1-1 0,1 1 0,2-2 0,6-1 5,-1-1 0,1 0 1,-1-1-1,0 0 0,12-9 0,-4 1 6,0-1 0,-2 0 0,1-1 0,-2 0 0,23-31 0,-29 34-7,0 0 1,-1-1 0,0 1 0,-1-2-1,0 1 1,-1-1 0,-1 1 0,0-1-1,3-18 1,-7 32-6,0-1-1,0 1 0,0-1 1,1 1-1,-1-1 1,0 1-1,0 0 0,0-1 1,0 1-1,0-1 1,0 1-1,0-1 1,0 1-1,0-1 0,0 1 1,0-1-1,0 1 1,0 0-1,0-1 0,-1 1 1,1-1-1,0 1 1,0-1-1,0 1 0,-1 0 1,1-1-1,0 1 1,0 0-1,-1-1 0,1 1 1,0 0-1,-1-1 1,1 1-1,0 0 0,-1-1 1,1 1-1,-1 0 1,0 0-1,1 0 0,-1 0 0,0 0 0,0 1 0,1-1 0,-1 1 0,0-1 0,1 1 0,-1-1 0,0 1 1,1-1-1,-1 1 0,1-1 0,-1 1 0,1 0 0,-1-1 0,1 1 0,-1 0 0,0 1 0,-5 16-8,0 0 0,2 0 0,0 0 0,0 1 0,2 0 0,0-1 0,2 1 0,1 24 0,-1-39 8,1 1 0,-1 0 1,1-1-1,0 1 1,1-1-1,-1 1 1,1-1-1,0 0 0,0 1 1,0-1-1,5 7 1,-5-9 0,-1-1 0,1 1 0,0 0 0,0 0 0,0-1 0,1 1 0,-1-1 0,0 0 0,1 1 0,-1-1 0,0 0 0,1-1 1,0 1-1,-1 0 0,1-1 0,-1 1 0,1-1 0,0 0 0,-1 0 0,1 0 0,4 0 0,2-2 1,-1 0 1,1 0-1,-1-1 0,0 0 1,0-1-1,0 1 0,0-1 1,-1-1-1,8-5 0,62-54 12,-72 60-11,10-11 10,0 0-1,0-1 0,15-23 1,-25 31-8,1 0-1,-2 0 1,1-1 0,-1 1-1,0-1 1,-1 0 0,0 0-1,0-1 1,2-15 0,-5 24-4,0 1 1,0-1-1,0 0 0,0 0 0,0 1 1,0-1-1,0 0 0,0 1 1,0-1-1,0 0 0,0 0 1,0 1-1,0-1 0,-1 0 1,1 1-1,0-1 0,-1 0 1,1 1-1,0-1 0,-1 1 1,1-1-1,-1 0 0,0 0 0,1 1 0,-1 0 0,0 0-1,1 0 1,-1 0 0,1 0-1,-1 0 1,0 0 0,1 0-1,-1 0 1,1 1 0,-1-1-1,0 0 1,1 0 0,-1 0-1,1 1 1,-1-1 0,1 0-1,-1 1 1,1-1 0,-2 1-1,-2 3-5,0 0 0,0 0 0,0 0 1,-5 8-1,-1 4 0,0 1 0,1 0 0,1 1 1,1 0-1,1 0 0,0 1 0,1 0 1,1 0-1,-2 33 0,5-50 7,1 1 0,0-1 0,-1 0 0,1 1 0,0-1-1,1 0 1,-1 1 0,0-1 0,1 0 0,-1 1 0,1-1 0,0 0 0,-1 0 0,1 0-1,0 0 1,1 1 0,-1-1 0,0-1 0,1 1 0,-1 0 0,1 0 0,-1 0-1,1-1 1,0 1 0,-1-1 0,1 1 0,0-1 0,0 0 0,0 0 0,5 2 0,-3-2 0,0-1 0,0 1 1,0-1-1,0 0 1,0 0-1,0 0 1,0-1-1,0 1 1,0-1-1,0 0 0,0 0 1,-1 0-1,1-1 1,0 0-1,-1 1 1,1-1-1,3-3 1,16-12 4,-1-1 1,-1-1 0,0-1 0,-1-1 0,21-29 0,-27 30-10,0 0 1,17-35-1,-21 41-27,-10 15 29,1-1 0,-1 0 0,0 0 0,0 0 0,1 0 0,-1 0 0,0 0 1,0 1-1,0-1 0,1 0 0,-1 0 0,0 0 0,0 1 0,0-1 1,1 0-1,-1 0 0,0 1 0,0-1 0,0 0 0,0 0 0,0 1 1,0-1-1,0 0 0,0 0 0,0 1 0,0-1 0,1 0 0,-1 1 1,0-1-1,-1 0 0,1 1 0,-1 33-34,-13 29-80,7-37-213,1 0 0,2 0 0,0 0 0,1 38-1,3-63 245,0 0-1,0 0 0,0 1 0,0-1 0,0 0 0,0 0 0,0 0 0,0 0 0,1 0 0,-1 0 0,0 0 0,1 0 0,-1 0 1,1 1-1,-1-1 0,1-1 0,-1 1 0,1 0 0,0 0 0,0 0 0,-1 0 0,1 0 0,0-1 0,0 1 0,0 0 0,0-1 0,0 1 1,0-1-1,0 1 0,0-1 0,0 1 0,0-1 0,0 0 0,0 1 0,0-1 0,3 0 0,-1 0-57,0-1 0,0 1 0,-1-1-1,1 0 1,0 0 0,0 0 0,0 0 0,-1 0-1,1-1 1,0 1 0,-1-1 0,0 0 0,4-2-1,24-28-817,6-6-228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01.76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58 12331,'84'38'5885,"-79"-36"-5651,0-1 1,0 1 0,0-1-1,1 0 1,-1 0-1,0 0 1,0-1-1,1 0 1,-1 0-1,0 0 1,1-1 0,-1 1-1,0-1 1,8-3-1,10-3-506,-1-1 0,22-11 0,-6 2-508,-16 8-38,1 1 1,-1 1 0,1 2-1,0 0 1,0 1-1,1 1 1,-1 1 0,1 2-1,38 3 1,30 9-60,-30-3 2203,78 1 0,70-12 1892,105-25-6347,-255 17 2400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03.3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101 31 16836,'-1'2'5782,"-4"18"-4008,3-12-1569,-34 140 1783,-20 183 0,65-409-1699,3 0 0,4 2 0,43-131 0,-56 199-313,1 0-1,0 0 1,0 0 0,0 1 0,1 0-1,0-1 1,1 2 0,11-13 0,-14 17 17,0-1 1,0 1 0,0 0 0,0 0 0,1 1 0,-1-1 0,1 1 0,-1-1 0,1 1 0,0 0-1,-1 0 1,1 1 0,0-1 0,0 1 0,-1 0 0,1 0 0,0 0 0,0 0 0,-1 1 0,1-1-1,0 1 1,6 2 0,-3 0 2,-1 0 1,1-1-1,-1 2 0,0-1 0,0 1 0,0 0 0,-1 0 0,1 1 1,-1-1-1,0 1 0,9 11 0,-12-13 10,0-1-1,-1 1 1,1 0 0,0 0-1,-1 0 1,1 1-1,-1-1 1,0 0 0,0 0-1,-1 1 1,1-1-1,0 0 1,-1 1 0,0-1-1,0 1 1,0-1-1,0 0 1,-1 1 0,1-1-1,-1 0 1,0 1 0,0-1-1,0 0 1,0 0-1,-1 1 1,-1 2 0,-5 4 49,1 0 1,-1 0 0,-1-1-1,0 0 1,0-1-1,-1 0 1,0 0 0,0-1-1,0-1 1,-18 9 0,5-4-115,0-2-1,0 0 1,-1-2 0,-31 7 0,50-13-223,4-1 143,0 1 0,0-1 1,0 0-1,0 0 1,0 0-1,0 1 1,0-1-1,1 0 1,-1 0-1,0 0 0,0 0 1,0-1-1,0 1 1,-2 0-1,3 0 127,0 0 1,0 0-1,0-1 0,0 1 0,0 0 1,0 0-1,-1 0 0,1 0 0,0 0 1,0 0-1,0 0 0,0 0 0,0 0 1,0 0-1,0 0 0,0 0 0,0 0 1,0 0-1,0 0 0,0-1 0,0 1 1,0 0-1,0 0 0,0 0 0,0 0 1,0 0-1,0 0 0,0 0 0,0 0 1,0 0-1,0 0 0,0 0 0,0 0 1,0-1-1,0 1 0,0 0 0,0 0 1,0 0-1,0 0 0,0 0 0,0 0 1,0 0-1,0 0 0,1 0 0,-1 0 1,0 0-1,0 0 0,0 0 0,0 0 1,0 0-1,0 0 0,0 0 0,0 0 0,0-1 1,0 1-1,0 0 0,0 0 0,0 0 1,1 0-1,-1 0 0,0 0 0,0 0 1,0 0-1,0 0 0,8-2-397,12-2-372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03.7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152 1 21949,'-21'18'1682,"1"2"1,1 0-1,-22 30 1,34-40-1582,1 0 0,0 0 0,1 0 0,0 1 1,1 0-1,0 0 0,0 0 0,1 0 0,1 1 1,-2 17-1,4-24-96,-1-1-1,1 1 1,0 0 0,1-1 0,-1 1 0,1-1-1,0 1 1,0-1 0,3 9 0,-3-11-1,0 0 0,1 0 1,-1 0-1,1 0 0,-1-1 0,1 1 1,0 0-1,0 0 0,0-1 0,0 0 1,0 1-1,0-1 0,0 0 0,0 0 1,0 0-1,1 0 0,-1 0 0,0 0 1,1-1-1,2 1 0,2 0-43,1 0-1,0-1 0,1 0 1,-1 0-1,0-1 1,-1 0-1,1 0 1,0-1-1,13-5 1,-15 6-235,0-2 1,0 1 0,-1-1-1,1 0 1,-1 0 0,0 0-1,0-1 1,0 0 0,0 0-1,0 0 1,-1 0 0,8-11-1,-11 14 197,0-1-1,0 1 1,0-1 0,-1 0-1,1 1 1,0-1-1,-1 0 1,1 0-1,-1 0 1,0 1 0,1-1-1,-1 0 1,0 0-1,0 0 1,0 0 0,-1 1-1,1-1 1,-1-3-1,-6-11-922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04.12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19644,'1'7'2105,"18"-5"-1249,5-2-336,16-7 1040,3 0-399,6-8-865,1-5-600,-7-6 376,-3-5-168,-14-8-201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04.4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7 16428,'0'0'73,"0"-1"1,0 1-1,0 0 1,1 0-1,-1 0 1,0 0-1,0-1 1,0 1-1,0 0 1,0 0-1,0 0 1,0-1-1,0 1 1,0 0-1,0 0 1,0 0-1,0 0 1,0-1-1,0 1 1,0 0-1,0 0 1,0 0-1,0 0 1,-1-1-1,1 1 1,0 0-1,0 0 1,0 0-1,0 0 1,0-1-1,0 1 1,0 0-1,-1 0 1,1 0-1,0 0 1,0 0-1,0 0 1,0 0-1,0-1 1,-1 1-1,1 0 1,-8 6 2101,-13 17 266,17-19-2063,-30 37 610,2 2 0,3 1 0,-34 64 0,61-104-917,-12 26 360,13-28-401,1-1 1,-1 1-1,1-1 0,-1 1 0,1 0 0,0-1 1,-1 1-1,1-1 0,0 1 0,0 0 1,0-1-1,0 1 0,1-1 0,-1 1 1,0 0-1,1 1 0,0-2-28,-1-1 1,0 0-1,1 0 1,-1 1-1,1-1 1,-1 0-1,0 0 1,1 0-1,-1 0 1,1 1-1,-1-1 0,0 0 1,1 0-1,-1 0 1,1 0-1,-1 0 1,1 0-1,-1 0 1,1 0-1,-1 0 1,0-1-1,1 1 1,-1 0-1,1 0 0,-1 0 1,0 0-1,1-1 1,-1 1-1,0 0 1,1 0-1,-1-1 1,0 1-1,1 0 1,-1 0-1,0-1 0,1 1 1,-1 0-1,0-1 1,0 1-1,1-1 1,13-16-93,-13 16 76,16-23-419,28-53-1,-22 34-87,-21 44 359,0 7 137,-1 9 44,2 11-39,1 0-1,10 38 1,-7-36 169,6 50 0,-13-80-143,0 1 0,0-1 0,0 0 0,0 0 0,1 0 0,-1 1 0,0-1 0,0 0 0,0 0 0,0 0 0,0 1 0,0-1 0,0 0 0,-1 0 0,1 1 0,0-1 0,0 0 0,0 0 0,0 0 0,0 1 0,0-1 0,0 0 0,0 0 0,0 0 0,-1 0 0,1 1 0,0-1 0,0 0 0,0 0 0,0 0 0,-1 0 0,1 0 0,0 1 0,0-1 0,-1 0 0,-6-4 146,-7-12 34,-15-33 7,-42-102 0,59 125-194,12 26-1,0-1 1,-1 1-1,1 0 0,0-1 0,-1 1 1,1-1-1,0 1 0,0-1 0,0 1 1,-1-1-1,1 1 0,0-1 0,0 1 1,0-1-1,0 1 0,0-1 0,0 1 0,0-1 1,0 1-1,0 0 0,0-1 0,0 1 1,0-1-1,1 1 0,-1-1 0,0 1 1,0-1-1,0 1 0,1-1 0,-1 1 1,0 0-1,0-1 0,1 1 0,-1-1 0,0 1 1,1 0-1,-1-1 0,1 1 0,-1 0 1,0-1-1,1 1 0,-1 0 0,1 0 1,-1 0-1,1-1 0,-1 1 0,1 0 1,-1 0-1,1 0 0,-1 0 0,1 0 1,-1 0-1,0 0 0,1 0 0,-1 0 0,1 0 1,-1 0-1,1 0 0,0 0 0,39 10-322,-27-6 53,27 4-1063,58 5 0,-71-12 702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04.9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133 1 20620,'-43'147'6187,"1"77"-6072,38-212-956,-1-11 121,-7-17-220,5 5 791,-12-12-358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05.3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 17180,'-1'14'482,"1"-1"1,1 1-1,0 0 1,1 0-1,0-1 1,1 1-1,1-1 1,0 1-1,1-1 1,0-1-1,1 1 1,0-1-1,1 0 1,1 0-1,0-1 1,0 0-1,1 0 1,0-1-1,16 13 1,-22-20-435,0-1 0,1 0 0,-1 0-1,0 0 1,1 0 0,0 0 0,0-1 0,-1 0 0,1 0 0,0 0 0,0 0 0,0 0 0,0-1 0,0 0 0,0 0 0,0 0-1,0 0 1,0-1 0,0 1 0,0-1 0,0 0 0,0 0 0,-1 0 0,1-1 0,0 0 0,-1 1 0,1-1 0,3-3 0,9-6 64,-1-1 1,0-1 0,-1 0-1,21-25 1,-5 4 46,-7 12-644,1 0 0,1 1 0,1 2-1,0 0 1,46-22 0,-53 31 1,-4 0-202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15.1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27058 3368 11594,'-7'0'288,"0"-1"-1,0 0 0,0 0 0,-8-2 0,14 2-222,-1 1 0,0-1 0,1 1 0,-1-1 0,0 1 0,1-1-1,-1 0 1,1 0 0,-1 1 0,1-1 0,-1 0 0,1-1 0,0 1 0,-1 0 0,1 0 0,0 0 0,0-1 0,0 1-1,0-1 1,0 1 0,0-1 0,0-1 0,1 2-24,0-1 0,1 1 0,-1-1 0,1 1-1,-1 0 1,1-1 0,0 1 0,0 0 0,-1 0 0,1 0-1,0-1 1,0 1 0,0 0 0,0 0 0,0 0 0,1 0 0,-1 1-1,0-1 1,0 0 0,1 0 0,-1 1 0,0-1 0,1 1 0,-1-1-1,0 1 1,1-1 0,-1 1 0,1 0 0,1 0 0,-31-2 402,1-1 1,-1-1-1,-40-12 1,-41-6 388,-83 9 314,78 8-659,-173 11-388,144 1-79,-73 1 19,-385 3 15,-268 26-24,134 36 0,-346 76-12,1030-141-18,-767 127-10,28-21 29,-9-50-63,-379-54 19,922-20-79,-273-45 0,365 27 82,2-7 0,-273-98 0,255 61 40,-313-174-1,363 163-25,5-5 1,-186-169-1,9-47-99,21-20 11,87 97 98,89 114-5,-164-139 0,-149-68-11,241 201 6,-5 8 0,-216-96 0,229 136-47,-308-86 1,-193-1-55,535 129 94,-1741-243-381,-20 170 59,-175 22-64,983 66 355,2 78 28,865-38 17,2 10 0,-256 76 0,273-47 22,2 9-1,-324 170 1,369-157-19,5 7 0,3 7 0,-219 196 0,210-141 206,-219 280 1,212-213-13,9 7-1,-147 295 1,-80 282-67,357-753-122,3 2 1,2-1-1,3 2 0,-11 67 0,24-102-8,1 1 1,0-1-1,2 0 0,1 1 1,0-1-1,2 0 0,1 1 1,0-2-1,2 1 0,0 0 1,2-1-1,0 0 0,21 38 1,-17-40 1,1 0 0,1-1 0,0-1 0,1 0 0,1 0 0,0-2 0,2 0 0,-1-1 0,2 0 0,0-2 0,0 0 0,1-1 0,1-2 0,-1 0 0,44 13 0,-21-12-15,1-2 1,46 3-1,92-2-583,-98-6-21,74 5 415,-121-4-41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15.5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0 15419,'1'1'35,"-1"-1"-1,0 0 0,0 1 1,0-1-1,0 0 0,1 0 1,-1 1-1,0-1 1,0 0-1,0 0 0,1 0 1,-1 1-1,0-1 0,0 0 1,1 0-1,-1 0 0,0 0 1,1 0-1,-1 1 0,0-1 1,0 0-1,1 0 1,-1 0-1,0 0 0,1 0 1,-1 0-1,0 0 0,1 0 1,-1 0-1,0 0 0,1 0 1,18 0-84,-10 0 155,6 2-52,0 0 0,0 1 1,-1 0-1,1 1 1,-1 1-1,19 8 1,-29-11-16,0 0-1,0 0 1,-1 0 0,1 0-1,-1 1 1,1-1 0,-1 1-1,0 0 1,0 0 0,0 0-1,0 1 1,-1-1 0,0 1-1,1-1 1,-1 1 0,0 0-1,-1 0 1,1 0 0,-1 0-1,1 0 1,-1 0 0,-1 0-1,1 0 1,0 0 0,-1 1-1,0 6 1,-2 0 94,1-1-1,-2 0 1,1 0-1,-2 0 1,1 0-1,-8 14 1,-35 55 638,29-52-527,-28 45 315,11-21 658,-30 64 0,63-109-908,5-11 50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18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281 119 14699,'1'-2'191,"1"0"0,-1 0 0,-1 0 0,1 0 0,0 0 0,0 0 0,-1 0 0,1 0 0,-1 0 0,0 0-1,0 0 1,1 0 0,-1 0 0,-1-1 0,1 1 0,0 0 0,-1-3 0,0 3 7,0-1-1,-1 0 1,1 1 0,-1-1-1,0 1 1,0 0 0,1 0-1,-1-1 1,-1 1 0,1 1-1,0-1 1,-5-3 0,1 1-59,0 1 1,0 0-1,0 1 0,-1-1 1,1 1-1,-1 0 0,1 1 1,-1 0-1,0 0 1,1 0-1,-1 1 0,0 0 1,0 0-1,0 0 0,1 1 1,-1 0-1,0 1 1,1-1-1,-1 1 0,1 1 1,-1-1-1,-7 5 0,7-3-113,0-1 0,0 1 0,1 0 0,0 1 0,0-1 0,0 1 0,0 1 0,1-1-1,0 1 1,0 0 0,0 0 0,1 0 0,0 1 0,0-1 0,1 1 0,0 0 0,0 0-1,0 0 1,-2 15 0,4-21-23,1 1 0,0 0-1,0-1 1,-1 1 0,1-1-1,0 1 1,1 0 0,-1-1 0,0 1-1,0-1 1,1 1 0,-1 0-1,1-1 1,-1 1 0,1-1 0,0 1-1,0-1 1,-1 0 0,1 1-1,0-1 1,0 0 0,0 0 0,1 1-1,-1-1 1,0 0 0,0 0-1,1 0 1,-1 0 0,0-1 0,1 1-1,-1 0 1,1 0 0,-1-1-1,1 1 1,-1-1 0,1 0 0,0 1-1,-1-1 1,1 0 0,1 0-1,5 1 8,0-1 0,0-1 0,0 1 0,0-1 0,0 0 0,0-1 0,8-3 0,6-3 19,0-1 0,-1-1-1,-1-1 1,0 0 0,27-21 0,84-79 509,-116 97-397,-29 41 510,-16 26-177,-35 82 0,51-99-338,1 0 0,2 1 0,-9 57 0,17-72-39,-1 44 0,4-58-342,1 0 0,0 0 0,0 0 0,1 0-1,-1 0 1,2 0 0,-1 0 0,7 11 0,-9-18 148,0-1 80,0 0 1,0 0-1,0 0 1,0 0 0,0 0-1,0 0 1,1 0-1,-1-1 1,0 1-1,0 0 1,0 0-1,0 0 1,0 0-1,0 0 1,0 0-1,0 0 1,0 0-1,1 0 1,-1 0-1,0 0 1,0 0-1,0 0 1,0 0-1,0 0 1,0 0-1,0 0 1,1 0-1,-1 0 1,0 0-1,0 0 1,0 0-1,0 0 1,0 0-1,0 0 1,0 0-1,0 0 1,1 0-1,-1 0 1,0 0-1,0 0 1,0 0-1,0 0 1,0 0-1,0 1 1,0-1-1,0 0 1,2-14-566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5:51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237 121 15587,'1'1'114,"-1"0"0,1 0 0,0 1 0,-1-1-1,1 0 1,0 1 0,-1-1 0,0 0 0,1 1 0,-1-1-1,0 1 1,0-1 0,1 1 0,-1-1 0,0 1 0,-1-1-1,1 0 1,0 1 0,-1 1 0,-10 28 152,7-22 11,-26 60 1110,-86 217 2150,93-221-2896,4 0 1,-17 101 0,35-164-634,-1 21 60,5-19-41,5-10-6,6-15-26,-1-1 0,0 0 0,-2 0 0,13-35 0,8-18-83,49-79-441,129-183 0,-194 313 457,36-46-168,-46 63 208,1 0-1,0 0 0,0 1 1,0-1-1,1 2 1,15-10-1,-22 15 31,0-1 0,0 0 0,0 1 1,0-1-1,0 1 0,0-1 0,0 1 0,0 0 0,0 0 1,0-1-1,0 1 0,0 0 0,0 0 0,0 0 0,0 0 0,0 0 1,0 0-1,0 0 0,0 0 0,0 0 0,2 1 0,-2 0 5,-1 0-1,1 0 0,-1 0 0,1 0 1,-1 0-1,1 0 0,-1 1 0,0-1 1,1 0-1,-1 0 0,0 0 0,0 0 1,0 0-1,0 1 0,0-1 0,0 0 1,0 0-1,0 0 0,0 0 0,-1 2 1,-3 15 89,-1 0 0,0 0 0,-1 0 0,-12 22 0,11-26-8,1 1 0,0 0 1,1 0-1,0 0 1,1 0-1,-3 30 1,7-43-87,-1 1-1,1-1 1,0 0 0,0 0 0,0 1 0,0-1 0,1 0 0,-1 0 0,1 1 0,-1-1 0,1 0-1,0 0 1,0 0 0,0 0 0,0 0 0,0 0 0,0 0 0,0 0 0,1-1 0,-1 1-1,1 0 1,-1-1 0,1 1 0,0-1 0,-1 1 0,1-1 0,0 0 0,0 0 0,0 0 0,0 0-1,0 0 1,3 0 0,4 1-101,0-1-1,0-1 1,0 1 0,0-2-1,0 1 1,14-4 0,6 1-143,-13 2 124,-4-1-7,0 1-1,1 1 1,-1 0 0,1 0 0,11 3 0,-22-3 144,0 1 1,0-1-1,-1 1 1,1-1-1,0 1 1,0-1-1,-1 1 1,1 0-1,0 0 1,-1 0-1,1 0 1,-1 0-1,0 0 1,1 1-1,-1-1 1,0 0-1,1 1 1,-1-1-1,0 1 1,0-1-1,0 1 0,-1-1 1,1 1-1,0 0 1,0-1-1,-1 1 1,1 0-1,-1 0 1,0-1-1,1 1 1,-1 0-1,0 0 1,0 0-1,0 0 1,0-1-1,-1 1 1,1 0-1,0 0 1,-1 0-1,1-1 1,-2 3-1,0 1 126,0 0 0,0 1-1,0-2 1,-1 1 0,0 0 0,0 0-1,0-1 1,-1 0 0,0 1 0,-4 3-1,-4 2 326,0 0-1,-17 11 1,9-8-216,-1-2 1,0 0 0,0-2 0,-1 0-1,0-1 1,-1-1 0,1-1-1,-1-2 1,-1 0 0,-36 1 0,54-4-467,4-1 39,0 0-1,0 0 1,0 0-1,0 0 1,0 0-1,-1 0 0,1 0 1,0-1-1,0 1 1,0-1-1,-3-1 1,3-2-335,8-3-169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18.4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150 0 17660,'0'2'1585,"0"-2"-1539,0 0 1,0 0-1,1 0 1,-1 0 0,0 0-1,1 0 793,-1 0-792,-4 8 1108,-8 12 606,-3 6-939,0 0 0,2 2-1,-14 40 1,-17 89-423,37-131-369,2 0 0,0 0-1,2 0 1,1 52-1,2-76-26,0 0-1,0 0 1,1 0-1,-1 0 1,1 0-1,-1-1 1,1 1 0,-1 0-1,1 0 1,0 0-1,0 0 1,0-1-1,0 1 1,0 0-1,1-1 1,-1 1-1,0-1 1,1 1-1,-1-1 1,1 0-1,2 2 1,-2-2-8,1 0 1,-1 0 0,1-1 0,0 1 0,-1 0 0,1-1 0,0 0-1,0 0 1,-1 1 0,1-2 0,0 1 0,0 0 0,4-1 0,0-1-196,0 0 0,0-1 0,0 1 0,-1-1 0,1 0 0,-1-1 0,0 1 0,1-1 0,-2-1 1,11-9-1,-13 11 43,-1 0 1,1 0 0,-1 0-1,0 0 1,-1 0-1,1-1 1,0 1 0,-1-1-1,0 1 1,0-1-1,0 1 1,0-1 0,0 0-1,-1 0 1,0 1 0,0-1-1,0 0 1,-1-6-1,-5-16-826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18.8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70 17276,'-1'2'1880,"8"-3"-1008,4-2-304,9-4 921,5 1-233,3 0-432,4-1-352,1 0-904,0 1-288,-12-4 600,-3 2-208,-11-2-144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21.1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258 7 17252,'6'-6'1685,"-11"9"-1019,-12 13-77,4 4-234,1 0 0,1 0 0,1 1 0,-7 22 0,-3 6-11,-9 19 129,-44 88 1088,72-155-1533,1 0 1,-1 0-1,1-1 0,-1 1 1,1 0-1,-1 0 0,1 0 0,-1 0 1,0-1-1,0 1 0,1 0 1,-1-1-1,0 1 0,0 0 0,-1 0 1,2-1-18,-1 0 1,1-1-1,0 1 1,0 0-1,-1-1 1,1 1 0,0 0-1,0 0 1,0-1-1,-1 1 1,1 0-1,0-1 1,0 1 0,0 0-1,0-1 1,0 1-1,0-1 1,-1 1-1,1 0 1,0-1-1,0 1 1,0 0 0,0-1-1,1 1 1,-1-1-1,0 1 1,4-36 189,10-40-257,17-74-316,-24 134 200,-6 16 171,-1 0-1,0 0 0,0 0 0,0 0 1,1 0-1,-1 0 0,0 0 0,0 0 0,1 0 1,-1 0-1,0 0 0,0 0 0,0 0 0,1 0 1,-1 1-1,0-1 0,0 0 0,0 0 1,0 0-1,1 0 0,-1 0 0,0 0 0,0 1 1,0-1-1,0 0 0,0 0 0,1 0 1,-1 0-1,0 1 0,0-1 0,0 0 0,0 0 1,0 1-1,0-1 0,0 0 0,0 0 1,0 0-1,0 1 0,8 36-16,-5-22-21,2 7 13,5 20-6,16 41 1,-22-72 31,1 0 0,0 0 0,0 0 0,1-1 0,1 0 0,0 0 0,0-1 0,14 15 0,-20-23 3,1 0-1,-1 0 1,0 0 0,1 0 0,-1 0 0,0 0-1,1 0 1,-1 0 0,1-1 0,-1 1-1,1-1 1,2 1 0,-4-1-1,1 0-1,-1 0 1,1 0 0,-1 0-1,0 0 1,1 0 0,-1 0-1,0 0 1,1 0 0,-1 0-1,0-1 1,1 1-1,-1 0 1,0 0 0,1 0-1,-1-1 1,0 1 0,1 0-1,-1 0 1,0-1 0,0 1-1,1 0 1,-1-1 0,0 1-1,0 0 1,0-1 0,1 1-1,-1 0 1,0-1 0,0 1-1,0-1 1,1-2 2,-1 1-1,0-1 1,0 1 0,0-1-1,-1 1 1,1-1 0,-1 1-1,1-1 1,-1 1 0,0-1-1,0 1 1,0 0 0,0-1-1,-1-2 1,-9-11 20,0 1 0,-1 0 0,-1 0 1,-19-17-1,-63-48 16,25 24 156,70 54-103,5 2-44,7 3 9,200 48-16,-117-31-421,-51-11 290,-9-7-21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22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 61 19196,'-5'-1'2337,"5"-8"-1497,9-1-352,2 0 1336,8 1-800,4 2-183,4 2-313,2 0-208,1 5-176,1 0-48,-2 3-120,-3 1-176,-5 1-696,-3-2-313,-10-5 945,-4-4-152,-4-5-192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23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21052,'1'0'71,"0"0"-1,0 0 0,0 0 1,1 0-1,-1 1 0,0-1 1,0 0-1,0 0 0,0 1 1,0-1-1,0 0 0,0 1 1,0-1-1,0 1 0,-1 0 1,1-1-1,0 1 0,0 0 1,0-1-1,0 1 0,-1 0 1,1 0-1,0 0 0,-1 0 1,1 0-1,-1-1 0,1 1 0,-1 0 1,1 0-1,-1 0 0,0 0 1,0 1-1,1-1 0,-1 0 1,0 2-1,2 8 67,0 0 0,1 19 0,-2-15 30,9 411 896,-12-276 194,2-150-1239,0 0 1,0 0-1,0 0 1,0 0 0,0 0-1,0 0 1,-1 0-1,1 0 1,0 0 0,0 0-1,0 0 1,0 0 0,0 0-1,0 0 1,0 0-1,0 0 1,-1 0 0,1 0-1,0 0 1,0 0-1,0 0 1,0 0 0,0 0-1,0 0 1,0 0-1,0 0 1,0 0 0,-1 0-1,1 0 1,0 1-1,0-1 1,0 0 0,0 0-1,0 0 1,0 0-1,0 0 1,0 0 0,-4-14 103,4-41-106,2 0 0,2 0 0,3 0 0,2 1 0,2 0 0,36-100 0,-41 138-37,0 1-1,1 0 1,1 1 0,15-23-1,-21 34 18,1 0 0,-1 0 0,1 0 0,-1 0 0,1 0 0,0 1 0,0-1-1,0 1 1,0 0 0,0 0 0,1 0 0,-1 0 0,1 1 0,-1-1 0,1 1 0,0 0 0,-1 0 0,1 0-1,0 1 1,0-1 0,0 1 0,-1 0 0,1 0 0,0 0 0,7 2 0,-8-2 2,-1 1-1,1 0 1,-1 0 0,0 0 0,1 0-1,-1 1 1,0-1 0,0 0 0,0 1-1,0 0 1,0-1 0,0 1 0,0 0-1,-1 0 1,1 0 0,-1 0 0,1 0-1,-1 1 1,0-1 0,0 0 0,0 0-1,0 1 1,0-1 0,0 1 0,-1-1-1,1 1 1,-1-1 0,0 1 0,1 0-1,-1-1 1,-1 1 0,1-1 0,-1 5 0,0 2 43,-1-1 1,1 1 0,-2-1-1,1 0 1,-1 0 0,-1 0-1,1 0 1,-10 14 0,4-9 98,-2 0 1,1-1 0,-1-1-1,-1 1 1,-22 15 0,25-20-62,-1 0 0,-1-1 0,1 0 0,-1-1 0,0 0 0,-1-1 0,1 0 0,-15 3 0,23-7-131,1 1 0,0-1 0,-1 0-1,1 0 1,-1 0 0,1 0 0,-1 0 0,1-1 0,0 1 0,-1-1 0,1 1 0,-3-2 0,4 1-20,1 1 0,-1 0-1,0-1 1,1 1 0,-1-1-1,1 0 1,-1 1 0,1-1 0,-1 1-1,1-1 1,-1 0 0,1 1-1,0-1 1,-1 0 0,1 0-1,0 1 1,0-1 0,-1 0-1,1 0 1,0 0 0,0 1-1,0-1 1,0 0 0,0 0 0,0 1-1,0-1 1,0 0 0,0 0-1,1 0 1,-1 1 0,0-1-1,0 0 1,1 0 0,-1 1-1,1-1 1,-1 0 0,0 1-1,1-1 1,0-1 0,2-2-111,1 0 0,-1-1 0,1 1 0,0 0 0,0 1 1,0-1-1,6-3 0,22-13-812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23.5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1 14787,'1'0'317,"0"1"0,0-1 0,0 1-1,0-1 1,0 0 0,0 0 0,0 1 0,0-1-1,0 0 1,0 0 0,0 0 0,0 0 0,0 0-1,0 0 1,1 0 0,0-1 0,-2 1-202,1 0-1,-1-1 1,1 1 0,-1 0-1,1 0 1,-1 0 0,1 0 0,0 0-1,-1 0 1,1 0 0,-1 0-1,1 0 1,-1 0 0,1 0-1,-1 0 1,1 1 0,0-1 0,-1 0-1,1 0 1,-1 0 0,1 1-1,-1-1 1,1 0 0,-1 1 0,0-1-1,1 0 1,-1 1 0,1-1-1,-1 1 1,0-1 0,1 1 0,-1-1-1,0 0 1,1 1 0,-1-1-1,0 1 1,0 0 0,0-1-1,1 1 1,-1-1 0,0 1 0,0-1-1,0 1 1,0-1 0,0 2-1,0 9 239,0 0-1,0 0 0,-1 0 0,0 0 0,-1 0 0,-1 0 0,0 0 0,-7 19 0,0-1-76,-2 9-102,6-22-132,1 0 0,0 0-1,2 0 1,0 1 0,-2 28-1,5-44-39,0 0-1,0 1 0,0-1 1,0 0-1,1 1 0,-1-1 0,0 0 1,1 1-1,-1-1 0,1 0 1,-1 0-1,1 0 0,0 1 1,-1-1-1,1 0 0,0 0 1,0 0-1,0 0 0,0 0 1,0 0-1,2 1 0,-1-1 3,0 0-1,0 0 1,1-1-1,-1 1 1,0 0 0,0-1-1,1 0 1,-1 1-1,0-1 1,1 0-1,3 0 1,4-2-22,1 0-1,0 0 1,-1-1 0,13-5-1,-19 7-12,14-6-313,-1 0 0,19-11 0,-33 17 135,0-1-1,1 0 0,-1 0 0,0-1 1,0 1-1,0-1 0,0 1 0,-1-1 1,1 0-1,-1 0 0,1 0 0,-1 0 1,0-1-1,0 1 0,-1 0 0,1-1 1,1-4-1,-3 6 128,0 0 1,0 0-1,-1 0 0,1 1 1,0-1-1,-1 0 0,1 0 1,-1 0-1,1 0 0,-1 1 1,0-1-1,0 0 0,0 0 1,0 1-1,0-1 0,0 1 1,0-1-1,-1 1 0,1 0 1,-1-1-1,-1 0 1,-23-16-1074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23.9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96 17252,'-8'6'1832,"11"-2"-944,7-4-272,16 0 913,6-4-161,11-4-392,8-4-352,1-1-1136,-3-4 744,-16-7-232,-8-4-152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24.8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189 43 15875,'41'-42'4457,"-48"56"-287,1-1-3613,-159 233 1638,162-244-2059,4-7-40,10-20 5,17-36-45,-20 43-41,16-27-39,-24 44 23,0 1-1,1 0 1,-1 0-1,0-1 1,0 1 0,0 0-1,0 0 1,0 0-1,0-1 1,1 1 0,-1 0-1,0 0 1,0 0-1,0 0 1,1-1 0,-1 1-1,0 0 1,0 0-1,0 0 1,1 0 0,-1 0-1,0 0 1,0 0 0,1 0-1,-1-1 1,0 1-1,0 0 1,1 0 0,-1 0-1,0 0 1,0 0-1,1 0 1,-1 0 0,1 1-1,3 8-30,1 24-4,-4-21 22,2 4 9,0 1 0,1-1 0,1 0 1,12 28-1,-14-37 15,1-1 1,-1 1 0,1-1-1,1 1 1,-1-1 0,1-1 0,0 1-1,1-1 1,-1 0 0,1 0-1,0 0 1,0-1 0,8 5 0,-43-25 107,1 0 1,-52-40-1,64 42-72,0 0 0,1-1 0,1 0 0,0-1-1,-20-32 1,47 52 303,19 12-288,-9-5-27,26 8-503,-1-3 0,2-2-1,61 10 1,-73-19 183,-1-3-120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34.1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25443 1 11859,'-1'3'76,"0"1"1,-1-1-1,1 0 1,-1 0-1,1 1 1,-1-1-1,0 0 1,0 0-1,0-1 1,-1 1-1,1 0 1,-1-1-1,1 1 1,-1-1 0,-5 3-1,-3 5 119,-5 4-14,0-1 1,-2-1 0,1 0 0,-1-1 0,-1-1-1,0-1 1,-1-1 0,1 0 0,-27 6 0,-24 2 591,-99 10 0,106-17-181,-644 102 1136,567-87-1603,-218 40 184,-326 47-150,506-91-146,-227 29-7,4 23 7,-188 75 23,165-56-33,242-56-15,-74 14 2,-168 36 32,187-34-37,-221 52 16,-186 79 29,-151 37 92,793-219-121,-596 128 86,320-78-75,-421 132 0,-374 111 4,912-262-15,-423 86 7,5 26 10,188-29 53,-577 158 369,-616 149 5,569-194-409,-14-63 15,-213-3-58,-5-62-160,-862-101-617,1590-33 508,-515-104 0,378 32 252,-42-7 16,542 84 9,-173-55 1,242 56-7,0-4 0,2-4 1,-108-65-1,107 48 7,-111-89 0,153 106-6,2-2 0,2-1 0,1-3 0,-32-46 0,60 73-3,0 0 0,2 0 0,0-1 0,1 0 1,1-1-1,0 0 0,-5-22 0,10 28-6,0 1 0,1-1 0,0 1 0,0-1-1,2 0 1,-1 0 0,1 1 0,1-1 0,0 1 0,1-1 0,0 1 0,8-20 0,0 10-12,1 0 0,1 1 0,0 0 0,2 1 0,0 1 0,1 0 0,36-30 0,-5 10-50,102-60-1,-110 77 65,2 2 0,0 2 1,72-20-1,-75 26 29,-16 4-234,-1-1 0,37-20 0,-48 23 107,-1-1 0,0 0 1,0-1-1,0 0 0,-1 0 0,0-1 1,13-15-1,-9 2-172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34.5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49 12515,'0'-1'93,"-1"0"1,1 0-1,0 0 1,0 0 0,0 0-1,0 0 1,0-1 0,0 1-1,0 0 1,0 0-1,0 0 1,1 0 0,-1 0-1,0 0 1,1-1-1,-1 1 1,1 0 0,-1 0-1,1 0 1,0 0-1,-1 1 1,1-1 0,0 0-1,0 0 1,-1 0-1,1 0 1,0 1 0,0-1-1,0 0 1,0 1-1,0-1 1,0 1 0,0-1-1,0 1 1,0 0 0,0-1-1,0 1 1,2 0-1,6-3 196,1 1 0,0 1 0,17-1 0,-13 1-112,18-2-60,1 1 0,-1 1-1,1 2 1,57 9-1,-88-10-110,1 0-1,-1 1 0,0 0 1,1 0-1,-1 0 0,0 0 1,1 0-1,-1 0 0,0 0 1,0 1-1,0-1 0,0 1 1,0 0-1,-1-1 1,1 1-1,0 0 0,-1 0 1,1 0-1,-1 0 0,0 1 1,0-1-1,1 0 0,-1 0 1,-1 1-1,1-1 0,0 0 1,-1 1-1,1-1 1,-1 1-1,0-1 0,0 1 1,0-1-1,0 1 0,0-1 1,0 1-1,-1-1 0,0 5 1,-3 8 65,-1 1 1,0-1-1,-1 0 1,-13 23-1,13-27-42,-68 140-60,78-162-37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48.7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63 16396,'1'-9'2399,"1"19"-1519,1 25-132,-3 44 82,0-25-636,10 97 1,-10-149-178,0 0-1,0-1 1,1 1-1,-1 0 1,0 0 0,1-1-1,-1 1 1,1-1-1,0 1 1,-1 0 0,1-1-1,0 1 1,0-1-1,0 1 1,0-1 0,0 0-1,2 2 1,-2-3-3,-1 0 0,1 0 0,0 0-1,-1 0 1,1 0 0,0 0 0,-1 0 0,1 0 0,0 0 0,-1-1 0,1 1-1,0 0 1,-1 0 0,1-1 0,0 1 0,-1 0 0,1-1 0,-1 1 0,1-1-1,-1 1 1,1-1 0,-1 1 0,1-1 0,-1 1 0,0-1 0,1 1 0,0-2-1,5-7 145,-1-1 0,1 0 0,4-14 0,7-25 473,-2-1 1,-2 0-1,10-84 1,-24 146-585,1 0 0,0 0 0,1 0 0,0 0 0,0 0 1,2 0-1,-1 0 0,7 14 0,-9-25-46,1 1 0,-1-1 0,1 0 0,-1 0 0,1 0 0,0 0 0,0 0 0,-1 0-1,1 0 1,0 0 0,0-1 0,0 1 0,0 0 0,0 0 0,0-1 0,0 1 0,0 0 0,0-1 0,0 1 0,0-1 0,0 0 0,1 1 0,1-1 0,0 0-1,-1 0 1,0 0 0,1 0-1,-1-1 1,0 1 0,1-1-1,-1 0 1,0 0-1,0 0 1,1 0 0,2-2-1,6-4 5,-1-1-1,0 0 0,14-15 1,-23 22-4,68-79 66,-10 11 89,-59 69-154,0 0 0,0 0 1,0-1-1,0 1 0,0 0 0,0 0 0,0 0 0,0 0 1,0-1-1,1 1 0,-1 0 0,0 0 0,0 0 1,0 0-1,0-1 0,0 1 0,1 0 0,-1 0 1,0 0-1,0 0 0,0 0 0,0 0 0,1 0 1,-1 0-1,0 0 0,0-1 0,0 1 0,0 0 0,1 0 1,-1 0-1,0 0 0,0 0 0,0 0 0,1 0 1,-1 0-1,0 0 0,0 0 0,0 0 0,1 0 1,-1 1-1,0-1 0,0 0 0,0 0 0,0 0 1,1 0-1,-1 0 0,0 0 0,-1 14 63,-12 32 3,7-26-35,-5 20-9,-10 79 0,21-117-38,-1-1 0,1 0 0,0 1-1,0-1 1,0 0 0,0 1 0,0-1 0,0 1 0,0-1 0,0 0 0,1 1 0,-1-1 0,1 0 0,-1 1 0,1-1 0,-1 0 0,1 1 0,0-1 0,-1 0 0,1 0 0,0 0-1,0 0 1,0 0 0,2 2 0,-2-3-29,0 0 0,0 0-1,0 0 1,0 0 0,0-1 0,1 1-1,-1 0 1,0 0 0,0-1 0,0 1-1,0-1 1,0 1 0,0-1-1,0 1 1,0-1 0,0 0 0,0 1-1,0-1 1,0 0 0,-1 0-1,1 0 1,0 1 0,0-1 0,-1 0-1,1 0 1,-1 0 0,1 0 0,-1 0-1,1-2 1,5-8-98,-2 0 0,1 0 0,4-23 1,-6 25 52,10-36-356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35.6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4 17580,'0'0'45,"0"0"1,0-1-1,0 1 1,-1 0-1,1 0 1,0-1-1,0 1 1,-1 0-1,1 0 1,0 0-1,0-1 0,-1 1 1,1 0-1,0 0 1,-1 0-1,1 0 1,0 0-1,-1 0 1,1-1-1,0 1 1,-1 0-1,1 0 1,0 0-1,-1 0 1,1 0-1,0 0 1,-1 0-1,1 1 1,0-1-1,-1 0 0,1 0 1,0 0-1,-1 0 1,1 0-1,0 0 1,-1 1-1,1-1 1,-1 0-1,-6 16 755,3 25 142,6 319 1196,2-127-1543,-5-221-350,0-20 79,-3-21-33,5-213 428,3 189-703,2-1 0,19-76 0,-22 119-21,0 1 1,0-1-1,1 1 1,0 0-1,1 1 1,0-1-1,1 1 0,8-12 1,-11 18-1,0-1 0,1 1 1,-1 0-1,1 0 0,0 1 0,-1-1 1,1 1-1,1 0 0,-1-1 0,0 2 1,0-1-1,1 0 0,-1 1 0,0 0 1,1 0-1,0 1 0,-1-1 0,1 1 1,-1 0-1,1 0 0,9 1 0,-6 1-2,0-1 0,-1 1 0,1 1 0,0-1 0,0 1 0,10 6 0,-16-8 6,0 0 1,-1 0-1,1 1 0,-1-1 0,1 0 0,-1 0 0,1 1 0,-1-1 0,0 1 0,0-1 0,0 1 0,0 0 0,0-1 0,1 3 1,-2-2 0,0-1 0,1 1 0,-1-1 1,0 0-1,0 1 0,0-1 1,-1 1-1,1-1 0,0 0 1,0 1-1,-1-1 0,1 0 0,-1 1 1,1-1-1,-1 0 0,0 0 1,1 1-1,-1-1 0,0 0 0,0 0 1,0 0-1,-2 1 0,-2 3 4,0 0-1,-1 0 1,0-1-1,0 0 0,0 0 1,0-1-1,-1 0 0,1 0 1,-1 0-1,-8 1 1,3-1-42,-1 0 1,1-1 0,-1 0-1,-25 0 1,37-2-28,-1 0 1,1 0-1,-1 0 1,0 0-1,1 0 0,-1-1 1,1 1-1,-1 0 0,1-1 1,-1 1-1,1-1 1,-1 0-1,1 1 0,-1-1 1,1 0-1,0 0 1,-1 0-1,-1-2 0,3 2-33,0 0 0,0 0 0,-1 0-1,1 0 1,0 0 0,0 0 0,0 0 0,0 0-1,0 0 1,1 0 0,-1 0 0,0 0 0,0 0-1,1 0 1,-1 0 0,1 0 0,-1 0 0,1 0-1,-1 0 1,1 0 0,-1 0 0,1 0 0,0 0-1,-1 1 1,1-1 0,0 0 0,0 1 0,1-2-1,7-7-307,1 1-1,0 0 0,11-6 0,13-8-686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36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157 57 15915,'40'-57'5303,"-54"77"-4527,0-1 1,2 2 0,-17 36-1,10-18-549,-2 1-136,-4 7 103,-35 94 1,58-127-106,9-18 5,12-20-77,-3-11-339,19-62-1,-28 78 102,-9 34 151,1 0 0,1 0 0,0 0 0,1 0 0,1 0 0,5 22-1,-6-34 72,-1 0 0,1-1 0,-1 1 0,1 0 0,0-1 0,0 1 0,1-1 0,-1 0 0,0 1 0,1-1 0,-1 0 0,1 1 0,0-1 0,0 0 0,0 0-1,3 2 1,-5-4 1,0 0-1,0 0 0,0 0 0,0 0 1,0 0-1,0 0 0,0 0 0,0 0 0,0-1 1,0 1-1,0 0 0,0 0 0,0 0 1,0 0-1,0 0 0,0 0 0,0 0 0,0 0 1,0 0-1,0 0 0,0-1 0,0 1 0,0 0 1,0 0-1,0 0 0,0 0 0,0 0 1,0 0-1,0 0 0,1 0 0,-1 0 0,0 0 1,0 0-1,0 0 0,0 0 0,0 0 1,0 0-1,0-1 0,0 1 0,0 0 0,0 0 1,0 0-1,0 0 0,0 0 0,1 0 1,-1 0-1,0 0 0,0 0 0,0 0 0,0 0 1,0 0-1,0 0 0,0 0 0,0 0 0,0 0 1,0 0-1,1 0 0,-1 0 0,0 0 1,0 0-1,0 0 0,0 1 0,0-1 0,0 0 1,0 0-1,0 0 0,0 0 0,0 0 1,0 0-1,-3-11 53,-9-14 29,-29-34 71,-6-9 246,46 67-394,1 1 1,0 0-1,0 0 1,0 0-1,0-1 1,-1 1 0,1 0-1,0 0 1,0-1-1,0 1 1,0 0-1,0 0 1,0-1-1,0 1 1,0 0 0,0 0-1,0-1 1,0 1-1,0 0 1,0 0-1,0-1 1,0 1-1,0 0 1,0 0 0,0-1-1,0 1 1,0 0-1,0 0 1,0-1-1,0 1 1,1 0-1,-1 0 1,0-1 0,0 1-1,0 0 1,0 0-1,1 0 1,-1-1-1,14 0 130,23 9-38,-31-7-75,29 8-501,-1 1-1,0 2 1,-1 2 0,0 0 0,-1 3 0,44 28-1,-44-22-147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36.6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0 101 19132,'3'0'1600,"10"-8"-1103,6-2-193,10 0 488,2-1-152,5 1-168,1 0-88,-1 2-344,-3 2-408,-7-1 328,-5-3-64,-9 0-40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37.4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43 16764,'-1'1'127,"1"1"1,-1-1 0,0 0-1,1 0 1,-1 1 0,1-1 0,-1 0-1,1 1 1,-1-1 0,1 1 0,0-1-1,0 0 1,0 1 0,0-1-1,0 3 1,4 24 202,-3-20 67,23 183 1632,29 182-82,-51-362-1876,-2-8-25,0 0 1,1 0-1,0 0 1,0 0-1,0 1 1,0-1 0,0-1-1,2 5 1,-3-7-40,0 0 0,0 0 0,0 0 0,0 0 0,0 0 0,0 0 0,0 0 0,0 0 0,1 0 0,-1 0 0,0 1 0,0-1 0,0 0 1,0 0-1,0 0 0,0 0 0,0 0 0,0 0 0,0 0 0,0 0 0,0 0 0,0 0 0,0 0 0,1 0 0,-1 0 0,0 0 0,0 0 0,0 0 0,0 0 0,0 0 0,0 0 0,0 0 0,0 0 1,0 0-1,0 0 0,1 0 0,-1 0 0,0 0 0,0 0 0,0 0 0,0 0 0,0 0 0,0 0 0,0 0 0,0 0 0,0 0 0,0 0 0,1 0 0,-1 0 0,0 0 0,0 0 0,0 0 0,0 0 1,0 0-1,0 0 0,0-1 0,0 1 0,0 0 0,0 0 0,0 0 0,0 0 0,3-10 231,-1-16 39,-2 1-110,11-244 807,-6 203-945,4 0 1,17-67 0,-23 122-37,0 1 0,0-1 0,2 1 0,-1 0 0,1 0 0,8-11 0,-12 18 2,0 1 1,1 0-1,0 0 1,-1 0-1,1 0 1,0 0-1,0 1 0,0-1 1,0 1-1,0-1 1,0 1-1,1 0 1,-1-1-1,0 1 1,1 0-1,-1 1 1,1-1-1,-1 0 0,1 1 1,-1-1-1,1 1 1,0 0-1,-1 0 1,1 0-1,-1 0 1,1 0-1,-1 1 1,1-1-1,0 1 1,-1 0-1,0-1 0,3 3 1,0-2-2,-1 1 0,0 1 0,0-1 1,0 0-1,-1 1 0,1 0 0,-1 0 0,1 0 0,-1 1 1,0-1-1,0 1 0,0-1 0,-1 1 0,0 0 1,4 7-1,-5-8 4,0 0 1,0 0-1,0-1 1,-1 1-1,1 0 1,-1 0 0,0 0-1,0 0 1,0 0-1,0 0 1,0 0-1,-1 0 1,1 0-1,-1 0 1,0 0 0,0 0-1,0-1 1,0 1-1,-1 0 1,1 0-1,-1-1 1,1 1-1,-1-1 1,-3 4 0,-5 4 5,0-1 0,-1-1 0,0 0 0,0 0 0,-1-1 0,0 0 1,-17 6-1,-3 0-70,-57 14 0,50-22-894,38-5 909,1 0-1,-1 0 1,1 0-1,-1 0 1,1 0-1,-1 0 1,1 0-1,-1 0 1,0-1 0,1 1-1,-1 0 1,1 0-1,-1 0 1,1-1-1,-1 1 1,1 0-1,0-1 1,-1 1-1,1 0 1,-1-1-1,1 1 1,-1-1-1,1 0 15,0 0 0,0 0 0,1 1 0,-1-1 0,0 0 0,0 0-1,1 0 1,-1 1 0,1-1 0,-1 0 0,1 1 0,-1-1 0,1 0-1,-1 1 1,1-1 0,0 1 0,-1-1 0,1 1 0,0-1 0,-1 1-1,2-1 1,21-13-479,8 1-165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37.9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27 16892,'2'-4'700,"-1"2"-416,0-1 0,0 1 0,0 0 0,0 0 0,0 0 0,1 0 0,-1 0 0,4-4 0,-5 6-250,0 0-1,0 0 0,1 0 0,-1 0 1,0 0-1,0 0 0,0 1 0,0-1 1,0 0-1,0 0 0,0 0 1,1 0-1,-1 0 0,0 0 0,0 0 1,0 0-1,0 0 0,0 0 0,0 0 1,0 0-1,0 0 0,0 1 0,1-1 1,-1 0-1,0 0 0,0 0 1,0 0-1,0 0 0,0 0 0,0 0 1,0 0-1,0 1 0,0-1 0,0 0 1,0 0-1,0 0 0,0 0 1,0 0-1,0 0 0,0 1 0,0-1 1,0 0-1,0 0 0,0 0 0,0 0 1,0 0-1,0 0 0,0 0 0,0 1 1,0-1-1,-1 0 0,1 0 1,0 0-1,0 0 0,0 0 0,0 0 1,0 0-1,0 0 0,0 0 0,0 0 1,0 1-1,-1-1 0,1 0 1,-3 11 516,2-10-437,-7 25 62,2 0 0,0 0 0,1 1 0,2-1 0,1 1 0,1 0 0,1 0 0,3 27 0,-1-46-151,-1-1 1,1 1-1,0-1 0,0 0 1,1 0-1,0 0 0,0 0 1,1 0-1,0-1 1,0 0-1,5 6 0,-7-9-15,0-2-1,0 1 0,0 0 0,0 0 1,0-1-1,1 1 0,-1-1 0,0 1 1,1-1-1,-1 0 0,1 0 1,0 0-1,-1-1 0,1 1 0,0-1 1,-1 1-1,1-1 0,0 0 0,-1 0 1,1 0-1,0 0 0,0 0 0,-1-1 1,1 1-1,0-1 0,-1 0 1,1 0-1,-1 0 0,1 0 0,-1 0 1,1 0-1,-1-1 0,2-1 0,-1 2-55,-1-1 0,0 1 0,1-1 0,-1 1 0,0-1 0,0 0 0,0 0-1,-1 0 1,1 0 0,0 0 0,-1 0 0,1-1 0,-1 1 0,0 0 0,0-1-1,0 1 1,0-1 0,0 1 0,0-1 0,-1 0 0,1 1 0,-1-1 0,0 0 0,1 1-1,-1-1 1,-1-4 0,0 3-13,0 0-1,-1 0 1,1 0 0,-1 0-1,0 0 1,0 0 0,0 0-1,-1 1 1,1-1 0,-1 1-1,0 0 1,0-1 0,0 1-1,0 1 1,-8-6 0,-27-15-351,-8 2-81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38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 14635,'23'4'1632,"13"-3"-839,1 1-273,9-2 696,1 0-200,3-3-552,-2-4 785,-8 0-929,-4 1-40,-18-3-144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47.9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0 666 16596,'2'-1'171,"-1"1"1,1 0-1,-1 0 0,0-1 1,1 1-1,-1 0 1,0-1-1,1 0 1,-1 1-1,0-1 1,0 0-1,0 1 1,2-2-1,-2 1 85,273-182 2336,-183 114-2971,-4-4 0,105-113 0,-72 63-2196,-108 108 2093,-9 8 4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48.346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4 571 13723,'-3'17'1336,"4"-7"-720,7-4-160,9-11 625,6-5-129,11-10-176,10-7-80,17-12-192,7-5-96,7-13-168,1-4-128,3 0-328,-3-1-136,-6 5-320,-7 4 32,-17 8 416,-9 7-152,-12 13-136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48.75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5 433 14891,'-5'5'1456,"10"-5"-759,5-6-233,7-9 736,7-5-344,12-11-192,6-8-64,11-5-247,4-5-217,8 0-473,0 2-223,1 4-368,-5 4 696,-11 9-160,-3 4-160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49.19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1 472 15691,'1'4'1601,"21"-9"-889,8-8-264,20-13 552,7-8-88,15-9-167,7-5-161,4-5-464,3-1-248,-10 4-472,-3 4-201,-14 10 585,-10 6-152,-15 8-144</inkml:trace>
  <inkml:trace contextRef="#ctx0" brushRef="#br0" timeOffset="1">472 448 14811,'33'-12'1713,"15"-9"-1001,3-8-304,11-11 1528,2-4-1240,5-7-392,-1-2-200,-7 2-592,-2 2-248,-12 10 560,-4 5-168,-14 10-152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26:49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17340,'-6'1'1664,"6"5"-1088,-1-5-328,6 2 408,7 1-640,1-4 216,5 3-176,10 10-352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49.6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1 400 14451,'1'3'1664,"15"-4"-823,6-8-273,15-8 936,6-5-480,16-9-200,4-5-55,7-6-385,0-1-248,-5 3-504,-4 4-320,-15 3 551,-6 5-119,-12 5-80</inkml:trace>
  <inkml:trace contextRef="#ctx0" brushRef="#br0" timeOffset="1">458 384 16203,'9'3'1641,"11"-10"-1017,9-9-240,9-10 616,5-4-160,12-8-207,1-5-249,4-3-832,-1-1 1872,-4-2-1360,-2 3 40,-1 7 24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49.99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42 289 14555,'-22'30'1792,"8"-10"-871,8-7-321,8-7 1352,8-5-703,13-9-257,5-7-184,13-11-336,2-4-176,10-10-512,-2-1-272,7-4-504,0 1 2088,-8 2-1264,-4 3-56,-13 11-72</inkml:trace>
  <inkml:trace contextRef="#ctx0" brushRef="#br0" timeOffset="1.02">291 424 15259,'18'0'1209,"7"-12"-913,7-5-136,11-9 344,3-2-120,5-7-304,4-1-232,-7-4 144,0 0-48,-10 3-72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50.38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0 244 16876,'24'0'1744,"4"-6"-920,3-4-312,8-10 753,0-3-169,1-4-304,-3-2-264,-1 1-800,-3 2-360,-10 3 512,-6-3-144,-8 0-72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56.03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1937 74 12339,'26'-12'2102,"-1"-1"0,44-30 0,-65 39-786,-7 3-1,-10 4-338,-19 13-581,1 2 1,-57 42 0,-50 57-410,77-57 124,2 3 1,-61 87-1,-85 153 129,-116 186-250,-26 15 9,188-279 17,49-67-9,-96 182-1,56-28 9,138-293 7,12-19-28,0 0 1,0 1-1,0-1 0,0 0 1,0 0-1,0 0 0,0 0 1,0 0-1,0 0 1,0 0-1,-1 0 0,1 0 1,0 1-1,0-1 0,0 0 1,0 0-1,0 0 0,0 0 1,0 0-1,-1 0 0,1 0 1,0 0-1,0 0 1,0 0-1,0 0 0,0 0 1,0 0-1,-1 0 0,1 0 1,0 0-1,0 0 0,0 0 1,0 0-1,0 0 0,0 0 1,-1 0-1,1 0 1,0 0-1,0-1 0,0 1 1,0 0-1,0 0 0,0 0 1,0 0-1,0 0 0,-1 0 1,1 0-1,0 0 1,0 0-1,0-1 0,0 1 1,0 0-1,0 0 0,0 0 1,0 0-1,0 0 0,0 0 1,0 0-1,0-1 0,-1-3-98,1 0-1,0-1 0,0 1 0,0 0 0,1-1 0,1-6 0,2-6-22,1 1 0,13-30 0,-16 40 97,21-49-260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56.564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24 209 15459,'-21'24'3193,"21"-23"-3139,0-1 0,0 1 0,-1-1 0,1 0-1,0 1 1,0-1 0,-1 1 0,1-1 0,0 0 0,0 1 0,0-1 0,0 1 0,0-1 0,0 1 0,0-1 0,0 1-1,0-1 1,0 1 0,0-1 0,0 1 0,0-1 0,0 1 0,0-1 0,0 0 0,0 1 0,1-1 0,-1 1 0,0-1-1,0 1 1,1-1 0,-1 0 0,0 1 0,0-1 0,1 0 0,-1 1 0,1-1 0,-1 0 0,0 1 0,1-1-1,-1 0 1,0 0 0,1 1 0,-1-1 0,1 0 0,-1 0 0,1 0 0,-1 0 0,1 0 0,-1 1 0,1-1 0,-1 0-1,0 0 1,1 0 0,-1 0 0,1 0 0,-1-1 0,1 1 0,-1 0 0,1 0 0,0 0 0,7 0 179,0-1 0,1 0 0,-1 0 0,0-1 0,1 0 0,10-4 0,51-24 253,-36 15-329,116-52 148,98-39-5,-237 101-278,-7 3-4,1 0 0,0 0 0,0 0 0,0 0 0,0 1 0,0 0 0,0 0 0,0 0 0,0 1 1,1 0-1,7 0 0,-12 1-10,0-1-1,-1 0 1,1 1 0,0-1 0,-1 1 0,1-1 0,0 1-1,-1-1 1,1 1 0,-1-1 0,1 1 0,-1 0 0,1-1-1,-1 1 1,1 0 0,-1-1 0,0 1 0,1 0 0,-1-1 0,0 1-1,0 0 1,0 0 0,1-1 0,-1 3 0,0 19 111,0-18-96,-25 188 267,14-124-983,-3 75 0,14-121 413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57.500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365 36 16524,'-1'-2'211,"1"0"1,-1 0 0,0 0 0,0 0-1,0 0 1,0 1 0,0-1 0,-1 0 0,1 0-1,0 1 1,-1-1 0,0 1 0,1-1 0,-1 1-1,0 0 1,1-1 0,-1 1 0,0 0-1,0 0 1,0 0 0,0 1 0,-4-2 0,3 2-55,0-1 0,-1 2 0,1-1 0,-1 0 0,1 0 0,0 1 0,-1 0 0,1 0 0,0 0 0,0 0 0,-1 0 0,1 1 0,0-1 0,-4 4 0,-10 6-1,1 0-1,0 1 0,1 1 1,-26 28-1,33-32-165,1 0 1,0 0-1,0 1 0,1-1 1,1 1-1,-1 1 0,2-1 1,-1 1-1,-4 21 1,8-28-1,1-1 0,-1 1 0,1-1 0,0 1 0,0-1 0,1 0 0,-1 1 0,1-1 1,-1 1-1,1-1 0,0 0 0,0 1 0,1-1 0,-1 0 0,1 0 0,-1 0 0,1 0 1,0 0-1,0 0 0,1-1 0,-1 1 0,3 2 0,6 4-39,1 0-1,0 0 1,0-2-1,16 8 1,-18-9 17,1-1 1,-2 1-1,1 1 1,-1 0-1,12 11 0,-17-15 42,-1 1-1,-1 0 1,1 0 0,-1 0-1,1 0 1,-1 1-1,0-1 1,-1 1-1,1-1 1,-1 1-1,0-1 1,0 1 0,0 0-1,-1 8 1,0-6 22,0 1 0,-1 0 0,-1 0 0,1-1 1,-1 1-1,-1 0 0,1-1 0,-6 10 0,0-3 79,0 0-1,0-1 1,-1 0-1,-1 0 1,-1-1-1,1 0 1,-2-1-1,-16 12 0,21-17-16,-1-1 0,0 0 0,0-1 0,-1 0 0,1 0 0,-1-1 0,-18 5 0,24-7-84,0-1 0,0 1 1,0-1-1,0 1 0,0-1 0,0 0 1,0 0-1,0-1 0,0 1 0,0-1 1,-1 1-1,1-1 0,0 0 1,1 0-1,-1 0 0,0-1 0,0 1 1,0-1-1,1 1 0,-1-1 0,1 0 1,-1 0-1,1 0 0,0 0 0,0-1 1,0 1-1,-2-4 0,0 0-154,2-1 0,-1 1 0,1-1 0,0 0 0,1 1 0,-1-1 0,1 0 0,0 0 0,1 0 0,0 0 0,0 0 0,1 0 0,0 0 0,0 0-1,0 0 1,5-12 0,2-5-373,1 0 0,1 1-1,17-28 1,13-15-311,10 1-150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59.101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109 1 16868,'1'0'69,"0"0"1,0 0 0,0 0 0,-1 0 0,1 0 0,0 0-1,0 1 1,-1-1 0,1 0 0,0 0 0,0 1 0,-1-1 0,1 0-1,0 1 1,-1-1 0,1 1 0,0-1 0,-1 1 0,1-1-1,-1 1 1,1-1 0,-1 1 0,1-1 0,0 2 0,-1 0 11,1-1 0,0 1 1,-1 0-1,0 0 1,1-1-1,-1 1 1,0 0-1,0 0 1,0-1-1,0 5 0,-2 6 212,-1-1 0,-7 23-1,5-17 257,-22 75 877,-32 126 249,51-179-1503,2 1 1,1 1-1,1 59 1,4-91-146,0-1 0,0 0 0,1 0 1,0 1-1,0-1 0,1 0 1,0 0-1,1 0 0,-1 0 0,7 10 1,-9-17-24,0-1 0,0 0 0,1 1 0,-1-1 1,0 1-1,1-1 0,-1 0 0,0 1 0,1-1 0,-1 0 1,0 0-1,1 1 0,-1-1 0,0 0 0,1 0 0,-1 1 1,1-1-1,-1 0 0,1 0 0,-1 0 0,1 0 0,-1 0 1,0 0-1,1 0 0,-1 0 0,1 0 0,-1 0 0,1 0 0,-1 0 1,1 0-1,-1 0 0,1 0 0,-1 0 0,0 0 0,1 0 1,-1-1-1,1 1 0,-1 0 0,1 0 0,-1-1 0,0 1 1,1 0-1,-1-1 0,0 1 0,1 0 0,-1-1 0,0 1 1,0 0-1,1-1 0,-1 1 0,0-1 0,1 0 0,9-22 90,-2-12-6,-2-1 0,-2 1-1,-1-2 1,-3-49-1,0 75-78,-5-37-7,5 56-9,0 1 1,0-1 0,1 1 0,0-1 0,1 1 0,0-1-1,3 9 1,-3-8 7,-1-4 0,1 0-1,0 0 0,-1 0 0,1 0 0,1 0 0,-1-1 0,1 1 0,0 0 0,0-1 0,0 0 0,1 0 0,-1 0 0,7 5 0,-7-7 0,-1-1 0,1 1-1,-1-1 1,1 0 0,0 0 0,-1 0 0,1 0 0,0-1 0,0 1 0,0-1 0,0 1 0,0-1 0,-1 0 0,1 0 0,0 0 0,0-1 0,0 1 0,0-1 0,0 1 0,-1-1-1,1 0 1,0 0 0,0 0 0,-1-1 0,1 1 0,2-2 0,6-5-2,0 0 0,-1 0 0,0-1 0,0 0 0,-1-1 0,0 0 1,10-15-1,-9 10 29,0 0 0,-1 0 0,11-28 1,-32 80-9,1 0 0,1 1 0,3 0 0,-4 49 1,10-84-14,1-1 1,0 1-1,0 0 1,0 0 0,0 0-1,1-1 1,-1 1 0,1 0-1,-1 0 1,1-1 0,0 1-1,0 0 1,0-1-1,3 5 1,-4-6-3,1-1 0,-1 1 0,1-1 1,0 0-1,-1 1 0,1-1 0,-1 0 0,1 1 0,-1-1 0,1 0 1,0 0-1,-1 0 0,1 1 0,0-1 0,-1 0 0,1 0 0,0 0 1,-1 0-1,1 0 0,0 0 0,-1 0 0,1 0 0,0-1 0,2 0 6,-1 0-1,1 0 1,-1 0-1,0 0 1,1-1-1,-1 1 1,0-1-1,4-3 1,25-26 130,-2-1 0,43-60 0,-48 57-3,2 2 0,59-58 1,-84 90-134,-1 1 1,1-1 0,-1 1-1,1-1 1,-1 1 0,1-1 0,-1 1-1,1 0 1,-1-1 0,1 1-1,0 0 1,-1-1 0,1 1-1,0 0 1,-1 0 0,1 0-1,0-1 1,1 1 0,-1 9 27,-10 22-27,7-27 2,-22 57 0,8-23 80,-10 40 1,25-75-79,0 0 0,1 1 0,-1-1 0,1 0 1,-1 1-1,1-1 0,0 0 0,0 1 0,1-1 1,1 7-1,-2-9-4,1 1 1,0 0-1,0-1 0,0 1 1,0 0-1,0-1 0,0 0 1,0 1-1,0-1 0,1 0 1,-1 1-1,1-1 0,-1 0 1,1 0-1,-1 0 0,1 0 1,0 0-1,-1-1 0,1 1 1,3 1-1,13 2 8,0 0 0,0-1 0,0-1 0,0 0 0,1-2 0,26-2 0,-41 2-8,0-1 1,0 0-1,0-1 1,0 1-1,0-1 1,0 0-1,0 1 1,-1-2 0,1 1-1,-1 0 1,1-1-1,-1 0 1,0 1-1,0-1 1,0-1 0,0 1-1,2-5 1,7-9 12,0-1 0,10-24 0,-13 24-16,-1 4 4,10-19 34,-2 0-1,15-43 1,-28 64 21,-8 14 26,-2 2-122,5-3 37,0 1-1,0-1 1,0 1 0,0 0-1,0 0 1,0 0-1,1 0 1,-1 0 0,1 0-1,0 0 1,-2 3-1,-13 33-2,6-16 2,5-12-2,-7 13 3,1 0 1,1 1 0,1 0-1,-7 30 1,16-52 1,0 0 0,0 0 0,1 0 0,-1 0 0,1 0 1,-1 0-1,1 0 0,0-1 0,-1 1 0,1 0 0,0 0 0,1-1 0,-1 1 0,0 0 0,0-1 1,1 1-1,-1-1 0,0 0 0,4 3 0,32 22 158,-36-26-155,-1 0-1,1 0 1,-1 1 0,1-1-1,-1 0 1,0 0 0,1 0-1,-1 0 1,1 0 0,-1 0-1,0 0 1,1-1 0,-1 1 0,1 0-1,-1 0 1,0 0 0,1 0-1,-1 0 1,0-1 0,1 1-1,-1 0 1,1 0 0,-1-1-1,0 1 1,0 0 0,1 0-1,-1-1 1,0 1 0,0 0-1,1-1 1,-1 1 0,0-1-1,0 1 1,0 0 0,1-1-1,-1 1 1,0 0 0,0-1-1,0 1 1,0-1 0,0 1 0,0-1-1,0 0 1,6-9-57,1 5 49,0 0 0,0-1 0,-1 0 0,1 0 0,-2 0 0,1-1 0,-1 1 0,8-14 0,10-11 9,-15 21 7,3-3-8,0 1-1,15-14 1,-23 24-7,0-1 1,0 1-1,0 0 1,0 0-1,0 0 0,1 0 1,-1 1-1,1-1 0,-1 1 1,1 0-1,0 0 1,-1 0-1,1 0 0,0 1 1,5-1-1,-7 2-1,0-1 0,-1 0 0,1 1 0,-1-1 0,1 1 0,-1 0 0,1-1 0,-1 1 0,0 0 0,1 0 0,-1 0-1,0 0 1,0 0 0,1 0 0,-1 0 0,0 1 0,0-1 0,0 0 0,-1 1 0,1-1 0,0 0 0,0 1 0,-1-1 0,1 1 0,-1-1 0,1 1 0,-1-1 0,0 1 0,1 0-1,-1 2 1,1 7-5,0 1 0,-1 0-1,-1 14 1,0-7 12,1-19-5,0 0 0,0 0 0,0-1 0,0 1 0,0 0-1,1 0 1,-1 0 0,0 0 0,0 0 0,0 0 0,0 0 0,0 0 0,0 0 0,0 0 0,0 0-1,0 0 1,1 0 0,-1 0 0,0 0 0,0 0 0,0 0 0,0 1 0,0-1 0,0 0-1,0 0 1,0 0 0,0 0 0,0 0 0,1 0 0,-1 0 0,0 0 0,0 0 0,0 0-1,0 0 1,0 0 0,0 0 0,0 0 0,0 1 0,0-1 0,0 0 0,0 0 0,0 0-1,0 0 1,0 0 0,0 0 0,0 0 0,0 0 0,0 0 0,0 1 0,0-1 0,0 0 0,0 0-1,0 0 1,0 0 0,0 0 0,0 0 0,0 0 0,0 0 0,7-12 88,5-18 81,31-130 382,-43 159-610,1 0 0,-1 0-1,1 0 1,-1 0 0,1 0 0,0 0-1,0 0 1,0 0 0,-1 0-1,1 1 1,0-1 0,0 0-1,0 0 1,0 1 0,0-1 0,0 0-1,0 1 1,1-1 0,-1 1-1,0 0 1,0-1 0,0 1-1,0 0 1,1 0 0,-1 0 0,0 0-1,0 0 1,0 0 0,2 0-1,6 1-723,0 0 0,-1 0 0,11 3 0,-1 0-273,28 4-1228,-22-6 864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59.48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62 1 16788,'-28'176'6512,"1"-6"-4732,23-133-1316,1 1-1,4 55 0,0-84-501,0 0 0,1 0 0,0-1 0,0 1 0,6 15 0,-7-23 31,-1 0 0,1 1 0,-1-1 0,1 0 0,-1 0 1,1 0-1,0 0 0,-1 0 0,1 0 0,0 0 0,0 0 0,0 0 0,0 0 1,0 0-1,0-1 0,0 1 0,0 0 0,0-1 0,0 1 0,0-1 0,1 1 0,-1-1 1,0 1-1,0-1 0,0 0 0,1 0 0,-1 1 0,0-1 0,0 0 0,1 0 0,-1 0 1,0-1-1,1 1 0,-1 0 0,0 0 0,0-1 0,0 1 0,1-1 0,-1 1 1,0-1-1,0 1 0,0-1 0,0 0 0,0 1 0,0-1 0,0 0 0,0 0 0,0 0 1,0 0-1,0-1 0,18-18-181,2-5-70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5:59.855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153 0 18652,'-9'4'3241,"-6"10"-2860,10-9 143,-12 11 524,1 1 0,1 1 0,-13 20-1,21-28-854,1 1 0,-1-1 0,2 1-1,0 0 1,0 1 0,1-1 0,-4 19-1,8-28-168,-1 0-1,1 0 1,0-1-1,0 1 1,0 0-1,0-1 0,0 1 1,1 0-1,-1 0 1,0-1-1,1 1 1,1 3-1,-2-5-16,0 1 0,1-1 0,-1 1 0,1-1 0,0 1 0,-1-1 0,1 0 0,-1 1 0,1-1 0,0 1 0,-1-1 0,1 0 0,0 0 0,-1 1 0,1-1 0,0 0 0,-1 0 0,1 0 0,0 0 0,0 0 0,-1 0 0,1 0 0,0 0 0,-1 0 0,1 0 0,0 0 0,0 0 0,-1-1 0,1 1 0,0 0 0,-1-1 0,1 1 0,-1 0 0,2-1 0,5-3 5,1-1 1,-2 1-1,1-1 1,0 0-1,-1-1 1,8-7-1,33-43-20,-40 48 8,68-91-151,-90 141-57,14-38 172,-13 41-553,13-41 396,0-1 0,0 1 0,1-1 0,-1 1 0,1-1 0,0 1 0,0-1 0,0 1 0,1-1 1,1 6-1,-2-8 118,0-1 0,1 1 1,-1 0-1,1-1 1,0 1-1,-1-1 1,1 1-1,-1-1 0,1 1 1,0-1-1,-1 1 1,1-1-1,0 0 1,0 1-1,-1-1 0,1 0 1,0 0-1,0 1 1,0-1-1,-1 0 1,1 0-1,0 0 1,0 0-1,0 0 0,-1 0 1,1 0-1,0 0 1,0-1-1,0 1 1,-1 0-1,1 0 0,0-1 1,0 1-1,-1 0 1,1-1-1,0 0 1,27-14-735,0-8-159,7-7-122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12-01T07:56:00.232"/>
    </inkml:context>
    <inkml:brush xml:id="br0">
      <inkml:brushProperty name="width" value="0.05" units="cm"/>
      <inkml:brushProperty name="height" value="0.05" units="cm"/>
      <inkml:brushProperty name="color" value="#E71224"/>
    </inkml:brush>
  </inkml:definitions>
  <inkml:trace contextRef="#ctx0" brushRef="#br0">96 1 17932,'-1'2'251,"1"0"-1,-1 0 1,0 1 0,-1-1-1,1 0 1,0 0 0,0-1-1,-1 1 1,1 0 0,-1 0-1,0-1 1,-3 3 0,-1 2 209,-8 9 696,8-10-816,0 1 0,0 0 0,0 1 0,1-1 0,0 1 0,0 0 0,1 1 0,0-1 0,-4 10 0,8-16-327,0-1-1,0 1 1,0 0 0,0 0-1,0-1 1,1 1 0,-1 0 0,0-1-1,0 1 1,1 0 0,-1-1-1,0 1 1,1-1 0,-1 1-1,1 0 1,-1-1 0,1 1-1,-1-1 1,1 1 0,-1-1 0,1 1-1,-1-1 1,1 0 0,0 1-1,-1-1 1,1 0 0,0 1-1,-1-1 1,1 0 0,0 0 0,-1 0-1,1 0 1,0 1 0,0-1-1,-1 0 1,2 0 0,34 2-187,-27-2 143,-4 1 14,19 0-142,34 6 0,-51-5 134,-1-1 1,0 1-1,0 0 1,0 0-1,0 1 1,0-1-1,0 1 1,0 1-1,-1-1 0,9 8 1,-13-10 37,1 1-1,0 0 1,-1 0-1,0 0 1,1 1 0,-1-1-1,0 0 1,0 0 0,0 1-1,0-1 1,-1 0-1,1 1 1,-1-1 0,1 1-1,-1-1 1,0 1 0,0-1-1,0 1 1,0-1-1,0 1 1,-1-1 0,1 1-1,-1-1 1,0 1 0,0-1-1,1 0 1,-2 1 0,1-1-1,0 0 1,0 0-1,-2 3 1,-4 5 90,-1 0-1,1 0 1,-2-1 0,-17 17-1,16-17 16,-1 0 0,-14 8 0,23-15-138,-1 0-1,1-1 0,-1 1 0,0-1 1,1 0-1,-1 0 0,0 0 0,0 0 0,0-1 1,1 1-1,-1-1 0,0 1 0,0-1 1,0 0-1,0 0 0,0-1 0,-3 1 0,5-1-41,-1 0 0,1 1 0,0-1 0,0 0-1,0 1 1,0-1 0,0 0 0,0 0-1,0 0 1,0 0 0,0 0 0,1 0 0,-1 0-1,0 0 1,1 0 0,-1-1 0,1 1 0,-1 0-1,1 0 1,-1-1 0,1 1 0,0 0 0,0 0-1,0-1 1,0-1 0,2-38-773,-2 40 828,4-21-333,1 0-1,12-31 1,6-5-411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6F07D-D445-427E-8CDA-0D7FC3D6BD2A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42698C-3E11-4355-B1D4-F169C916DEBD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3390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5pPr>
            <a:lvl6pPr marL="2663665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6pPr>
            <a:lvl7pPr marL="3147967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7pPr>
            <a:lvl8pPr marL="3632271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8pPr>
            <a:lvl9pPr marL="4116573" indent="-242152" defTabSz="475895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66812" algn="l"/>
                <a:tab pos="1531944" algn="l"/>
                <a:tab pos="2302120" algn="l"/>
                <a:tab pos="3067250" algn="l"/>
              </a:tabLst>
              <a:defRPr sz="13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206375" y="819150"/>
            <a:ext cx="7289800" cy="4102100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3416" y="5194108"/>
            <a:ext cx="5048661" cy="4919627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873" tIns="48435" rIns="96873" bIns="48435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B30A590-8527-4D26-B55B-C7B1F990B142}" type="slidenum">
              <a:rPr lang="de-DE"/>
              <a:pPr/>
              <a:t>10</a:t>
            </a:fld>
            <a:endParaRPr lang="de-DE"/>
          </a:p>
        </p:txBody>
      </p:sp>
      <p:sp>
        <p:nvSpPr>
          <p:cNvPr id="39731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39731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74805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8959445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39476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9274436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3897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2795841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187942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33484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87291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140902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16953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702763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90488" y="754063"/>
            <a:ext cx="6615112" cy="3722687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>
          <a:xfrm>
            <a:off x="679797" y="4715068"/>
            <a:ext cx="5438050" cy="307777"/>
          </a:xfrm>
        </p:spPr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095814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584FCF79-B194-9A0D-BF7A-5E10E920F58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7AF21E-8606-1319-10DB-A775E87B27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23A2CF5-B7BB-CBB3-AD30-98C260B6D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A40E664-CEE5-C5B2-7312-75C28E0B96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2BD1BB0-56EC-4C78-7AB9-AAA020E74D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9216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0E111DD-6CD6-7720-D068-1BD872DBEA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07771C0-D5A4-8FF8-2324-1F319078D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E424C89-99C9-FD49-E0D8-83AE00513E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0A8C524-015E-0A90-AC7D-7C19F550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64F9AEC-6500-DFF2-D5D2-182863A592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87582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C32DEE23-A361-B21F-B6B0-0DF9EA559FC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BC8BF272-683C-D491-A6E9-5F6AC0CBCC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16503E3-FC52-1F59-ED14-F31BAE4B3A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5147B9D1-DC46-2654-6A91-EF8289CF4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4CBFA37-D3BE-7D24-5C3C-E9AD51940E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73515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63989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51B2C93-7B17-EDEF-E00E-E2928E45FB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7C5CA1AF-4D89-216A-2126-7E061AB80D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F4CEE25-AF5B-08B1-DE86-0C039A436A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53BA0A1-8079-3C9F-B398-489A26413F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5135ADA8-37F3-D8D6-E21D-86D8B6B145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318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823D75-90D1-EDCA-BD9E-3E2BCA5D5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959BD2C6-12D6-2708-9809-AB77A88248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FB214611-9C73-1388-B5E1-6C01230F8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C41F6AD-6899-0AF5-B6D3-70847BD21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A9EC048-5036-6F74-75C4-8E71E9072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35429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EF5FE33-18E3-D719-E2E0-848434525E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EF5A549F-0A6A-8781-D04F-86340F4D89D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50510000-3C2B-145C-D891-B6B20050C3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DB8685F-D9A4-0018-0316-F40D718F95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AC3F1217-D1EC-A8D7-4C01-7D7C344EA3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4C2F3505-4C65-E76E-9EDA-7296E11A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12223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067408-4607-9B12-BDFA-51DCDE081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2DA17AAF-CB9F-3237-EE4B-B106BCC7F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F2CAA9D2-85AF-E5C8-AA33-77EFB8A43F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227003EE-4382-F8F9-125C-F03914A6908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72E22B66-BCB8-9884-EF1A-0A738F5C10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AA17036E-ED98-C2D2-7C91-2759AFB356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2CAEC06C-113F-7B66-1387-2DF70A5866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A34498EF-B3F1-DA01-5EAF-AD67EE03B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06631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7094C6-4980-DD9A-6FDD-39621A6712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EDF11B5-A568-3B15-8F1C-DB17D8043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8F167AE6-B2A9-F292-A81D-5B146A5EF5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CE304FF-E9E4-9D85-DB9B-82F6DB039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90304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1576F3B7-8B9B-9DFC-26E8-42CC2E163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1464862D-8D17-A036-437F-C39B90E04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765D40-EC11-240B-48EE-7999464AD5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6471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685B1E7-1BD2-973F-A0A3-99A6FA81B9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91C775E-7B22-822A-E4EC-9E554A3E13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78063D0-50D0-3349-AB2B-E0E45E1F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CCE95B30-51C2-9B34-187E-CF15D4BA0F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9CBDEFCF-322D-639E-C16F-EC59FA50F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E2CBD58-C2C9-F970-0F5F-8DFBCD50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61493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93BB7F1-F5A4-27F9-D3B1-596CF6A37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14A9676-3014-6546-24A6-4354D33867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DEFF96E-A232-FEE0-C57A-136B151C415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0F054BD-5B92-78FC-1472-333F28A10C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CA3BB180-524C-3DBC-8ECA-E9440B1021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542F2BA6-567A-0509-4757-17B7FBFF9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2579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919206A0-0AEC-DA18-0CEE-707D6690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EC3B370-17A7-F882-E2E3-8D788605D9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826C958-DCEA-C15C-0BAB-0E0E728D59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0EE067-C880-47B4-9493-0866CCC29047}" type="datetimeFigureOut">
              <a:rPr lang="de-DE" smtClean="0"/>
              <a:t>01.12.2022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D392DF0-B9C8-BDA9-3DDE-FB5F40CB3C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2938407A-5F98-0D87-2004-8D76D4CFA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C98518-E05A-4D3E-86E7-8B3D9BFDFE8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5880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5.xml"/><Relationship Id="rId63" Type="http://schemas.openxmlformats.org/officeDocument/2006/relationships/customXml" Target="../ink/ink7.xml"/><Relationship Id="rId68" Type="http://schemas.openxmlformats.org/officeDocument/2006/relationships/image" Target="../media/image33.png"/><Relationship Id="rId76" Type="http://schemas.openxmlformats.org/officeDocument/2006/relationships/image" Target="../media/image37.png"/><Relationship Id="rId84" Type="http://schemas.openxmlformats.org/officeDocument/2006/relationships/image" Target="../media/image9.png"/><Relationship Id="rId89" Type="http://schemas.openxmlformats.org/officeDocument/2006/relationships/customXml" Target="../ink/ink20.xml"/><Relationship Id="rId97" Type="http://schemas.openxmlformats.org/officeDocument/2006/relationships/customXml" Target="../ink/ink24.xml"/><Relationship Id="rId7" Type="http://schemas.openxmlformats.org/officeDocument/2006/relationships/customXml" Target="../ink/ink2.xml"/><Relationship Id="rId71" Type="http://schemas.openxmlformats.org/officeDocument/2006/relationships/customXml" Target="../ink/ink11.xml"/><Relationship Id="rId92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1" Type="http://schemas.openxmlformats.org/officeDocument/2006/relationships/customXml" Target="../ink/ink4.xml"/><Relationship Id="rId66" Type="http://schemas.openxmlformats.org/officeDocument/2006/relationships/image" Target="../media/image32.png"/><Relationship Id="rId74" Type="http://schemas.openxmlformats.org/officeDocument/2006/relationships/image" Target="../media/image36.png"/><Relationship Id="rId79" Type="http://schemas.openxmlformats.org/officeDocument/2006/relationships/customXml" Target="../ink/ink15.xml"/><Relationship Id="rId87" Type="http://schemas.openxmlformats.org/officeDocument/2006/relationships/customXml" Target="../ink/ink19.xml"/><Relationship Id="rId5" Type="http://schemas.openxmlformats.org/officeDocument/2006/relationships/customXml" Target="../ink/ink1.xml"/><Relationship Id="rId61" Type="http://schemas.openxmlformats.org/officeDocument/2006/relationships/customXml" Target="../ink/ink6.xml"/><Relationship Id="rId82" Type="http://schemas.openxmlformats.org/officeDocument/2006/relationships/image" Target="../media/image8.png"/><Relationship Id="rId90" Type="http://schemas.openxmlformats.org/officeDocument/2006/relationships/image" Target="../media/image12.png"/><Relationship Id="rId95" Type="http://schemas.openxmlformats.org/officeDocument/2006/relationships/customXml" Target="../ink/ink23.xml"/><Relationship Id="rId10" Type="http://schemas.openxmlformats.org/officeDocument/2006/relationships/image" Target="../media/image4.png"/><Relationship Id="rId60" Type="http://schemas.openxmlformats.org/officeDocument/2006/relationships/image" Target="../media/image29.png"/><Relationship Id="rId65" Type="http://schemas.openxmlformats.org/officeDocument/2006/relationships/customXml" Target="../ink/ink8.xml"/><Relationship Id="rId73" Type="http://schemas.openxmlformats.org/officeDocument/2006/relationships/customXml" Target="../ink/ink12.xml"/><Relationship Id="rId78" Type="http://schemas.openxmlformats.org/officeDocument/2006/relationships/image" Target="../media/image6.png"/><Relationship Id="rId81" Type="http://schemas.openxmlformats.org/officeDocument/2006/relationships/customXml" Target="../ink/ink16.xml"/><Relationship Id="rId86" Type="http://schemas.openxmlformats.org/officeDocument/2006/relationships/image" Target="../media/image10.png"/><Relationship Id="rId94" Type="http://schemas.openxmlformats.org/officeDocument/2006/relationships/image" Target="../media/image14.png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64" Type="http://schemas.openxmlformats.org/officeDocument/2006/relationships/image" Target="../media/image31.png"/><Relationship Id="rId69" Type="http://schemas.openxmlformats.org/officeDocument/2006/relationships/customXml" Target="../ink/ink10.xml"/><Relationship Id="rId77" Type="http://schemas.openxmlformats.org/officeDocument/2006/relationships/customXml" Target="../ink/ink14.xml"/><Relationship Id="rId8" Type="http://schemas.openxmlformats.org/officeDocument/2006/relationships/image" Target="../media/image3.png"/><Relationship Id="rId72" Type="http://schemas.openxmlformats.org/officeDocument/2006/relationships/image" Target="../media/image35.png"/><Relationship Id="rId80" Type="http://schemas.openxmlformats.org/officeDocument/2006/relationships/image" Target="../media/image7.png"/><Relationship Id="rId85" Type="http://schemas.openxmlformats.org/officeDocument/2006/relationships/customXml" Target="../ink/ink18.xml"/><Relationship Id="rId93" Type="http://schemas.openxmlformats.org/officeDocument/2006/relationships/customXml" Target="../ink/ink22.xml"/><Relationship Id="rId98" Type="http://schemas.openxmlformats.org/officeDocument/2006/relationships/image" Target="../media/image16.png"/><Relationship Id="rId3" Type="http://schemas.openxmlformats.org/officeDocument/2006/relationships/image" Target="../media/image1.jpeg"/><Relationship Id="rId12" Type="http://schemas.openxmlformats.org/officeDocument/2006/relationships/image" Target="../media/image5.png"/><Relationship Id="rId67" Type="http://schemas.openxmlformats.org/officeDocument/2006/relationships/customXml" Target="../ink/ink9.xml"/><Relationship Id="rId62" Type="http://schemas.openxmlformats.org/officeDocument/2006/relationships/image" Target="../media/image30.png"/><Relationship Id="rId70" Type="http://schemas.openxmlformats.org/officeDocument/2006/relationships/image" Target="../media/image34.png"/><Relationship Id="rId75" Type="http://schemas.openxmlformats.org/officeDocument/2006/relationships/customXml" Target="../ink/ink13.xml"/><Relationship Id="rId83" Type="http://schemas.openxmlformats.org/officeDocument/2006/relationships/customXml" Target="../ink/ink17.xml"/><Relationship Id="rId88" Type="http://schemas.openxmlformats.org/officeDocument/2006/relationships/image" Target="../media/image11.png"/><Relationship Id="rId91" Type="http://schemas.openxmlformats.org/officeDocument/2006/relationships/customXml" Target="../ink/ink21.xml"/><Relationship Id="rId96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410.xml"/><Relationship Id="rId671" Type="http://schemas.openxmlformats.org/officeDocument/2006/relationships/customXml" Target="../ink/ink1687.xml"/><Relationship Id="rId769" Type="http://schemas.openxmlformats.org/officeDocument/2006/relationships/customXml" Target="../ink/ink1736.xml"/><Relationship Id="rId21" Type="http://schemas.openxmlformats.org/officeDocument/2006/relationships/customXml" Target="../ink/ink1362.xml"/><Relationship Id="rId324" Type="http://schemas.openxmlformats.org/officeDocument/2006/relationships/image" Target="../media/image1505.png"/><Relationship Id="rId531" Type="http://schemas.openxmlformats.org/officeDocument/2006/relationships/customXml" Target="../ink/ink1617.xml"/><Relationship Id="rId629" Type="http://schemas.openxmlformats.org/officeDocument/2006/relationships/customXml" Target="../ink/ink1666.xml"/><Relationship Id="rId170" Type="http://schemas.openxmlformats.org/officeDocument/2006/relationships/image" Target="../media/image1428.png"/><Relationship Id="rId836" Type="http://schemas.openxmlformats.org/officeDocument/2006/relationships/image" Target="../media/image1760.png"/><Relationship Id="rId268" Type="http://schemas.openxmlformats.org/officeDocument/2006/relationships/image" Target="../media/image1477.png"/><Relationship Id="rId475" Type="http://schemas.openxmlformats.org/officeDocument/2006/relationships/customXml" Target="../ink/ink1589.xml"/><Relationship Id="rId682" Type="http://schemas.openxmlformats.org/officeDocument/2006/relationships/image" Target="../media/image1683.png"/><Relationship Id="rId32" Type="http://schemas.openxmlformats.org/officeDocument/2006/relationships/image" Target="../media/image1359.png"/><Relationship Id="rId128" Type="http://schemas.openxmlformats.org/officeDocument/2006/relationships/image" Target="../media/image1407.png"/><Relationship Id="rId335" Type="http://schemas.openxmlformats.org/officeDocument/2006/relationships/customXml" Target="../ink/ink1519.xml"/><Relationship Id="rId542" Type="http://schemas.openxmlformats.org/officeDocument/2006/relationships/image" Target="../media/image1614.png"/><Relationship Id="rId181" Type="http://schemas.openxmlformats.org/officeDocument/2006/relationships/customXml" Target="../ink/ink1442.xml"/><Relationship Id="rId402" Type="http://schemas.openxmlformats.org/officeDocument/2006/relationships/image" Target="../media/image1544.png"/><Relationship Id="rId847" Type="http://schemas.openxmlformats.org/officeDocument/2006/relationships/customXml" Target="../ink/ink1775.xml"/><Relationship Id="rId279" Type="http://schemas.openxmlformats.org/officeDocument/2006/relationships/customXml" Target="../ink/ink1491.xml"/><Relationship Id="rId486" Type="http://schemas.openxmlformats.org/officeDocument/2006/relationships/image" Target="../media/image1586.png"/><Relationship Id="rId693" Type="http://schemas.openxmlformats.org/officeDocument/2006/relationships/customXml" Target="../ink/ink1698.xml"/><Relationship Id="rId707" Type="http://schemas.openxmlformats.org/officeDocument/2006/relationships/customXml" Target="../ink/ink1705.xml"/><Relationship Id="rId43" Type="http://schemas.openxmlformats.org/officeDocument/2006/relationships/customXml" Target="../ink/ink1373.xml"/><Relationship Id="rId139" Type="http://schemas.openxmlformats.org/officeDocument/2006/relationships/customXml" Target="../ink/ink1421.xml"/><Relationship Id="rId346" Type="http://schemas.openxmlformats.org/officeDocument/2006/relationships/image" Target="../media/image1516.png"/><Relationship Id="rId553" Type="http://schemas.openxmlformats.org/officeDocument/2006/relationships/customXml" Target="../ink/ink1628.xml"/><Relationship Id="rId760" Type="http://schemas.openxmlformats.org/officeDocument/2006/relationships/image" Target="../media/image1722.png"/><Relationship Id="rId192" Type="http://schemas.openxmlformats.org/officeDocument/2006/relationships/image" Target="../media/image1439.png"/><Relationship Id="rId206" Type="http://schemas.openxmlformats.org/officeDocument/2006/relationships/image" Target="../media/image1446.png"/><Relationship Id="rId413" Type="http://schemas.openxmlformats.org/officeDocument/2006/relationships/customXml" Target="../ink/ink1558.xml"/><Relationship Id="rId858" Type="http://schemas.openxmlformats.org/officeDocument/2006/relationships/image" Target="../media/image1771.png"/><Relationship Id="rId497" Type="http://schemas.openxmlformats.org/officeDocument/2006/relationships/customXml" Target="../ink/ink1600.xml"/><Relationship Id="rId620" Type="http://schemas.openxmlformats.org/officeDocument/2006/relationships/image" Target="../media/image1653.png"/><Relationship Id="rId718" Type="http://schemas.openxmlformats.org/officeDocument/2006/relationships/image" Target="../media/image1701.png"/><Relationship Id="rId357" Type="http://schemas.openxmlformats.org/officeDocument/2006/relationships/customXml" Target="../ink/ink1530.xml"/><Relationship Id="rId54" Type="http://schemas.openxmlformats.org/officeDocument/2006/relationships/image" Target="../media/image1370.png"/><Relationship Id="rId217" Type="http://schemas.openxmlformats.org/officeDocument/2006/relationships/customXml" Target="../ink/ink1460.xml"/><Relationship Id="rId564" Type="http://schemas.openxmlformats.org/officeDocument/2006/relationships/image" Target="../media/image1625.png"/><Relationship Id="rId771" Type="http://schemas.openxmlformats.org/officeDocument/2006/relationships/customXml" Target="../ink/ink1737.xml"/><Relationship Id="rId869" Type="http://schemas.openxmlformats.org/officeDocument/2006/relationships/customXml" Target="../ink/ink1786.xml"/><Relationship Id="rId424" Type="http://schemas.openxmlformats.org/officeDocument/2006/relationships/image" Target="../media/image1555.png"/><Relationship Id="rId631" Type="http://schemas.openxmlformats.org/officeDocument/2006/relationships/customXml" Target="../ink/ink1667.xml"/><Relationship Id="rId729" Type="http://schemas.openxmlformats.org/officeDocument/2006/relationships/customXml" Target="../ink/ink1716.xml"/><Relationship Id="rId270" Type="http://schemas.openxmlformats.org/officeDocument/2006/relationships/image" Target="../media/image1478.png"/><Relationship Id="rId65" Type="http://schemas.openxmlformats.org/officeDocument/2006/relationships/customXml" Target="../ink/ink1384.xml"/><Relationship Id="rId130" Type="http://schemas.openxmlformats.org/officeDocument/2006/relationships/image" Target="../media/image1408.png"/><Relationship Id="rId368" Type="http://schemas.openxmlformats.org/officeDocument/2006/relationships/image" Target="../media/image1527.png"/><Relationship Id="rId575" Type="http://schemas.openxmlformats.org/officeDocument/2006/relationships/customXml" Target="../ink/ink1639.xml"/><Relationship Id="rId782" Type="http://schemas.openxmlformats.org/officeDocument/2006/relationships/image" Target="../media/image1733.png"/><Relationship Id="rId228" Type="http://schemas.openxmlformats.org/officeDocument/2006/relationships/image" Target="../media/image1457.png"/><Relationship Id="rId435" Type="http://schemas.openxmlformats.org/officeDocument/2006/relationships/customXml" Target="../ink/ink1569.xml"/><Relationship Id="rId642" Type="http://schemas.openxmlformats.org/officeDocument/2006/relationships/image" Target="../media/image1664.png"/><Relationship Id="rId281" Type="http://schemas.openxmlformats.org/officeDocument/2006/relationships/customXml" Target="../ink/ink1492.xml"/><Relationship Id="rId502" Type="http://schemas.openxmlformats.org/officeDocument/2006/relationships/image" Target="../media/image1594.png"/><Relationship Id="rId76" Type="http://schemas.openxmlformats.org/officeDocument/2006/relationships/image" Target="../media/image1381.png"/><Relationship Id="rId141" Type="http://schemas.openxmlformats.org/officeDocument/2006/relationships/customXml" Target="../ink/ink1422.xml"/><Relationship Id="rId379" Type="http://schemas.openxmlformats.org/officeDocument/2006/relationships/customXml" Target="../ink/ink1541.xml"/><Relationship Id="rId586" Type="http://schemas.openxmlformats.org/officeDocument/2006/relationships/image" Target="../media/image1636.png"/><Relationship Id="rId793" Type="http://schemas.openxmlformats.org/officeDocument/2006/relationships/customXml" Target="../ink/ink1748.xml"/><Relationship Id="rId807" Type="http://schemas.openxmlformats.org/officeDocument/2006/relationships/customXml" Target="../ink/ink1755.xml"/><Relationship Id="rId7" Type="http://schemas.openxmlformats.org/officeDocument/2006/relationships/customXml" Target="../ink/ink1355.xml"/><Relationship Id="rId239" Type="http://schemas.openxmlformats.org/officeDocument/2006/relationships/customXml" Target="../ink/ink1471.xml"/><Relationship Id="rId446" Type="http://schemas.openxmlformats.org/officeDocument/2006/relationships/image" Target="../media/image1566.png"/><Relationship Id="rId653" Type="http://schemas.openxmlformats.org/officeDocument/2006/relationships/customXml" Target="../ink/ink1678.xml"/><Relationship Id="rId292" Type="http://schemas.openxmlformats.org/officeDocument/2006/relationships/image" Target="../media/image1489.png"/><Relationship Id="rId306" Type="http://schemas.openxmlformats.org/officeDocument/2006/relationships/image" Target="../media/image1496.png"/><Relationship Id="rId860" Type="http://schemas.openxmlformats.org/officeDocument/2006/relationships/image" Target="../media/image1772.png"/><Relationship Id="rId87" Type="http://schemas.openxmlformats.org/officeDocument/2006/relationships/customXml" Target="../ink/ink1395.xml"/><Relationship Id="rId513" Type="http://schemas.openxmlformats.org/officeDocument/2006/relationships/customXml" Target="../ink/ink1608.xml"/><Relationship Id="rId597" Type="http://schemas.openxmlformats.org/officeDocument/2006/relationships/customXml" Target="../ink/ink1650.xml"/><Relationship Id="rId720" Type="http://schemas.openxmlformats.org/officeDocument/2006/relationships/image" Target="../media/image1702.png"/><Relationship Id="rId818" Type="http://schemas.openxmlformats.org/officeDocument/2006/relationships/image" Target="../media/image1751.png"/><Relationship Id="rId152" Type="http://schemas.openxmlformats.org/officeDocument/2006/relationships/image" Target="../media/image1419.png"/><Relationship Id="rId457" Type="http://schemas.openxmlformats.org/officeDocument/2006/relationships/customXml" Target="../ink/ink1580.xml"/><Relationship Id="rId664" Type="http://schemas.openxmlformats.org/officeDocument/2006/relationships/image" Target="../media/image1674.png"/><Relationship Id="rId871" Type="http://schemas.openxmlformats.org/officeDocument/2006/relationships/customXml" Target="../ink/ink1787.xml"/><Relationship Id="rId14" Type="http://schemas.openxmlformats.org/officeDocument/2006/relationships/image" Target="../media/image1350.png"/><Relationship Id="rId317" Type="http://schemas.openxmlformats.org/officeDocument/2006/relationships/customXml" Target="../ink/ink1510.xml"/><Relationship Id="rId524" Type="http://schemas.openxmlformats.org/officeDocument/2006/relationships/image" Target="../media/image1605.png"/><Relationship Id="rId731" Type="http://schemas.openxmlformats.org/officeDocument/2006/relationships/customXml" Target="../ink/ink1717.xml"/><Relationship Id="rId98" Type="http://schemas.openxmlformats.org/officeDocument/2006/relationships/image" Target="../media/image1392.png"/><Relationship Id="rId163" Type="http://schemas.openxmlformats.org/officeDocument/2006/relationships/customXml" Target="../ink/ink1433.xml"/><Relationship Id="rId370" Type="http://schemas.openxmlformats.org/officeDocument/2006/relationships/image" Target="../media/image1528.png"/><Relationship Id="rId829" Type="http://schemas.openxmlformats.org/officeDocument/2006/relationships/customXml" Target="../ink/ink1766.xml"/><Relationship Id="rId230" Type="http://schemas.openxmlformats.org/officeDocument/2006/relationships/image" Target="../media/image1458.png"/><Relationship Id="rId468" Type="http://schemas.openxmlformats.org/officeDocument/2006/relationships/image" Target="../media/image1577.png"/><Relationship Id="rId675" Type="http://schemas.openxmlformats.org/officeDocument/2006/relationships/customXml" Target="../ink/ink1689.xml"/><Relationship Id="rId882" Type="http://schemas.openxmlformats.org/officeDocument/2006/relationships/image" Target="../media/image1783.png"/><Relationship Id="rId25" Type="http://schemas.openxmlformats.org/officeDocument/2006/relationships/customXml" Target="../ink/ink1364.xml"/><Relationship Id="rId328" Type="http://schemas.openxmlformats.org/officeDocument/2006/relationships/image" Target="../media/image1507.png"/><Relationship Id="rId535" Type="http://schemas.openxmlformats.org/officeDocument/2006/relationships/customXml" Target="../ink/ink1619.xml"/><Relationship Id="rId742" Type="http://schemas.openxmlformats.org/officeDocument/2006/relationships/image" Target="../media/image1713.png"/><Relationship Id="rId174" Type="http://schemas.openxmlformats.org/officeDocument/2006/relationships/image" Target="../media/image1430.png"/><Relationship Id="rId381" Type="http://schemas.openxmlformats.org/officeDocument/2006/relationships/customXml" Target="../ink/ink1542.xml"/><Relationship Id="rId602" Type="http://schemas.openxmlformats.org/officeDocument/2006/relationships/image" Target="../media/image1644.png"/><Relationship Id="rId241" Type="http://schemas.openxmlformats.org/officeDocument/2006/relationships/customXml" Target="../ink/ink1472.xml"/><Relationship Id="rId479" Type="http://schemas.openxmlformats.org/officeDocument/2006/relationships/customXml" Target="../ink/ink1591.xml"/><Relationship Id="rId686" Type="http://schemas.openxmlformats.org/officeDocument/2006/relationships/image" Target="../media/image1685.png"/><Relationship Id="rId36" Type="http://schemas.openxmlformats.org/officeDocument/2006/relationships/image" Target="../media/image1361.png"/><Relationship Id="rId339" Type="http://schemas.openxmlformats.org/officeDocument/2006/relationships/customXml" Target="../ink/ink1521.xml"/><Relationship Id="rId546" Type="http://schemas.openxmlformats.org/officeDocument/2006/relationships/image" Target="../media/image1616.png"/><Relationship Id="rId753" Type="http://schemas.openxmlformats.org/officeDocument/2006/relationships/customXml" Target="../ink/ink1728.xml"/><Relationship Id="rId101" Type="http://schemas.openxmlformats.org/officeDocument/2006/relationships/customXml" Target="../ink/ink1402.xml"/><Relationship Id="rId185" Type="http://schemas.openxmlformats.org/officeDocument/2006/relationships/customXml" Target="../ink/ink1444.xml"/><Relationship Id="rId406" Type="http://schemas.openxmlformats.org/officeDocument/2006/relationships/image" Target="../media/image1546.png"/><Relationship Id="rId392" Type="http://schemas.openxmlformats.org/officeDocument/2006/relationships/image" Target="../media/image1539.png"/><Relationship Id="rId613" Type="http://schemas.openxmlformats.org/officeDocument/2006/relationships/customXml" Target="../ink/ink1658.xml"/><Relationship Id="rId697" Type="http://schemas.openxmlformats.org/officeDocument/2006/relationships/customXml" Target="../ink/ink1700.xml"/><Relationship Id="rId820" Type="http://schemas.openxmlformats.org/officeDocument/2006/relationships/image" Target="../media/image1752.png"/><Relationship Id="rId252" Type="http://schemas.openxmlformats.org/officeDocument/2006/relationships/image" Target="../media/image1469.png"/><Relationship Id="rId47" Type="http://schemas.openxmlformats.org/officeDocument/2006/relationships/customXml" Target="../ink/ink1375.xml"/><Relationship Id="rId112" Type="http://schemas.openxmlformats.org/officeDocument/2006/relationships/image" Target="../media/image1399.png"/><Relationship Id="rId557" Type="http://schemas.openxmlformats.org/officeDocument/2006/relationships/customXml" Target="../ink/ink1630.xml"/><Relationship Id="rId764" Type="http://schemas.openxmlformats.org/officeDocument/2006/relationships/image" Target="../media/image1724.png"/><Relationship Id="rId196" Type="http://schemas.openxmlformats.org/officeDocument/2006/relationships/image" Target="../media/image1441.png"/><Relationship Id="rId417" Type="http://schemas.openxmlformats.org/officeDocument/2006/relationships/customXml" Target="../ink/ink1560.xml"/><Relationship Id="rId624" Type="http://schemas.openxmlformats.org/officeDocument/2006/relationships/image" Target="../media/image1655.png"/><Relationship Id="rId831" Type="http://schemas.openxmlformats.org/officeDocument/2006/relationships/customXml" Target="../ink/ink1767.xml"/><Relationship Id="rId263" Type="http://schemas.openxmlformats.org/officeDocument/2006/relationships/customXml" Target="../ink/ink1483.xml"/><Relationship Id="rId470" Type="http://schemas.openxmlformats.org/officeDocument/2006/relationships/image" Target="../media/image1578.png"/><Relationship Id="rId58" Type="http://schemas.openxmlformats.org/officeDocument/2006/relationships/image" Target="../media/image1372.png"/><Relationship Id="rId123" Type="http://schemas.openxmlformats.org/officeDocument/2006/relationships/customXml" Target="../ink/ink1413.xml"/><Relationship Id="rId330" Type="http://schemas.openxmlformats.org/officeDocument/2006/relationships/image" Target="../media/image1508.png"/><Relationship Id="rId568" Type="http://schemas.openxmlformats.org/officeDocument/2006/relationships/image" Target="../media/image1627.png"/><Relationship Id="rId775" Type="http://schemas.openxmlformats.org/officeDocument/2006/relationships/customXml" Target="../ink/ink1739.xml"/><Relationship Id="rId428" Type="http://schemas.openxmlformats.org/officeDocument/2006/relationships/image" Target="../media/image1557.png"/><Relationship Id="rId635" Type="http://schemas.openxmlformats.org/officeDocument/2006/relationships/customXml" Target="../ink/ink1669.xml"/><Relationship Id="rId842" Type="http://schemas.openxmlformats.org/officeDocument/2006/relationships/image" Target="../media/image1763.png"/><Relationship Id="rId274" Type="http://schemas.openxmlformats.org/officeDocument/2006/relationships/image" Target="../media/image1480.png"/><Relationship Id="rId481" Type="http://schemas.openxmlformats.org/officeDocument/2006/relationships/customXml" Target="../ink/ink1592.xml"/><Relationship Id="rId702" Type="http://schemas.openxmlformats.org/officeDocument/2006/relationships/image" Target="../media/image1693.png"/><Relationship Id="rId69" Type="http://schemas.openxmlformats.org/officeDocument/2006/relationships/customXml" Target="../ink/ink1386.xml"/><Relationship Id="rId134" Type="http://schemas.openxmlformats.org/officeDocument/2006/relationships/image" Target="../media/image1410.png"/><Relationship Id="rId579" Type="http://schemas.openxmlformats.org/officeDocument/2006/relationships/customXml" Target="../ink/ink1641.xml"/><Relationship Id="rId786" Type="http://schemas.openxmlformats.org/officeDocument/2006/relationships/image" Target="../media/image1735.png"/><Relationship Id="rId341" Type="http://schemas.openxmlformats.org/officeDocument/2006/relationships/customXml" Target="../ink/ink1522.xml"/><Relationship Id="rId439" Type="http://schemas.openxmlformats.org/officeDocument/2006/relationships/customXml" Target="../ink/ink1571.xml"/><Relationship Id="rId646" Type="http://schemas.openxmlformats.org/officeDocument/2006/relationships/image" Target="../media/image1666.png"/><Relationship Id="rId201" Type="http://schemas.openxmlformats.org/officeDocument/2006/relationships/customXml" Target="../ink/ink1452.xml"/><Relationship Id="rId285" Type="http://schemas.openxmlformats.org/officeDocument/2006/relationships/customXml" Target="../ink/ink1494.xml"/><Relationship Id="rId506" Type="http://schemas.openxmlformats.org/officeDocument/2006/relationships/image" Target="../media/image1596.png"/><Relationship Id="rId853" Type="http://schemas.openxmlformats.org/officeDocument/2006/relationships/customXml" Target="../ink/ink1778.xml"/><Relationship Id="rId492" Type="http://schemas.openxmlformats.org/officeDocument/2006/relationships/image" Target="../media/image1589.png"/><Relationship Id="rId713" Type="http://schemas.openxmlformats.org/officeDocument/2006/relationships/customXml" Target="../ink/ink1708.xml"/><Relationship Id="rId797" Type="http://schemas.openxmlformats.org/officeDocument/2006/relationships/customXml" Target="../ink/ink1750.xml"/><Relationship Id="rId145" Type="http://schemas.openxmlformats.org/officeDocument/2006/relationships/customXml" Target="../ink/ink1424.xml"/><Relationship Id="rId352" Type="http://schemas.openxmlformats.org/officeDocument/2006/relationships/image" Target="../media/image1519.png"/><Relationship Id="rId212" Type="http://schemas.openxmlformats.org/officeDocument/2006/relationships/image" Target="../media/image1449.png"/><Relationship Id="rId657" Type="http://schemas.openxmlformats.org/officeDocument/2006/relationships/customXml" Target="../ink/ink1680.xml"/><Relationship Id="rId864" Type="http://schemas.openxmlformats.org/officeDocument/2006/relationships/image" Target="../media/image1774.png"/><Relationship Id="rId296" Type="http://schemas.openxmlformats.org/officeDocument/2006/relationships/image" Target="../media/image1491.png"/><Relationship Id="rId517" Type="http://schemas.openxmlformats.org/officeDocument/2006/relationships/customXml" Target="../ink/ink1610.xml"/><Relationship Id="rId724" Type="http://schemas.openxmlformats.org/officeDocument/2006/relationships/image" Target="../media/image1704.png"/><Relationship Id="rId60" Type="http://schemas.openxmlformats.org/officeDocument/2006/relationships/image" Target="../media/image1373.png"/><Relationship Id="rId156" Type="http://schemas.openxmlformats.org/officeDocument/2006/relationships/image" Target="../media/image1421.png"/><Relationship Id="rId363" Type="http://schemas.openxmlformats.org/officeDocument/2006/relationships/customXml" Target="../ink/ink1533.xml"/><Relationship Id="rId570" Type="http://schemas.openxmlformats.org/officeDocument/2006/relationships/image" Target="../media/image1628.png"/><Relationship Id="rId223" Type="http://schemas.openxmlformats.org/officeDocument/2006/relationships/customXml" Target="../ink/ink1463.xml"/><Relationship Id="rId430" Type="http://schemas.openxmlformats.org/officeDocument/2006/relationships/image" Target="../media/image1558.png"/><Relationship Id="rId668" Type="http://schemas.openxmlformats.org/officeDocument/2006/relationships/image" Target="../media/image1676.png"/><Relationship Id="rId875" Type="http://schemas.openxmlformats.org/officeDocument/2006/relationships/customXml" Target="../ink/ink1789.xml"/><Relationship Id="rId18" Type="http://schemas.openxmlformats.org/officeDocument/2006/relationships/image" Target="../media/image1352.png"/><Relationship Id="rId528" Type="http://schemas.openxmlformats.org/officeDocument/2006/relationships/image" Target="../media/image1607.png"/><Relationship Id="rId735" Type="http://schemas.openxmlformats.org/officeDocument/2006/relationships/customXml" Target="../ink/ink1719.xml"/><Relationship Id="rId167" Type="http://schemas.openxmlformats.org/officeDocument/2006/relationships/customXml" Target="../ink/ink1435.xml"/><Relationship Id="rId374" Type="http://schemas.openxmlformats.org/officeDocument/2006/relationships/image" Target="../media/image1530.png"/><Relationship Id="rId581" Type="http://schemas.openxmlformats.org/officeDocument/2006/relationships/customXml" Target="../ink/ink1642.xml"/><Relationship Id="rId71" Type="http://schemas.openxmlformats.org/officeDocument/2006/relationships/customXml" Target="../ink/ink1387.xml"/><Relationship Id="rId234" Type="http://schemas.openxmlformats.org/officeDocument/2006/relationships/image" Target="../media/image1460.png"/><Relationship Id="rId679" Type="http://schemas.openxmlformats.org/officeDocument/2006/relationships/customXml" Target="../ink/ink1691.xml"/><Relationship Id="rId802" Type="http://schemas.openxmlformats.org/officeDocument/2006/relationships/image" Target="../media/image1743.png"/><Relationship Id="rId2" Type="http://schemas.openxmlformats.org/officeDocument/2006/relationships/notesSlide" Target="../notesSlides/notesSlide10.xml"/><Relationship Id="rId29" Type="http://schemas.openxmlformats.org/officeDocument/2006/relationships/customXml" Target="../ink/ink1366.xml"/><Relationship Id="rId441" Type="http://schemas.openxmlformats.org/officeDocument/2006/relationships/customXml" Target="../ink/ink1572.xml"/><Relationship Id="rId539" Type="http://schemas.openxmlformats.org/officeDocument/2006/relationships/customXml" Target="../ink/ink1621.xml"/><Relationship Id="rId746" Type="http://schemas.openxmlformats.org/officeDocument/2006/relationships/image" Target="../media/image1715.png"/><Relationship Id="rId178" Type="http://schemas.openxmlformats.org/officeDocument/2006/relationships/image" Target="../media/image1432.png"/><Relationship Id="rId301" Type="http://schemas.openxmlformats.org/officeDocument/2006/relationships/customXml" Target="../ink/ink1502.xml"/><Relationship Id="rId82" Type="http://schemas.openxmlformats.org/officeDocument/2006/relationships/image" Target="../media/image1384.png"/><Relationship Id="rId385" Type="http://schemas.openxmlformats.org/officeDocument/2006/relationships/customXml" Target="../ink/ink1544.xml"/><Relationship Id="rId592" Type="http://schemas.openxmlformats.org/officeDocument/2006/relationships/image" Target="../media/image1639.png"/><Relationship Id="rId606" Type="http://schemas.openxmlformats.org/officeDocument/2006/relationships/image" Target="../media/image1646.png"/><Relationship Id="rId813" Type="http://schemas.openxmlformats.org/officeDocument/2006/relationships/customXml" Target="../ink/ink1758.xml"/><Relationship Id="rId245" Type="http://schemas.openxmlformats.org/officeDocument/2006/relationships/customXml" Target="../ink/ink1474.xml"/><Relationship Id="rId452" Type="http://schemas.openxmlformats.org/officeDocument/2006/relationships/image" Target="../media/image1569.png"/><Relationship Id="rId105" Type="http://schemas.openxmlformats.org/officeDocument/2006/relationships/customXml" Target="../ink/ink1404.xml"/><Relationship Id="rId312" Type="http://schemas.openxmlformats.org/officeDocument/2006/relationships/image" Target="../media/image1499.png"/><Relationship Id="rId757" Type="http://schemas.openxmlformats.org/officeDocument/2006/relationships/customXml" Target="../ink/ink1730.xml"/><Relationship Id="rId93" Type="http://schemas.openxmlformats.org/officeDocument/2006/relationships/customXml" Target="../ink/ink1398.xml"/><Relationship Id="rId189" Type="http://schemas.openxmlformats.org/officeDocument/2006/relationships/customXml" Target="../ink/ink1446.xml"/><Relationship Id="rId396" Type="http://schemas.openxmlformats.org/officeDocument/2006/relationships/image" Target="../media/image1541.png"/><Relationship Id="rId617" Type="http://schemas.openxmlformats.org/officeDocument/2006/relationships/customXml" Target="../ink/ink1660.xml"/><Relationship Id="rId824" Type="http://schemas.openxmlformats.org/officeDocument/2006/relationships/image" Target="../media/image1754.png"/><Relationship Id="rId256" Type="http://schemas.openxmlformats.org/officeDocument/2006/relationships/image" Target="../media/image1471.png"/><Relationship Id="rId463" Type="http://schemas.openxmlformats.org/officeDocument/2006/relationships/customXml" Target="../ink/ink1583.xml"/><Relationship Id="rId670" Type="http://schemas.openxmlformats.org/officeDocument/2006/relationships/image" Target="../media/image1677.png"/><Relationship Id="rId116" Type="http://schemas.openxmlformats.org/officeDocument/2006/relationships/image" Target="../media/image1401.png"/><Relationship Id="rId323" Type="http://schemas.openxmlformats.org/officeDocument/2006/relationships/customXml" Target="../ink/ink1513.xml"/><Relationship Id="rId530" Type="http://schemas.openxmlformats.org/officeDocument/2006/relationships/image" Target="../media/image1608.png"/><Relationship Id="rId768" Type="http://schemas.openxmlformats.org/officeDocument/2006/relationships/image" Target="../media/image1726.png"/><Relationship Id="rId20" Type="http://schemas.openxmlformats.org/officeDocument/2006/relationships/image" Target="../media/image1353.png"/><Relationship Id="rId628" Type="http://schemas.openxmlformats.org/officeDocument/2006/relationships/image" Target="../media/image1657.png"/><Relationship Id="rId835" Type="http://schemas.openxmlformats.org/officeDocument/2006/relationships/customXml" Target="../ink/ink1769.xml"/><Relationship Id="rId267" Type="http://schemas.openxmlformats.org/officeDocument/2006/relationships/customXml" Target="../ink/ink1485.xml"/><Relationship Id="rId474" Type="http://schemas.openxmlformats.org/officeDocument/2006/relationships/image" Target="../media/image1580.png"/><Relationship Id="rId127" Type="http://schemas.openxmlformats.org/officeDocument/2006/relationships/customXml" Target="../ink/ink1415.xml"/><Relationship Id="rId681" Type="http://schemas.openxmlformats.org/officeDocument/2006/relationships/customXml" Target="../ink/ink1692.xml"/><Relationship Id="rId779" Type="http://schemas.openxmlformats.org/officeDocument/2006/relationships/customXml" Target="../ink/ink1741.xml"/><Relationship Id="rId31" Type="http://schemas.openxmlformats.org/officeDocument/2006/relationships/customXml" Target="../ink/ink1367.xml"/><Relationship Id="rId334" Type="http://schemas.openxmlformats.org/officeDocument/2006/relationships/image" Target="../media/image1510.png"/><Relationship Id="rId541" Type="http://schemas.openxmlformats.org/officeDocument/2006/relationships/customXml" Target="../ink/ink1622.xml"/><Relationship Id="rId639" Type="http://schemas.openxmlformats.org/officeDocument/2006/relationships/customXml" Target="../ink/ink1671.xml"/><Relationship Id="rId180" Type="http://schemas.openxmlformats.org/officeDocument/2006/relationships/image" Target="../media/image1433.png"/><Relationship Id="rId278" Type="http://schemas.openxmlformats.org/officeDocument/2006/relationships/image" Target="../media/image1482.png"/><Relationship Id="rId401" Type="http://schemas.openxmlformats.org/officeDocument/2006/relationships/customXml" Target="../ink/ink1552.xml"/><Relationship Id="rId846" Type="http://schemas.openxmlformats.org/officeDocument/2006/relationships/image" Target="../media/image1765.png"/><Relationship Id="rId485" Type="http://schemas.openxmlformats.org/officeDocument/2006/relationships/customXml" Target="../ink/ink1594.xml"/><Relationship Id="rId692" Type="http://schemas.openxmlformats.org/officeDocument/2006/relationships/image" Target="../media/image1688.png"/><Relationship Id="rId706" Type="http://schemas.openxmlformats.org/officeDocument/2006/relationships/image" Target="../media/image1695.png"/><Relationship Id="rId42" Type="http://schemas.openxmlformats.org/officeDocument/2006/relationships/image" Target="../media/image1364.png"/><Relationship Id="rId138" Type="http://schemas.openxmlformats.org/officeDocument/2006/relationships/image" Target="../media/image1412.png"/><Relationship Id="rId345" Type="http://schemas.openxmlformats.org/officeDocument/2006/relationships/customXml" Target="../ink/ink1524.xml"/><Relationship Id="rId552" Type="http://schemas.openxmlformats.org/officeDocument/2006/relationships/image" Target="../media/image1619.png"/><Relationship Id="rId191" Type="http://schemas.openxmlformats.org/officeDocument/2006/relationships/customXml" Target="../ink/ink1447.xml"/><Relationship Id="rId205" Type="http://schemas.openxmlformats.org/officeDocument/2006/relationships/customXml" Target="../ink/ink1454.xml"/><Relationship Id="rId412" Type="http://schemas.openxmlformats.org/officeDocument/2006/relationships/image" Target="../media/image1549.png"/><Relationship Id="rId857" Type="http://schemas.openxmlformats.org/officeDocument/2006/relationships/customXml" Target="../ink/ink1780.xml"/><Relationship Id="rId289" Type="http://schemas.openxmlformats.org/officeDocument/2006/relationships/customXml" Target="../ink/ink1496.xml"/><Relationship Id="rId496" Type="http://schemas.openxmlformats.org/officeDocument/2006/relationships/image" Target="../media/image1591.png"/><Relationship Id="rId717" Type="http://schemas.openxmlformats.org/officeDocument/2006/relationships/customXml" Target="../ink/ink1710.xml"/><Relationship Id="rId53" Type="http://schemas.openxmlformats.org/officeDocument/2006/relationships/customXml" Target="../ink/ink1378.xml"/><Relationship Id="rId149" Type="http://schemas.openxmlformats.org/officeDocument/2006/relationships/customXml" Target="../ink/ink1426.xml"/><Relationship Id="rId356" Type="http://schemas.openxmlformats.org/officeDocument/2006/relationships/image" Target="../media/image1521.png"/><Relationship Id="rId563" Type="http://schemas.openxmlformats.org/officeDocument/2006/relationships/customXml" Target="../ink/ink1633.xml"/><Relationship Id="rId770" Type="http://schemas.openxmlformats.org/officeDocument/2006/relationships/image" Target="../media/image1727.png"/><Relationship Id="rId216" Type="http://schemas.openxmlformats.org/officeDocument/2006/relationships/image" Target="../media/image1451.png"/><Relationship Id="rId423" Type="http://schemas.openxmlformats.org/officeDocument/2006/relationships/customXml" Target="../ink/ink1563.xml"/><Relationship Id="rId868" Type="http://schemas.openxmlformats.org/officeDocument/2006/relationships/image" Target="../media/image1776.png"/><Relationship Id="rId630" Type="http://schemas.openxmlformats.org/officeDocument/2006/relationships/image" Target="../media/image1658.png"/><Relationship Id="rId728" Type="http://schemas.openxmlformats.org/officeDocument/2006/relationships/image" Target="../media/image1706.png"/><Relationship Id="rId64" Type="http://schemas.openxmlformats.org/officeDocument/2006/relationships/image" Target="../media/image1375.png"/><Relationship Id="rId367" Type="http://schemas.openxmlformats.org/officeDocument/2006/relationships/customXml" Target="../ink/ink1535.xml"/><Relationship Id="rId574" Type="http://schemas.openxmlformats.org/officeDocument/2006/relationships/image" Target="../media/image1630.png"/><Relationship Id="rId227" Type="http://schemas.openxmlformats.org/officeDocument/2006/relationships/customXml" Target="../ink/ink1465.xml"/><Relationship Id="rId781" Type="http://schemas.openxmlformats.org/officeDocument/2006/relationships/customXml" Target="../ink/ink1742.xml"/><Relationship Id="rId879" Type="http://schemas.openxmlformats.org/officeDocument/2006/relationships/customXml" Target="../ink/ink1791.xml"/><Relationship Id="rId434" Type="http://schemas.openxmlformats.org/officeDocument/2006/relationships/image" Target="../media/image1560.png"/><Relationship Id="rId641" Type="http://schemas.openxmlformats.org/officeDocument/2006/relationships/customXml" Target="../ink/ink1672.xml"/><Relationship Id="rId739" Type="http://schemas.openxmlformats.org/officeDocument/2006/relationships/customXml" Target="../ink/ink1721.xml"/><Relationship Id="rId280" Type="http://schemas.openxmlformats.org/officeDocument/2006/relationships/image" Target="../media/image1483.png"/><Relationship Id="rId501" Type="http://schemas.openxmlformats.org/officeDocument/2006/relationships/customXml" Target="../ink/ink1602.xml"/><Relationship Id="rId75" Type="http://schemas.openxmlformats.org/officeDocument/2006/relationships/customXml" Target="../ink/ink1389.xml"/><Relationship Id="rId140" Type="http://schemas.openxmlformats.org/officeDocument/2006/relationships/image" Target="../media/image1413.png"/><Relationship Id="rId378" Type="http://schemas.openxmlformats.org/officeDocument/2006/relationships/image" Target="../media/image1532.png"/><Relationship Id="rId585" Type="http://schemas.openxmlformats.org/officeDocument/2006/relationships/customXml" Target="../ink/ink1644.xml"/><Relationship Id="rId792" Type="http://schemas.openxmlformats.org/officeDocument/2006/relationships/image" Target="../media/image1738.png"/><Relationship Id="rId806" Type="http://schemas.openxmlformats.org/officeDocument/2006/relationships/image" Target="../media/image1745.png"/><Relationship Id="rId6" Type="http://schemas.openxmlformats.org/officeDocument/2006/relationships/image" Target="../media/image1346.png"/><Relationship Id="rId238" Type="http://schemas.openxmlformats.org/officeDocument/2006/relationships/image" Target="../media/image1462.png"/><Relationship Id="rId445" Type="http://schemas.openxmlformats.org/officeDocument/2006/relationships/customXml" Target="../ink/ink1574.xml"/><Relationship Id="rId652" Type="http://schemas.openxmlformats.org/officeDocument/2006/relationships/image" Target="../media/image1669.png"/><Relationship Id="rId291" Type="http://schemas.openxmlformats.org/officeDocument/2006/relationships/customXml" Target="../ink/ink1497.xml"/><Relationship Id="rId305" Type="http://schemas.openxmlformats.org/officeDocument/2006/relationships/customXml" Target="../ink/ink1504.xml"/><Relationship Id="rId512" Type="http://schemas.openxmlformats.org/officeDocument/2006/relationships/image" Target="../media/image1599.png"/><Relationship Id="rId86" Type="http://schemas.openxmlformats.org/officeDocument/2006/relationships/image" Target="../media/image1386.png"/><Relationship Id="rId151" Type="http://schemas.openxmlformats.org/officeDocument/2006/relationships/customXml" Target="../ink/ink1427.xml"/><Relationship Id="rId389" Type="http://schemas.openxmlformats.org/officeDocument/2006/relationships/customXml" Target="../ink/ink1546.xml"/><Relationship Id="rId596" Type="http://schemas.openxmlformats.org/officeDocument/2006/relationships/image" Target="../media/image1641.png"/><Relationship Id="rId817" Type="http://schemas.openxmlformats.org/officeDocument/2006/relationships/customXml" Target="../ink/ink1760.xml"/><Relationship Id="rId249" Type="http://schemas.openxmlformats.org/officeDocument/2006/relationships/customXml" Target="../ink/ink1476.xml"/><Relationship Id="rId456" Type="http://schemas.openxmlformats.org/officeDocument/2006/relationships/image" Target="../media/image1571.png"/><Relationship Id="rId663" Type="http://schemas.openxmlformats.org/officeDocument/2006/relationships/customXml" Target="../ink/ink1683.xml"/><Relationship Id="rId870" Type="http://schemas.openxmlformats.org/officeDocument/2006/relationships/image" Target="../media/image1777.png"/><Relationship Id="rId13" Type="http://schemas.openxmlformats.org/officeDocument/2006/relationships/customXml" Target="../ink/ink1358.xml"/><Relationship Id="rId109" Type="http://schemas.openxmlformats.org/officeDocument/2006/relationships/customXml" Target="../ink/ink1406.xml"/><Relationship Id="rId316" Type="http://schemas.openxmlformats.org/officeDocument/2006/relationships/image" Target="../media/image1501.png"/><Relationship Id="rId523" Type="http://schemas.openxmlformats.org/officeDocument/2006/relationships/customXml" Target="../ink/ink1613.xml"/><Relationship Id="rId97" Type="http://schemas.openxmlformats.org/officeDocument/2006/relationships/customXml" Target="../ink/ink1400.xml"/><Relationship Id="rId730" Type="http://schemas.openxmlformats.org/officeDocument/2006/relationships/image" Target="../media/image1707.png"/><Relationship Id="rId828" Type="http://schemas.openxmlformats.org/officeDocument/2006/relationships/image" Target="../media/image1756.png"/><Relationship Id="rId162" Type="http://schemas.openxmlformats.org/officeDocument/2006/relationships/image" Target="../media/image1424.png"/><Relationship Id="rId467" Type="http://schemas.openxmlformats.org/officeDocument/2006/relationships/customXml" Target="../ink/ink1585.xml"/><Relationship Id="rId674" Type="http://schemas.openxmlformats.org/officeDocument/2006/relationships/image" Target="../media/image1679.png"/><Relationship Id="rId881" Type="http://schemas.openxmlformats.org/officeDocument/2006/relationships/customXml" Target="../ink/ink1792.xml"/><Relationship Id="rId24" Type="http://schemas.openxmlformats.org/officeDocument/2006/relationships/image" Target="../media/image1355.png"/><Relationship Id="rId327" Type="http://schemas.openxmlformats.org/officeDocument/2006/relationships/customXml" Target="../ink/ink1515.xml"/><Relationship Id="rId534" Type="http://schemas.openxmlformats.org/officeDocument/2006/relationships/image" Target="../media/image1610.png"/><Relationship Id="rId741" Type="http://schemas.openxmlformats.org/officeDocument/2006/relationships/customXml" Target="../ink/ink1722.xml"/><Relationship Id="rId839" Type="http://schemas.openxmlformats.org/officeDocument/2006/relationships/customXml" Target="../ink/ink1771.xml"/><Relationship Id="rId173" Type="http://schemas.openxmlformats.org/officeDocument/2006/relationships/customXml" Target="../ink/ink1438.xml"/><Relationship Id="rId380" Type="http://schemas.openxmlformats.org/officeDocument/2006/relationships/image" Target="../media/image1533.png"/><Relationship Id="rId601" Type="http://schemas.openxmlformats.org/officeDocument/2006/relationships/customXml" Target="../ink/ink1652.xml"/><Relationship Id="rId240" Type="http://schemas.openxmlformats.org/officeDocument/2006/relationships/image" Target="../media/image1463.png"/><Relationship Id="rId478" Type="http://schemas.openxmlformats.org/officeDocument/2006/relationships/image" Target="../media/image1582.png"/><Relationship Id="rId685" Type="http://schemas.openxmlformats.org/officeDocument/2006/relationships/customXml" Target="../ink/ink1694.xml"/><Relationship Id="rId35" Type="http://schemas.openxmlformats.org/officeDocument/2006/relationships/customXml" Target="../ink/ink1369.xml"/><Relationship Id="rId100" Type="http://schemas.openxmlformats.org/officeDocument/2006/relationships/image" Target="../media/image1393.png"/><Relationship Id="rId338" Type="http://schemas.openxmlformats.org/officeDocument/2006/relationships/image" Target="../media/image1512.png"/><Relationship Id="rId545" Type="http://schemas.openxmlformats.org/officeDocument/2006/relationships/customXml" Target="../ink/ink1624.xml"/><Relationship Id="rId752" Type="http://schemas.openxmlformats.org/officeDocument/2006/relationships/image" Target="../media/image1718.png"/><Relationship Id="rId184" Type="http://schemas.openxmlformats.org/officeDocument/2006/relationships/image" Target="../media/image1435.png"/><Relationship Id="rId391" Type="http://schemas.openxmlformats.org/officeDocument/2006/relationships/customXml" Target="../ink/ink1547.xml"/><Relationship Id="rId405" Type="http://schemas.openxmlformats.org/officeDocument/2006/relationships/customXml" Target="../ink/ink1554.xml"/><Relationship Id="rId612" Type="http://schemas.openxmlformats.org/officeDocument/2006/relationships/image" Target="../media/image1649.png"/><Relationship Id="rId251" Type="http://schemas.openxmlformats.org/officeDocument/2006/relationships/customXml" Target="../ink/ink1477.xml"/><Relationship Id="rId489" Type="http://schemas.openxmlformats.org/officeDocument/2006/relationships/customXml" Target="../ink/ink1596.xml"/><Relationship Id="rId696" Type="http://schemas.openxmlformats.org/officeDocument/2006/relationships/image" Target="../media/image1690.png"/><Relationship Id="rId46" Type="http://schemas.openxmlformats.org/officeDocument/2006/relationships/image" Target="../media/image1366.png"/><Relationship Id="rId349" Type="http://schemas.openxmlformats.org/officeDocument/2006/relationships/customXml" Target="../ink/ink1526.xml"/><Relationship Id="rId556" Type="http://schemas.openxmlformats.org/officeDocument/2006/relationships/image" Target="../media/image1621.png"/><Relationship Id="rId763" Type="http://schemas.openxmlformats.org/officeDocument/2006/relationships/customXml" Target="../ink/ink1733.xml"/><Relationship Id="rId111" Type="http://schemas.openxmlformats.org/officeDocument/2006/relationships/customXml" Target="../ink/ink1407.xml"/><Relationship Id="rId195" Type="http://schemas.openxmlformats.org/officeDocument/2006/relationships/customXml" Target="../ink/ink1449.xml"/><Relationship Id="rId209" Type="http://schemas.openxmlformats.org/officeDocument/2006/relationships/customXml" Target="../ink/ink1456.xml"/><Relationship Id="rId416" Type="http://schemas.openxmlformats.org/officeDocument/2006/relationships/image" Target="../media/image1551.png"/><Relationship Id="rId623" Type="http://schemas.openxmlformats.org/officeDocument/2006/relationships/customXml" Target="../ink/ink1663.xml"/><Relationship Id="rId830" Type="http://schemas.openxmlformats.org/officeDocument/2006/relationships/image" Target="../media/image1757.png"/><Relationship Id="rId15" Type="http://schemas.openxmlformats.org/officeDocument/2006/relationships/customXml" Target="../ink/ink1359.xml"/><Relationship Id="rId57" Type="http://schemas.openxmlformats.org/officeDocument/2006/relationships/customXml" Target="../ink/ink1380.xml"/><Relationship Id="rId262" Type="http://schemas.openxmlformats.org/officeDocument/2006/relationships/image" Target="../media/image1474.png"/><Relationship Id="rId318" Type="http://schemas.openxmlformats.org/officeDocument/2006/relationships/image" Target="../media/image1502.png"/><Relationship Id="rId525" Type="http://schemas.openxmlformats.org/officeDocument/2006/relationships/customXml" Target="../ink/ink1614.xml"/><Relationship Id="rId567" Type="http://schemas.openxmlformats.org/officeDocument/2006/relationships/customXml" Target="../ink/ink1635.xml"/><Relationship Id="rId732" Type="http://schemas.openxmlformats.org/officeDocument/2006/relationships/image" Target="../media/image1708.png"/><Relationship Id="rId99" Type="http://schemas.openxmlformats.org/officeDocument/2006/relationships/customXml" Target="../ink/ink1401.xml"/><Relationship Id="rId122" Type="http://schemas.openxmlformats.org/officeDocument/2006/relationships/image" Target="../media/image1404.png"/><Relationship Id="rId164" Type="http://schemas.openxmlformats.org/officeDocument/2006/relationships/image" Target="../media/image1425.png"/><Relationship Id="rId371" Type="http://schemas.openxmlformats.org/officeDocument/2006/relationships/customXml" Target="../ink/ink1537.xml"/><Relationship Id="rId774" Type="http://schemas.openxmlformats.org/officeDocument/2006/relationships/image" Target="../media/image1729.png"/><Relationship Id="rId427" Type="http://schemas.openxmlformats.org/officeDocument/2006/relationships/customXml" Target="../ink/ink1565.xml"/><Relationship Id="rId469" Type="http://schemas.openxmlformats.org/officeDocument/2006/relationships/customXml" Target="../ink/ink1586.xml"/><Relationship Id="rId634" Type="http://schemas.openxmlformats.org/officeDocument/2006/relationships/image" Target="../media/image1660.png"/><Relationship Id="rId676" Type="http://schemas.openxmlformats.org/officeDocument/2006/relationships/image" Target="../media/image1680.png"/><Relationship Id="rId841" Type="http://schemas.openxmlformats.org/officeDocument/2006/relationships/customXml" Target="../ink/ink1772.xml"/><Relationship Id="rId26" Type="http://schemas.openxmlformats.org/officeDocument/2006/relationships/image" Target="../media/image1356.png"/><Relationship Id="rId231" Type="http://schemas.openxmlformats.org/officeDocument/2006/relationships/customXml" Target="../ink/ink1467.xml"/><Relationship Id="rId273" Type="http://schemas.openxmlformats.org/officeDocument/2006/relationships/customXml" Target="../ink/ink1488.xml"/><Relationship Id="rId329" Type="http://schemas.openxmlformats.org/officeDocument/2006/relationships/customXml" Target="../ink/ink1516.xml"/><Relationship Id="rId480" Type="http://schemas.openxmlformats.org/officeDocument/2006/relationships/image" Target="../media/image1583.png"/><Relationship Id="rId536" Type="http://schemas.openxmlformats.org/officeDocument/2006/relationships/image" Target="../media/image1611.png"/><Relationship Id="rId701" Type="http://schemas.openxmlformats.org/officeDocument/2006/relationships/customXml" Target="../ink/ink1702.xml"/><Relationship Id="rId68" Type="http://schemas.openxmlformats.org/officeDocument/2006/relationships/image" Target="../media/image1377.png"/><Relationship Id="rId133" Type="http://schemas.openxmlformats.org/officeDocument/2006/relationships/customXml" Target="../ink/ink1418.xml"/><Relationship Id="rId175" Type="http://schemas.openxmlformats.org/officeDocument/2006/relationships/customXml" Target="../ink/ink1439.xml"/><Relationship Id="rId340" Type="http://schemas.openxmlformats.org/officeDocument/2006/relationships/image" Target="../media/image1513.png"/><Relationship Id="rId578" Type="http://schemas.openxmlformats.org/officeDocument/2006/relationships/image" Target="../media/image1632.png"/><Relationship Id="rId743" Type="http://schemas.openxmlformats.org/officeDocument/2006/relationships/customXml" Target="../ink/ink1723.xml"/><Relationship Id="rId785" Type="http://schemas.openxmlformats.org/officeDocument/2006/relationships/customXml" Target="../ink/ink1744.xml"/><Relationship Id="rId200" Type="http://schemas.openxmlformats.org/officeDocument/2006/relationships/image" Target="../media/image1443.png"/><Relationship Id="rId382" Type="http://schemas.openxmlformats.org/officeDocument/2006/relationships/image" Target="../media/image1534.png"/><Relationship Id="rId438" Type="http://schemas.openxmlformats.org/officeDocument/2006/relationships/image" Target="../media/image1562.png"/><Relationship Id="rId603" Type="http://schemas.openxmlformats.org/officeDocument/2006/relationships/customXml" Target="../ink/ink1653.xml"/><Relationship Id="rId645" Type="http://schemas.openxmlformats.org/officeDocument/2006/relationships/customXml" Target="../ink/ink1674.xml"/><Relationship Id="rId687" Type="http://schemas.openxmlformats.org/officeDocument/2006/relationships/customXml" Target="../ink/ink1695.xml"/><Relationship Id="rId810" Type="http://schemas.openxmlformats.org/officeDocument/2006/relationships/image" Target="../media/image1747.png"/><Relationship Id="rId852" Type="http://schemas.openxmlformats.org/officeDocument/2006/relationships/image" Target="../media/image1768.png"/><Relationship Id="rId242" Type="http://schemas.openxmlformats.org/officeDocument/2006/relationships/image" Target="../media/image1464.png"/><Relationship Id="rId284" Type="http://schemas.openxmlformats.org/officeDocument/2006/relationships/image" Target="../media/image1485.png"/><Relationship Id="rId491" Type="http://schemas.openxmlformats.org/officeDocument/2006/relationships/customXml" Target="../ink/ink1597.xml"/><Relationship Id="rId505" Type="http://schemas.openxmlformats.org/officeDocument/2006/relationships/customXml" Target="../ink/ink1604.xml"/><Relationship Id="rId712" Type="http://schemas.openxmlformats.org/officeDocument/2006/relationships/image" Target="../media/image1698.png"/><Relationship Id="rId37" Type="http://schemas.openxmlformats.org/officeDocument/2006/relationships/customXml" Target="../ink/ink1370.xml"/><Relationship Id="rId79" Type="http://schemas.openxmlformats.org/officeDocument/2006/relationships/customXml" Target="../ink/ink1391.xml"/><Relationship Id="rId102" Type="http://schemas.openxmlformats.org/officeDocument/2006/relationships/image" Target="../media/image1394.png"/><Relationship Id="rId144" Type="http://schemas.openxmlformats.org/officeDocument/2006/relationships/image" Target="../media/image1415.png"/><Relationship Id="rId547" Type="http://schemas.openxmlformats.org/officeDocument/2006/relationships/customXml" Target="../ink/ink1625.xml"/><Relationship Id="rId589" Type="http://schemas.openxmlformats.org/officeDocument/2006/relationships/customXml" Target="../ink/ink1646.xml"/><Relationship Id="rId754" Type="http://schemas.openxmlformats.org/officeDocument/2006/relationships/image" Target="../media/image1719.png"/><Relationship Id="rId796" Type="http://schemas.openxmlformats.org/officeDocument/2006/relationships/image" Target="../media/image1740.png"/><Relationship Id="rId90" Type="http://schemas.openxmlformats.org/officeDocument/2006/relationships/image" Target="../media/image1388.png"/><Relationship Id="rId186" Type="http://schemas.openxmlformats.org/officeDocument/2006/relationships/image" Target="../media/image1436.png"/><Relationship Id="rId351" Type="http://schemas.openxmlformats.org/officeDocument/2006/relationships/customXml" Target="../ink/ink1527.xml"/><Relationship Id="rId393" Type="http://schemas.openxmlformats.org/officeDocument/2006/relationships/customXml" Target="../ink/ink1548.xml"/><Relationship Id="rId407" Type="http://schemas.openxmlformats.org/officeDocument/2006/relationships/customXml" Target="../ink/ink1555.xml"/><Relationship Id="rId449" Type="http://schemas.openxmlformats.org/officeDocument/2006/relationships/customXml" Target="../ink/ink1576.xml"/><Relationship Id="rId614" Type="http://schemas.openxmlformats.org/officeDocument/2006/relationships/image" Target="../media/image1650.png"/><Relationship Id="rId656" Type="http://schemas.openxmlformats.org/officeDocument/2006/relationships/image" Target="../media/image79.png"/><Relationship Id="rId821" Type="http://schemas.openxmlformats.org/officeDocument/2006/relationships/customXml" Target="../ink/ink1762.xml"/><Relationship Id="rId863" Type="http://schemas.openxmlformats.org/officeDocument/2006/relationships/customXml" Target="../ink/ink1783.xml"/><Relationship Id="rId211" Type="http://schemas.openxmlformats.org/officeDocument/2006/relationships/customXml" Target="../ink/ink1457.xml"/><Relationship Id="rId253" Type="http://schemas.openxmlformats.org/officeDocument/2006/relationships/customXml" Target="../ink/ink1478.xml"/><Relationship Id="rId295" Type="http://schemas.openxmlformats.org/officeDocument/2006/relationships/customXml" Target="../ink/ink1499.xml"/><Relationship Id="rId309" Type="http://schemas.openxmlformats.org/officeDocument/2006/relationships/customXml" Target="../ink/ink1506.xml"/><Relationship Id="rId460" Type="http://schemas.openxmlformats.org/officeDocument/2006/relationships/image" Target="../media/image1573.png"/><Relationship Id="rId516" Type="http://schemas.openxmlformats.org/officeDocument/2006/relationships/image" Target="../media/image1601.png"/><Relationship Id="rId698" Type="http://schemas.openxmlformats.org/officeDocument/2006/relationships/image" Target="../media/image1691.png"/><Relationship Id="rId48" Type="http://schemas.openxmlformats.org/officeDocument/2006/relationships/image" Target="../media/image1367.png"/><Relationship Id="rId113" Type="http://schemas.openxmlformats.org/officeDocument/2006/relationships/customXml" Target="../ink/ink1408.xml"/><Relationship Id="rId320" Type="http://schemas.openxmlformats.org/officeDocument/2006/relationships/image" Target="../media/image1503.png"/><Relationship Id="rId558" Type="http://schemas.openxmlformats.org/officeDocument/2006/relationships/image" Target="../media/image1622.png"/><Relationship Id="rId723" Type="http://schemas.openxmlformats.org/officeDocument/2006/relationships/customXml" Target="../ink/ink1713.xml"/><Relationship Id="rId765" Type="http://schemas.openxmlformats.org/officeDocument/2006/relationships/customXml" Target="../ink/ink1734.xml"/><Relationship Id="rId155" Type="http://schemas.openxmlformats.org/officeDocument/2006/relationships/customXml" Target="../ink/ink1429.xml"/><Relationship Id="rId197" Type="http://schemas.openxmlformats.org/officeDocument/2006/relationships/customXml" Target="../ink/ink1450.xml"/><Relationship Id="rId362" Type="http://schemas.openxmlformats.org/officeDocument/2006/relationships/image" Target="../media/image1524.png"/><Relationship Id="rId418" Type="http://schemas.openxmlformats.org/officeDocument/2006/relationships/image" Target="../media/image1552.png"/><Relationship Id="rId625" Type="http://schemas.openxmlformats.org/officeDocument/2006/relationships/customXml" Target="../ink/ink1664.xml"/><Relationship Id="rId832" Type="http://schemas.openxmlformats.org/officeDocument/2006/relationships/image" Target="../media/image1758.png"/><Relationship Id="rId222" Type="http://schemas.openxmlformats.org/officeDocument/2006/relationships/image" Target="../media/image1454.png"/><Relationship Id="rId264" Type="http://schemas.openxmlformats.org/officeDocument/2006/relationships/image" Target="../media/image1475.png"/><Relationship Id="rId471" Type="http://schemas.openxmlformats.org/officeDocument/2006/relationships/customXml" Target="../ink/ink1587.xml"/><Relationship Id="rId667" Type="http://schemas.openxmlformats.org/officeDocument/2006/relationships/customXml" Target="../ink/ink1685.xml"/><Relationship Id="rId874" Type="http://schemas.openxmlformats.org/officeDocument/2006/relationships/image" Target="../media/image1779.png"/><Relationship Id="rId17" Type="http://schemas.openxmlformats.org/officeDocument/2006/relationships/customXml" Target="../ink/ink1360.xml"/><Relationship Id="rId59" Type="http://schemas.openxmlformats.org/officeDocument/2006/relationships/customXml" Target="../ink/ink1381.xml"/><Relationship Id="rId124" Type="http://schemas.openxmlformats.org/officeDocument/2006/relationships/image" Target="../media/image1405.png"/><Relationship Id="rId527" Type="http://schemas.openxmlformats.org/officeDocument/2006/relationships/customXml" Target="../ink/ink1615.xml"/><Relationship Id="rId569" Type="http://schemas.openxmlformats.org/officeDocument/2006/relationships/customXml" Target="../ink/ink1636.xml"/><Relationship Id="rId734" Type="http://schemas.openxmlformats.org/officeDocument/2006/relationships/image" Target="../media/image1709.png"/><Relationship Id="rId776" Type="http://schemas.openxmlformats.org/officeDocument/2006/relationships/image" Target="../media/image1730.png"/><Relationship Id="rId70" Type="http://schemas.openxmlformats.org/officeDocument/2006/relationships/image" Target="../media/image1378.png"/><Relationship Id="rId166" Type="http://schemas.openxmlformats.org/officeDocument/2006/relationships/image" Target="../media/image1426.png"/><Relationship Id="rId331" Type="http://schemas.openxmlformats.org/officeDocument/2006/relationships/customXml" Target="../ink/ink1517.xml"/><Relationship Id="rId373" Type="http://schemas.openxmlformats.org/officeDocument/2006/relationships/customXml" Target="../ink/ink1538.xml"/><Relationship Id="rId429" Type="http://schemas.openxmlformats.org/officeDocument/2006/relationships/customXml" Target="../ink/ink1566.xml"/><Relationship Id="rId580" Type="http://schemas.openxmlformats.org/officeDocument/2006/relationships/image" Target="../media/image1633.png"/><Relationship Id="rId636" Type="http://schemas.openxmlformats.org/officeDocument/2006/relationships/image" Target="../media/image1661.png"/><Relationship Id="rId801" Type="http://schemas.openxmlformats.org/officeDocument/2006/relationships/customXml" Target="../ink/ink1752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68.xml"/><Relationship Id="rId440" Type="http://schemas.openxmlformats.org/officeDocument/2006/relationships/image" Target="../media/image1563.png"/><Relationship Id="rId678" Type="http://schemas.openxmlformats.org/officeDocument/2006/relationships/image" Target="../media/image1681.png"/><Relationship Id="rId843" Type="http://schemas.openxmlformats.org/officeDocument/2006/relationships/customXml" Target="../ink/ink1773.xml"/><Relationship Id="rId28" Type="http://schemas.openxmlformats.org/officeDocument/2006/relationships/image" Target="../media/image1357.png"/><Relationship Id="rId275" Type="http://schemas.openxmlformats.org/officeDocument/2006/relationships/customXml" Target="../ink/ink1489.xml"/><Relationship Id="rId300" Type="http://schemas.openxmlformats.org/officeDocument/2006/relationships/image" Target="../media/image1493.png"/><Relationship Id="rId482" Type="http://schemas.openxmlformats.org/officeDocument/2006/relationships/image" Target="../media/image1584.png"/><Relationship Id="rId538" Type="http://schemas.openxmlformats.org/officeDocument/2006/relationships/image" Target="../media/image1612.png"/><Relationship Id="rId703" Type="http://schemas.openxmlformats.org/officeDocument/2006/relationships/customXml" Target="../ink/ink1703.xml"/><Relationship Id="rId745" Type="http://schemas.openxmlformats.org/officeDocument/2006/relationships/customXml" Target="../ink/ink1724.xml"/><Relationship Id="rId81" Type="http://schemas.openxmlformats.org/officeDocument/2006/relationships/customXml" Target="../ink/ink1392.xml"/><Relationship Id="rId135" Type="http://schemas.openxmlformats.org/officeDocument/2006/relationships/customXml" Target="../ink/ink1419.xml"/><Relationship Id="rId177" Type="http://schemas.openxmlformats.org/officeDocument/2006/relationships/customXml" Target="../ink/ink1440.xml"/><Relationship Id="rId342" Type="http://schemas.openxmlformats.org/officeDocument/2006/relationships/image" Target="../media/image1514.png"/><Relationship Id="rId384" Type="http://schemas.openxmlformats.org/officeDocument/2006/relationships/image" Target="../media/image1535.png"/><Relationship Id="rId591" Type="http://schemas.openxmlformats.org/officeDocument/2006/relationships/customXml" Target="../ink/ink1647.xml"/><Relationship Id="rId605" Type="http://schemas.openxmlformats.org/officeDocument/2006/relationships/customXml" Target="../ink/ink1654.xml"/><Relationship Id="rId787" Type="http://schemas.openxmlformats.org/officeDocument/2006/relationships/customXml" Target="../ink/ink1745.xml"/><Relationship Id="rId812" Type="http://schemas.openxmlformats.org/officeDocument/2006/relationships/image" Target="../media/image1748.png"/><Relationship Id="rId202" Type="http://schemas.openxmlformats.org/officeDocument/2006/relationships/image" Target="../media/image1444.png"/><Relationship Id="rId244" Type="http://schemas.openxmlformats.org/officeDocument/2006/relationships/image" Target="../media/image1465.png"/><Relationship Id="rId647" Type="http://schemas.openxmlformats.org/officeDocument/2006/relationships/customXml" Target="../ink/ink1675.xml"/><Relationship Id="rId689" Type="http://schemas.openxmlformats.org/officeDocument/2006/relationships/customXml" Target="../ink/ink1696.xml"/><Relationship Id="rId854" Type="http://schemas.openxmlformats.org/officeDocument/2006/relationships/image" Target="../media/image1769.png"/><Relationship Id="rId39" Type="http://schemas.openxmlformats.org/officeDocument/2006/relationships/customXml" Target="../ink/ink1371.xml"/><Relationship Id="rId286" Type="http://schemas.openxmlformats.org/officeDocument/2006/relationships/image" Target="../media/image1486.png"/><Relationship Id="rId451" Type="http://schemas.openxmlformats.org/officeDocument/2006/relationships/customXml" Target="../ink/ink1577.xml"/><Relationship Id="rId493" Type="http://schemas.openxmlformats.org/officeDocument/2006/relationships/customXml" Target="../ink/ink1598.xml"/><Relationship Id="rId507" Type="http://schemas.openxmlformats.org/officeDocument/2006/relationships/customXml" Target="../ink/ink1605.xml"/><Relationship Id="rId549" Type="http://schemas.openxmlformats.org/officeDocument/2006/relationships/customXml" Target="../ink/ink1626.xml"/><Relationship Id="rId714" Type="http://schemas.openxmlformats.org/officeDocument/2006/relationships/image" Target="../media/image1699.png"/><Relationship Id="rId756" Type="http://schemas.openxmlformats.org/officeDocument/2006/relationships/image" Target="../media/image1720.png"/><Relationship Id="rId50" Type="http://schemas.openxmlformats.org/officeDocument/2006/relationships/image" Target="../media/image1368.png"/><Relationship Id="rId104" Type="http://schemas.openxmlformats.org/officeDocument/2006/relationships/image" Target="../media/image1395.png"/><Relationship Id="rId146" Type="http://schemas.openxmlformats.org/officeDocument/2006/relationships/image" Target="../media/image1416.png"/><Relationship Id="rId188" Type="http://schemas.openxmlformats.org/officeDocument/2006/relationships/image" Target="../media/image1437.png"/><Relationship Id="rId311" Type="http://schemas.openxmlformats.org/officeDocument/2006/relationships/customXml" Target="../ink/ink1507.xml"/><Relationship Id="rId353" Type="http://schemas.openxmlformats.org/officeDocument/2006/relationships/customXml" Target="../ink/ink1528.xml"/><Relationship Id="rId395" Type="http://schemas.openxmlformats.org/officeDocument/2006/relationships/customXml" Target="../ink/ink1549.xml"/><Relationship Id="rId409" Type="http://schemas.openxmlformats.org/officeDocument/2006/relationships/customXml" Target="../ink/ink1556.xml"/><Relationship Id="rId560" Type="http://schemas.openxmlformats.org/officeDocument/2006/relationships/image" Target="../media/image1623.png"/><Relationship Id="rId798" Type="http://schemas.openxmlformats.org/officeDocument/2006/relationships/image" Target="../media/image1741.png"/><Relationship Id="rId92" Type="http://schemas.openxmlformats.org/officeDocument/2006/relationships/image" Target="../media/image1389.png"/><Relationship Id="rId213" Type="http://schemas.openxmlformats.org/officeDocument/2006/relationships/customXml" Target="../ink/ink1458.xml"/><Relationship Id="rId420" Type="http://schemas.openxmlformats.org/officeDocument/2006/relationships/image" Target="../media/image1553.png"/><Relationship Id="rId616" Type="http://schemas.openxmlformats.org/officeDocument/2006/relationships/image" Target="../media/image1651.png"/><Relationship Id="rId658" Type="http://schemas.openxmlformats.org/officeDocument/2006/relationships/image" Target="../media/image1671.png"/><Relationship Id="rId823" Type="http://schemas.openxmlformats.org/officeDocument/2006/relationships/customXml" Target="../ink/ink1763.xml"/><Relationship Id="rId865" Type="http://schemas.openxmlformats.org/officeDocument/2006/relationships/customXml" Target="../ink/ink1784.xml"/><Relationship Id="rId255" Type="http://schemas.openxmlformats.org/officeDocument/2006/relationships/customXml" Target="../ink/ink1479.xml"/><Relationship Id="rId297" Type="http://schemas.openxmlformats.org/officeDocument/2006/relationships/customXml" Target="../ink/ink1500.xml"/><Relationship Id="rId462" Type="http://schemas.openxmlformats.org/officeDocument/2006/relationships/image" Target="../media/image1574.png"/><Relationship Id="rId518" Type="http://schemas.openxmlformats.org/officeDocument/2006/relationships/image" Target="../media/image1602.png"/><Relationship Id="rId725" Type="http://schemas.openxmlformats.org/officeDocument/2006/relationships/customXml" Target="../ink/ink1714.xml"/><Relationship Id="rId115" Type="http://schemas.openxmlformats.org/officeDocument/2006/relationships/customXml" Target="../ink/ink1409.xml"/><Relationship Id="rId157" Type="http://schemas.openxmlformats.org/officeDocument/2006/relationships/customXml" Target="../ink/ink1430.xml"/><Relationship Id="rId322" Type="http://schemas.openxmlformats.org/officeDocument/2006/relationships/image" Target="../media/image1504.png"/><Relationship Id="rId364" Type="http://schemas.openxmlformats.org/officeDocument/2006/relationships/image" Target="../media/image1525.png"/><Relationship Id="rId767" Type="http://schemas.openxmlformats.org/officeDocument/2006/relationships/customXml" Target="../ink/ink1735.xml"/><Relationship Id="rId61" Type="http://schemas.openxmlformats.org/officeDocument/2006/relationships/customXml" Target="../ink/ink1382.xml"/><Relationship Id="rId199" Type="http://schemas.openxmlformats.org/officeDocument/2006/relationships/customXml" Target="../ink/ink1451.xml"/><Relationship Id="rId571" Type="http://schemas.openxmlformats.org/officeDocument/2006/relationships/customXml" Target="../ink/ink1637.xml"/><Relationship Id="rId627" Type="http://schemas.openxmlformats.org/officeDocument/2006/relationships/customXml" Target="../ink/ink1665.xml"/><Relationship Id="rId669" Type="http://schemas.openxmlformats.org/officeDocument/2006/relationships/customXml" Target="../ink/ink1686.xml"/><Relationship Id="rId834" Type="http://schemas.openxmlformats.org/officeDocument/2006/relationships/image" Target="../media/image1759.png"/><Relationship Id="rId876" Type="http://schemas.openxmlformats.org/officeDocument/2006/relationships/image" Target="../media/image1780.png"/><Relationship Id="rId19" Type="http://schemas.openxmlformats.org/officeDocument/2006/relationships/customXml" Target="../ink/ink1361.xml"/><Relationship Id="rId224" Type="http://schemas.openxmlformats.org/officeDocument/2006/relationships/image" Target="../media/image1455.png"/><Relationship Id="rId266" Type="http://schemas.openxmlformats.org/officeDocument/2006/relationships/image" Target="../media/image1476.png"/><Relationship Id="rId431" Type="http://schemas.openxmlformats.org/officeDocument/2006/relationships/customXml" Target="../ink/ink1567.xml"/><Relationship Id="rId473" Type="http://schemas.openxmlformats.org/officeDocument/2006/relationships/customXml" Target="../ink/ink1588.xml"/><Relationship Id="rId529" Type="http://schemas.openxmlformats.org/officeDocument/2006/relationships/customXml" Target="../ink/ink1616.xml"/><Relationship Id="rId680" Type="http://schemas.openxmlformats.org/officeDocument/2006/relationships/image" Target="../media/image1682.png"/><Relationship Id="rId736" Type="http://schemas.openxmlformats.org/officeDocument/2006/relationships/image" Target="../media/image1710.png"/><Relationship Id="rId30" Type="http://schemas.openxmlformats.org/officeDocument/2006/relationships/image" Target="../media/image1358.png"/><Relationship Id="rId126" Type="http://schemas.openxmlformats.org/officeDocument/2006/relationships/image" Target="../media/image1406.png"/><Relationship Id="rId168" Type="http://schemas.openxmlformats.org/officeDocument/2006/relationships/image" Target="../media/image1427.png"/><Relationship Id="rId333" Type="http://schemas.openxmlformats.org/officeDocument/2006/relationships/customXml" Target="../ink/ink1518.xml"/><Relationship Id="rId540" Type="http://schemas.openxmlformats.org/officeDocument/2006/relationships/image" Target="../media/image1613.png"/><Relationship Id="rId778" Type="http://schemas.openxmlformats.org/officeDocument/2006/relationships/image" Target="../media/image1731.png"/><Relationship Id="rId72" Type="http://schemas.openxmlformats.org/officeDocument/2006/relationships/image" Target="../media/image1379.png"/><Relationship Id="rId375" Type="http://schemas.openxmlformats.org/officeDocument/2006/relationships/customXml" Target="../ink/ink1539.xml"/><Relationship Id="rId582" Type="http://schemas.openxmlformats.org/officeDocument/2006/relationships/image" Target="../media/image1634.png"/><Relationship Id="rId638" Type="http://schemas.openxmlformats.org/officeDocument/2006/relationships/image" Target="../media/image1662.png"/><Relationship Id="rId803" Type="http://schemas.openxmlformats.org/officeDocument/2006/relationships/customXml" Target="../ink/ink1753.xml"/><Relationship Id="rId845" Type="http://schemas.openxmlformats.org/officeDocument/2006/relationships/customXml" Target="../ink/ink1774.xml"/><Relationship Id="rId3" Type="http://schemas.openxmlformats.org/officeDocument/2006/relationships/customXml" Target="../ink/ink1353.xml"/><Relationship Id="rId235" Type="http://schemas.openxmlformats.org/officeDocument/2006/relationships/customXml" Target="../ink/ink1469.xml"/><Relationship Id="rId277" Type="http://schemas.openxmlformats.org/officeDocument/2006/relationships/customXml" Target="../ink/ink1490.xml"/><Relationship Id="rId400" Type="http://schemas.openxmlformats.org/officeDocument/2006/relationships/image" Target="../media/image1543.png"/><Relationship Id="rId442" Type="http://schemas.openxmlformats.org/officeDocument/2006/relationships/image" Target="../media/image1564.png"/><Relationship Id="rId484" Type="http://schemas.openxmlformats.org/officeDocument/2006/relationships/image" Target="../media/image1585.png"/><Relationship Id="rId705" Type="http://schemas.openxmlformats.org/officeDocument/2006/relationships/customXml" Target="../ink/ink1704.xml"/><Relationship Id="rId137" Type="http://schemas.openxmlformats.org/officeDocument/2006/relationships/customXml" Target="../ink/ink1420.xml"/><Relationship Id="rId302" Type="http://schemas.openxmlformats.org/officeDocument/2006/relationships/image" Target="../media/image1494.png"/><Relationship Id="rId344" Type="http://schemas.openxmlformats.org/officeDocument/2006/relationships/image" Target="../media/image1515.png"/><Relationship Id="rId691" Type="http://schemas.openxmlformats.org/officeDocument/2006/relationships/customXml" Target="../ink/ink1697.xml"/><Relationship Id="rId747" Type="http://schemas.openxmlformats.org/officeDocument/2006/relationships/customXml" Target="../ink/ink1725.xml"/><Relationship Id="rId789" Type="http://schemas.openxmlformats.org/officeDocument/2006/relationships/customXml" Target="../ink/ink1746.xml"/><Relationship Id="rId41" Type="http://schemas.openxmlformats.org/officeDocument/2006/relationships/customXml" Target="../ink/ink1372.xml"/><Relationship Id="rId83" Type="http://schemas.openxmlformats.org/officeDocument/2006/relationships/customXml" Target="../ink/ink1393.xml"/><Relationship Id="rId179" Type="http://schemas.openxmlformats.org/officeDocument/2006/relationships/customXml" Target="../ink/ink1441.xml"/><Relationship Id="rId386" Type="http://schemas.openxmlformats.org/officeDocument/2006/relationships/image" Target="../media/image1536.png"/><Relationship Id="rId551" Type="http://schemas.openxmlformats.org/officeDocument/2006/relationships/customXml" Target="../ink/ink1627.xml"/><Relationship Id="rId593" Type="http://schemas.openxmlformats.org/officeDocument/2006/relationships/customXml" Target="../ink/ink1648.xml"/><Relationship Id="rId607" Type="http://schemas.openxmlformats.org/officeDocument/2006/relationships/customXml" Target="../ink/ink1655.xml"/><Relationship Id="rId649" Type="http://schemas.openxmlformats.org/officeDocument/2006/relationships/customXml" Target="../ink/ink1676.xml"/><Relationship Id="rId814" Type="http://schemas.openxmlformats.org/officeDocument/2006/relationships/image" Target="../media/image1749.png"/><Relationship Id="rId856" Type="http://schemas.openxmlformats.org/officeDocument/2006/relationships/image" Target="../media/image1770.png"/><Relationship Id="rId190" Type="http://schemas.openxmlformats.org/officeDocument/2006/relationships/image" Target="../media/image1438.png"/><Relationship Id="rId204" Type="http://schemas.openxmlformats.org/officeDocument/2006/relationships/image" Target="../media/image1445.png"/><Relationship Id="rId246" Type="http://schemas.openxmlformats.org/officeDocument/2006/relationships/image" Target="../media/image1466.png"/><Relationship Id="rId288" Type="http://schemas.openxmlformats.org/officeDocument/2006/relationships/image" Target="../media/image1487.png"/><Relationship Id="rId411" Type="http://schemas.openxmlformats.org/officeDocument/2006/relationships/customXml" Target="../ink/ink1557.xml"/><Relationship Id="rId453" Type="http://schemas.openxmlformats.org/officeDocument/2006/relationships/customXml" Target="../ink/ink1578.xml"/><Relationship Id="rId509" Type="http://schemas.openxmlformats.org/officeDocument/2006/relationships/customXml" Target="../ink/ink1606.xml"/><Relationship Id="rId660" Type="http://schemas.openxmlformats.org/officeDocument/2006/relationships/image" Target="../media/image1672.png"/><Relationship Id="rId106" Type="http://schemas.openxmlformats.org/officeDocument/2006/relationships/image" Target="../media/image1396.png"/><Relationship Id="rId313" Type="http://schemas.openxmlformats.org/officeDocument/2006/relationships/customXml" Target="../ink/ink1508.xml"/><Relationship Id="rId495" Type="http://schemas.openxmlformats.org/officeDocument/2006/relationships/customXml" Target="../ink/ink1599.xml"/><Relationship Id="rId716" Type="http://schemas.openxmlformats.org/officeDocument/2006/relationships/image" Target="../media/image1700.png"/><Relationship Id="rId758" Type="http://schemas.openxmlformats.org/officeDocument/2006/relationships/image" Target="../media/image1721.png"/><Relationship Id="rId10" Type="http://schemas.openxmlformats.org/officeDocument/2006/relationships/image" Target="../media/image1348.png"/><Relationship Id="rId52" Type="http://schemas.openxmlformats.org/officeDocument/2006/relationships/image" Target="../media/image1369.png"/><Relationship Id="rId94" Type="http://schemas.openxmlformats.org/officeDocument/2006/relationships/image" Target="../media/image1390.png"/><Relationship Id="rId148" Type="http://schemas.openxmlformats.org/officeDocument/2006/relationships/image" Target="../media/image1417.png"/><Relationship Id="rId355" Type="http://schemas.openxmlformats.org/officeDocument/2006/relationships/customXml" Target="../ink/ink1529.xml"/><Relationship Id="rId397" Type="http://schemas.openxmlformats.org/officeDocument/2006/relationships/customXml" Target="../ink/ink1550.xml"/><Relationship Id="rId520" Type="http://schemas.openxmlformats.org/officeDocument/2006/relationships/image" Target="../media/image1603.png"/><Relationship Id="rId562" Type="http://schemas.openxmlformats.org/officeDocument/2006/relationships/image" Target="../media/image1624.png"/><Relationship Id="rId618" Type="http://schemas.openxmlformats.org/officeDocument/2006/relationships/image" Target="../media/image1652.png"/><Relationship Id="rId825" Type="http://schemas.openxmlformats.org/officeDocument/2006/relationships/customXml" Target="../ink/ink1764.xml"/><Relationship Id="rId215" Type="http://schemas.openxmlformats.org/officeDocument/2006/relationships/customXml" Target="../ink/ink1459.xml"/><Relationship Id="rId257" Type="http://schemas.openxmlformats.org/officeDocument/2006/relationships/customXml" Target="../ink/ink1480.xml"/><Relationship Id="rId422" Type="http://schemas.openxmlformats.org/officeDocument/2006/relationships/image" Target="../media/image1554.png"/><Relationship Id="rId464" Type="http://schemas.openxmlformats.org/officeDocument/2006/relationships/image" Target="../media/image1575.png"/><Relationship Id="rId867" Type="http://schemas.openxmlformats.org/officeDocument/2006/relationships/customXml" Target="../ink/ink1785.xml"/><Relationship Id="rId299" Type="http://schemas.openxmlformats.org/officeDocument/2006/relationships/customXml" Target="../ink/ink1501.xml"/><Relationship Id="rId727" Type="http://schemas.openxmlformats.org/officeDocument/2006/relationships/customXml" Target="../ink/ink1715.xml"/><Relationship Id="rId63" Type="http://schemas.openxmlformats.org/officeDocument/2006/relationships/customXml" Target="../ink/ink1383.xml"/><Relationship Id="rId159" Type="http://schemas.openxmlformats.org/officeDocument/2006/relationships/customXml" Target="../ink/ink1431.xml"/><Relationship Id="rId366" Type="http://schemas.openxmlformats.org/officeDocument/2006/relationships/image" Target="../media/image1526.png"/><Relationship Id="rId573" Type="http://schemas.openxmlformats.org/officeDocument/2006/relationships/customXml" Target="../ink/ink1638.xml"/><Relationship Id="rId780" Type="http://schemas.openxmlformats.org/officeDocument/2006/relationships/image" Target="../media/image1732.png"/><Relationship Id="rId226" Type="http://schemas.openxmlformats.org/officeDocument/2006/relationships/image" Target="../media/image1456.png"/><Relationship Id="rId433" Type="http://schemas.openxmlformats.org/officeDocument/2006/relationships/customXml" Target="../ink/ink1568.xml"/><Relationship Id="rId878" Type="http://schemas.openxmlformats.org/officeDocument/2006/relationships/image" Target="../media/image1781.png"/><Relationship Id="rId640" Type="http://schemas.openxmlformats.org/officeDocument/2006/relationships/image" Target="../media/image1663.png"/><Relationship Id="rId738" Type="http://schemas.openxmlformats.org/officeDocument/2006/relationships/image" Target="../media/image1711.png"/><Relationship Id="rId74" Type="http://schemas.openxmlformats.org/officeDocument/2006/relationships/image" Target="../media/image1380.png"/><Relationship Id="rId377" Type="http://schemas.openxmlformats.org/officeDocument/2006/relationships/customXml" Target="../ink/ink1540.xml"/><Relationship Id="rId500" Type="http://schemas.openxmlformats.org/officeDocument/2006/relationships/image" Target="../media/image1593.png"/><Relationship Id="rId584" Type="http://schemas.openxmlformats.org/officeDocument/2006/relationships/image" Target="../media/image1635.png"/><Relationship Id="rId805" Type="http://schemas.openxmlformats.org/officeDocument/2006/relationships/customXml" Target="../ink/ink1754.xml"/><Relationship Id="rId5" Type="http://schemas.openxmlformats.org/officeDocument/2006/relationships/customXml" Target="../ink/ink1354.xml"/><Relationship Id="rId237" Type="http://schemas.openxmlformats.org/officeDocument/2006/relationships/customXml" Target="../ink/ink1470.xml"/><Relationship Id="rId791" Type="http://schemas.openxmlformats.org/officeDocument/2006/relationships/customXml" Target="../ink/ink1747.xml"/><Relationship Id="rId444" Type="http://schemas.openxmlformats.org/officeDocument/2006/relationships/image" Target="../media/image1565.png"/><Relationship Id="rId651" Type="http://schemas.openxmlformats.org/officeDocument/2006/relationships/customXml" Target="../ink/ink1677.xml"/><Relationship Id="rId749" Type="http://schemas.openxmlformats.org/officeDocument/2006/relationships/customXml" Target="../ink/ink1726.xml"/><Relationship Id="rId290" Type="http://schemas.openxmlformats.org/officeDocument/2006/relationships/image" Target="../media/image1488.png"/><Relationship Id="rId304" Type="http://schemas.openxmlformats.org/officeDocument/2006/relationships/image" Target="../media/image1495.png"/><Relationship Id="rId388" Type="http://schemas.openxmlformats.org/officeDocument/2006/relationships/image" Target="../media/image1537.png"/><Relationship Id="rId511" Type="http://schemas.openxmlformats.org/officeDocument/2006/relationships/customXml" Target="../ink/ink1607.xml"/><Relationship Id="rId609" Type="http://schemas.openxmlformats.org/officeDocument/2006/relationships/customXml" Target="../ink/ink1656.xml"/><Relationship Id="rId85" Type="http://schemas.openxmlformats.org/officeDocument/2006/relationships/customXml" Target="../ink/ink1394.xml"/><Relationship Id="rId150" Type="http://schemas.openxmlformats.org/officeDocument/2006/relationships/image" Target="../media/image1418.png"/><Relationship Id="rId595" Type="http://schemas.openxmlformats.org/officeDocument/2006/relationships/customXml" Target="../ink/ink1649.xml"/><Relationship Id="rId816" Type="http://schemas.openxmlformats.org/officeDocument/2006/relationships/image" Target="../media/image1750.png"/><Relationship Id="rId248" Type="http://schemas.openxmlformats.org/officeDocument/2006/relationships/image" Target="../media/image1467.png"/><Relationship Id="rId455" Type="http://schemas.openxmlformats.org/officeDocument/2006/relationships/customXml" Target="../ink/ink1579.xml"/><Relationship Id="rId662" Type="http://schemas.openxmlformats.org/officeDocument/2006/relationships/image" Target="../media/image1673.png"/><Relationship Id="rId12" Type="http://schemas.openxmlformats.org/officeDocument/2006/relationships/image" Target="../media/image1349.png"/><Relationship Id="rId108" Type="http://schemas.openxmlformats.org/officeDocument/2006/relationships/image" Target="../media/image1397.png"/><Relationship Id="rId315" Type="http://schemas.openxmlformats.org/officeDocument/2006/relationships/customXml" Target="../ink/ink1509.xml"/><Relationship Id="rId522" Type="http://schemas.openxmlformats.org/officeDocument/2006/relationships/image" Target="../media/image1604.png"/><Relationship Id="rId96" Type="http://schemas.openxmlformats.org/officeDocument/2006/relationships/image" Target="../media/image1391.png"/><Relationship Id="rId161" Type="http://schemas.openxmlformats.org/officeDocument/2006/relationships/customXml" Target="../ink/ink1432.xml"/><Relationship Id="rId399" Type="http://schemas.openxmlformats.org/officeDocument/2006/relationships/customXml" Target="../ink/ink1551.xml"/><Relationship Id="rId827" Type="http://schemas.openxmlformats.org/officeDocument/2006/relationships/customXml" Target="../ink/ink1765.xml"/><Relationship Id="rId259" Type="http://schemas.openxmlformats.org/officeDocument/2006/relationships/customXml" Target="../ink/ink1481.xml"/><Relationship Id="rId466" Type="http://schemas.openxmlformats.org/officeDocument/2006/relationships/image" Target="../media/image1576.png"/><Relationship Id="rId673" Type="http://schemas.openxmlformats.org/officeDocument/2006/relationships/customXml" Target="../ink/ink1688.xml"/><Relationship Id="rId880" Type="http://schemas.openxmlformats.org/officeDocument/2006/relationships/image" Target="../media/image1782.png"/><Relationship Id="rId23" Type="http://schemas.openxmlformats.org/officeDocument/2006/relationships/customXml" Target="../ink/ink1363.xml"/><Relationship Id="rId119" Type="http://schemas.openxmlformats.org/officeDocument/2006/relationships/customXml" Target="../ink/ink1411.xml"/><Relationship Id="rId326" Type="http://schemas.openxmlformats.org/officeDocument/2006/relationships/image" Target="../media/image1506.png"/><Relationship Id="rId533" Type="http://schemas.openxmlformats.org/officeDocument/2006/relationships/customXml" Target="../ink/ink1618.xml"/><Relationship Id="rId740" Type="http://schemas.openxmlformats.org/officeDocument/2006/relationships/image" Target="../media/image1712.png"/><Relationship Id="rId838" Type="http://schemas.openxmlformats.org/officeDocument/2006/relationships/image" Target="../media/image1761.png"/><Relationship Id="rId172" Type="http://schemas.openxmlformats.org/officeDocument/2006/relationships/image" Target="../media/image1429.png"/><Relationship Id="rId477" Type="http://schemas.openxmlformats.org/officeDocument/2006/relationships/customXml" Target="../ink/ink1590.xml"/><Relationship Id="rId600" Type="http://schemas.openxmlformats.org/officeDocument/2006/relationships/image" Target="../media/image1643.png"/><Relationship Id="rId684" Type="http://schemas.openxmlformats.org/officeDocument/2006/relationships/image" Target="../media/image1684.png"/><Relationship Id="rId337" Type="http://schemas.openxmlformats.org/officeDocument/2006/relationships/customXml" Target="../ink/ink1520.xml"/><Relationship Id="rId34" Type="http://schemas.openxmlformats.org/officeDocument/2006/relationships/image" Target="../media/image1360.png"/><Relationship Id="rId544" Type="http://schemas.openxmlformats.org/officeDocument/2006/relationships/image" Target="../media/image1615.png"/><Relationship Id="rId751" Type="http://schemas.openxmlformats.org/officeDocument/2006/relationships/customXml" Target="../ink/ink1727.xml"/><Relationship Id="rId849" Type="http://schemas.openxmlformats.org/officeDocument/2006/relationships/customXml" Target="../ink/ink1776.xml"/><Relationship Id="rId183" Type="http://schemas.openxmlformats.org/officeDocument/2006/relationships/customXml" Target="../ink/ink1443.xml"/><Relationship Id="rId390" Type="http://schemas.openxmlformats.org/officeDocument/2006/relationships/image" Target="../media/image1538.png"/><Relationship Id="rId404" Type="http://schemas.openxmlformats.org/officeDocument/2006/relationships/image" Target="../media/image1545.png"/><Relationship Id="rId611" Type="http://schemas.openxmlformats.org/officeDocument/2006/relationships/customXml" Target="../ink/ink1657.xml"/><Relationship Id="rId250" Type="http://schemas.openxmlformats.org/officeDocument/2006/relationships/image" Target="../media/image1468.png"/><Relationship Id="rId488" Type="http://schemas.openxmlformats.org/officeDocument/2006/relationships/image" Target="../media/image1587.png"/><Relationship Id="rId695" Type="http://schemas.openxmlformats.org/officeDocument/2006/relationships/customXml" Target="../ink/ink1699.xml"/><Relationship Id="rId709" Type="http://schemas.openxmlformats.org/officeDocument/2006/relationships/customXml" Target="../ink/ink1706.xml"/><Relationship Id="rId45" Type="http://schemas.openxmlformats.org/officeDocument/2006/relationships/customXml" Target="../ink/ink1374.xml"/><Relationship Id="rId110" Type="http://schemas.openxmlformats.org/officeDocument/2006/relationships/image" Target="../media/image1398.png"/><Relationship Id="rId348" Type="http://schemas.openxmlformats.org/officeDocument/2006/relationships/image" Target="../media/image1517.png"/><Relationship Id="rId555" Type="http://schemas.openxmlformats.org/officeDocument/2006/relationships/customXml" Target="../ink/ink1629.xml"/><Relationship Id="rId762" Type="http://schemas.openxmlformats.org/officeDocument/2006/relationships/image" Target="../media/image1723.png"/><Relationship Id="rId194" Type="http://schemas.openxmlformats.org/officeDocument/2006/relationships/image" Target="../media/image1440.png"/><Relationship Id="rId208" Type="http://schemas.openxmlformats.org/officeDocument/2006/relationships/image" Target="../media/image1447.png"/><Relationship Id="rId415" Type="http://schemas.openxmlformats.org/officeDocument/2006/relationships/customXml" Target="../ink/ink1559.xml"/><Relationship Id="rId622" Type="http://schemas.openxmlformats.org/officeDocument/2006/relationships/image" Target="../media/image1654.png"/><Relationship Id="rId261" Type="http://schemas.openxmlformats.org/officeDocument/2006/relationships/customXml" Target="../ink/ink1482.xml"/><Relationship Id="rId499" Type="http://schemas.openxmlformats.org/officeDocument/2006/relationships/customXml" Target="../ink/ink1601.xml"/><Relationship Id="rId56" Type="http://schemas.openxmlformats.org/officeDocument/2006/relationships/image" Target="../media/image1371.png"/><Relationship Id="rId359" Type="http://schemas.openxmlformats.org/officeDocument/2006/relationships/customXml" Target="../ink/ink1531.xml"/><Relationship Id="rId566" Type="http://schemas.openxmlformats.org/officeDocument/2006/relationships/image" Target="../media/image1626.png"/><Relationship Id="rId773" Type="http://schemas.openxmlformats.org/officeDocument/2006/relationships/customXml" Target="../ink/ink1738.xml"/><Relationship Id="rId121" Type="http://schemas.openxmlformats.org/officeDocument/2006/relationships/customXml" Target="../ink/ink1412.xml"/><Relationship Id="rId219" Type="http://schemas.openxmlformats.org/officeDocument/2006/relationships/customXml" Target="../ink/ink1461.xml"/><Relationship Id="rId426" Type="http://schemas.openxmlformats.org/officeDocument/2006/relationships/image" Target="../media/image1556.png"/><Relationship Id="rId633" Type="http://schemas.openxmlformats.org/officeDocument/2006/relationships/customXml" Target="../ink/ink1668.xml"/><Relationship Id="rId840" Type="http://schemas.openxmlformats.org/officeDocument/2006/relationships/image" Target="../media/image1762.png"/><Relationship Id="rId67" Type="http://schemas.openxmlformats.org/officeDocument/2006/relationships/customXml" Target="../ink/ink1385.xml"/><Relationship Id="rId272" Type="http://schemas.openxmlformats.org/officeDocument/2006/relationships/image" Target="../media/image1479.png"/><Relationship Id="rId577" Type="http://schemas.openxmlformats.org/officeDocument/2006/relationships/customXml" Target="../ink/ink1640.xml"/><Relationship Id="rId700" Type="http://schemas.openxmlformats.org/officeDocument/2006/relationships/image" Target="../media/image1692.png"/><Relationship Id="rId132" Type="http://schemas.openxmlformats.org/officeDocument/2006/relationships/image" Target="../media/image1409.png"/><Relationship Id="rId784" Type="http://schemas.openxmlformats.org/officeDocument/2006/relationships/image" Target="../media/image1734.png"/><Relationship Id="rId437" Type="http://schemas.openxmlformats.org/officeDocument/2006/relationships/customXml" Target="../ink/ink1570.xml"/><Relationship Id="rId644" Type="http://schemas.openxmlformats.org/officeDocument/2006/relationships/image" Target="../media/image1665.png"/><Relationship Id="rId851" Type="http://schemas.openxmlformats.org/officeDocument/2006/relationships/customXml" Target="../ink/ink1777.xml"/><Relationship Id="rId283" Type="http://schemas.openxmlformats.org/officeDocument/2006/relationships/customXml" Target="../ink/ink1493.xml"/><Relationship Id="rId490" Type="http://schemas.openxmlformats.org/officeDocument/2006/relationships/image" Target="../media/image1588.png"/><Relationship Id="rId504" Type="http://schemas.openxmlformats.org/officeDocument/2006/relationships/image" Target="../media/image1595.png"/><Relationship Id="rId711" Type="http://schemas.openxmlformats.org/officeDocument/2006/relationships/customXml" Target="../ink/ink1707.xml"/><Relationship Id="rId78" Type="http://schemas.openxmlformats.org/officeDocument/2006/relationships/image" Target="../media/image1382.png"/><Relationship Id="rId143" Type="http://schemas.openxmlformats.org/officeDocument/2006/relationships/customXml" Target="../ink/ink1423.xml"/><Relationship Id="rId350" Type="http://schemas.openxmlformats.org/officeDocument/2006/relationships/image" Target="../media/image1518.png"/><Relationship Id="rId588" Type="http://schemas.openxmlformats.org/officeDocument/2006/relationships/image" Target="../media/image1637.png"/><Relationship Id="rId795" Type="http://schemas.openxmlformats.org/officeDocument/2006/relationships/customXml" Target="../ink/ink1749.xml"/><Relationship Id="rId809" Type="http://schemas.openxmlformats.org/officeDocument/2006/relationships/customXml" Target="../ink/ink1756.xml"/><Relationship Id="rId9" Type="http://schemas.openxmlformats.org/officeDocument/2006/relationships/customXml" Target="../ink/ink1356.xml"/><Relationship Id="rId210" Type="http://schemas.openxmlformats.org/officeDocument/2006/relationships/image" Target="../media/image1448.png"/><Relationship Id="rId448" Type="http://schemas.openxmlformats.org/officeDocument/2006/relationships/image" Target="../media/image1567.png"/><Relationship Id="rId655" Type="http://schemas.openxmlformats.org/officeDocument/2006/relationships/customXml" Target="../ink/ink1679.xml"/><Relationship Id="rId862" Type="http://schemas.openxmlformats.org/officeDocument/2006/relationships/image" Target="../media/image1773.png"/><Relationship Id="rId294" Type="http://schemas.openxmlformats.org/officeDocument/2006/relationships/image" Target="../media/image1490.png"/><Relationship Id="rId308" Type="http://schemas.openxmlformats.org/officeDocument/2006/relationships/image" Target="../media/image1497.png"/><Relationship Id="rId515" Type="http://schemas.openxmlformats.org/officeDocument/2006/relationships/customXml" Target="../ink/ink1609.xml"/><Relationship Id="rId722" Type="http://schemas.openxmlformats.org/officeDocument/2006/relationships/image" Target="../media/image1703.png"/><Relationship Id="rId89" Type="http://schemas.openxmlformats.org/officeDocument/2006/relationships/customXml" Target="../ink/ink1396.xml"/><Relationship Id="rId154" Type="http://schemas.openxmlformats.org/officeDocument/2006/relationships/image" Target="../media/image1420.png"/><Relationship Id="rId361" Type="http://schemas.openxmlformats.org/officeDocument/2006/relationships/customXml" Target="../ink/ink1532.xml"/><Relationship Id="rId599" Type="http://schemas.openxmlformats.org/officeDocument/2006/relationships/customXml" Target="../ink/ink1651.xml"/><Relationship Id="rId459" Type="http://schemas.openxmlformats.org/officeDocument/2006/relationships/customXml" Target="../ink/ink1581.xml"/><Relationship Id="rId666" Type="http://schemas.openxmlformats.org/officeDocument/2006/relationships/image" Target="../media/image1675.png"/><Relationship Id="rId873" Type="http://schemas.openxmlformats.org/officeDocument/2006/relationships/customXml" Target="../ink/ink1788.xml"/><Relationship Id="rId16" Type="http://schemas.openxmlformats.org/officeDocument/2006/relationships/image" Target="../media/image1351.png"/><Relationship Id="rId221" Type="http://schemas.openxmlformats.org/officeDocument/2006/relationships/customXml" Target="../ink/ink1462.xml"/><Relationship Id="rId319" Type="http://schemas.openxmlformats.org/officeDocument/2006/relationships/customXml" Target="../ink/ink1511.xml"/><Relationship Id="rId526" Type="http://schemas.openxmlformats.org/officeDocument/2006/relationships/image" Target="../media/image1606.png"/><Relationship Id="rId733" Type="http://schemas.openxmlformats.org/officeDocument/2006/relationships/customXml" Target="../ink/ink1718.xml"/><Relationship Id="rId165" Type="http://schemas.openxmlformats.org/officeDocument/2006/relationships/customXml" Target="../ink/ink1434.xml"/><Relationship Id="rId372" Type="http://schemas.openxmlformats.org/officeDocument/2006/relationships/image" Target="../media/image1529.png"/><Relationship Id="rId677" Type="http://schemas.openxmlformats.org/officeDocument/2006/relationships/customXml" Target="../ink/ink1690.xml"/><Relationship Id="rId800" Type="http://schemas.openxmlformats.org/officeDocument/2006/relationships/image" Target="../media/image1742.png"/><Relationship Id="rId232" Type="http://schemas.openxmlformats.org/officeDocument/2006/relationships/image" Target="../media/image1459.png"/><Relationship Id="rId27" Type="http://schemas.openxmlformats.org/officeDocument/2006/relationships/customXml" Target="../ink/ink1365.xml"/><Relationship Id="rId537" Type="http://schemas.openxmlformats.org/officeDocument/2006/relationships/customXml" Target="../ink/ink1620.xml"/><Relationship Id="rId744" Type="http://schemas.openxmlformats.org/officeDocument/2006/relationships/image" Target="../media/image1714.png"/><Relationship Id="rId80" Type="http://schemas.openxmlformats.org/officeDocument/2006/relationships/image" Target="../media/image1383.png"/><Relationship Id="rId176" Type="http://schemas.openxmlformats.org/officeDocument/2006/relationships/image" Target="../media/image1431.png"/><Relationship Id="rId383" Type="http://schemas.openxmlformats.org/officeDocument/2006/relationships/customXml" Target="../ink/ink1543.xml"/><Relationship Id="rId590" Type="http://schemas.openxmlformats.org/officeDocument/2006/relationships/image" Target="../media/image1638.png"/><Relationship Id="rId604" Type="http://schemas.openxmlformats.org/officeDocument/2006/relationships/image" Target="../media/image1645.png"/><Relationship Id="rId811" Type="http://schemas.openxmlformats.org/officeDocument/2006/relationships/customXml" Target="../ink/ink1757.xml"/><Relationship Id="rId243" Type="http://schemas.openxmlformats.org/officeDocument/2006/relationships/customXml" Target="../ink/ink1473.xml"/><Relationship Id="rId450" Type="http://schemas.openxmlformats.org/officeDocument/2006/relationships/image" Target="../media/image1568.png"/><Relationship Id="rId688" Type="http://schemas.openxmlformats.org/officeDocument/2006/relationships/image" Target="../media/image1686.png"/><Relationship Id="rId38" Type="http://schemas.openxmlformats.org/officeDocument/2006/relationships/image" Target="../media/image1362.png"/><Relationship Id="rId103" Type="http://schemas.openxmlformats.org/officeDocument/2006/relationships/customXml" Target="../ink/ink1403.xml"/><Relationship Id="rId310" Type="http://schemas.openxmlformats.org/officeDocument/2006/relationships/image" Target="../media/image1498.png"/><Relationship Id="rId548" Type="http://schemas.openxmlformats.org/officeDocument/2006/relationships/image" Target="../media/image1617.png"/><Relationship Id="rId755" Type="http://schemas.openxmlformats.org/officeDocument/2006/relationships/customXml" Target="../ink/ink1729.xml"/><Relationship Id="rId91" Type="http://schemas.openxmlformats.org/officeDocument/2006/relationships/customXml" Target="../ink/ink1397.xml"/><Relationship Id="rId187" Type="http://schemas.openxmlformats.org/officeDocument/2006/relationships/customXml" Target="../ink/ink1445.xml"/><Relationship Id="rId394" Type="http://schemas.openxmlformats.org/officeDocument/2006/relationships/image" Target="../media/image1540.png"/><Relationship Id="rId408" Type="http://schemas.openxmlformats.org/officeDocument/2006/relationships/image" Target="../media/image1547.png"/><Relationship Id="rId615" Type="http://schemas.openxmlformats.org/officeDocument/2006/relationships/customXml" Target="../ink/ink1659.xml"/><Relationship Id="rId822" Type="http://schemas.openxmlformats.org/officeDocument/2006/relationships/image" Target="../media/image1753.png"/><Relationship Id="rId254" Type="http://schemas.openxmlformats.org/officeDocument/2006/relationships/image" Target="../media/image1470.png"/><Relationship Id="rId699" Type="http://schemas.openxmlformats.org/officeDocument/2006/relationships/customXml" Target="../ink/ink1701.xml"/><Relationship Id="rId49" Type="http://schemas.openxmlformats.org/officeDocument/2006/relationships/customXml" Target="../ink/ink1376.xml"/><Relationship Id="rId114" Type="http://schemas.openxmlformats.org/officeDocument/2006/relationships/image" Target="../media/image1400.png"/><Relationship Id="rId461" Type="http://schemas.openxmlformats.org/officeDocument/2006/relationships/customXml" Target="../ink/ink1582.xml"/><Relationship Id="rId559" Type="http://schemas.openxmlformats.org/officeDocument/2006/relationships/customXml" Target="../ink/ink1631.xml"/><Relationship Id="rId766" Type="http://schemas.openxmlformats.org/officeDocument/2006/relationships/image" Target="../media/image1725.png"/><Relationship Id="rId198" Type="http://schemas.openxmlformats.org/officeDocument/2006/relationships/image" Target="../media/image1442.png"/><Relationship Id="rId321" Type="http://schemas.openxmlformats.org/officeDocument/2006/relationships/customXml" Target="../ink/ink1512.xml"/><Relationship Id="rId419" Type="http://schemas.openxmlformats.org/officeDocument/2006/relationships/customXml" Target="../ink/ink1561.xml"/><Relationship Id="rId626" Type="http://schemas.openxmlformats.org/officeDocument/2006/relationships/image" Target="../media/image1656.png"/><Relationship Id="rId833" Type="http://schemas.openxmlformats.org/officeDocument/2006/relationships/customXml" Target="../ink/ink1768.xml"/><Relationship Id="rId265" Type="http://schemas.openxmlformats.org/officeDocument/2006/relationships/customXml" Target="../ink/ink1484.xml"/><Relationship Id="rId472" Type="http://schemas.openxmlformats.org/officeDocument/2006/relationships/image" Target="../media/image1579.png"/><Relationship Id="rId125" Type="http://schemas.openxmlformats.org/officeDocument/2006/relationships/customXml" Target="../ink/ink1414.xml"/><Relationship Id="rId332" Type="http://schemas.openxmlformats.org/officeDocument/2006/relationships/image" Target="../media/image1509.png"/><Relationship Id="rId777" Type="http://schemas.openxmlformats.org/officeDocument/2006/relationships/customXml" Target="../ink/ink1740.xml"/><Relationship Id="rId637" Type="http://schemas.openxmlformats.org/officeDocument/2006/relationships/customXml" Target="../ink/ink1670.xml"/><Relationship Id="rId844" Type="http://schemas.openxmlformats.org/officeDocument/2006/relationships/image" Target="../media/image1764.png"/><Relationship Id="rId276" Type="http://schemas.openxmlformats.org/officeDocument/2006/relationships/image" Target="../media/image1481.png"/><Relationship Id="rId483" Type="http://schemas.openxmlformats.org/officeDocument/2006/relationships/customXml" Target="../ink/ink1593.xml"/><Relationship Id="rId690" Type="http://schemas.openxmlformats.org/officeDocument/2006/relationships/image" Target="../media/image1687.png"/><Relationship Id="rId704" Type="http://schemas.openxmlformats.org/officeDocument/2006/relationships/image" Target="../media/image1694.png"/><Relationship Id="rId40" Type="http://schemas.openxmlformats.org/officeDocument/2006/relationships/image" Target="../media/image1363.png"/><Relationship Id="rId136" Type="http://schemas.openxmlformats.org/officeDocument/2006/relationships/image" Target="../media/image1411.png"/><Relationship Id="rId343" Type="http://schemas.openxmlformats.org/officeDocument/2006/relationships/customXml" Target="../ink/ink1523.xml"/><Relationship Id="rId550" Type="http://schemas.openxmlformats.org/officeDocument/2006/relationships/image" Target="../media/image1618.png"/><Relationship Id="rId788" Type="http://schemas.openxmlformats.org/officeDocument/2006/relationships/image" Target="../media/image1736.png"/><Relationship Id="rId203" Type="http://schemas.openxmlformats.org/officeDocument/2006/relationships/customXml" Target="../ink/ink1453.xml"/><Relationship Id="rId648" Type="http://schemas.openxmlformats.org/officeDocument/2006/relationships/image" Target="../media/image1667.png"/><Relationship Id="rId855" Type="http://schemas.openxmlformats.org/officeDocument/2006/relationships/customXml" Target="../ink/ink1779.xml"/><Relationship Id="rId287" Type="http://schemas.openxmlformats.org/officeDocument/2006/relationships/customXml" Target="../ink/ink1495.xml"/><Relationship Id="rId410" Type="http://schemas.openxmlformats.org/officeDocument/2006/relationships/image" Target="../media/image1548.png"/><Relationship Id="rId494" Type="http://schemas.openxmlformats.org/officeDocument/2006/relationships/image" Target="../media/image1590.png"/><Relationship Id="rId508" Type="http://schemas.openxmlformats.org/officeDocument/2006/relationships/image" Target="../media/image1597.png"/><Relationship Id="rId715" Type="http://schemas.openxmlformats.org/officeDocument/2006/relationships/customXml" Target="../ink/ink1709.xml"/><Relationship Id="rId147" Type="http://schemas.openxmlformats.org/officeDocument/2006/relationships/customXml" Target="../ink/ink1425.xml"/><Relationship Id="rId354" Type="http://schemas.openxmlformats.org/officeDocument/2006/relationships/image" Target="../media/image1520.png"/><Relationship Id="rId799" Type="http://schemas.openxmlformats.org/officeDocument/2006/relationships/customXml" Target="../ink/ink1751.xml"/><Relationship Id="rId51" Type="http://schemas.openxmlformats.org/officeDocument/2006/relationships/customXml" Target="../ink/ink1377.xml"/><Relationship Id="rId561" Type="http://schemas.openxmlformats.org/officeDocument/2006/relationships/customXml" Target="../ink/ink1632.xml"/><Relationship Id="rId659" Type="http://schemas.openxmlformats.org/officeDocument/2006/relationships/customXml" Target="../ink/ink1681.xml"/><Relationship Id="rId866" Type="http://schemas.openxmlformats.org/officeDocument/2006/relationships/image" Target="../media/image1775.png"/><Relationship Id="rId214" Type="http://schemas.openxmlformats.org/officeDocument/2006/relationships/image" Target="../media/image1450.png"/><Relationship Id="rId298" Type="http://schemas.openxmlformats.org/officeDocument/2006/relationships/image" Target="../media/image1492.png"/><Relationship Id="rId421" Type="http://schemas.openxmlformats.org/officeDocument/2006/relationships/customXml" Target="../ink/ink1562.xml"/><Relationship Id="rId519" Type="http://schemas.openxmlformats.org/officeDocument/2006/relationships/customXml" Target="../ink/ink1611.xml"/><Relationship Id="rId158" Type="http://schemas.openxmlformats.org/officeDocument/2006/relationships/image" Target="../media/image1422.png"/><Relationship Id="rId726" Type="http://schemas.openxmlformats.org/officeDocument/2006/relationships/image" Target="../media/image1705.png"/><Relationship Id="rId62" Type="http://schemas.openxmlformats.org/officeDocument/2006/relationships/image" Target="../media/image1374.png"/><Relationship Id="rId365" Type="http://schemas.openxmlformats.org/officeDocument/2006/relationships/customXml" Target="../ink/ink1534.xml"/><Relationship Id="rId572" Type="http://schemas.openxmlformats.org/officeDocument/2006/relationships/image" Target="../media/image1629.png"/><Relationship Id="rId225" Type="http://schemas.openxmlformats.org/officeDocument/2006/relationships/customXml" Target="../ink/ink1464.xml"/><Relationship Id="rId432" Type="http://schemas.openxmlformats.org/officeDocument/2006/relationships/image" Target="../media/image1559.png"/><Relationship Id="rId877" Type="http://schemas.openxmlformats.org/officeDocument/2006/relationships/customXml" Target="../ink/ink1790.xml"/><Relationship Id="rId737" Type="http://schemas.openxmlformats.org/officeDocument/2006/relationships/customXml" Target="../ink/ink1720.xml"/><Relationship Id="rId73" Type="http://schemas.openxmlformats.org/officeDocument/2006/relationships/customXml" Target="../ink/ink1388.xml"/><Relationship Id="rId169" Type="http://schemas.openxmlformats.org/officeDocument/2006/relationships/customXml" Target="../ink/ink1436.xml"/><Relationship Id="rId376" Type="http://schemas.openxmlformats.org/officeDocument/2006/relationships/image" Target="../media/image1531.png"/><Relationship Id="rId583" Type="http://schemas.openxmlformats.org/officeDocument/2006/relationships/customXml" Target="../ink/ink1643.xml"/><Relationship Id="rId790" Type="http://schemas.openxmlformats.org/officeDocument/2006/relationships/image" Target="../media/image1737.png"/><Relationship Id="rId804" Type="http://schemas.openxmlformats.org/officeDocument/2006/relationships/image" Target="../media/image1744.png"/><Relationship Id="rId4" Type="http://schemas.openxmlformats.org/officeDocument/2006/relationships/image" Target="../media/image1345.png"/><Relationship Id="rId236" Type="http://schemas.openxmlformats.org/officeDocument/2006/relationships/image" Target="../media/image1461.png"/><Relationship Id="rId443" Type="http://schemas.openxmlformats.org/officeDocument/2006/relationships/customXml" Target="../ink/ink1573.xml"/><Relationship Id="rId650" Type="http://schemas.openxmlformats.org/officeDocument/2006/relationships/image" Target="../media/image1668.png"/><Relationship Id="rId303" Type="http://schemas.openxmlformats.org/officeDocument/2006/relationships/customXml" Target="../ink/ink1503.xml"/><Relationship Id="rId748" Type="http://schemas.openxmlformats.org/officeDocument/2006/relationships/image" Target="../media/image1716.png"/><Relationship Id="rId84" Type="http://schemas.openxmlformats.org/officeDocument/2006/relationships/image" Target="../media/image1385.png"/><Relationship Id="rId387" Type="http://schemas.openxmlformats.org/officeDocument/2006/relationships/customXml" Target="../ink/ink1545.xml"/><Relationship Id="rId510" Type="http://schemas.openxmlformats.org/officeDocument/2006/relationships/image" Target="../media/image1598.png"/><Relationship Id="rId594" Type="http://schemas.openxmlformats.org/officeDocument/2006/relationships/image" Target="../media/image1640.png"/><Relationship Id="rId608" Type="http://schemas.openxmlformats.org/officeDocument/2006/relationships/image" Target="../media/image1647.png"/><Relationship Id="rId815" Type="http://schemas.openxmlformats.org/officeDocument/2006/relationships/customXml" Target="../ink/ink1759.xml"/><Relationship Id="rId247" Type="http://schemas.openxmlformats.org/officeDocument/2006/relationships/customXml" Target="../ink/ink1475.xml"/><Relationship Id="rId107" Type="http://schemas.openxmlformats.org/officeDocument/2006/relationships/customXml" Target="../ink/ink1405.xml"/><Relationship Id="rId454" Type="http://schemas.openxmlformats.org/officeDocument/2006/relationships/image" Target="../media/image1570.png"/><Relationship Id="rId661" Type="http://schemas.openxmlformats.org/officeDocument/2006/relationships/customXml" Target="../ink/ink1682.xml"/><Relationship Id="rId759" Type="http://schemas.openxmlformats.org/officeDocument/2006/relationships/customXml" Target="../ink/ink1731.xml"/><Relationship Id="rId11" Type="http://schemas.openxmlformats.org/officeDocument/2006/relationships/customXml" Target="../ink/ink1357.xml"/><Relationship Id="rId314" Type="http://schemas.openxmlformats.org/officeDocument/2006/relationships/image" Target="../media/image1500.png"/><Relationship Id="rId398" Type="http://schemas.openxmlformats.org/officeDocument/2006/relationships/image" Target="../media/image1542.png"/><Relationship Id="rId521" Type="http://schemas.openxmlformats.org/officeDocument/2006/relationships/customXml" Target="../ink/ink1612.xml"/><Relationship Id="rId619" Type="http://schemas.openxmlformats.org/officeDocument/2006/relationships/customXml" Target="../ink/ink1661.xml"/><Relationship Id="rId95" Type="http://schemas.openxmlformats.org/officeDocument/2006/relationships/customXml" Target="../ink/ink1399.xml"/><Relationship Id="rId160" Type="http://schemas.openxmlformats.org/officeDocument/2006/relationships/image" Target="../media/image1423.png"/><Relationship Id="rId826" Type="http://schemas.openxmlformats.org/officeDocument/2006/relationships/image" Target="../media/image1755.png"/><Relationship Id="rId258" Type="http://schemas.openxmlformats.org/officeDocument/2006/relationships/image" Target="../media/image1472.png"/><Relationship Id="rId465" Type="http://schemas.openxmlformats.org/officeDocument/2006/relationships/customXml" Target="../ink/ink1584.xml"/><Relationship Id="rId672" Type="http://schemas.openxmlformats.org/officeDocument/2006/relationships/image" Target="../media/image1678.png"/><Relationship Id="rId22" Type="http://schemas.openxmlformats.org/officeDocument/2006/relationships/image" Target="../media/image1354.png"/><Relationship Id="rId118" Type="http://schemas.openxmlformats.org/officeDocument/2006/relationships/image" Target="../media/image1402.png"/><Relationship Id="rId325" Type="http://schemas.openxmlformats.org/officeDocument/2006/relationships/customXml" Target="../ink/ink1514.xml"/><Relationship Id="rId532" Type="http://schemas.openxmlformats.org/officeDocument/2006/relationships/image" Target="../media/image1609.png"/><Relationship Id="rId171" Type="http://schemas.openxmlformats.org/officeDocument/2006/relationships/customXml" Target="../ink/ink1437.xml"/><Relationship Id="rId837" Type="http://schemas.openxmlformats.org/officeDocument/2006/relationships/customXml" Target="../ink/ink1770.xml"/><Relationship Id="rId269" Type="http://schemas.openxmlformats.org/officeDocument/2006/relationships/customXml" Target="../ink/ink1486.xml"/><Relationship Id="rId476" Type="http://schemas.openxmlformats.org/officeDocument/2006/relationships/image" Target="../media/image1581.png"/><Relationship Id="rId683" Type="http://schemas.openxmlformats.org/officeDocument/2006/relationships/customXml" Target="../ink/ink1693.xml"/><Relationship Id="rId33" Type="http://schemas.openxmlformats.org/officeDocument/2006/relationships/customXml" Target="../ink/ink1368.xml"/><Relationship Id="rId129" Type="http://schemas.openxmlformats.org/officeDocument/2006/relationships/customXml" Target="../ink/ink1416.xml"/><Relationship Id="rId336" Type="http://schemas.openxmlformats.org/officeDocument/2006/relationships/image" Target="../media/image1511.png"/><Relationship Id="rId543" Type="http://schemas.openxmlformats.org/officeDocument/2006/relationships/customXml" Target="../ink/ink1623.xml"/><Relationship Id="rId182" Type="http://schemas.openxmlformats.org/officeDocument/2006/relationships/image" Target="../media/image1434.png"/><Relationship Id="rId403" Type="http://schemas.openxmlformats.org/officeDocument/2006/relationships/customXml" Target="../ink/ink1553.xml"/><Relationship Id="rId750" Type="http://schemas.openxmlformats.org/officeDocument/2006/relationships/image" Target="../media/image1717.png"/><Relationship Id="rId848" Type="http://schemas.openxmlformats.org/officeDocument/2006/relationships/image" Target="../media/image1766.png"/><Relationship Id="rId487" Type="http://schemas.openxmlformats.org/officeDocument/2006/relationships/customXml" Target="../ink/ink1595.xml"/><Relationship Id="rId610" Type="http://schemas.openxmlformats.org/officeDocument/2006/relationships/image" Target="../media/image1648.png"/><Relationship Id="rId694" Type="http://schemas.openxmlformats.org/officeDocument/2006/relationships/image" Target="../media/image1689.png"/><Relationship Id="rId708" Type="http://schemas.openxmlformats.org/officeDocument/2006/relationships/image" Target="../media/image1696.png"/><Relationship Id="rId347" Type="http://schemas.openxmlformats.org/officeDocument/2006/relationships/customXml" Target="../ink/ink1525.xml"/><Relationship Id="rId44" Type="http://schemas.openxmlformats.org/officeDocument/2006/relationships/image" Target="../media/image1365.png"/><Relationship Id="rId554" Type="http://schemas.openxmlformats.org/officeDocument/2006/relationships/image" Target="../media/image1620.png"/><Relationship Id="rId761" Type="http://schemas.openxmlformats.org/officeDocument/2006/relationships/customXml" Target="../ink/ink1732.xml"/><Relationship Id="rId859" Type="http://schemas.openxmlformats.org/officeDocument/2006/relationships/customXml" Target="../ink/ink1781.xml"/><Relationship Id="rId193" Type="http://schemas.openxmlformats.org/officeDocument/2006/relationships/customXml" Target="../ink/ink1448.xml"/><Relationship Id="rId207" Type="http://schemas.openxmlformats.org/officeDocument/2006/relationships/customXml" Target="../ink/ink1455.xml"/><Relationship Id="rId414" Type="http://schemas.openxmlformats.org/officeDocument/2006/relationships/image" Target="../media/image1550.png"/><Relationship Id="rId498" Type="http://schemas.openxmlformats.org/officeDocument/2006/relationships/image" Target="../media/image1592.png"/><Relationship Id="rId621" Type="http://schemas.openxmlformats.org/officeDocument/2006/relationships/customXml" Target="../ink/ink1662.xml"/><Relationship Id="rId260" Type="http://schemas.openxmlformats.org/officeDocument/2006/relationships/image" Target="../media/image1473.png"/><Relationship Id="rId719" Type="http://schemas.openxmlformats.org/officeDocument/2006/relationships/customXml" Target="../ink/ink1711.xml"/><Relationship Id="rId55" Type="http://schemas.openxmlformats.org/officeDocument/2006/relationships/customXml" Target="../ink/ink1379.xml"/><Relationship Id="rId120" Type="http://schemas.openxmlformats.org/officeDocument/2006/relationships/image" Target="../media/image1403.png"/><Relationship Id="rId358" Type="http://schemas.openxmlformats.org/officeDocument/2006/relationships/image" Target="../media/image1522.png"/><Relationship Id="rId565" Type="http://schemas.openxmlformats.org/officeDocument/2006/relationships/customXml" Target="../ink/ink1634.xml"/><Relationship Id="rId772" Type="http://schemas.openxmlformats.org/officeDocument/2006/relationships/image" Target="../media/image1728.png"/><Relationship Id="rId218" Type="http://schemas.openxmlformats.org/officeDocument/2006/relationships/image" Target="../media/image1452.png"/><Relationship Id="rId425" Type="http://schemas.openxmlformats.org/officeDocument/2006/relationships/customXml" Target="../ink/ink1564.xml"/><Relationship Id="rId632" Type="http://schemas.openxmlformats.org/officeDocument/2006/relationships/image" Target="../media/image1659.png"/><Relationship Id="rId271" Type="http://schemas.openxmlformats.org/officeDocument/2006/relationships/customXml" Target="../ink/ink1487.xml"/><Relationship Id="rId66" Type="http://schemas.openxmlformats.org/officeDocument/2006/relationships/image" Target="../media/image1376.png"/><Relationship Id="rId131" Type="http://schemas.openxmlformats.org/officeDocument/2006/relationships/customXml" Target="../ink/ink1417.xml"/><Relationship Id="rId369" Type="http://schemas.openxmlformats.org/officeDocument/2006/relationships/customXml" Target="../ink/ink1536.xml"/><Relationship Id="rId576" Type="http://schemas.openxmlformats.org/officeDocument/2006/relationships/image" Target="../media/image1631.png"/><Relationship Id="rId783" Type="http://schemas.openxmlformats.org/officeDocument/2006/relationships/customXml" Target="../ink/ink1743.xml"/><Relationship Id="rId229" Type="http://schemas.openxmlformats.org/officeDocument/2006/relationships/customXml" Target="../ink/ink1466.xml"/><Relationship Id="rId436" Type="http://schemas.openxmlformats.org/officeDocument/2006/relationships/image" Target="../media/image1561.png"/><Relationship Id="rId643" Type="http://schemas.openxmlformats.org/officeDocument/2006/relationships/customXml" Target="../ink/ink1673.xml"/><Relationship Id="rId850" Type="http://schemas.openxmlformats.org/officeDocument/2006/relationships/image" Target="../media/image1767.png"/><Relationship Id="rId77" Type="http://schemas.openxmlformats.org/officeDocument/2006/relationships/customXml" Target="../ink/ink1390.xml"/><Relationship Id="rId282" Type="http://schemas.openxmlformats.org/officeDocument/2006/relationships/image" Target="../media/image1484.png"/><Relationship Id="rId503" Type="http://schemas.openxmlformats.org/officeDocument/2006/relationships/customXml" Target="../ink/ink1603.xml"/><Relationship Id="rId587" Type="http://schemas.openxmlformats.org/officeDocument/2006/relationships/customXml" Target="../ink/ink1645.xml"/><Relationship Id="rId710" Type="http://schemas.openxmlformats.org/officeDocument/2006/relationships/image" Target="../media/image1697.png"/><Relationship Id="rId808" Type="http://schemas.openxmlformats.org/officeDocument/2006/relationships/image" Target="../media/image1746.png"/><Relationship Id="rId8" Type="http://schemas.openxmlformats.org/officeDocument/2006/relationships/image" Target="../media/image1347.png"/><Relationship Id="rId142" Type="http://schemas.openxmlformats.org/officeDocument/2006/relationships/image" Target="../media/image1414.png"/><Relationship Id="rId447" Type="http://schemas.openxmlformats.org/officeDocument/2006/relationships/customXml" Target="../ink/ink1575.xml"/><Relationship Id="rId794" Type="http://schemas.openxmlformats.org/officeDocument/2006/relationships/image" Target="../media/image1739.png"/><Relationship Id="rId654" Type="http://schemas.openxmlformats.org/officeDocument/2006/relationships/image" Target="../media/image1670.png"/><Relationship Id="rId861" Type="http://schemas.openxmlformats.org/officeDocument/2006/relationships/customXml" Target="../ink/ink1782.xml"/><Relationship Id="rId293" Type="http://schemas.openxmlformats.org/officeDocument/2006/relationships/customXml" Target="../ink/ink1498.xml"/><Relationship Id="rId307" Type="http://schemas.openxmlformats.org/officeDocument/2006/relationships/customXml" Target="../ink/ink1505.xml"/><Relationship Id="rId514" Type="http://schemas.openxmlformats.org/officeDocument/2006/relationships/image" Target="../media/image1600.png"/><Relationship Id="rId721" Type="http://schemas.openxmlformats.org/officeDocument/2006/relationships/customXml" Target="../ink/ink1712.xml"/><Relationship Id="rId88" Type="http://schemas.openxmlformats.org/officeDocument/2006/relationships/image" Target="../media/image1387.png"/><Relationship Id="rId153" Type="http://schemas.openxmlformats.org/officeDocument/2006/relationships/customXml" Target="../ink/ink1428.xml"/><Relationship Id="rId360" Type="http://schemas.openxmlformats.org/officeDocument/2006/relationships/image" Target="../media/image1523.png"/><Relationship Id="rId598" Type="http://schemas.openxmlformats.org/officeDocument/2006/relationships/image" Target="../media/image1642.png"/><Relationship Id="rId819" Type="http://schemas.openxmlformats.org/officeDocument/2006/relationships/customXml" Target="../ink/ink1761.xml"/><Relationship Id="rId220" Type="http://schemas.openxmlformats.org/officeDocument/2006/relationships/image" Target="../media/image1453.png"/><Relationship Id="rId458" Type="http://schemas.openxmlformats.org/officeDocument/2006/relationships/image" Target="../media/image1572.png"/><Relationship Id="rId665" Type="http://schemas.openxmlformats.org/officeDocument/2006/relationships/customXml" Target="../ink/ink1684.xml"/><Relationship Id="rId872" Type="http://schemas.openxmlformats.org/officeDocument/2006/relationships/image" Target="../media/image1778.png"/></Relationships>
</file>

<file path=ppt/slides/_rels/slide1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95.png"/><Relationship Id="rId21" Type="http://schemas.openxmlformats.org/officeDocument/2006/relationships/customXml" Target="../ink/ink1802.xml"/><Relationship Id="rId42" Type="http://schemas.openxmlformats.org/officeDocument/2006/relationships/image" Target="../media/image1803.png"/><Relationship Id="rId47" Type="http://schemas.openxmlformats.org/officeDocument/2006/relationships/customXml" Target="../ink/ink1815.xml"/><Relationship Id="rId63" Type="http://schemas.openxmlformats.org/officeDocument/2006/relationships/customXml" Target="../ink/ink1823.xml"/><Relationship Id="rId68" Type="http://schemas.openxmlformats.org/officeDocument/2006/relationships/image" Target="../media/image1816.png"/><Relationship Id="rId84" Type="http://schemas.openxmlformats.org/officeDocument/2006/relationships/image" Target="../media/image1824.png"/><Relationship Id="rId89" Type="http://schemas.openxmlformats.org/officeDocument/2006/relationships/customXml" Target="../ink/ink1836.xml"/><Relationship Id="rId16" Type="http://schemas.openxmlformats.org/officeDocument/2006/relationships/image" Target="../media/image1790.png"/><Relationship Id="rId11" Type="http://schemas.openxmlformats.org/officeDocument/2006/relationships/customXml" Target="../ink/ink1797.xml"/><Relationship Id="rId32" Type="http://schemas.openxmlformats.org/officeDocument/2006/relationships/image" Target="../media/image1798.png"/><Relationship Id="rId37" Type="http://schemas.openxmlformats.org/officeDocument/2006/relationships/customXml" Target="../ink/ink1810.xml"/><Relationship Id="rId53" Type="http://schemas.openxmlformats.org/officeDocument/2006/relationships/customXml" Target="../ink/ink1818.xml"/><Relationship Id="rId58" Type="http://schemas.openxmlformats.org/officeDocument/2006/relationships/image" Target="../media/image1811.png"/><Relationship Id="rId74" Type="http://schemas.openxmlformats.org/officeDocument/2006/relationships/image" Target="../media/image1819.png"/><Relationship Id="rId79" Type="http://schemas.openxmlformats.org/officeDocument/2006/relationships/customXml" Target="../ink/ink1831.xml"/><Relationship Id="rId102" Type="http://schemas.openxmlformats.org/officeDocument/2006/relationships/image" Target="../media/image1833.png"/><Relationship Id="rId5" Type="http://schemas.openxmlformats.org/officeDocument/2006/relationships/customXml" Target="../ink/ink1794.xml"/><Relationship Id="rId90" Type="http://schemas.openxmlformats.org/officeDocument/2006/relationships/image" Target="../media/image1827.png"/><Relationship Id="rId95" Type="http://schemas.openxmlformats.org/officeDocument/2006/relationships/customXml" Target="../ink/ink1839.xml"/><Relationship Id="rId22" Type="http://schemas.openxmlformats.org/officeDocument/2006/relationships/image" Target="../media/image1793.png"/><Relationship Id="rId27" Type="http://schemas.openxmlformats.org/officeDocument/2006/relationships/customXml" Target="../ink/ink1805.xml"/><Relationship Id="rId43" Type="http://schemas.openxmlformats.org/officeDocument/2006/relationships/customXml" Target="../ink/ink1813.xml"/><Relationship Id="rId48" Type="http://schemas.openxmlformats.org/officeDocument/2006/relationships/image" Target="../media/image1806.png"/><Relationship Id="rId64" Type="http://schemas.openxmlformats.org/officeDocument/2006/relationships/image" Target="../media/image1814.png"/><Relationship Id="rId69" Type="http://schemas.openxmlformats.org/officeDocument/2006/relationships/customXml" Target="../ink/ink1826.xml"/><Relationship Id="rId80" Type="http://schemas.openxmlformats.org/officeDocument/2006/relationships/image" Target="../media/image1822.png"/><Relationship Id="rId85" Type="http://schemas.openxmlformats.org/officeDocument/2006/relationships/customXml" Target="../ink/ink1834.xml"/><Relationship Id="rId12" Type="http://schemas.openxmlformats.org/officeDocument/2006/relationships/image" Target="../media/image1788.png"/><Relationship Id="rId17" Type="http://schemas.openxmlformats.org/officeDocument/2006/relationships/customXml" Target="../ink/ink1800.xml"/><Relationship Id="rId25" Type="http://schemas.openxmlformats.org/officeDocument/2006/relationships/customXml" Target="../ink/ink1804.xml"/><Relationship Id="rId33" Type="http://schemas.openxmlformats.org/officeDocument/2006/relationships/customXml" Target="../ink/ink1808.xml"/><Relationship Id="rId38" Type="http://schemas.openxmlformats.org/officeDocument/2006/relationships/image" Target="../media/image1801.png"/><Relationship Id="rId46" Type="http://schemas.openxmlformats.org/officeDocument/2006/relationships/image" Target="../media/image1805.png"/><Relationship Id="rId59" Type="http://schemas.openxmlformats.org/officeDocument/2006/relationships/customXml" Target="../ink/ink1821.xml"/><Relationship Id="rId67" Type="http://schemas.openxmlformats.org/officeDocument/2006/relationships/customXml" Target="../ink/ink1825.xml"/><Relationship Id="rId103" Type="http://schemas.openxmlformats.org/officeDocument/2006/relationships/customXml" Target="../ink/ink1843.xml"/><Relationship Id="rId20" Type="http://schemas.openxmlformats.org/officeDocument/2006/relationships/image" Target="../media/image1792.png"/><Relationship Id="rId41" Type="http://schemas.openxmlformats.org/officeDocument/2006/relationships/customXml" Target="../ink/ink1812.xml"/><Relationship Id="rId54" Type="http://schemas.openxmlformats.org/officeDocument/2006/relationships/image" Target="../media/image1809.png"/><Relationship Id="rId62" Type="http://schemas.openxmlformats.org/officeDocument/2006/relationships/image" Target="../media/image1813.png"/><Relationship Id="rId70" Type="http://schemas.openxmlformats.org/officeDocument/2006/relationships/image" Target="../media/image1817.png"/><Relationship Id="rId75" Type="http://schemas.openxmlformats.org/officeDocument/2006/relationships/customXml" Target="../ink/ink1829.xml"/><Relationship Id="rId83" Type="http://schemas.openxmlformats.org/officeDocument/2006/relationships/customXml" Target="../ink/ink1833.xml"/><Relationship Id="rId88" Type="http://schemas.openxmlformats.org/officeDocument/2006/relationships/image" Target="../media/image1826.png"/><Relationship Id="rId91" Type="http://schemas.openxmlformats.org/officeDocument/2006/relationships/customXml" Target="../ink/ink1837.xml"/><Relationship Id="rId96" Type="http://schemas.openxmlformats.org/officeDocument/2006/relationships/image" Target="../media/image18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85.png"/><Relationship Id="rId15" Type="http://schemas.openxmlformats.org/officeDocument/2006/relationships/customXml" Target="../ink/ink1799.xml"/><Relationship Id="rId23" Type="http://schemas.openxmlformats.org/officeDocument/2006/relationships/customXml" Target="../ink/ink1803.xml"/><Relationship Id="rId28" Type="http://schemas.openxmlformats.org/officeDocument/2006/relationships/image" Target="../media/image1796.png"/><Relationship Id="rId36" Type="http://schemas.openxmlformats.org/officeDocument/2006/relationships/image" Target="../media/image1800.png"/><Relationship Id="rId49" Type="http://schemas.openxmlformats.org/officeDocument/2006/relationships/customXml" Target="../ink/ink1816.xml"/><Relationship Id="rId57" Type="http://schemas.openxmlformats.org/officeDocument/2006/relationships/customXml" Target="../ink/ink1820.xml"/><Relationship Id="rId10" Type="http://schemas.openxmlformats.org/officeDocument/2006/relationships/image" Target="../media/image1787.png"/><Relationship Id="rId31" Type="http://schemas.openxmlformats.org/officeDocument/2006/relationships/customXml" Target="../ink/ink1807.xml"/><Relationship Id="rId44" Type="http://schemas.openxmlformats.org/officeDocument/2006/relationships/image" Target="../media/image1804.png"/><Relationship Id="rId52" Type="http://schemas.openxmlformats.org/officeDocument/2006/relationships/image" Target="../media/image1808.png"/><Relationship Id="rId60" Type="http://schemas.openxmlformats.org/officeDocument/2006/relationships/image" Target="../media/image1812.png"/><Relationship Id="rId65" Type="http://schemas.openxmlformats.org/officeDocument/2006/relationships/customXml" Target="../ink/ink1824.xml"/><Relationship Id="rId73" Type="http://schemas.openxmlformats.org/officeDocument/2006/relationships/customXml" Target="../ink/ink1828.xml"/><Relationship Id="rId78" Type="http://schemas.openxmlformats.org/officeDocument/2006/relationships/image" Target="../media/image1821.png"/><Relationship Id="rId81" Type="http://schemas.openxmlformats.org/officeDocument/2006/relationships/customXml" Target="../ink/ink1832.xml"/><Relationship Id="rId86" Type="http://schemas.openxmlformats.org/officeDocument/2006/relationships/image" Target="../media/image1825.png"/><Relationship Id="rId94" Type="http://schemas.openxmlformats.org/officeDocument/2006/relationships/image" Target="../media/image1829.png"/><Relationship Id="rId99" Type="http://schemas.openxmlformats.org/officeDocument/2006/relationships/customXml" Target="../ink/ink1841.xml"/><Relationship Id="rId101" Type="http://schemas.openxmlformats.org/officeDocument/2006/relationships/customXml" Target="../ink/ink1842.xml"/><Relationship Id="rId4" Type="http://schemas.openxmlformats.org/officeDocument/2006/relationships/image" Target="../media/image1784.png"/><Relationship Id="rId9" Type="http://schemas.openxmlformats.org/officeDocument/2006/relationships/customXml" Target="../ink/ink1796.xml"/><Relationship Id="rId13" Type="http://schemas.openxmlformats.org/officeDocument/2006/relationships/customXml" Target="../ink/ink1798.xml"/><Relationship Id="rId18" Type="http://schemas.openxmlformats.org/officeDocument/2006/relationships/image" Target="../media/image1791.png"/><Relationship Id="rId39" Type="http://schemas.openxmlformats.org/officeDocument/2006/relationships/customXml" Target="../ink/ink1811.xml"/><Relationship Id="rId34" Type="http://schemas.openxmlformats.org/officeDocument/2006/relationships/image" Target="../media/image1799.png"/><Relationship Id="rId50" Type="http://schemas.openxmlformats.org/officeDocument/2006/relationships/image" Target="../media/image1807.png"/><Relationship Id="rId55" Type="http://schemas.openxmlformats.org/officeDocument/2006/relationships/customXml" Target="../ink/ink1819.xml"/><Relationship Id="rId76" Type="http://schemas.openxmlformats.org/officeDocument/2006/relationships/image" Target="../media/image1820.png"/><Relationship Id="rId97" Type="http://schemas.openxmlformats.org/officeDocument/2006/relationships/customXml" Target="../ink/ink1840.xml"/><Relationship Id="rId104" Type="http://schemas.openxmlformats.org/officeDocument/2006/relationships/image" Target="../media/image1834.png"/><Relationship Id="rId7" Type="http://schemas.openxmlformats.org/officeDocument/2006/relationships/customXml" Target="../ink/ink1795.xml"/><Relationship Id="rId71" Type="http://schemas.openxmlformats.org/officeDocument/2006/relationships/customXml" Target="../ink/ink1827.xml"/><Relationship Id="rId92" Type="http://schemas.openxmlformats.org/officeDocument/2006/relationships/image" Target="../media/image1828.png"/><Relationship Id="rId2" Type="http://schemas.openxmlformats.org/officeDocument/2006/relationships/notesSlide" Target="../notesSlides/notesSlide11.xml"/><Relationship Id="rId29" Type="http://schemas.openxmlformats.org/officeDocument/2006/relationships/customXml" Target="../ink/ink1806.xml"/><Relationship Id="rId24" Type="http://schemas.openxmlformats.org/officeDocument/2006/relationships/image" Target="../media/image1794.png"/><Relationship Id="rId40" Type="http://schemas.openxmlformats.org/officeDocument/2006/relationships/image" Target="../media/image1802.png"/><Relationship Id="rId45" Type="http://schemas.openxmlformats.org/officeDocument/2006/relationships/customXml" Target="../ink/ink1814.xml"/><Relationship Id="rId66" Type="http://schemas.openxmlformats.org/officeDocument/2006/relationships/image" Target="../media/image1815.png"/><Relationship Id="rId87" Type="http://schemas.openxmlformats.org/officeDocument/2006/relationships/customXml" Target="../ink/ink1835.xml"/><Relationship Id="rId61" Type="http://schemas.openxmlformats.org/officeDocument/2006/relationships/customXml" Target="../ink/ink1822.xml"/><Relationship Id="rId82" Type="http://schemas.openxmlformats.org/officeDocument/2006/relationships/image" Target="../media/image1823.png"/><Relationship Id="rId19" Type="http://schemas.openxmlformats.org/officeDocument/2006/relationships/customXml" Target="../ink/ink1801.xml"/><Relationship Id="rId14" Type="http://schemas.openxmlformats.org/officeDocument/2006/relationships/image" Target="../media/image1789.png"/><Relationship Id="rId30" Type="http://schemas.openxmlformats.org/officeDocument/2006/relationships/image" Target="../media/image1797.png"/><Relationship Id="rId35" Type="http://schemas.openxmlformats.org/officeDocument/2006/relationships/customXml" Target="../ink/ink1809.xml"/><Relationship Id="rId56" Type="http://schemas.openxmlformats.org/officeDocument/2006/relationships/image" Target="../media/image1810.png"/><Relationship Id="rId77" Type="http://schemas.openxmlformats.org/officeDocument/2006/relationships/customXml" Target="../ink/ink1830.xml"/><Relationship Id="rId100" Type="http://schemas.openxmlformats.org/officeDocument/2006/relationships/image" Target="../media/image1832.png"/><Relationship Id="rId8" Type="http://schemas.openxmlformats.org/officeDocument/2006/relationships/image" Target="../media/image1786.png"/><Relationship Id="rId51" Type="http://schemas.openxmlformats.org/officeDocument/2006/relationships/customXml" Target="../ink/ink1817.xml"/><Relationship Id="rId72" Type="http://schemas.openxmlformats.org/officeDocument/2006/relationships/image" Target="../media/image1818.png"/><Relationship Id="rId93" Type="http://schemas.openxmlformats.org/officeDocument/2006/relationships/customXml" Target="../ink/ink1838.xml"/><Relationship Id="rId98" Type="http://schemas.openxmlformats.org/officeDocument/2006/relationships/image" Target="../media/image1831.png"/><Relationship Id="rId3" Type="http://schemas.openxmlformats.org/officeDocument/2006/relationships/customXml" Target="../ink/ink1793.xml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906.xml"/><Relationship Id="rId21" Type="http://schemas.openxmlformats.org/officeDocument/2006/relationships/customXml" Target="../ink/ink1856.xml"/><Relationship Id="rId63" Type="http://schemas.openxmlformats.org/officeDocument/2006/relationships/customXml" Target="../ink/ink1879.xml"/><Relationship Id="rId159" Type="http://schemas.openxmlformats.org/officeDocument/2006/relationships/customXml" Target="../ink/ink1927.xml"/><Relationship Id="rId170" Type="http://schemas.openxmlformats.org/officeDocument/2006/relationships/image" Target="../media/image1913.png"/><Relationship Id="rId226" Type="http://schemas.openxmlformats.org/officeDocument/2006/relationships/image" Target="../media/image1940.png"/><Relationship Id="rId107" Type="http://schemas.openxmlformats.org/officeDocument/2006/relationships/customXml" Target="../ink/ink1901.xml"/><Relationship Id="rId11" Type="http://schemas.openxmlformats.org/officeDocument/2006/relationships/customXml" Target="../ink/ink1848.xml"/><Relationship Id="rId32" Type="http://schemas.openxmlformats.org/officeDocument/2006/relationships/image" Target="../media/image1844.png"/><Relationship Id="rId53" Type="http://schemas.openxmlformats.org/officeDocument/2006/relationships/customXml" Target="../ink/ink1874.xml"/><Relationship Id="rId74" Type="http://schemas.openxmlformats.org/officeDocument/2006/relationships/image" Target="../media/image1865.png"/><Relationship Id="rId128" Type="http://schemas.openxmlformats.org/officeDocument/2006/relationships/image" Target="../media/image1892.png"/><Relationship Id="rId149" Type="http://schemas.openxmlformats.org/officeDocument/2006/relationships/customXml" Target="../ink/ink1922.xml"/><Relationship Id="rId5" Type="http://schemas.openxmlformats.org/officeDocument/2006/relationships/customXml" Target="../ink/ink1845.xml"/><Relationship Id="rId95" Type="http://schemas.openxmlformats.org/officeDocument/2006/relationships/customXml" Target="../ink/ink1895.xml"/><Relationship Id="rId160" Type="http://schemas.openxmlformats.org/officeDocument/2006/relationships/image" Target="../media/image1908.png"/><Relationship Id="rId181" Type="http://schemas.openxmlformats.org/officeDocument/2006/relationships/customXml" Target="../ink/ink1938.xml"/><Relationship Id="rId216" Type="http://schemas.openxmlformats.org/officeDocument/2006/relationships/image" Target="../media/image1935.png"/><Relationship Id="rId237" Type="http://schemas.openxmlformats.org/officeDocument/2006/relationships/customXml" Target="../ink/ink1966.xml"/><Relationship Id="rId258" Type="http://schemas.openxmlformats.org/officeDocument/2006/relationships/image" Target="../media/image1956.png"/><Relationship Id="rId22" Type="http://schemas.openxmlformats.org/officeDocument/2006/relationships/customXml" Target="../ink/ink1857.xml"/><Relationship Id="rId43" Type="http://schemas.openxmlformats.org/officeDocument/2006/relationships/customXml" Target="../ink/ink1869.xml"/><Relationship Id="rId64" Type="http://schemas.openxmlformats.org/officeDocument/2006/relationships/image" Target="../media/image1860.png"/><Relationship Id="rId118" Type="http://schemas.openxmlformats.org/officeDocument/2006/relationships/image" Target="../media/image1887.png"/><Relationship Id="rId139" Type="http://schemas.openxmlformats.org/officeDocument/2006/relationships/customXml" Target="../ink/ink1917.xml"/><Relationship Id="rId85" Type="http://schemas.openxmlformats.org/officeDocument/2006/relationships/customXml" Target="../ink/ink1890.xml"/><Relationship Id="rId150" Type="http://schemas.openxmlformats.org/officeDocument/2006/relationships/image" Target="../media/image1903.png"/><Relationship Id="rId171" Type="http://schemas.openxmlformats.org/officeDocument/2006/relationships/customXml" Target="../ink/ink1933.xml"/><Relationship Id="rId192" Type="http://schemas.openxmlformats.org/officeDocument/2006/relationships/image" Target="../media/image1923.png"/><Relationship Id="rId206" Type="http://schemas.openxmlformats.org/officeDocument/2006/relationships/image" Target="../media/image1930.png"/><Relationship Id="rId227" Type="http://schemas.openxmlformats.org/officeDocument/2006/relationships/customXml" Target="../ink/ink1961.xml"/><Relationship Id="rId248" Type="http://schemas.openxmlformats.org/officeDocument/2006/relationships/image" Target="../media/image1951.png"/><Relationship Id="rId12" Type="http://schemas.openxmlformats.org/officeDocument/2006/relationships/image" Target="../media/image1839.png"/><Relationship Id="rId33" Type="http://schemas.openxmlformats.org/officeDocument/2006/relationships/customXml" Target="../ink/ink1864.xml"/><Relationship Id="rId108" Type="http://schemas.openxmlformats.org/officeDocument/2006/relationships/image" Target="../media/image1882.png"/><Relationship Id="rId129" Type="http://schemas.openxmlformats.org/officeDocument/2006/relationships/customXml" Target="../ink/ink1912.xml"/><Relationship Id="rId54" Type="http://schemas.openxmlformats.org/officeDocument/2006/relationships/image" Target="../media/image1855.png"/><Relationship Id="rId75" Type="http://schemas.openxmlformats.org/officeDocument/2006/relationships/customXml" Target="../ink/ink1885.xml"/><Relationship Id="rId96" Type="http://schemas.openxmlformats.org/officeDocument/2006/relationships/image" Target="../media/image1876.png"/><Relationship Id="rId140" Type="http://schemas.openxmlformats.org/officeDocument/2006/relationships/image" Target="../media/image1898.png"/><Relationship Id="rId161" Type="http://schemas.openxmlformats.org/officeDocument/2006/relationships/customXml" Target="../ink/ink1928.xml"/><Relationship Id="rId182" Type="http://schemas.openxmlformats.org/officeDocument/2006/relationships/image" Target="../media/image1919.png"/><Relationship Id="rId217" Type="http://schemas.openxmlformats.org/officeDocument/2006/relationships/customXml" Target="../ink/ink1956.xml"/><Relationship Id="rId6" Type="http://schemas.openxmlformats.org/officeDocument/2006/relationships/image" Target="../media/image1836.png"/><Relationship Id="rId238" Type="http://schemas.openxmlformats.org/officeDocument/2006/relationships/image" Target="../media/image1946.png"/><Relationship Id="rId259" Type="http://schemas.openxmlformats.org/officeDocument/2006/relationships/customXml" Target="../ink/ink1977.xml"/><Relationship Id="rId23" Type="http://schemas.openxmlformats.org/officeDocument/2006/relationships/customXml" Target="../ink/ink1858.xml"/><Relationship Id="rId119" Type="http://schemas.openxmlformats.org/officeDocument/2006/relationships/customXml" Target="../ink/ink1907.xml"/><Relationship Id="rId44" Type="http://schemas.openxmlformats.org/officeDocument/2006/relationships/image" Target="../media/image1850.png"/><Relationship Id="rId65" Type="http://schemas.openxmlformats.org/officeDocument/2006/relationships/customXml" Target="../ink/ink1880.xml"/><Relationship Id="rId86" Type="http://schemas.openxmlformats.org/officeDocument/2006/relationships/image" Target="../media/image1871.png"/><Relationship Id="rId130" Type="http://schemas.openxmlformats.org/officeDocument/2006/relationships/image" Target="../media/image1893.png"/><Relationship Id="rId151" Type="http://schemas.openxmlformats.org/officeDocument/2006/relationships/customXml" Target="../ink/ink1923.xml"/><Relationship Id="rId172" Type="http://schemas.openxmlformats.org/officeDocument/2006/relationships/image" Target="../media/image1914.png"/><Relationship Id="rId193" Type="http://schemas.openxmlformats.org/officeDocument/2006/relationships/customXml" Target="../ink/ink1944.xml"/><Relationship Id="rId207" Type="http://schemas.openxmlformats.org/officeDocument/2006/relationships/customXml" Target="../ink/ink1951.xml"/><Relationship Id="rId228" Type="http://schemas.openxmlformats.org/officeDocument/2006/relationships/image" Target="../media/image1941.png"/><Relationship Id="rId249" Type="http://schemas.openxmlformats.org/officeDocument/2006/relationships/customXml" Target="../ink/ink1972.xml"/><Relationship Id="rId13" Type="http://schemas.openxmlformats.org/officeDocument/2006/relationships/customXml" Target="../ink/ink1849.xml"/><Relationship Id="rId109" Type="http://schemas.openxmlformats.org/officeDocument/2006/relationships/customXml" Target="../ink/ink1902.xml"/><Relationship Id="rId260" Type="http://schemas.openxmlformats.org/officeDocument/2006/relationships/image" Target="../media/image1957.png"/><Relationship Id="rId34" Type="http://schemas.openxmlformats.org/officeDocument/2006/relationships/image" Target="../media/image1845.png"/><Relationship Id="rId55" Type="http://schemas.openxmlformats.org/officeDocument/2006/relationships/customXml" Target="../ink/ink1875.xml"/><Relationship Id="rId76" Type="http://schemas.openxmlformats.org/officeDocument/2006/relationships/image" Target="../media/image1866.png"/><Relationship Id="rId97" Type="http://schemas.openxmlformats.org/officeDocument/2006/relationships/customXml" Target="../ink/ink1896.xml"/><Relationship Id="rId120" Type="http://schemas.openxmlformats.org/officeDocument/2006/relationships/image" Target="../media/image1888.png"/><Relationship Id="rId141" Type="http://schemas.openxmlformats.org/officeDocument/2006/relationships/customXml" Target="../ink/ink1918.xml"/><Relationship Id="rId7" Type="http://schemas.openxmlformats.org/officeDocument/2006/relationships/customXml" Target="../ink/ink1846.xml"/><Relationship Id="rId162" Type="http://schemas.openxmlformats.org/officeDocument/2006/relationships/image" Target="../media/image1909.png"/><Relationship Id="rId183" Type="http://schemas.openxmlformats.org/officeDocument/2006/relationships/customXml" Target="../ink/ink1939.xml"/><Relationship Id="rId218" Type="http://schemas.openxmlformats.org/officeDocument/2006/relationships/image" Target="../media/image1936.png"/><Relationship Id="rId239" Type="http://schemas.openxmlformats.org/officeDocument/2006/relationships/customXml" Target="../ink/ink1967.xml"/><Relationship Id="rId250" Type="http://schemas.openxmlformats.org/officeDocument/2006/relationships/image" Target="../media/image1952.png"/><Relationship Id="rId24" Type="http://schemas.openxmlformats.org/officeDocument/2006/relationships/customXml" Target="../ink/ink1859.xml"/><Relationship Id="rId45" Type="http://schemas.openxmlformats.org/officeDocument/2006/relationships/customXml" Target="../ink/ink1870.xml"/><Relationship Id="rId66" Type="http://schemas.openxmlformats.org/officeDocument/2006/relationships/image" Target="../media/image1861.png"/><Relationship Id="rId87" Type="http://schemas.openxmlformats.org/officeDocument/2006/relationships/customXml" Target="../ink/ink1891.xml"/><Relationship Id="rId110" Type="http://schemas.openxmlformats.org/officeDocument/2006/relationships/image" Target="../media/image1883.png"/><Relationship Id="rId131" Type="http://schemas.openxmlformats.org/officeDocument/2006/relationships/customXml" Target="../ink/ink1913.xml"/><Relationship Id="rId152" Type="http://schemas.openxmlformats.org/officeDocument/2006/relationships/image" Target="../media/image1904.png"/><Relationship Id="rId173" Type="http://schemas.openxmlformats.org/officeDocument/2006/relationships/customXml" Target="../ink/ink1934.xml"/><Relationship Id="rId194" Type="http://schemas.openxmlformats.org/officeDocument/2006/relationships/image" Target="../media/image1924.png"/><Relationship Id="rId208" Type="http://schemas.openxmlformats.org/officeDocument/2006/relationships/image" Target="../media/image1931.png"/><Relationship Id="rId229" Type="http://schemas.openxmlformats.org/officeDocument/2006/relationships/customXml" Target="../ink/ink1962.xml"/><Relationship Id="rId240" Type="http://schemas.openxmlformats.org/officeDocument/2006/relationships/image" Target="../media/image1947.png"/><Relationship Id="rId261" Type="http://schemas.openxmlformats.org/officeDocument/2006/relationships/customXml" Target="../ink/ink1978.xml"/><Relationship Id="rId14" Type="http://schemas.openxmlformats.org/officeDocument/2006/relationships/customXml" Target="../ink/ink1850.xml"/><Relationship Id="rId35" Type="http://schemas.openxmlformats.org/officeDocument/2006/relationships/customXml" Target="../ink/ink1865.xml"/><Relationship Id="rId56" Type="http://schemas.openxmlformats.org/officeDocument/2006/relationships/image" Target="../media/image1856.png"/><Relationship Id="rId77" Type="http://schemas.openxmlformats.org/officeDocument/2006/relationships/customXml" Target="../ink/ink1886.xml"/><Relationship Id="rId100" Type="http://schemas.openxmlformats.org/officeDocument/2006/relationships/image" Target="../media/image1878.png"/><Relationship Id="rId8" Type="http://schemas.openxmlformats.org/officeDocument/2006/relationships/image" Target="../media/image1837.png"/><Relationship Id="rId98" Type="http://schemas.openxmlformats.org/officeDocument/2006/relationships/image" Target="../media/image1877.png"/><Relationship Id="rId121" Type="http://schemas.openxmlformats.org/officeDocument/2006/relationships/customXml" Target="../ink/ink1908.xml"/><Relationship Id="rId142" Type="http://schemas.openxmlformats.org/officeDocument/2006/relationships/image" Target="../media/image1899.png"/><Relationship Id="rId163" Type="http://schemas.openxmlformats.org/officeDocument/2006/relationships/customXml" Target="../ink/ink1929.xml"/><Relationship Id="rId184" Type="http://schemas.openxmlformats.org/officeDocument/2006/relationships/image" Target="../media/image1920.png"/><Relationship Id="rId219" Type="http://schemas.openxmlformats.org/officeDocument/2006/relationships/customXml" Target="../ink/ink1957.xml"/><Relationship Id="rId230" Type="http://schemas.openxmlformats.org/officeDocument/2006/relationships/image" Target="../media/image1942.png"/><Relationship Id="rId251" Type="http://schemas.openxmlformats.org/officeDocument/2006/relationships/customXml" Target="../ink/ink1973.xml"/><Relationship Id="rId25" Type="http://schemas.openxmlformats.org/officeDocument/2006/relationships/customXml" Target="../ink/ink1860.xml"/><Relationship Id="rId46" Type="http://schemas.openxmlformats.org/officeDocument/2006/relationships/image" Target="../media/image1851.png"/><Relationship Id="rId67" Type="http://schemas.openxmlformats.org/officeDocument/2006/relationships/customXml" Target="../ink/ink1881.xml"/><Relationship Id="rId88" Type="http://schemas.openxmlformats.org/officeDocument/2006/relationships/image" Target="../media/image1872.png"/><Relationship Id="rId111" Type="http://schemas.openxmlformats.org/officeDocument/2006/relationships/customXml" Target="../ink/ink1903.xml"/><Relationship Id="rId132" Type="http://schemas.openxmlformats.org/officeDocument/2006/relationships/image" Target="../media/image1894.png"/><Relationship Id="rId153" Type="http://schemas.openxmlformats.org/officeDocument/2006/relationships/customXml" Target="../ink/ink1924.xml"/><Relationship Id="rId174" Type="http://schemas.openxmlformats.org/officeDocument/2006/relationships/image" Target="../media/image1915.png"/><Relationship Id="rId195" Type="http://schemas.openxmlformats.org/officeDocument/2006/relationships/customXml" Target="../ink/ink1945.xml"/><Relationship Id="rId209" Type="http://schemas.openxmlformats.org/officeDocument/2006/relationships/customXml" Target="../ink/ink1952.xml"/><Relationship Id="rId220" Type="http://schemas.openxmlformats.org/officeDocument/2006/relationships/image" Target="../media/image1937.png"/><Relationship Id="rId241" Type="http://schemas.openxmlformats.org/officeDocument/2006/relationships/customXml" Target="../ink/ink1968.xml"/><Relationship Id="rId15" Type="http://schemas.openxmlformats.org/officeDocument/2006/relationships/customXml" Target="../ink/ink1851.xml"/><Relationship Id="rId36" Type="http://schemas.openxmlformats.org/officeDocument/2006/relationships/image" Target="../media/image1846.png"/><Relationship Id="rId57" Type="http://schemas.openxmlformats.org/officeDocument/2006/relationships/customXml" Target="../ink/ink1876.xml"/><Relationship Id="rId262" Type="http://schemas.openxmlformats.org/officeDocument/2006/relationships/image" Target="../media/image1958.png"/><Relationship Id="rId78" Type="http://schemas.openxmlformats.org/officeDocument/2006/relationships/image" Target="../media/image1867.png"/><Relationship Id="rId99" Type="http://schemas.openxmlformats.org/officeDocument/2006/relationships/customXml" Target="../ink/ink1897.xml"/><Relationship Id="rId101" Type="http://schemas.openxmlformats.org/officeDocument/2006/relationships/customXml" Target="../ink/ink1898.xml"/><Relationship Id="rId122" Type="http://schemas.openxmlformats.org/officeDocument/2006/relationships/image" Target="../media/image1889.png"/><Relationship Id="rId143" Type="http://schemas.openxmlformats.org/officeDocument/2006/relationships/customXml" Target="../ink/ink1919.xml"/><Relationship Id="rId164" Type="http://schemas.openxmlformats.org/officeDocument/2006/relationships/image" Target="../media/image1910.png"/><Relationship Id="rId185" Type="http://schemas.openxmlformats.org/officeDocument/2006/relationships/customXml" Target="../ink/ink1940.xml"/><Relationship Id="rId9" Type="http://schemas.openxmlformats.org/officeDocument/2006/relationships/customXml" Target="../ink/ink1847.xml"/><Relationship Id="rId210" Type="http://schemas.openxmlformats.org/officeDocument/2006/relationships/image" Target="../media/image1932.png"/><Relationship Id="rId26" Type="http://schemas.openxmlformats.org/officeDocument/2006/relationships/image" Target="../media/image1841.png"/><Relationship Id="rId231" Type="http://schemas.openxmlformats.org/officeDocument/2006/relationships/customXml" Target="../ink/ink1963.xml"/><Relationship Id="rId252" Type="http://schemas.openxmlformats.org/officeDocument/2006/relationships/image" Target="../media/image1953.png"/><Relationship Id="rId47" Type="http://schemas.openxmlformats.org/officeDocument/2006/relationships/customXml" Target="../ink/ink1871.xml"/><Relationship Id="rId68" Type="http://schemas.openxmlformats.org/officeDocument/2006/relationships/image" Target="../media/image1862.png"/><Relationship Id="rId89" Type="http://schemas.openxmlformats.org/officeDocument/2006/relationships/customXml" Target="../ink/ink1892.xml"/><Relationship Id="rId112" Type="http://schemas.openxmlformats.org/officeDocument/2006/relationships/image" Target="../media/image1884.png"/><Relationship Id="rId133" Type="http://schemas.openxmlformats.org/officeDocument/2006/relationships/customXml" Target="../ink/ink1914.xml"/><Relationship Id="rId154" Type="http://schemas.openxmlformats.org/officeDocument/2006/relationships/image" Target="../media/image1905.png"/><Relationship Id="rId175" Type="http://schemas.openxmlformats.org/officeDocument/2006/relationships/customXml" Target="../ink/ink1935.xml"/><Relationship Id="rId196" Type="http://schemas.openxmlformats.org/officeDocument/2006/relationships/image" Target="../media/image1925.png"/><Relationship Id="rId200" Type="http://schemas.openxmlformats.org/officeDocument/2006/relationships/image" Target="../media/image1927.png"/><Relationship Id="rId16" Type="http://schemas.openxmlformats.org/officeDocument/2006/relationships/customXml" Target="../ink/ink1852.xml"/><Relationship Id="rId221" Type="http://schemas.openxmlformats.org/officeDocument/2006/relationships/customXml" Target="../ink/ink1958.xml"/><Relationship Id="rId242" Type="http://schemas.openxmlformats.org/officeDocument/2006/relationships/image" Target="../media/image1948.png"/><Relationship Id="rId263" Type="http://schemas.openxmlformats.org/officeDocument/2006/relationships/customXml" Target="../ink/ink1979.xml"/><Relationship Id="rId37" Type="http://schemas.openxmlformats.org/officeDocument/2006/relationships/customXml" Target="../ink/ink1866.xml"/><Relationship Id="rId58" Type="http://schemas.openxmlformats.org/officeDocument/2006/relationships/image" Target="../media/image1857.png"/><Relationship Id="rId79" Type="http://schemas.openxmlformats.org/officeDocument/2006/relationships/customXml" Target="../ink/ink1887.xml"/><Relationship Id="rId102" Type="http://schemas.openxmlformats.org/officeDocument/2006/relationships/image" Target="../media/image1879.png"/><Relationship Id="rId123" Type="http://schemas.openxmlformats.org/officeDocument/2006/relationships/customXml" Target="../ink/ink1909.xml"/><Relationship Id="rId144" Type="http://schemas.openxmlformats.org/officeDocument/2006/relationships/image" Target="../media/image1900.png"/><Relationship Id="rId90" Type="http://schemas.openxmlformats.org/officeDocument/2006/relationships/image" Target="../media/image1873.png"/><Relationship Id="rId165" Type="http://schemas.openxmlformats.org/officeDocument/2006/relationships/customXml" Target="../ink/ink1930.xml"/><Relationship Id="rId186" Type="http://schemas.openxmlformats.org/officeDocument/2006/relationships/image" Target="../media/image1921.png"/><Relationship Id="rId211" Type="http://schemas.openxmlformats.org/officeDocument/2006/relationships/customXml" Target="../ink/ink1953.xml"/><Relationship Id="rId232" Type="http://schemas.openxmlformats.org/officeDocument/2006/relationships/image" Target="../media/image1943.png"/><Relationship Id="rId253" Type="http://schemas.openxmlformats.org/officeDocument/2006/relationships/customXml" Target="../ink/ink1974.xml"/><Relationship Id="rId27" Type="http://schemas.openxmlformats.org/officeDocument/2006/relationships/customXml" Target="../ink/ink1861.xml"/><Relationship Id="rId48" Type="http://schemas.openxmlformats.org/officeDocument/2006/relationships/image" Target="../media/image1852.png"/><Relationship Id="rId69" Type="http://schemas.openxmlformats.org/officeDocument/2006/relationships/customXml" Target="../ink/ink1882.xml"/><Relationship Id="rId113" Type="http://schemas.openxmlformats.org/officeDocument/2006/relationships/customXml" Target="../ink/ink1904.xml"/><Relationship Id="rId134" Type="http://schemas.openxmlformats.org/officeDocument/2006/relationships/image" Target="../media/image1895.png"/><Relationship Id="rId80" Type="http://schemas.openxmlformats.org/officeDocument/2006/relationships/image" Target="../media/image1868.png"/><Relationship Id="rId155" Type="http://schemas.openxmlformats.org/officeDocument/2006/relationships/customXml" Target="../ink/ink1925.xml"/><Relationship Id="rId176" Type="http://schemas.openxmlformats.org/officeDocument/2006/relationships/image" Target="../media/image1916.png"/><Relationship Id="rId197" Type="http://schemas.openxmlformats.org/officeDocument/2006/relationships/customXml" Target="../ink/ink1946.xml"/><Relationship Id="rId201" Type="http://schemas.openxmlformats.org/officeDocument/2006/relationships/customXml" Target="../ink/ink1948.xml"/><Relationship Id="rId222" Type="http://schemas.openxmlformats.org/officeDocument/2006/relationships/image" Target="../media/image1938.png"/><Relationship Id="rId243" Type="http://schemas.openxmlformats.org/officeDocument/2006/relationships/customXml" Target="../ink/ink1969.xml"/><Relationship Id="rId264" Type="http://schemas.openxmlformats.org/officeDocument/2006/relationships/image" Target="../media/image1959.png"/><Relationship Id="rId17" Type="http://schemas.openxmlformats.org/officeDocument/2006/relationships/customXml" Target="../ink/ink1853.xml"/><Relationship Id="rId38" Type="http://schemas.openxmlformats.org/officeDocument/2006/relationships/image" Target="../media/image1847.png"/><Relationship Id="rId59" Type="http://schemas.openxmlformats.org/officeDocument/2006/relationships/customXml" Target="../ink/ink1877.xml"/><Relationship Id="rId103" Type="http://schemas.openxmlformats.org/officeDocument/2006/relationships/customXml" Target="../ink/ink1899.xml"/><Relationship Id="rId124" Type="http://schemas.openxmlformats.org/officeDocument/2006/relationships/image" Target="../media/image1890.png"/><Relationship Id="rId70" Type="http://schemas.openxmlformats.org/officeDocument/2006/relationships/image" Target="../media/image1863.png"/><Relationship Id="rId91" Type="http://schemas.openxmlformats.org/officeDocument/2006/relationships/customXml" Target="../ink/ink1893.xml"/><Relationship Id="rId145" Type="http://schemas.openxmlformats.org/officeDocument/2006/relationships/customXml" Target="../ink/ink1920.xml"/><Relationship Id="rId166" Type="http://schemas.openxmlformats.org/officeDocument/2006/relationships/image" Target="../media/image1911.png"/><Relationship Id="rId187" Type="http://schemas.openxmlformats.org/officeDocument/2006/relationships/customXml" Target="../ink/ink1941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933.png"/><Relationship Id="rId233" Type="http://schemas.openxmlformats.org/officeDocument/2006/relationships/customXml" Target="../ink/ink1964.xml"/><Relationship Id="rId254" Type="http://schemas.openxmlformats.org/officeDocument/2006/relationships/image" Target="../media/image1954.png"/><Relationship Id="rId28" Type="http://schemas.openxmlformats.org/officeDocument/2006/relationships/image" Target="../media/image1842.png"/><Relationship Id="rId49" Type="http://schemas.openxmlformats.org/officeDocument/2006/relationships/customXml" Target="../ink/ink1872.xml"/><Relationship Id="rId114" Type="http://schemas.openxmlformats.org/officeDocument/2006/relationships/image" Target="../media/image1885.png"/><Relationship Id="rId60" Type="http://schemas.openxmlformats.org/officeDocument/2006/relationships/image" Target="../media/image1858.png"/><Relationship Id="rId81" Type="http://schemas.openxmlformats.org/officeDocument/2006/relationships/customXml" Target="../ink/ink1888.xml"/><Relationship Id="rId135" Type="http://schemas.openxmlformats.org/officeDocument/2006/relationships/customXml" Target="../ink/ink1915.xml"/><Relationship Id="rId156" Type="http://schemas.openxmlformats.org/officeDocument/2006/relationships/image" Target="../media/image1906.png"/><Relationship Id="rId177" Type="http://schemas.openxmlformats.org/officeDocument/2006/relationships/customXml" Target="../ink/ink1936.xml"/><Relationship Id="rId198" Type="http://schemas.openxmlformats.org/officeDocument/2006/relationships/image" Target="../media/image1926.png"/><Relationship Id="rId202" Type="http://schemas.openxmlformats.org/officeDocument/2006/relationships/image" Target="../media/image1928.png"/><Relationship Id="rId223" Type="http://schemas.openxmlformats.org/officeDocument/2006/relationships/customXml" Target="../ink/ink1959.xml"/><Relationship Id="rId244" Type="http://schemas.openxmlformats.org/officeDocument/2006/relationships/image" Target="../media/image1949.png"/><Relationship Id="rId18" Type="http://schemas.openxmlformats.org/officeDocument/2006/relationships/customXml" Target="../ink/ink1854.xml"/><Relationship Id="rId39" Type="http://schemas.openxmlformats.org/officeDocument/2006/relationships/customXml" Target="../ink/ink1867.xml"/><Relationship Id="rId265" Type="http://schemas.openxmlformats.org/officeDocument/2006/relationships/customXml" Target="../ink/ink1980.xml"/><Relationship Id="rId50" Type="http://schemas.openxmlformats.org/officeDocument/2006/relationships/image" Target="../media/image1853.png"/><Relationship Id="rId104" Type="http://schemas.openxmlformats.org/officeDocument/2006/relationships/image" Target="../media/image1880.png"/><Relationship Id="rId125" Type="http://schemas.openxmlformats.org/officeDocument/2006/relationships/customXml" Target="../ink/ink1910.xml"/><Relationship Id="rId146" Type="http://schemas.openxmlformats.org/officeDocument/2006/relationships/image" Target="../media/image1901.png"/><Relationship Id="rId167" Type="http://schemas.openxmlformats.org/officeDocument/2006/relationships/customXml" Target="../ink/ink1931.xml"/><Relationship Id="rId188" Type="http://schemas.openxmlformats.org/officeDocument/2006/relationships/image" Target="../media/image377.png"/><Relationship Id="rId71" Type="http://schemas.openxmlformats.org/officeDocument/2006/relationships/customXml" Target="../ink/ink1883.xml"/><Relationship Id="rId92" Type="http://schemas.openxmlformats.org/officeDocument/2006/relationships/image" Target="../media/image1874.png"/><Relationship Id="rId213" Type="http://schemas.openxmlformats.org/officeDocument/2006/relationships/customXml" Target="../ink/ink1954.xml"/><Relationship Id="rId234" Type="http://schemas.openxmlformats.org/officeDocument/2006/relationships/image" Target="../media/image1944.png"/><Relationship Id="rId2" Type="http://schemas.openxmlformats.org/officeDocument/2006/relationships/notesSlide" Target="../notesSlides/notesSlide12.xml"/><Relationship Id="rId29" Type="http://schemas.openxmlformats.org/officeDocument/2006/relationships/customXml" Target="../ink/ink1862.xml"/><Relationship Id="rId255" Type="http://schemas.openxmlformats.org/officeDocument/2006/relationships/customXml" Target="../ink/ink1975.xml"/><Relationship Id="rId40" Type="http://schemas.openxmlformats.org/officeDocument/2006/relationships/image" Target="../media/image1848.png"/><Relationship Id="rId115" Type="http://schemas.openxmlformats.org/officeDocument/2006/relationships/customXml" Target="../ink/ink1905.xml"/><Relationship Id="rId136" Type="http://schemas.openxmlformats.org/officeDocument/2006/relationships/image" Target="../media/image1896.png"/><Relationship Id="rId157" Type="http://schemas.openxmlformats.org/officeDocument/2006/relationships/customXml" Target="../ink/ink1926.xml"/><Relationship Id="rId178" Type="http://schemas.openxmlformats.org/officeDocument/2006/relationships/image" Target="../media/image1917.png"/><Relationship Id="rId61" Type="http://schemas.openxmlformats.org/officeDocument/2006/relationships/customXml" Target="../ink/ink1878.xml"/><Relationship Id="rId82" Type="http://schemas.openxmlformats.org/officeDocument/2006/relationships/image" Target="../media/image1869.png"/><Relationship Id="rId199" Type="http://schemas.openxmlformats.org/officeDocument/2006/relationships/customXml" Target="../ink/ink1947.xml"/><Relationship Id="rId203" Type="http://schemas.openxmlformats.org/officeDocument/2006/relationships/customXml" Target="../ink/ink1949.xml"/><Relationship Id="rId19" Type="http://schemas.openxmlformats.org/officeDocument/2006/relationships/image" Target="../media/image1840.png"/><Relationship Id="rId224" Type="http://schemas.openxmlformats.org/officeDocument/2006/relationships/image" Target="../media/image1939.png"/><Relationship Id="rId245" Type="http://schemas.openxmlformats.org/officeDocument/2006/relationships/customXml" Target="../ink/ink1970.xml"/><Relationship Id="rId266" Type="http://schemas.openxmlformats.org/officeDocument/2006/relationships/image" Target="../media/image1960.png"/><Relationship Id="rId30" Type="http://schemas.openxmlformats.org/officeDocument/2006/relationships/image" Target="../media/image1843.png"/><Relationship Id="rId105" Type="http://schemas.openxmlformats.org/officeDocument/2006/relationships/customXml" Target="../ink/ink1900.xml"/><Relationship Id="rId126" Type="http://schemas.openxmlformats.org/officeDocument/2006/relationships/image" Target="../media/image1891.png"/><Relationship Id="rId147" Type="http://schemas.openxmlformats.org/officeDocument/2006/relationships/customXml" Target="../ink/ink1921.xml"/><Relationship Id="rId168" Type="http://schemas.openxmlformats.org/officeDocument/2006/relationships/image" Target="../media/image1912.png"/><Relationship Id="rId51" Type="http://schemas.openxmlformats.org/officeDocument/2006/relationships/customXml" Target="../ink/ink1873.xml"/><Relationship Id="rId72" Type="http://schemas.openxmlformats.org/officeDocument/2006/relationships/image" Target="../media/image1864.png"/><Relationship Id="rId93" Type="http://schemas.openxmlformats.org/officeDocument/2006/relationships/customXml" Target="../ink/ink1894.xml"/><Relationship Id="rId189" Type="http://schemas.openxmlformats.org/officeDocument/2006/relationships/customXml" Target="../ink/ink1942.xml"/><Relationship Id="rId3" Type="http://schemas.openxmlformats.org/officeDocument/2006/relationships/customXml" Target="../ink/ink1844.xml"/><Relationship Id="rId214" Type="http://schemas.openxmlformats.org/officeDocument/2006/relationships/image" Target="../media/image1934.png"/><Relationship Id="rId235" Type="http://schemas.openxmlformats.org/officeDocument/2006/relationships/customXml" Target="../ink/ink1965.xml"/><Relationship Id="rId256" Type="http://schemas.openxmlformats.org/officeDocument/2006/relationships/image" Target="../media/image1955.png"/><Relationship Id="rId116" Type="http://schemas.openxmlformats.org/officeDocument/2006/relationships/image" Target="../media/image1886.png"/><Relationship Id="rId137" Type="http://schemas.openxmlformats.org/officeDocument/2006/relationships/customXml" Target="../ink/ink1916.xml"/><Relationship Id="rId158" Type="http://schemas.openxmlformats.org/officeDocument/2006/relationships/image" Target="../media/image1907.png"/><Relationship Id="rId20" Type="http://schemas.openxmlformats.org/officeDocument/2006/relationships/customXml" Target="../ink/ink1855.xml"/><Relationship Id="rId41" Type="http://schemas.openxmlformats.org/officeDocument/2006/relationships/customXml" Target="../ink/ink1868.xml"/><Relationship Id="rId62" Type="http://schemas.openxmlformats.org/officeDocument/2006/relationships/image" Target="../media/image1859.png"/><Relationship Id="rId83" Type="http://schemas.openxmlformats.org/officeDocument/2006/relationships/customXml" Target="../ink/ink1889.xml"/><Relationship Id="rId179" Type="http://schemas.openxmlformats.org/officeDocument/2006/relationships/customXml" Target="../ink/ink1937.xml"/><Relationship Id="rId190" Type="http://schemas.openxmlformats.org/officeDocument/2006/relationships/image" Target="../media/image1922.png"/><Relationship Id="rId204" Type="http://schemas.openxmlformats.org/officeDocument/2006/relationships/image" Target="../media/image1929.png"/><Relationship Id="rId225" Type="http://schemas.openxmlformats.org/officeDocument/2006/relationships/customXml" Target="../ink/ink1960.xml"/><Relationship Id="rId246" Type="http://schemas.openxmlformats.org/officeDocument/2006/relationships/image" Target="../media/image1950.png"/><Relationship Id="rId106" Type="http://schemas.openxmlformats.org/officeDocument/2006/relationships/image" Target="../media/image1881.png"/><Relationship Id="rId127" Type="http://schemas.openxmlformats.org/officeDocument/2006/relationships/customXml" Target="../ink/ink1911.xml"/><Relationship Id="rId10" Type="http://schemas.openxmlformats.org/officeDocument/2006/relationships/image" Target="../media/image1838.png"/><Relationship Id="rId31" Type="http://schemas.openxmlformats.org/officeDocument/2006/relationships/customXml" Target="../ink/ink1863.xml"/><Relationship Id="rId52" Type="http://schemas.openxmlformats.org/officeDocument/2006/relationships/image" Target="../media/image1854.png"/><Relationship Id="rId73" Type="http://schemas.openxmlformats.org/officeDocument/2006/relationships/customXml" Target="../ink/ink1884.xml"/><Relationship Id="rId94" Type="http://schemas.openxmlformats.org/officeDocument/2006/relationships/image" Target="../media/image1875.png"/><Relationship Id="rId148" Type="http://schemas.openxmlformats.org/officeDocument/2006/relationships/image" Target="../media/image1902.png"/><Relationship Id="rId169" Type="http://schemas.openxmlformats.org/officeDocument/2006/relationships/customXml" Target="../ink/ink1932.xml"/><Relationship Id="rId4" Type="http://schemas.openxmlformats.org/officeDocument/2006/relationships/image" Target="../media/image1835.png"/><Relationship Id="rId180" Type="http://schemas.openxmlformats.org/officeDocument/2006/relationships/image" Target="../media/image1918.png"/><Relationship Id="rId215" Type="http://schemas.openxmlformats.org/officeDocument/2006/relationships/customXml" Target="../ink/ink1955.xml"/><Relationship Id="rId236" Type="http://schemas.openxmlformats.org/officeDocument/2006/relationships/image" Target="../media/image1945.png"/><Relationship Id="rId257" Type="http://schemas.openxmlformats.org/officeDocument/2006/relationships/customXml" Target="../ink/ink1976.xml"/><Relationship Id="rId42" Type="http://schemas.openxmlformats.org/officeDocument/2006/relationships/image" Target="../media/image1849.png"/><Relationship Id="rId84" Type="http://schemas.openxmlformats.org/officeDocument/2006/relationships/image" Target="../media/image1870.png"/><Relationship Id="rId138" Type="http://schemas.openxmlformats.org/officeDocument/2006/relationships/image" Target="../media/image1897.png"/><Relationship Id="rId191" Type="http://schemas.openxmlformats.org/officeDocument/2006/relationships/customXml" Target="../ink/ink1943.xml"/><Relationship Id="rId205" Type="http://schemas.openxmlformats.org/officeDocument/2006/relationships/customXml" Target="../ink/ink1950.xml"/><Relationship Id="rId247" Type="http://schemas.openxmlformats.org/officeDocument/2006/relationships/customXml" Target="../ink/ink1971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044.xml"/><Relationship Id="rId671" Type="http://schemas.openxmlformats.org/officeDocument/2006/relationships/customXml" Target="../ink/ink2322.xml"/><Relationship Id="rId769" Type="http://schemas.openxmlformats.org/officeDocument/2006/relationships/customXml" Target="../ink/ink2371.xml"/><Relationship Id="rId21" Type="http://schemas.openxmlformats.org/officeDocument/2006/relationships/customXml" Target="../ink/ink1993.xml"/><Relationship Id="rId324" Type="http://schemas.openxmlformats.org/officeDocument/2006/relationships/image" Target="../media/image2111.png"/><Relationship Id="rId531" Type="http://schemas.openxmlformats.org/officeDocument/2006/relationships/customXml" Target="../ink/ink2252.xml"/><Relationship Id="rId629" Type="http://schemas.openxmlformats.org/officeDocument/2006/relationships/customXml" Target="../ink/ink2301.xml"/><Relationship Id="rId170" Type="http://schemas.openxmlformats.org/officeDocument/2006/relationships/image" Target="../media/image2036.png"/><Relationship Id="rId268" Type="http://schemas.openxmlformats.org/officeDocument/2006/relationships/image" Target="../media/image2083.png"/><Relationship Id="rId475" Type="http://schemas.openxmlformats.org/officeDocument/2006/relationships/customXml" Target="../ink/ink2224.xml"/><Relationship Id="rId682" Type="http://schemas.openxmlformats.org/officeDocument/2006/relationships/image" Target="../media/image2283.png"/><Relationship Id="rId32" Type="http://schemas.openxmlformats.org/officeDocument/2006/relationships/image" Target="../media/image1972.png"/><Relationship Id="rId128" Type="http://schemas.openxmlformats.org/officeDocument/2006/relationships/image" Target="../media/image2016.png"/><Relationship Id="rId335" Type="http://schemas.openxmlformats.org/officeDocument/2006/relationships/customXml" Target="../ink/ink2153.xml"/><Relationship Id="rId542" Type="http://schemas.openxmlformats.org/officeDocument/2006/relationships/image" Target="../media/image2215.png"/><Relationship Id="rId181" Type="http://schemas.openxmlformats.org/officeDocument/2006/relationships/customXml" Target="../ink/ink2076.xml"/><Relationship Id="rId402" Type="http://schemas.openxmlformats.org/officeDocument/2006/relationships/image" Target="../media/image1267.png"/><Relationship Id="rId279" Type="http://schemas.openxmlformats.org/officeDocument/2006/relationships/customXml" Target="../ink/ink2125.xml"/><Relationship Id="rId486" Type="http://schemas.openxmlformats.org/officeDocument/2006/relationships/image" Target="../media/image2188.png"/><Relationship Id="rId693" Type="http://schemas.openxmlformats.org/officeDocument/2006/relationships/customXml" Target="../ink/ink2333.xml"/><Relationship Id="rId707" Type="http://schemas.openxmlformats.org/officeDocument/2006/relationships/customXml" Target="../ink/ink2340.xml"/><Relationship Id="rId43" Type="http://schemas.openxmlformats.org/officeDocument/2006/relationships/customXml" Target="../ink/ink2004.xml"/><Relationship Id="rId139" Type="http://schemas.openxmlformats.org/officeDocument/2006/relationships/customXml" Target="../ink/ink2055.xml"/><Relationship Id="rId346" Type="http://schemas.openxmlformats.org/officeDocument/2006/relationships/image" Target="../media/image2121.png"/><Relationship Id="rId553" Type="http://schemas.openxmlformats.org/officeDocument/2006/relationships/customXml" Target="../ink/ink2263.xml"/><Relationship Id="rId760" Type="http://schemas.openxmlformats.org/officeDocument/2006/relationships/image" Target="../media/image2321.png"/><Relationship Id="rId192" Type="http://schemas.openxmlformats.org/officeDocument/2006/relationships/image" Target="../media/image2047.png"/><Relationship Id="rId206" Type="http://schemas.openxmlformats.org/officeDocument/2006/relationships/image" Target="../media/image2054.png"/><Relationship Id="rId413" Type="http://schemas.openxmlformats.org/officeDocument/2006/relationships/customXml" Target="../ink/ink2193.xml"/><Relationship Id="rId497" Type="http://schemas.openxmlformats.org/officeDocument/2006/relationships/customXml" Target="../ink/ink2235.xml"/><Relationship Id="rId620" Type="http://schemas.openxmlformats.org/officeDocument/2006/relationships/image" Target="../media/image2254.png"/><Relationship Id="rId718" Type="http://schemas.openxmlformats.org/officeDocument/2006/relationships/image" Target="../media/image2301.png"/><Relationship Id="rId357" Type="http://schemas.openxmlformats.org/officeDocument/2006/relationships/customXml" Target="../ink/ink2164.xml"/><Relationship Id="rId54" Type="http://schemas.openxmlformats.org/officeDocument/2006/relationships/image" Target="../media/image1980.png"/><Relationship Id="rId217" Type="http://schemas.openxmlformats.org/officeDocument/2006/relationships/customXml" Target="../ink/ink2094.xml"/><Relationship Id="rId564" Type="http://schemas.openxmlformats.org/officeDocument/2006/relationships/image" Target="../media/image2226.png"/><Relationship Id="rId771" Type="http://schemas.openxmlformats.org/officeDocument/2006/relationships/customXml" Target="../ink/ink2372.xml"/><Relationship Id="rId424" Type="http://schemas.openxmlformats.org/officeDocument/2006/relationships/image" Target="../media/image2157.png"/><Relationship Id="rId631" Type="http://schemas.openxmlformats.org/officeDocument/2006/relationships/customXml" Target="../ink/ink2302.xml"/><Relationship Id="rId729" Type="http://schemas.openxmlformats.org/officeDocument/2006/relationships/customXml" Target="../ink/ink2351.xml"/><Relationship Id="rId270" Type="http://schemas.openxmlformats.org/officeDocument/2006/relationships/image" Target="../media/image2084.png"/><Relationship Id="rId65" Type="http://schemas.openxmlformats.org/officeDocument/2006/relationships/customXml" Target="../ink/ink2018.xml"/><Relationship Id="rId130" Type="http://schemas.openxmlformats.org/officeDocument/2006/relationships/image" Target="../media/image2017.png"/><Relationship Id="rId368" Type="http://schemas.openxmlformats.org/officeDocument/2006/relationships/image" Target="../media/image2132.png"/><Relationship Id="rId575" Type="http://schemas.openxmlformats.org/officeDocument/2006/relationships/customXml" Target="../ink/ink2274.xml"/><Relationship Id="rId228" Type="http://schemas.openxmlformats.org/officeDocument/2006/relationships/image" Target="../media/image2065.png"/><Relationship Id="rId435" Type="http://schemas.openxmlformats.org/officeDocument/2006/relationships/customXml" Target="../ink/ink2204.xml"/><Relationship Id="rId642" Type="http://schemas.openxmlformats.org/officeDocument/2006/relationships/image" Target="../media/image2265.png"/><Relationship Id="rId281" Type="http://schemas.openxmlformats.org/officeDocument/2006/relationships/customXml" Target="../ink/ink2126.xml"/><Relationship Id="rId502" Type="http://schemas.openxmlformats.org/officeDocument/2006/relationships/image" Target="../media/image2196.png"/><Relationship Id="rId76" Type="http://schemas.openxmlformats.org/officeDocument/2006/relationships/image" Target="../media/image1990.png"/><Relationship Id="rId141" Type="http://schemas.openxmlformats.org/officeDocument/2006/relationships/customXml" Target="../ink/ink2056.xml"/><Relationship Id="rId379" Type="http://schemas.openxmlformats.org/officeDocument/2006/relationships/image" Target="../media/image2137.png"/><Relationship Id="rId586" Type="http://schemas.openxmlformats.org/officeDocument/2006/relationships/image" Target="../media/image2237.png"/><Relationship Id="rId7" Type="http://schemas.openxmlformats.org/officeDocument/2006/relationships/customXml" Target="../ink/ink1983.xml"/><Relationship Id="rId239" Type="http://schemas.openxmlformats.org/officeDocument/2006/relationships/customXml" Target="../ink/ink2105.xml"/><Relationship Id="rId446" Type="http://schemas.openxmlformats.org/officeDocument/2006/relationships/image" Target="../media/image2168.png"/><Relationship Id="rId653" Type="http://schemas.openxmlformats.org/officeDocument/2006/relationships/customXml" Target="../ink/ink2313.xml"/><Relationship Id="rId292" Type="http://schemas.openxmlformats.org/officeDocument/2006/relationships/image" Target="../media/image2095.png"/><Relationship Id="rId306" Type="http://schemas.openxmlformats.org/officeDocument/2006/relationships/image" Target="../media/image2102.png"/><Relationship Id="rId87" Type="http://schemas.openxmlformats.org/officeDocument/2006/relationships/customXml" Target="../ink/ink2029.xml"/><Relationship Id="rId513" Type="http://schemas.openxmlformats.org/officeDocument/2006/relationships/customXml" Target="../ink/ink2243.xml"/><Relationship Id="rId597" Type="http://schemas.openxmlformats.org/officeDocument/2006/relationships/customXml" Target="../ink/ink2285.xml"/><Relationship Id="rId720" Type="http://schemas.openxmlformats.org/officeDocument/2006/relationships/image" Target="../media/image2302.png"/><Relationship Id="rId152" Type="http://schemas.openxmlformats.org/officeDocument/2006/relationships/image" Target="../media/image2028.png"/><Relationship Id="rId457" Type="http://schemas.openxmlformats.org/officeDocument/2006/relationships/customXml" Target="../ink/ink2215.xml"/><Relationship Id="rId664" Type="http://schemas.openxmlformats.org/officeDocument/2006/relationships/image" Target="../media/image2275.png"/><Relationship Id="rId14" Type="http://schemas.openxmlformats.org/officeDocument/2006/relationships/image" Target="../media/image1966.png"/><Relationship Id="rId317" Type="http://schemas.openxmlformats.org/officeDocument/2006/relationships/customXml" Target="../ink/ink2144.xml"/><Relationship Id="rId524" Type="http://schemas.openxmlformats.org/officeDocument/2006/relationships/image" Target="../media/image2206.png"/><Relationship Id="rId731" Type="http://schemas.openxmlformats.org/officeDocument/2006/relationships/customXml" Target="../ink/ink2352.xml"/><Relationship Id="rId98" Type="http://schemas.openxmlformats.org/officeDocument/2006/relationships/image" Target="../media/image2001.png"/><Relationship Id="rId163" Type="http://schemas.openxmlformats.org/officeDocument/2006/relationships/customXml" Target="../ink/ink2067.xml"/><Relationship Id="rId370" Type="http://schemas.openxmlformats.org/officeDocument/2006/relationships/customXml" Target="../ink/ink2171.xml"/><Relationship Id="rId230" Type="http://schemas.openxmlformats.org/officeDocument/2006/relationships/image" Target="../media/image2066.png"/><Relationship Id="rId468" Type="http://schemas.openxmlformats.org/officeDocument/2006/relationships/image" Target="../media/image2179.png"/><Relationship Id="rId675" Type="http://schemas.openxmlformats.org/officeDocument/2006/relationships/customXml" Target="../ink/ink2324.xml"/><Relationship Id="rId25" Type="http://schemas.openxmlformats.org/officeDocument/2006/relationships/customXml" Target="../ink/ink1995.xml"/><Relationship Id="rId328" Type="http://schemas.openxmlformats.org/officeDocument/2006/relationships/image" Target="../media/image2113.png"/><Relationship Id="rId535" Type="http://schemas.openxmlformats.org/officeDocument/2006/relationships/customXml" Target="../ink/ink2254.xml"/><Relationship Id="rId742" Type="http://schemas.openxmlformats.org/officeDocument/2006/relationships/image" Target="../media/image2312.png"/><Relationship Id="rId174" Type="http://schemas.openxmlformats.org/officeDocument/2006/relationships/image" Target="../media/image2038.png"/><Relationship Id="rId381" Type="http://schemas.openxmlformats.org/officeDocument/2006/relationships/image" Target="../media/image2138.png"/><Relationship Id="rId602" Type="http://schemas.openxmlformats.org/officeDocument/2006/relationships/image" Target="../media/image2245.png"/><Relationship Id="rId241" Type="http://schemas.openxmlformats.org/officeDocument/2006/relationships/customXml" Target="../ink/ink2106.xml"/><Relationship Id="rId479" Type="http://schemas.openxmlformats.org/officeDocument/2006/relationships/customXml" Target="../ink/ink2226.xml"/><Relationship Id="rId686" Type="http://schemas.openxmlformats.org/officeDocument/2006/relationships/image" Target="../media/image2285.png"/><Relationship Id="rId36" Type="http://schemas.openxmlformats.org/officeDocument/2006/relationships/image" Target="../media/image1974.png"/><Relationship Id="rId339" Type="http://schemas.openxmlformats.org/officeDocument/2006/relationships/customXml" Target="../ink/ink2155.xml"/><Relationship Id="rId546" Type="http://schemas.openxmlformats.org/officeDocument/2006/relationships/image" Target="../media/image2217.png"/><Relationship Id="rId753" Type="http://schemas.openxmlformats.org/officeDocument/2006/relationships/customXml" Target="../ink/ink2363.xml"/><Relationship Id="rId101" Type="http://schemas.openxmlformats.org/officeDocument/2006/relationships/customXml" Target="../ink/ink2036.xml"/><Relationship Id="rId185" Type="http://schemas.openxmlformats.org/officeDocument/2006/relationships/customXml" Target="../ink/ink2078.xml"/><Relationship Id="rId406" Type="http://schemas.openxmlformats.org/officeDocument/2006/relationships/image" Target="../media/image2148.png"/><Relationship Id="rId392" Type="http://schemas.openxmlformats.org/officeDocument/2006/relationships/image" Target="../media/image847.png"/><Relationship Id="rId613" Type="http://schemas.openxmlformats.org/officeDocument/2006/relationships/customXml" Target="../ink/ink2293.xml"/><Relationship Id="rId697" Type="http://schemas.openxmlformats.org/officeDocument/2006/relationships/customXml" Target="../ink/ink2335.xml"/><Relationship Id="rId252" Type="http://schemas.openxmlformats.org/officeDocument/2006/relationships/image" Target="../media/image2076.png"/><Relationship Id="rId47" Type="http://schemas.openxmlformats.org/officeDocument/2006/relationships/customXml" Target="../ink/ink2007.xml"/><Relationship Id="rId112" Type="http://schemas.openxmlformats.org/officeDocument/2006/relationships/image" Target="../media/image2008.png"/><Relationship Id="rId557" Type="http://schemas.openxmlformats.org/officeDocument/2006/relationships/customXml" Target="../ink/ink2265.xml"/><Relationship Id="rId764" Type="http://schemas.openxmlformats.org/officeDocument/2006/relationships/image" Target="../media/image2323.png"/><Relationship Id="rId196" Type="http://schemas.openxmlformats.org/officeDocument/2006/relationships/image" Target="../media/image2049.png"/><Relationship Id="rId417" Type="http://schemas.openxmlformats.org/officeDocument/2006/relationships/customXml" Target="../ink/ink2195.xml"/><Relationship Id="rId624" Type="http://schemas.openxmlformats.org/officeDocument/2006/relationships/image" Target="../media/image2256.png"/><Relationship Id="rId263" Type="http://schemas.openxmlformats.org/officeDocument/2006/relationships/customXml" Target="../ink/ink2117.xml"/><Relationship Id="rId470" Type="http://schemas.openxmlformats.org/officeDocument/2006/relationships/image" Target="../media/image2180.png"/><Relationship Id="rId58" Type="http://schemas.openxmlformats.org/officeDocument/2006/relationships/image" Target="../media/image1982.png"/><Relationship Id="rId123" Type="http://schemas.openxmlformats.org/officeDocument/2006/relationships/customXml" Target="../ink/ink2047.xml"/><Relationship Id="rId330" Type="http://schemas.openxmlformats.org/officeDocument/2006/relationships/image" Target="../media/image2114.png"/><Relationship Id="rId568" Type="http://schemas.openxmlformats.org/officeDocument/2006/relationships/image" Target="../media/image2228.png"/><Relationship Id="rId775" Type="http://schemas.openxmlformats.org/officeDocument/2006/relationships/customXml" Target="../ink/ink2374.xml"/><Relationship Id="rId428" Type="http://schemas.openxmlformats.org/officeDocument/2006/relationships/image" Target="../media/image2159.png"/><Relationship Id="rId635" Type="http://schemas.openxmlformats.org/officeDocument/2006/relationships/customXml" Target="../ink/ink2304.xml"/><Relationship Id="rId274" Type="http://schemas.openxmlformats.org/officeDocument/2006/relationships/image" Target="../media/image2086.png"/><Relationship Id="rId481" Type="http://schemas.openxmlformats.org/officeDocument/2006/relationships/customXml" Target="../ink/ink2227.xml"/><Relationship Id="rId702" Type="http://schemas.openxmlformats.org/officeDocument/2006/relationships/image" Target="../media/image2293.png"/><Relationship Id="rId69" Type="http://schemas.openxmlformats.org/officeDocument/2006/relationships/customXml" Target="../ink/ink2020.xml"/><Relationship Id="rId134" Type="http://schemas.openxmlformats.org/officeDocument/2006/relationships/image" Target="../media/image2019.png"/><Relationship Id="rId579" Type="http://schemas.openxmlformats.org/officeDocument/2006/relationships/customXml" Target="../ink/ink2276.xml"/><Relationship Id="rId341" Type="http://schemas.openxmlformats.org/officeDocument/2006/relationships/customXml" Target="../ink/ink2156.xml"/><Relationship Id="rId439" Type="http://schemas.openxmlformats.org/officeDocument/2006/relationships/customXml" Target="../ink/ink2206.xml"/><Relationship Id="rId646" Type="http://schemas.openxmlformats.org/officeDocument/2006/relationships/image" Target="../media/image2267.png"/><Relationship Id="rId201" Type="http://schemas.openxmlformats.org/officeDocument/2006/relationships/customXml" Target="../ink/ink2086.xml"/><Relationship Id="rId285" Type="http://schemas.openxmlformats.org/officeDocument/2006/relationships/customXml" Target="../ink/ink2128.xml"/><Relationship Id="rId506" Type="http://schemas.openxmlformats.org/officeDocument/2006/relationships/image" Target="../media/image2198.png"/><Relationship Id="rId492" Type="http://schemas.openxmlformats.org/officeDocument/2006/relationships/image" Target="../media/image2191.png"/><Relationship Id="rId713" Type="http://schemas.openxmlformats.org/officeDocument/2006/relationships/customXml" Target="../ink/ink2343.xml"/><Relationship Id="rId145" Type="http://schemas.openxmlformats.org/officeDocument/2006/relationships/customXml" Target="../ink/ink2058.xml"/><Relationship Id="rId352" Type="http://schemas.openxmlformats.org/officeDocument/2006/relationships/image" Target="../media/image2124.png"/><Relationship Id="rId212" Type="http://schemas.openxmlformats.org/officeDocument/2006/relationships/image" Target="../media/image2057.png"/><Relationship Id="rId657" Type="http://schemas.openxmlformats.org/officeDocument/2006/relationships/customXml" Target="../ink/ink2315.xml"/><Relationship Id="rId296" Type="http://schemas.openxmlformats.org/officeDocument/2006/relationships/image" Target="../media/image2097.png"/><Relationship Id="rId517" Type="http://schemas.openxmlformats.org/officeDocument/2006/relationships/customXml" Target="../ink/ink2245.xml"/><Relationship Id="rId724" Type="http://schemas.openxmlformats.org/officeDocument/2006/relationships/image" Target="../media/image2304.png"/><Relationship Id="rId60" Type="http://schemas.openxmlformats.org/officeDocument/2006/relationships/image" Target="../media/image1983.png"/><Relationship Id="rId156" Type="http://schemas.openxmlformats.org/officeDocument/2006/relationships/image" Target="../media/image300.png"/><Relationship Id="rId363" Type="http://schemas.openxmlformats.org/officeDocument/2006/relationships/customXml" Target="../ink/ink2167.xml"/><Relationship Id="rId570" Type="http://schemas.openxmlformats.org/officeDocument/2006/relationships/image" Target="../media/image2229.png"/><Relationship Id="rId223" Type="http://schemas.openxmlformats.org/officeDocument/2006/relationships/customXml" Target="../ink/ink2097.xml"/><Relationship Id="rId430" Type="http://schemas.openxmlformats.org/officeDocument/2006/relationships/image" Target="../media/image2160.png"/><Relationship Id="rId668" Type="http://schemas.openxmlformats.org/officeDocument/2006/relationships/image" Target="../media/image2277.png"/><Relationship Id="rId18" Type="http://schemas.openxmlformats.org/officeDocument/2006/relationships/customXml" Target="../ink/ink1990.xml"/><Relationship Id="rId528" Type="http://schemas.openxmlformats.org/officeDocument/2006/relationships/image" Target="../media/image2208.png"/><Relationship Id="rId735" Type="http://schemas.openxmlformats.org/officeDocument/2006/relationships/customXml" Target="../ink/ink2354.xml"/><Relationship Id="rId167" Type="http://schemas.openxmlformats.org/officeDocument/2006/relationships/customXml" Target="../ink/ink2069.xml"/><Relationship Id="rId374" Type="http://schemas.openxmlformats.org/officeDocument/2006/relationships/customXml" Target="../ink/ink2173.xml"/><Relationship Id="rId581" Type="http://schemas.openxmlformats.org/officeDocument/2006/relationships/customXml" Target="../ink/ink2277.xml"/><Relationship Id="rId71" Type="http://schemas.openxmlformats.org/officeDocument/2006/relationships/customXml" Target="../ink/ink2021.xml"/><Relationship Id="rId234" Type="http://schemas.openxmlformats.org/officeDocument/2006/relationships/image" Target="../media/image2068.png"/><Relationship Id="rId679" Type="http://schemas.openxmlformats.org/officeDocument/2006/relationships/customXml" Target="../ink/ink2326.xml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997.xml"/><Relationship Id="rId441" Type="http://schemas.openxmlformats.org/officeDocument/2006/relationships/customXml" Target="../ink/ink2207.xml"/><Relationship Id="rId539" Type="http://schemas.openxmlformats.org/officeDocument/2006/relationships/customXml" Target="../ink/ink2256.xml"/><Relationship Id="rId746" Type="http://schemas.openxmlformats.org/officeDocument/2006/relationships/image" Target="../media/image2314.png"/><Relationship Id="rId178" Type="http://schemas.openxmlformats.org/officeDocument/2006/relationships/image" Target="../media/image2040.png"/><Relationship Id="rId301" Type="http://schemas.openxmlformats.org/officeDocument/2006/relationships/customXml" Target="../ink/ink2136.xml"/><Relationship Id="rId82" Type="http://schemas.openxmlformats.org/officeDocument/2006/relationships/image" Target="../media/image1993.png"/><Relationship Id="rId385" Type="http://schemas.openxmlformats.org/officeDocument/2006/relationships/customXml" Target="../ink/ink2179.xml"/><Relationship Id="rId592" Type="http://schemas.openxmlformats.org/officeDocument/2006/relationships/image" Target="../media/image2240.png"/><Relationship Id="rId606" Type="http://schemas.openxmlformats.org/officeDocument/2006/relationships/image" Target="../media/image2247.png"/><Relationship Id="rId245" Type="http://schemas.openxmlformats.org/officeDocument/2006/relationships/customXml" Target="../ink/ink2108.xml"/><Relationship Id="rId452" Type="http://schemas.openxmlformats.org/officeDocument/2006/relationships/image" Target="../media/image2171.png"/><Relationship Id="rId105" Type="http://schemas.openxmlformats.org/officeDocument/2006/relationships/customXml" Target="../ink/ink2038.xml"/><Relationship Id="rId312" Type="http://schemas.openxmlformats.org/officeDocument/2006/relationships/image" Target="../media/image2105.png"/><Relationship Id="rId757" Type="http://schemas.openxmlformats.org/officeDocument/2006/relationships/customXml" Target="../ink/ink2365.xml"/><Relationship Id="rId93" Type="http://schemas.openxmlformats.org/officeDocument/2006/relationships/customXml" Target="../ink/ink2032.xml"/><Relationship Id="rId189" Type="http://schemas.openxmlformats.org/officeDocument/2006/relationships/customXml" Target="../ink/ink2080.xml"/><Relationship Id="rId396" Type="http://schemas.openxmlformats.org/officeDocument/2006/relationships/image" Target="../media/image2144.png"/><Relationship Id="rId617" Type="http://schemas.openxmlformats.org/officeDocument/2006/relationships/customXml" Target="../ink/ink2295.xml"/><Relationship Id="rId256" Type="http://schemas.openxmlformats.org/officeDocument/2006/relationships/image" Target="../media/image382.png"/><Relationship Id="rId463" Type="http://schemas.openxmlformats.org/officeDocument/2006/relationships/customXml" Target="../ink/ink2218.xml"/><Relationship Id="rId670" Type="http://schemas.openxmlformats.org/officeDocument/2006/relationships/image" Target="../media/image2278.png"/><Relationship Id="rId116" Type="http://schemas.openxmlformats.org/officeDocument/2006/relationships/image" Target="../media/image2010.png"/><Relationship Id="rId323" Type="http://schemas.openxmlformats.org/officeDocument/2006/relationships/customXml" Target="../ink/ink2147.xml"/><Relationship Id="rId530" Type="http://schemas.openxmlformats.org/officeDocument/2006/relationships/image" Target="../media/image2209.png"/><Relationship Id="rId768" Type="http://schemas.openxmlformats.org/officeDocument/2006/relationships/image" Target="../media/image2325.png"/><Relationship Id="rId20" Type="http://schemas.openxmlformats.org/officeDocument/2006/relationships/customXml" Target="../ink/ink1992.xml"/><Relationship Id="rId628" Type="http://schemas.openxmlformats.org/officeDocument/2006/relationships/image" Target="../media/image2258.png"/><Relationship Id="rId267" Type="http://schemas.openxmlformats.org/officeDocument/2006/relationships/customXml" Target="../ink/ink2119.xml"/><Relationship Id="rId474" Type="http://schemas.openxmlformats.org/officeDocument/2006/relationships/image" Target="../media/image2182.png"/><Relationship Id="rId127" Type="http://schemas.openxmlformats.org/officeDocument/2006/relationships/customXml" Target="../ink/ink2049.xml"/><Relationship Id="rId681" Type="http://schemas.openxmlformats.org/officeDocument/2006/relationships/customXml" Target="../ink/ink2327.xml"/><Relationship Id="rId31" Type="http://schemas.openxmlformats.org/officeDocument/2006/relationships/customXml" Target="../ink/ink1998.xml"/><Relationship Id="rId334" Type="http://schemas.openxmlformats.org/officeDocument/2006/relationships/image" Target="../media/image2116.png"/><Relationship Id="rId541" Type="http://schemas.openxmlformats.org/officeDocument/2006/relationships/customXml" Target="../ink/ink2257.xml"/><Relationship Id="rId639" Type="http://schemas.openxmlformats.org/officeDocument/2006/relationships/customXml" Target="../ink/ink2306.xml"/><Relationship Id="rId180" Type="http://schemas.openxmlformats.org/officeDocument/2006/relationships/image" Target="../media/image2041.png"/><Relationship Id="rId278" Type="http://schemas.openxmlformats.org/officeDocument/2006/relationships/image" Target="../media/image2088.png"/><Relationship Id="rId401" Type="http://schemas.openxmlformats.org/officeDocument/2006/relationships/customXml" Target="../ink/ink2187.xml"/><Relationship Id="rId485" Type="http://schemas.openxmlformats.org/officeDocument/2006/relationships/customXml" Target="../ink/ink2229.xml"/><Relationship Id="rId692" Type="http://schemas.openxmlformats.org/officeDocument/2006/relationships/image" Target="../media/image2288.png"/><Relationship Id="rId706" Type="http://schemas.openxmlformats.org/officeDocument/2006/relationships/image" Target="../media/image2295.png"/><Relationship Id="rId42" Type="http://schemas.openxmlformats.org/officeDocument/2006/relationships/image" Target="../media/image1977.png"/><Relationship Id="rId138" Type="http://schemas.openxmlformats.org/officeDocument/2006/relationships/image" Target="../media/image2021.png"/><Relationship Id="rId345" Type="http://schemas.openxmlformats.org/officeDocument/2006/relationships/customXml" Target="../ink/ink2158.xml"/><Relationship Id="rId552" Type="http://schemas.openxmlformats.org/officeDocument/2006/relationships/image" Target="../media/image2220.png"/><Relationship Id="rId191" Type="http://schemas.openxmlformats.org/officeDocument/2006/relationships/customXml" Target="../ink/ink2081.xml"/><Relationship Id="rId205" Type="http://schemas.openxmlformats.org/officeDocument/2006/relationships/customXml" Target="../ink/ink2088.xml"/><Relationship Id="rId247" Type="http://schemas.openxmlformats.org/officeDocument/2006/relationships/customXml" Target="../ink/ink2109.xml"/><Relationship Id="rId412" Type="http://schemas.openxmlformats.org/officeDocument/2006/relationships/image" Target="../media/image2151.png"/><Relationship Id="rId107" Type="http://schemas.openxmlformats.org/officeDocument/2006/relationships/customXml" Target="../ink/ink2039.xml"/><Relationship Id="rId289" Type="http://schemas.openxmlformats.org/officeDocument/2006/relationships/customXml" Target="../ink/ink2130.xml"/><Relationship Id="rId454" Type="http://schemas.openxmlformats.org/officeDocument/2006/relationships/image" Target="../media/image2172.png"/><Relationship Id="rId496" Type="http://schemas.openxmlformats.org/officeDocument/2006/relationships/image" Target="../media/image2193.png"/><Relationship Id="rId661" Type="http://schemas.openxmlformats.org/officeDocument/2006/relationships/customXml" Target="../ink/ink2317.xml"/><Relationship Id="rId717" Type="http://schemas.openxmlformats.org/officeDocument/2006/relationships/customXml" Target="../ink/ink2345.xml"/><Relationship Id="rId759" Type="http://schemas.openxmlformats.org/officeDocument/2006/relationships/customXml" Target="../ink/ink2366.xml"/><Relationship Id="rId11" Type="http://schemas.openxmlformats.org/officeDocument/2006/relationships/customXml" Target="../ink/ink1985.xml"/><Relationship Id="rId53" Type="http://schemas.openxmlformats.org/officeDocument/2006/relationships/customXml" Target="../ink/ink2012.xml"/><Relationship Id="rId149" Type="http://schemas.openxmlformats.org/officeDocument/2006/relationships/customXml" Target="../ink/ink2060.xml"/><Relationship Id="rId314" Type="http://schemas.openxmlformats.org/officeDocument/2006/relationships/image" Target="../media/image2106.png"/><Relationship Id="rId356" Type="http://schemas.openxmlformats.org/officeDocument/2006/relationships/image" Target="../media/image2126.png"/><Relationship Id="rId398" Type="http://schemas.openxmlformats.org/officeDocument/2006/relationships/image" Target="../media/image2145.png"/><Relationship Id="rId521" Type="http://schemas.openxmlformats.org/officeDocument/2006/relationships/customXml" Target="../ink/ink2247.xml"/><Relationship Id="rId563" Type="http://schemas.openxmlformats.org/officeDocument/2006/relationships/customXml" Target="../ink/ink2268.xml"/><Relationship Id="rId619" Type="http://schemas.openxmlformats.org/officeDocument/2006/relationships/customXml" Target="../ink/ink2296.xml"/><Relationship Id="rId770" Type="http://schemas.openxmlformats.org/officeDocument/2006/relationships/image" Target="../media/image2326.png"/><Relationship Id="rId95" Type="http://schemas.openxmlformats.org/officeDocument/2006/relationships/customXml" Target="../ink/ink2033.xml"/><Relationship Id="rId160" Type="http://schemas.openxmlformats.org/officeDocument/2006/relationships/image" Target="../media/image2031.png"/><Relationship Id="rId216" Type="http://schemas.openxmlformats.org/officeDocument/2006/relationships/image" Target="../media/image2059.png"/><Relationship Id="rId423" Type="http://schemas.openxmlformats.org/officeDocument/2006/relationships/customXml" Target="../ink/ink2198.xml"/><Relationship Id="rId258" Type="http://schemas.openxmlformats.org/officeDocument/2006/relationships/image" Target="../media/image2078.png"/><Relationship Id="rId465" Type="http://schemas.openxmlformats.org/officeDocument/2006/relationships/customXml" Target="../ink/ink2219.xml"/><Relationship Id="rId630" Type="http://schemas.openxmlformats.org/officeDocument/2006/relationships/image" Target="../media/image2259.png"/><Relationship Id="rId672" Type="http://schemas.openxmlformats.org/officeDocument/2006/relationships/image" Target="../media/image430.png"/><Relationship Id="rId728" Type="http://schemas.openxmlformats.org/officeDocument/2006/relationships/image" Target="../media/image2306.png"/><Relationship Id="rId22" Type="http://schemas.openxmlformats.org/officeDocument/2006/relationships/image" Target="../media/image1967.png"/><Relationship Id="rId64" Type="http://schemas.openxmlformats.org/officeDocument/2006/relationships/image" Target="../media/image1985.png"/><Relationship Id="rId118" Type="http://schemas.openxmlformats.org/officeDocument/2006/relationships/image" Target="../media/image2011.png"/><Relationship Id="rId325" Type="http://schemas.openxmlformats.org/officeDocument/2006/relationships/customXml" Target="../ink/ink2148.xml"/><Relationship Id="rId367" Type="http://schemas.openxmlformats.org/officeDocument/2006/relationships/customXml" Target="../ink/ink2169.xml"/><Relationship Id="rId532" Type="http://schemas.openxmlformats.org/officeDocument/2006/relationships/image" Target="../media/image2210.png"/><Relationship Id="rId574" Type="http://schemas.openxmlformats.org/officeDocument/2006/relationships/image" Target="../media/image2231.png"/><Relationship Id="rId171" Type="http://schemas.openxmlformats.org/officeDocument/2006/relationships/customXml" Target="../ink/ink2071.xml"/><Relationship Id="rId227" Type="http://schemas.openxmlformats.org/officeDocument/2006/relationships/customXml" Target="../ink/ink2099.xml"/><Relationship Id="rId269" Type="http://schemas.openxmlformats.org/officeDocument/2006/relationships/customXml" Target="../ink/ink2120.xml"/><Relationship Id="rId434" Type="http://schemas.openxmlformats.org/officeDocument/2006/relationships/image" Target="../media/image2162.png"/><Relationship Id="rId476" Type="http://schemas.openxmlformats.org/officeDocument/2006/relationships/image" Target="../media/image2183.png"/><Relationship Id="rId641" Type="http://schemas.openxmlformats.org/officeDocument/2006/relationships/customXml" Target="../ink/ink2307.xml"/><Relationship Id="rId683" Type="http://schemas.openxmlformats.org/officeDocument/2006/relationships/customXml" Target="../ink/ink2328.xml"/><Relationship Id="rId739" Type="http://schemas.openxmlformats.org/officeDocument/2006/relationships/customXml" Target="../ink/ink2356.xml"/><Relationship Id="rId33" Type="http://schemas.openxmlformats.org/officeDocument/2006/relationships/customXml" Target="../ink/ink1999.xml"/><Relationship Id="rId129" Type="http://schemas.openxmlformats.org/officeDocument/2006/relationships/customXml" Target="../ink/ink2050.xml"/><Relationship Id="rId280" Type="http://schemas.openxmlformats.org/officeDocument/2006/relationships/image" Target="../media/image2089.png"/><Relationship Id="rId336" Type="http://schemas.openxmlformats.org/officeDocument/2006/relationships/image" Target="../media/image2117.png"/><Relationship Id="rId501" Type="http://schemas.openxmlformats.org/officeDocument/2006/relationships/customXml" Target="../ink/ink2237.xml"/><Relationship Id="rId543" Type="http://schemas.openxmlformats.org/officeDocument/2006/relationships/customXml" Target="../ink/ink2258.xml"/><Relationship Id="rId75" Type="http://schemas.openxmlformats.org/officeDocument/2006/relationships/customXml" Target="../ink/ink2023.xml"/><Relationship Id="rId140" Type="http://schemas.openxmlformats.org/officeDocument/2006/relationships/image" Target="../media/image2022.png"/><Relationship Id="rId182" Type="http://schemas.openxmlformats.org/officeDocument/2006/relationships/image" Target="../media/image2042.png"/><Relationship Id="rId378" Type="http://schemas.openxmlformats.org/officeDocument/2006/relationships/customXml" Target="../ink/ink2175.xml"/><Relationship Id="rId403" Type="http://schemas.openxmlformats.org/officeDocument/2006/relationships/customXml" Target="../ink/ink2188.xml"/><Relationship Id="rId585" Type="http://schemas.openxmlformats.org/officeDocument/2006/relationships/customXml" Target="../ink/ink2279.xml"/><Relationship Id="rId750" Type="http://schemas.openxmlformats.org/officeDocument/2006/relationships/image" Target="../media/image2316.png"/><Relationship Id="rId6" Type="http://schemas.openxmlformats.org/officeDocument/2006/relationships/image" Target="../media/image1962.png"/><Relationship Id="rId238" Type="http://schemas.openxmlformats.org/officeDocument/2006/relationships/image" Target="../media/image2070.png"/><Relationship Id="rId445" Type="http://schemas.openxmlformats.org/officeDocument/2006/relationships/customXml" Target="../ink/ink2209.xml"/><Relationship Id="rId487" Type="http://schemas.openxmlformats.org/officeDocument/2006/relationships/customXml" Target="../ink/ink2230.xml"/><Relationship Id="rId610" Type="http://schemas.openxmlformats.org/officeDocument/2006/relationships/image" Target="../media/image2249.png"/><Relationship Id="rId652" Type="http://schemas.openxmlformats.org/officeDocument/2006/relationships/image" Target="../media/image2270.png"/><Relationship Id="rId694" Type="http://schemas.openxmlformats.org/officeDocument/2006/relationships/image" Target="../media/image2289.png"/><Relationship Id="rId708" Type="http://schemas.openxmlformats.org/officeDocument/2006/relationships/image" Target="../media/image2296.png"/><Relationship Id="rId291" Type="http://schemas.openxmlformats.org/officeDocument/2006/relationships/customXml" Target="../ink/ink2131.xml"/><Relationship Id="rId305" Type="http://schemas.openxmlformats.org/officeDocument/2006/relationships/customXml" Target="../ink/ink2138.xml"/><Relationship Id="rId347" Type="http://schemas.openxmlformats.org/officeDocument/2006/relationships/customXml" Target="../ink/ink2159.xml"/><Relationship Id="rId512" Type="http://schemas.openxmlformats.org/officeDocument/2006/relationships/image" Target="../media/image2200.png"/><Relationship Id="rId44" Type="http://schemas.openxmlformats.org/officeDocument/2006/relationships/image" Target="../media/image1978.png"/><Relationship Id="rId86" Type="http://schemas.openxmlformats.org/officeDocument/2006/relationships/image" Target="../media/image1995.png"/><Relationship Id="rId151" Type="http://schemas.openxmlformats.org/officeDocument/2006/relationships/customXml" Target="../ink/ink2061.xml"/><Relationship Id="rId389" Type="http://schemas.openxmlformats.org/officeDocument/2006/relationships/customXml" Target="../ink/ink2181.xml"/><Relationship Id="rId554" Type="http://schemas.openxmlformats.org/officeDocument/2006/relationships/image" Target="../media/image2221.png"/><Relationship Id="rId596" Type="http://schemas.openxmlformats.org/officeDocument/2006/relationships/image" Target="../media/image2242.png"/><Relationship Id="rId761" Type="http://schemas.openxmlformats.org/officeDocument/2006/relationships/customXml" Target="../ink/ink2367.xml"/><Relationship Id="rId193" Type="http://schemas.openxmlformats.org/officeDocument/2006/relationships/customXml" Target="../ink/ink2082.xml"/><Relationship Id="rId207" Type="http://schemas.openxmlformats.org/officeDocument/2006/relationships/customXml" Target="../ink/ink2089.xml"/><Relationship Id="rId249" Type="http://schemas.openxmlformats.org/officeDocument/2006/relationships/customXml" Target="../ink/ink2110.xml"/><Relationship Id="rId414" Type="http://schemas.openxmlformats.org/officeDocument/2006/relationships/image" Target="../media/image2152.png"/><Relationship Id="rId456" Type="http://schemas.openxmlformats.org/officeDocument/2006/relationships/image" Target="../media/image2173.png"/><Relationship Id="rId498" Type="http://schemas.openxmlformats.org/officeDocument/2006/relationships/image" Target="../media/image2194.png"/><Relationship Id="rId621" Type="http://schemas.openxmlformats.org/officeDocument/2006/relationships/customXml" Target="../ink/ink2297.xml"/><Relationship Id="rId663" Type="http://schemas.openxmlformats.org/officeDocument/2006/relationships/customXml" Target="../ink/ink2318.xml"/><Relationship Id="rId13" Type="http://schemas.openxmlformats.org/officeDocument/2006/relationships/customXml" Target="../ink/ink1986.xml"/><Relationship Id="rId109" Type="http://schemas.openxmlformats.org/officeDocument/2006/relationships/customXml" Target="../ink/ink2040.xml"/><Relationship Id="rId260" Type="http://schemas.openxmlformats.org/officeDocument/2006/relationships/image" Target="../media/image2079.png"/><Relationship Id="rId316" Type="http://schemas.openxmlformats.org/officeDocument/2006/relationships/image" Target="../media/image2107.png"/><Relationship Id="rId523" Type="http://schemas.openxmlformats.org/officeDocument/2006/relationships/customXml" Target="../ink/ink2248.xml"/><Relationship Id="rId719" Type="http://schemas.openxmlformats.org/officeDocument/2006/relationships/customXml" Target="../ink/ink2346.xml"/><Relationship Id="rId55" Type="http://schemas.openxmlformats.org/officeDocument/2006/relationships/customXml" Target="../ink/ink2013.xml"/><Relationship Id="rId97" Type="http://schemas.openxmlformats.org/officeDocument/2006/relationships/customXml" Target="../ink/ink2034.xml"/><Relationship Id="rId120" Type="http://schemas.openxmlformats.org/officeDocument/2006/relationships/image" Target="../media/image2012.png"/><Relationship Id="rId358" Type="http://schemas.openxmlformats.org/officeDocument/2006/relationships/image" Target="../media/image2127.png"/><Relationship Id="rId565" Type="http://schemas.openxmlformats.org/officeDocument/2006/relationships/customXml" Target="../ink/ink2269.xml"/><Relationship Id="rId730" Type="http://schemas.openxmlformats.org/officeDocument/2006/relationships/image" Target="../media/image2307.png"/><Relationship Id="rId772" Type="http://schemas.openxmlformats.org/officeDocument/2006/relationships/image" Target="../media/image2327.png"/><Relationship Id="rId162" Type="http://schemas.openxmlformats.org/officeDocument/2006/relationships/image" Target="../media/image2032.png"/><Relationship Id="rId218" Type="http://schemas.openxmlformats.org/officeDocument/2006/relationships/image" Target="../media/image2060.png"/><Relationship Id="rId425" Type="http://schemas.openxmlformats.org/officeDocument/2006/relationships/customXml" Target="../ink/ink2199.xml"/><Relationship Id="rId467" Type="http://schemas.openxmlformats.org/officeDocument/2006/relationships/customXml" Target="../ink/ink2220.xml"/><Relationship Id="rId632" Type="http://schemas.openxmlformats.org/officeDocument/2006/relationships/image" Target="../media/image2260.png"/><Relationship Id="rId271" Type="http://schemas.openxmlformats.org/officeDocument/2006/relationships/customXml" Target="../ink/ink2121.xml"/><Relationship Id="rId674" Type="http://schemas.openxmlformats.org/officeDocument/2006/relationships/image" Target="../media/image2279.png"/><Relationship Id="rId24" Type="http://schemas.openxmlformats.org/officeDocument/2006/relationships/image" Target="../media/image1968.png"/><Relationship Id="rId66" Type="http://schemas.openxmlformats.org/officeDocument/2006/relationships/image" Target="../media/image39.png"/><Relationship Id="rId131" Type="http://schemas.openxmlformats.org/officeDocument/2006/relationships/customXml" Target="../ink/ink2051.xml"/><Relationship Id="rId327" Type="http://schemas.openxmlformats.org/officeDocument/2006/relationships/customXml" Target="../ink/ink2149.xml"/><Relationship Id="rId369" Type="http://schemas.openxmlformats.org/officeDocument/2006/relationships/customXml" Target="../ink/ink2170.xml"/><Relationship Id="rId534" Type="http://schemas.openxmlformats.org/officeDocument/2006/relationships/image" Target="../media/image2211.png"/><Relationship Id="rId576" Type="http://schemas.openxmlformats.org/officeDocument/2006/relationships/image" Target="../media/image2232.png"/><Relationship Id="rId741" Type="http://schemas.openxmlformats.org/officeDocument/2006/relationships/customXml" Target="../ink/ink2357.xml"/><Relationship Id="rId173" Type="http://schemas.openxmlformats.org/officeDocument/2006/relationships/customXml" Target="../ink/ink2072.xml"/><Relationship Id="rId229" Type="http://schemas.openxmlformats.org/officeDocument/2006/relationships/customXml" Target="../ink/ink2100.xml"/><Relationship Id="rId380" Type="http://schemas.openxmlformats.org/officeDocument/2006/relationships/customXml" Target="../ink/ink2176.xml"/><Relationship Id="rId436" Type="http://schemas.openxmlformats.org/officeDocument/2006/relationships/image" Target="../media/image2163.png"/><Relationship Id="rId601" Type="http://schemas.openxmlformats.org/officeDocument/2006/relationships/customXml" Target="../ink/ink2287.xml"/><Relationship Id="rId643" Type="http://schemas.openxmlformats.org/officeDocument/2006/relationships/customXml" Target="../ink/ink2308.xml"/><Relationship Id="rId240" Type="http://schemas.openxmlformats.org/officeDocument/2006/relationships/image" Target="../media/image2071.png"/><Relationship Id="rId478" Type="http://schemas.openxmlformats.org/officeDocument/2006/relationships/image" Target="../media/image2184.png"/><Relationship Id="rId685" Type="http://schemas.openxmlformats.org/officeDocument/2006/relationships/customXml" Target="../ink/ink2329.xml"/><Relationship Id="rId35" Type="http://schemas.openxmlformats.org/officeDocument/2006/relationships/customXml" Target="../ink/ink2000.xml"/><Relationship Id="rId77" Type="http://schemas.openxmlformats.org/officeDocument/2006/relationships/customXml" Target="../ink/ink2024.xml"/><Relationship Id="rId100" Type="http://schemas.openxmlformats.org/officeDocument/2006/relationships/image" Target="../media/image2002.png"/><Relationship Id="rId282" Type="http://schemas.openxmlformats.org/officeDocument/2006/relationships/image" Target="../media/image2090.png"/><Relationship Id="rId338" Type="http://schemas.openxmlformats.org/officeDocument/2006/relationships/image" Target="../media/image881.png"/><Relationship Id="rId503" Type="http://schemas.openxmlformats.org/officeDocument/2006/relationships/customXml" Target="../ink/ink2238.xml"/><Relationship Id="rId545" Type="http://schemas.openxmlformats.org/officeDocument/2006/relationships/customXml" Target="../ink/ink2259.xml"/><Relationship Id="rId587" Type="http://schemas.openxmlformats.org/officeDocument/2006/relationships/customXml" Target="../ink/ink2280.xml"/><Relationship Id="rId710" Type="http://schemas.openxmlformats.org/officeDocument/2006/relationships/image" Target="../media/image2297.png"/><Relationship Id="rId752" Type="http://schemas.openxmlformats.org/officeDocument/2006/relationships/image" Target="../media/image2317.png"/><Relationship Id="rId8" Type="http://schemas.openxmlformats.org/officeDocument/2006/relationships/image" Target="../media/image1963.png"/><Relationship Id="rId142" Type="http://schemas.openxmlformats.org/officeDocument/2006/relationships/image" Target="../media/image2023.png"/><Relationship Id="rId184" Type="http://schemas.openxmlformats.org/officeDocument/2006/relationships/image" Target="../media/image2043.png"/><Relationship Id="rId391" Type="http://schemas.openxmlformats.org/officeDocument/2006/relationships/customXml" Target="../ink/ink2182.xml"/><Relationship Id="rId405" Type="http://schemas.openxmlformats.org/officeDocument/2006/relationships/customXml" Target="../ink/ink2189.xml"/><Relationship Id="rId447" Type="http://schemas.openxmlformats.org/officeDocument/2006/relationships/customXml" Target="../ink/ink2210.xml"/><Relationship Id="rId612" Type="http://schemas.openxmlformats.org/officeDocument/2006/relationships/image" Target="../media/image2250.png"/><Relationship Id="rId251" Type="http://schemas.openxmlformats.org/officeDocument/2006/relationships/customXml" Target="../ink/ink2111.xml"/><Relationship Id="rId489" Type="http://schemas.openxmlformats.org/officeDocument/2006/relationships/customXml" Target="../ink/ink2231.xml"/><Relationship Id="rId654" Type="http://schemas.openxmlformats.org/officeDocument/2006/relationships/image" Target="../media/image2271.png"/><Relationship Id="rId696" Type="http://schemas.openxmlformats.org/officeDocument/2006/relationships/image" Target="../media/image2290.png"/><Relationship Id="rId46" Type="http://schemas.openxmlformats.org/officeDocument/2006/relationships/customXml" Target="../ink/ink2006.xml"/><Relationship Id="rId293" Type="http://schemas.openxmlformats.org/officeDocument/2006/relationships/customXml" Target="../ink/ink2132.xml"/><Relationship Id="rId307" Type="http://schemas.openxmlformats.org/officeDocument/2006/relationships/customXml" Target="../ink/ink2139.xml"/><Relationship Id="rId349" Type="http://schemas.openxmlformats.org/officeDocument/2006/relationships/customXml" Target="../ink/ink2160.xml"/><Relationship Id="rId514" Type="http://schemas.openxmlformats.org/officeDocument/2006/relationships/image" Target="../media/image2201.png"/><Relationship Id="rId556" Type="http://schemas.openxmlformats.org/officeDocument/2006/relationships/image" Target="../media/image2222.png"/><Relationship Id="rId721" Type="http://schemas.openxmlformats.org/officeDocument/2006/relationships/customXml" Target="../ink/ink2347.xml"/><Relationship Id="rId763" Type="http://schemas.openxmlformats.org/officeDocument/2006/relationships/customXml" Target="../ink/ink2368.xml"/><Relationship Id="rId88" Type="http://schemas.openxmlformats.org/officeDocument/2006/relationships/image" Target="../media/image1996.png"/><Relationship Id="rId111" Type="http://schemas.openxmlformats.org/officeDocument/2006/relationships/customXml" Target="../ink/ink2041.xml"/><Relationship Id="rId153" Type="http://schemas.openxmlformats.org/officeDocument/2006/relationships/customXml" Target="../ink/ink2062.xml"/><Relationship Id="rId195" Type="http://schemas.openxmlformats.org/officeDocument/2006/relationships/customXml" Target="../ink/ink2083.xml"/><Relationship Id="rId209" Type="http://schemas.openxmlformats.org/officeDocument/2006/relationships/customXml" Target="../ink/ink2090.xml"/><Relationship Id="rId360" Type="http://schemas.openxmlformats.org/officeDocument/2006/relationships/image" Target="../media/image2128.png"/><Relationship Id="rId416" Type="http://schemas.openxmlformats.org/officeDocument/2006/relationships/image" Target="../media/image2153.png"/><Relationship Id="rId598" Type="http://schemas.openxmlformats.org/officeDocument/2006/relationships/image" Target="../media/image2243.png"/><Relationship Id="rId220" Type="http://schemas.openxmlformats.org/officeDocument/2006/relationships/image" Target="../media/image2061.png"/><Relationship Id="rId458" Type="http://schemas.openxmlformats.org/officeDocument/2006/relationships/image" Target="../media/image2174.png"/><Relationship Id="rId623" Type="http://schemas.openxmlformats.org/officeDocument/2006/relationships/customXml" Target="../ink/ink2298.xml"/><Relationship Id="rId665" Type="http://schemas.openxmlformats.org/officeDocument/2006/relationships/customXml" Target="../ink/ink2319.xml"/><Relationship Id="rId15" Type="http://schemas.openxmlformats.org/officeDocument/2006/relationships/customXml" Target="../ink/ink1987.xml"/><Relationship Id="rId57" Type="http://schemas.openxmlformats.org/officeDocument/2006/relationships/customXml" Target="../ink/ink2014.xml"/><Relationship Id="rId262" Type="http://schemas.openxmlformats.org/officeDocument/2006/relationships/image" Target="../media/image2080.png"/><Relationship Id="rId318" Type="http://schemas.openxmlformats.org/officeDocument/2006/relationships/image" Target="../media/image2108.png"/><Relationship Id="rId525" Type="http://schemas.openxmlformats.org/officeDocument/2006/relationships/customXml" Target="../ink/ink2249.xml"/><Relationship Id="rId567" Type="http://schemas.openxmlformats.org/officeDocument/2006/relationships/customXml" Target="../ink/ink2270.xml"/><Relationship Id="rId732" Type="http://schemas.openxmlformats.org/officeDocument/2006/relationships/image" Target="../media/image2308.png"/><Relationship Id="rId99" Type="http://schemas.openxmlformats.org/officeDocument/2006/relationships/customXml" Target="../ink/ink2035.xml"/><Relationship Id="rId122" Type="http://schemas.openxmlformats.org/officeDocument/2006/relationships/image" Target="../media/image2013.png"/><Relationship Id="rId164" Type="http://schemas.openxmlformats.org/officeDocument/2006/relationships/image" Target="../media/image2033.png"/><Relationship Id="rId371" Type="http://schemas.openxmlformats.org/officeDocument/2006/relationships/image" Target="../media/image2133.png"/><Relationship Id="rId774" Type="http://schemas.openxmlformats.org/officeDocument/2006/relationships/image" Target="../media/image2328.png"/><Relationship Id="rId427" Type="http://schemas.openxmlformats.org/officeDocument/2006/relationships/customXml" Target="../ink/ink2200.xml"/><Relationship Id="rId469" Type="http://schemas.openxmlformats.org/officeDocument/2006/relationships/customXml" Target="../ink/ink2221.xml"/><Relationship Id="rId634" Type="http://schemas.openxmlformats.org/officeDocument/2006/relationships/image" Target="../media/image2261.png"/><Relationship Id="rId676" Type="http://schemas.openxmlformats.org/officeDocument/2006/relationships/image" Target="../media/image2280.png"/><Relationship Id="rId26" Type="http://schemas.openxmlformats.org/officeDocument/2006/relationships/image" Target="../media/image1969.png"/><Relationship Id="rId231" Type="http://schemas.openxmlformats.org/officeDocument/2006/relationships/customXml" Target="../ink/ink2101.xml"/><Relationship Id="rId273" Type="http://schemas.openxmlformats.org/officeDocument/2006/relationships/customXml" Target="../ink/ink2122.xml"/><Relationship Id="rId329" Type="http://schemas.openxmlformats.org/officeDocument/2006/relationships/customXml" Target="../ink/ink2150.xml"/><Relationship Id="rId480" Type="http://schemas.openxmlformats.org/officeDocument/2006/relationships/image" Target="../media/image2185.png"/><Relationship Id="rId536" Type="http://schemas.openxmlformats.org/officeDocument/2006/relationships/image" Target="../media/image2212.png"/><Relationship Id="rId701" Type="http://schemas.openxmlformats.org/officeDocument/2006/relationships/customXml" Target="../ink/ink2337.xml"/><Relationship Id="rId68" Type="http://schemas.openxmlformats.org/officeDocument/2006/relationships/image" Target="../media/image1986.png"/><Relationship Id="rId133" Type="http://schemas.openxmlformats.org/officeDocument/2006/relationships/customXml" Target="../ink/ink2052.xml"/><Relationship Id="rId175" Type="http://schemas.openxmlformats.org/officeDocument/2006/relationships/customXml" Target="../ink/ink2073.xml"/><Relationship Id="rId340" Type="http://schemas.openxmlformats.org/officeDocument/2006/relationships/image" Target="../media/image2118.png"/><Relationship Id="rId578" Type="http://schemas.openxmlformats.org/officeDocument/2006/relationships/image" Target="../media/image2233.png"/><Relationship Id="rId743" Type="http://schemas.openxmlformats.org/officeDocument/2006/relationships/customXml" Target="../ink/ink2358.xml"/><Relationship Id="rId200" Type="http://schemas.openxmlformats.org/officeDocument/2006/relationships/image" Target="../media/image2051.png"/><Relationship Id="rId382" Type="http://schemas.openxmlformats.org/officeDocument/2006/relationships/customXml" Target="../ink/ink2177.xml"/><Relationship Id="rId438" Type="http://schemas.openxmlformats.org/officeDocument/2006/relationships/image" Target="../media/image2164.png"/><Relationship Id="rId603" Type="http://schemas.openxmlformats.org/officeDocument/2006/relationships/customXml" Target="../ink/ink2288.xml"/><Relationship Id="rId645" Type="http://schemas.openxmlformats.org/officeDocument/2006/relationships/customXml" Target="../ink/ink2309.xml"/><Relationship Id="rId687" Type="http://schemas.openxmlformats.org/officeDocument/2006/relationships/customXml" Target="../ink/ink2330.xml"/><Relationship Id="rId242" Type="http://schemas.openxmlformats.org/officeDocument/2006/relationships/image" Target="../media/image2072.png"/><Relationship Id="rId284" Type="http://schemas.openxmlformats.org/officeDocument/2006/relationships/image" Target="../media/image2091.png"/><Relationship Id="rId491" Type="http://schemas.openxmlformats.org/officeDocument/2006/relationships/customXml" Target="../ink/ink2232.xml"/><Relationship Id="rId505" Type="http://schemas.openxmlformats.org/officeDocument/2006/relationships/customXml" Target="../ink/ink2239.xml"/><Relationship Id="rId712" Type="http://schemas.openxmlformats.org/officeDocument/2006/relationships/image" Target="../media/image2298.png"/><Relationship Id="rId37" Type="http://schemas.openxmlformats.org/officeDocument/2006/relationships/customXml" Target="../ink/ink2001.xml"/><Relationship Id="rId79" Type="http://schemas.openxmlformats.org/officeDocument/2006/relationships/customXml" Target="../ink/ink2025.xml"/><Relationship Id="rId102" Type="http://schemas.openxmlformats.org/officeDocument/2006/relationships/image" Target="../media/image2003.png"/><Relationship Id="rId144" Type="http://schemas.openxmlformats.org/officeDocument/2006/relationships/image" Target="../media/image2024.png"/><Relationship Id="rId547" Type="http://schemas.openxmlformats.org/officeDocument/2006/relationships/customXml" Target="../ink/ink2260.xml"/><Relationship Id="rId589" Type="http://schemas.openxmlformats.org/officeDocument/2006/relationships/customXml" Target="../ink/ink2281.xml"/><Relationship Id="rId754" Type="http://schemas.openxmlformats.org/officeDocument/2006/relationships/image" Target="../media/image2318.png"/><Relationship Id="rId90" Type="http://schemas.openxmlformats.org/officeDocument/2006/relationships/image" Target="../media/image1997.png"/><Relationship Id="rId186" Type="http://schemas.openxmlformats.org/officeDocument/2006/relationships/image" Target="../media/image2044.png"/><Relationship Id="rId351" Type="http://schemas.openxmlformats.org/officeDocument/2006/relationships/customXml" Target="../ink/ink2161.xml"/><Relationship Id="rId393" Type="http://schemas.openxmlformats.org/officeDocument/2006/relationships/customXml" Target="../ink/ink2183.xml"/><Relationship Id="rId407" Type="http://schemas.openxmlformats.org/officeDocument/2006/relationships/customXml" Target="../ink/ink2190.xml"/><Relationship Id="rId449" Type="http://schemas.openxmlformats.org/officeDocument/2006/relationships/customXml" Target="../ink/ink2211.xml"/><Relationship Id="rId614" Type="http://schemas.openxmlformats.org/officeDocument/2006/relationships/image" Target="../media/image2251.png"/><Relationship Id="rId656" Type="http://schemas.openxmlformats.org/officeDocument/2006/relationships/image" Target="../media/image2272.png"/><Relationship Id="rId211" Type="http://schemas.openxmlformats.org/officeDocument/2006/relationships/customXml" Target="../ink/ink2091.xml"/><Relationship Id="rId253" Type="http://schemas.openxmlformats.org/officeDocument/2006/relationships/customXml" Target="../ink/ink2112.xml"/><Relationship Id="rId295" Type="http://schemas.openxmlformats.org/officeDocument/2006/relationships/customXml" Target="../ink/ink2133.xml"/><Relationship Id="rId309" Type="http://schemas.openxmlformats.org/officeDocument/2006/relationships/customXml" Target="../ink/ink2140.xml"/><Relationship Id="rId460" Type="http://schemas.openxmlformats.org/officeDocument/2006/relationships/image" Target="../media/image2175.png"/><Relationship Id="rId516" Type="http://schemas.openxmlformats.org/officeDocument/2006/relationships/image" Target="../media/image2202.png"/><Relationship Id="rId698" Type="http://schemas.openxmlformats.org/officeDocument/2006/relationships/image" Target="../media/image2291.png"/><Relationship Id="rId48" Type="http://schemas.openxmlformats.org/officeDocument/2006/relationships/customXml" Target="../ink/ink2008.xml"/><Relationship Id="rId113" Type="http://schemas.openxmlformats.org/officeDocument/2006/relationships/customXml" Target="../ink/ink2042.xml"/><Relationship Id="rId320" Type="http://schemas.openxmlformats.org/officeDocument/2006/relationships/image" Target="../media/image2109.png"/><Relationship Id="rId558" Type="http://schemas.openxmlformats.org/officeDocument/2006/relationships/image" Target="../media/image2223.png"/><Relationship Id="rId723" Type="http://schemas.openxmlformats.org/officeDocument/2006/relationships/customXml" Target="../ink/ink2348.xml"/><Relationship Id="rId765" Type="http://schemas.openxmlformats.org/officeDocument/2006/relationships/customXml" Target="../ink/ink2369.xml"/><Relationship Id="rId155" Type="http://schemas.openxmlformats.org/officeDocument/2006/relationships/customXml" Target="../ink/ink2063.xml"/><Relationship Id="rId197" Type="http://schemas.openxmlformats.org/officeDocument/2006/relationships/customXml" Target="../ink/ink2084.xml"/><Relationship Id="rId362" Type="http://schemas.openxmlformats.org/officeDocument/2006/relationships/image" Target="../media/image2129.png"/><Relationship Id="rId418" Type="http://schemas.openxmlformats.org/officeDocument/2006/relationships/image" Target="../media/image2154.png"/><Relationship Id="rId625" Type="http://schemas.openxmlformats.org/officeDocument/2006/relationships/customXml" Target="../ink/ink2299.xml"/><Relationship Id="rId222" Type="http://schemas.openxmlformats.org/officeDocument/2006/relationships/image" Target="../media/image2062.png"/><Relationship Id="rId264" Type="http://schemas.openxmlformats.org/officeDocument/2006/relationships/image" Target="../media/image2081.png"/><Relationship Id="rId471" Type="http://schemas.openxmlformats.org/officeDocument/2006/relationships/customXml" Target="../ink/ink2222.xml"/><Relationship Id="rId667" Type="http://schemas.openxmlformats.org/officeDocument/2006/relationships/customXml" Target="../ink/ink2320.xml"/><Relationship Id="rId17" Type="http://schemas.openxmlformats.org/officeDocument/2006/relationships/customXml" Target="../ink/ink1989.xml"/><Relationship Id="rId59" Type="http://schemas.openxmlformats.org/officeDocument/2006/relationships/customXml" Target="../ink/ink2015.xml"/><Relationship Id="rId124" Type="http://schemas.openxmlformats.org/officeDocument/2006/relationships/image" Target="../media/image2014.png"/><Relationship Id="rId527" Type="http://schemas.openxmlformats.org/officeDocument/2006/relationships/customXml" Target="../ink/ink2250.xml"/><Relationship Id="rId569" Type="http://schemas.openxmlformats.org/officeDocument/2006/relationships/customXml" Target="../ink/ink2271.xml"/><Relationship Id="rId734" Type="http://schemas.openxmlformats.org/officeDocument/2006/relationships/image" Target="../media/image2309.png"/><Relationship Id="rId776" Type="http://schemas.openxmlformats.org/officeDocument/2006/relationships/image" Target="../media/image2329.png"/><Relationship Id="rId70" Type="http://schemas.openxmlformats.org/officeDocument/2006/relationships/image" Target="../media/image1987.png"/><Relationship Id="rId166" Type="http://schemas.openxmlformats.org/officeDocument/2006/relationships/image" Target="../media/image2034.png"/><Relationship Id="rId331" Type="http://schemas.openxmlformats.org/officeDocument/2006/relationships/customXml" Target="../ink/ink2151.xml"/><Relationship Id="rId373" Type="http://schemas.openxmlformats.org/officeDocument/2006/relationships/image" Target="../media/image2134.png"/><Relationship Id="rId429" Type="http://schemas.openxmlformats.org/officeDocument/2006/relationships/customXml" Target="../ink/ink2201.xml"/><Relationship Id="rId580" Type="http://schemas.openxmlformats.org/officeDocument/2006/relationships/image" Target="../media/image2234.png"/><Relationship Id="rId636" Type="http://schemas.openxmlformats.org/officeDocument/2006/relationships/image" Target="../media/image2262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102.xml"/><Relationship Id="rId440" Type="http://schemas.openxmlformats.org/officeDocument/2006/relationships/image" Target="../media/image2165.png"/><Relationship Id="rId678" Type="http://schemas.openxmlformats.org/officeDocument/2006/relationships/image" Target="../media/image2281.png"/><Relationship Id="rId28" Type="http://schemas.openxmlformats.org/officeDocument/2006/relationships/image" Target="../media/image1970.png"/><Relationship Id="rId275" Type="http://schemas.openxmlformats.org/officeDocument/2006/relationships/customXml" Target="../ink/ink2123.xml"/><Relationship Id="rId300" Type="http://schemas.openxmlformats.org/officeDocument/2006/relationships/image" Target="../media/image2099.png"/><Relationship Id="rId482" Type="http://schemas.openxmlformats.org/officeDocument/2006/relationships/image" Target="../media/image2186.png"/><Relationship Id="rId538" Type="http://schemas.openxmlformats.org/officeDocument/2006/relationships/image" Target="../media/image2213.png"/><Relationship Id="rId703" Type="http://schemas.openxmlformats.org/officeDocument/2006/relationships/customXml" Target="../ink/ink2338.xml"/><Relationship Id="rId745" Type="http://schemas.openxmlformats.org/officeDocument/2006/relationships/customXml" Target="../ink/ink2359.xml"/><Relationship Id="rId81" Type="http://schemas.openxmlformats.org/officeDocument/2006/relationships/customXml" Target="../ink/ink2026.xml"/><Relationship Id="rId135" Type="http://schemas.openxmlformats.org/officeDocument/2006/relationships/customXml" Target="../ink/ink2053.xml"/><Relationship Id="rId177" Type="http://schemas.openxmlformats.org/officeDocument/2006/relationships/customXml" Target="../ink/ink2074.xml"/><Relationship Id="rId342" Type="http://schemas.openxmlformats.org/officeDocument/2006/relationships/image" Target="../media/image2119.png"/><Relationship Id="rId384" Type="http://schemas.openxmlformats.org/officeDocument/2006/relationships/customXml" Target="../ink/ink2178.xml"/><Relationship Id="rId591" Type="http://schemas.openxmlformats.org/officeDocument/2006/relationships/customXml" Target="../ink/ink2282.xml"/><Relationship Id="rId605" Type="http://schemas.openxmlformats.org/officeDocument/2006/relationships/customXml" Target="../ink/ink2289.xml"/><Relationship Id="rId202" Type="http://schemas.openxmlformats.org/officeDocument/2006/relationships/image" Target="../media/image2052.png"/><Relationship Id="rId244" Type="http://schemas.openxmlformats.org/officeDocument/2006/relationships/image" Target="../media/image2073.png"/><Relationship Id="rId647" Type="http://schemas.openxmlformats.org/officeDocument/2006/relationships/customXml" Target="../ink/ink2310.xml"/><Relationship Id="rId689" Type="http://schemas.openxmlformats.org/officeDocument/2006/relationships/customXml" Target="../ink/ink2331.xml"/><Relationship Id="rId39" Type="http://schemas.openxmlformats.org/officeDocument/2006/relationships/customXml" Target="../ink/ink2002.xml"/><Relationship Id="rId286" Type="http://schemas.openxmlformats.org/officeDocument/2006/relationships/image" Target="../media/image2092.png"/><Relationship Id="rId451" Type="http://schemas.openxmlformats.org/officeDocument/2006/relationships/customXml" Target="../ink/ink2212.xml"/><Relationship Id="rId493" Type="http://schemas.openxmlformats.org/officeDocument/2006/relationships/customXml" Target="../ink/ink2233.xml"/><Relationship Id="rId507" Type="http://schemas.openxmlformats.org/officeDocument/2006/relationships/customXml" Target="../ink/ink2240.xml"/><Relationship Id="rId549" Type="http://schemas.openxmlformats.org/officeDocument/2006/relationships/customXml" Target="../ink/ink2261.xml"/><Relationship Id="rId714" Type="http://schemas.openxmlformats.org/officeDocument/2006/relationships/image" Target="../media/image2299.png"/><Relationship Id="rId756" Type="http://schemas.openxmlformats.org/officeDocument/2006/relationships/image" Target="../media/image2319.png"/><Relationship Id="rId50" Type="http://schemas.openxmlformats.org/officeDocument/2006/relationships/customXml" Target="../ink/ink2010.xml"/><Relationship Id="rId104" Type="http://schemas.openxmlformats.org/officeDocument/2006/relationships/image" Target="../media/image2004.png"/><Relationship Id="rId146" Type="http://schemas.openxmlformats.org/officeDocument/2006/relationships/image" Target="../media/image2025.png"/><Relationship Id="rId188" Type="http://schemas.openxmlformats.org/officeDocument/2006/relationships/image" Target="../media/image2045.png"/><Relationship Id="rId311" Type="http://schemas.openxmlformats.org/officeDocument/2006/relationships/customXml" Target="../ink/ink2141.xml"/><Relationship Id="rId353" Type="http://schemas.openxmlformats.org/officeDocument/2006/relationships/customXml" Target="../ink/ink2162.xml"/><Relationship Id="rId395" Type="http://schemas.openxmlformats.org/officeDocument/2006/relationships/customXml" Target="../ink/ink2184.xml"/><Relationship Id="rId409" Type="http://schemas.openxmlformats.org/officeDocument/2006/relationships/customXml" Target="../ink/ink2191.xml"/><Relationship Id="rId560" Type="http://schemas.openxmlformats.org/officeDocument/2006/relationships/image" Target="../media/image2224.png"/><Relationship Id="rId92" Type="http://schemas.openxmlformats.org/officeDocument/2006/relationships/image" Target="../media/image1998.png"/><Relationship Id="rId213" Type="http://schemas.openxmlformats.org/officeDocument/2006/relationships/customXml" Target="../ink/ink2092.xml"/><Relationship Id="rId420" Type="http://schemas.openxmlformats.org/officeDocument/2006/relationships/image" Target="../media/image2155.png"/><Relationship Id="rId616" Type="http://schemas.openxmlformats.org/officeDocument/2006/relationships/image" Target="../media/image2252.png"/><Relationship Id="rId658" Type="http://schemas.openxmlformats.org/officeDocument/2006/relationships/image" Target="../media/image2273.png"/><Relationship Id="rId255" Type="http://schemas.openxmlformats.org/officeDocument/2006/relationships/customXml" Target="../ink/ink2113.xml"/><Relationship Id="rId297" Type="http://schemas.openxmlformats.org/officeDocument/2006/relationships/customXml" Target="../ink/ink2134.xml"/><Relationship Id="rId462" Type="http://schemas.openxmlformats.org/officeDocument/2006/relationships/image" Target="../media/image2176.png"/><Relationship Id="rId518" Type="http://schemas.openxmlformats.org/officeDocument/2006/relationships/image" Target="../media/image2203.png"/><Relationship Id="rId725" Type="http://schemas.openxmlformats.org/officeDocument/2006/relationships/customXml" Target="../ink/ink2349.xml"/><Relationship Id="rId115" Type="http://schemas.openxmlformats.org/officeDocument/2006/relationships/customXml" Target="../ink/ink2043.xml"/><Relationship Id="rId157" Type="http://schemas.openxmlformats.org/officeDocument/2006/relationships/customXml" Target="../ink/ink2064.xml"/><Relationship Id="rId322" Type="http://schemas.openxmlformats.org/officeDocument/2006/relationships/image" Target="../media/image2110.png"/><Relationship Id="rId364" Type="http://schemas.openxmlformats.org/officeDocument/2006/relationships/image" Target="../media/image2130.png"/><Relationship Id="rId767" Type="http://schemas.openxmlformats.org/officeDocument/2006/relationships/customXml" Target="../ink/ink2370.xml"/><Relationship Id="rId61" Type="http://schemas.openxmlformats.org/officeDocument/2006/relationships/customXml" Target="../ink/ink2016.xml"/><Relationship Id="rId199" Type="http://schemas.openxmlformats.org/officeDocument/2006/relationships/customXml" Target="../ink/ink2085.xml"/><Relationship Id="rId571" Type="http://schemas.openxmlformats.org/officeDocument/2006/relationships/customXml" Target="../ink/ink2272.xml"/><Relationship Id="rId627" Type="http://schemas.openxmlformats.org/officeDocument/2006/relationships/customXml" Target="../ink/ink2300.xml"/><Relationship Id="rId669" Type="http://schemas.openxmlformats.org/officeDocument/2006/relationships/customXml" Target="../ink/ink2321.xml"/><Relationship Id="rId19" Type="http://schemas.openxmlformats.org/officeDocument/2006/relationships/customXml" Target="../ink/ink1991.xml"/><Relationship Id="rId224" Type="http://schemas.openxmlformats.org/officeDocument/2006/relationships/image" Target="../media/image2063.png"/><Relationship Id="rId266" Type="http://schemas.openxmlformats.org/officeDocument/2006/relationships/image" Target="../media/image2082.png"/><Relationship Id="rId431" Type="http://schemas.openxmlformats.org/officeDocument/2006/relationships/customXml" Target="../ink/ink2202.xml"/><Relationship Id="rId473" Type="http://schemas.openxmlformats.org/officeDocument/2006/relationships/customXml" Target="../ink/ink2223.xml"/><Relationship Id="rId529" Type="http://schemas.openxmlformats.org/officeDocument/2006/relationships/customXml" Target="../ink/ink2251.xml"/><Relationship Id="rId680" Type="http://schemas.openxmlformats.org/officeDocument/2006/relationships/image" Target="../media/image2282.png"/><Relationship Id="rId736" Type="http://schemas.openxmlformats.org/officeDocument/2006/relationships/image" Target="../media/image2310.png"/><Relationship Id="rId30" Type="http://schemas.openxmlformats.org/officeDocument/2006/relationships/image" Target="../media/image1971.png"/><Relationship Id="rId126" Type="http://schemas.openxmlformats.org/officeDocument/2006/relationships/image" Target="../media/image2015.png"/><Relationship Id="rId168" Type="http://schemas.openxmlformats.org/officeDocument/2006/relationships/image" Target="../media/image2035.png"/><Relationship Id="rId333" Type="http://schemas.openxmlformats.org/officeDocument/2006/relationships/customXml" Target="../ink/ink2152.xml"/><Relationship Id="rId540" Type="http://schemas.openxmlformats.org/officeDocument/2006/relationships/image" Target="../media/image2214.png"/><Relationship Id="rId72" Type="http://schemas.openxmlformats.org/officeDocument/2006/relationships/image" Target="../media/image1988.png"/><Relationship Id="rId375" Type="http://schemas.openxmlformats.org/officeDocument/2006/relationships/image" Target="../media/image2135.png"/><Relationship Id="rId582" Type="http://schemas.openxmlformats.org/officeDocument/2006/relationships/image" Target="../media/image2235.png"/><Relationship Id="rId638" Type="http://schemas.openxmlformats.org/officeDocument/2006/relationships/image" Target="../media/image2263.png"/><Relationship Id="rId3" Type="http://schemas.openxmlformats.org/officeDocument/2006/relationships/customXml" Target="../ink/ink1981.xml"/><Relationship Id="rId235" Type="http://schemas.openxmlformats.org/officeDocument/2006/relationships/customXml" Target="../ink/ink2103.xml"/><Relationship Id="rId277" Type="http://schemas.openxmlformats.org/officeDocument/2006/relationships/customXml" Target="../ink/ink2124.xml"/><Relationship Id="rId400" Type="http://schemas.openxmlformats.org/officeDocument/2006/relationships/image" Target="../media/image2146.png"/><Relationship Id="rId442" Type="http://schemas.openxmlformats.org/officeDocument/2006/relationships/image" Target="../media/image2166.png"/><Relationship Id="rId484" Type="http://schemas.openxmlformats.org/officeDocument/2006/relationships/image" Target="../media/image2187.png"/><Relationship Id="rId705" Type="http://schemas.openxmlformats.org/officeDocument/2006/relationships/customXml" Target="../ink/ink2339.xml"/><Relationship Id="rId137" Type="http://schemas.openxmlformats.org/officeDocument/2006/relationships/customXml" Target="../ink/ink2054.xml"/><Relationship Id="rId302" Type="http://schemas.openxmlformats.org/officeDocument/2006/relationships/image" Target="../media/image2100.png"/><Relationship Id="rId344" Type="http://schemas.openxmlformats.org/officeDocument/2006/relationships/image" Target="../media/image2120.png"/><Relationship Id="rId691" Type="http://schemas.openxmlformats.org/officeDocument/2006/relationships/customXml" Target="../ink/ink2332.xml"/><Relationship Id="rId747" Type="http://schemas.openxmlformats.org/officeDocument/2006/relationships/customXml" Target="../ink/ink2360.xml"/><Relationship Id="rId41" Type="http://schemas.openxmlformats.org/officeDocument/2006/relationships/customXml" Target="../ink/ink2003.xml"/><Relationship Id="rId83" Type="http://schemas.openxmlformats.org/officeDocument/2006/relationships/customXml" Target="../ink/ink2027.xml"/><Relationship Id="rId179" Type="http://schemas.openxmlformats.org/officeDocument/2006/relationships/customXml" Target="../ink/ink2075.xml"/><Relationship Id="rId386" Type="http://schemas.openxmlformats.org/officeDocument/2006/relationships/image" Target="../media/image2140.png"/><Relationship Id="rId551" Type="http://schemas.openxmlformats.org/officeDocument/2006/relationships/customXml" Target="../ink/ink2262.xml"/><Relationship Id="rId593" Type="http://schemas.openxmlformats.org/officeDocument/2006/relationships/customXml" Target="../ink/ink2283.xml"/><Relationship Id="rId607" Type="http://schemas.openxmlformats.org/officeDocument/2006/relationships/customXml" Target="../ink/ink2290.xml"/><Relationship Id="rId649" Type="http://schemas.openxmlformats.org/officeDocument/2006/relationships/customXml" Target="../ink/ink2311.xml"/><Relationship Id="rId190" Type="http://schemas.openxmlformats.org/officeDocument/2006/relationships/image" Target="../media/image2046.png"/><Relationship Id="rId204" Type="http://schemas.openxmlformats.org/officeDocument/2006/relationships/image" Target="../media/image2053.png"/><Relationship Id="rId246" Type="http://schemas.openxmlformats.org/officeDocument/2006/relationships/image" Target="../media/image2074.png"/><Relationship Id="rId288" Type="http://schemas.openxmlformats.org/officeDocument/2006/relationships/image" Target="../media/image2093.png"/><Relationship Id="rId411" Type="http://schemas.openxmlformats.org/officeDocument/2006/relationships/customXml" Target="../ink/ink2192.xml"/><Relationship Id="rId453" Type="http://schemas.openxmlformats.org/officeDocument/2006/relationships/customXml" Target="../ink/ink2213.xml"/><Relationship Id="rId509" Type="http://schemas.openxmlformats.org/officeDocument/2006/relationships/customXml" Target="../ink/ink2241.xml"/><Relationship Id="rId660" Type="http://schemas.openxmlformats.org/officeDocument/2006/relationships/image" Target="../media/image2274.png"/><Relationship Id="rId106" Type="http://schemas.openxmlformats.org/officeDocument/2006/relationships/image" Target="../media/image2005.png"/><Relationship Id="rId313" Type="http://schemas.openxmlformats.org/officeDocument/2006/relationships/customXml" Target="../ink/ink2142.xml"/><Relationship Id="rId495" Type="http://schemas.openxmlformats.org/officeDocument/2006/relationships/customXml" Target="../ink/ink2234.xml"/><Relationship Id="rId716" Type="http://schemas.openxmlformats.org/officeDocument/2006/relationships/image" Target="../media/image2300.png"/><Relationship Id="rId758" Type="http://schemas.openxmlformats.org/officeDocument/2006/relationships/image" Target="../media/image2320.png"/><Relationship Id="rId10" Type="http://schemas.openxmlformats.org/officeDocument/2006/relationships/image" Target="../media/image1964.png"/><Relationship Id="rId52" Type="http://schemas.openxmlformats.org/officeDocument/2006/relationships/image" Target="../media/image1979.png"/><Relationship Id="rId94" Type="http://schemas.openxmlformats.org/officeDocument/2006/relationships/image" Target="../media/image1999.png"/><Relationship Id="rId148" Type="http://schemas.openxmlformats.org/officeDocument/2006/relationships/image" Target="../media/image2026.png"/><Relationship Id="rId355" Type="http://schemas.openxmlformats.org/officeDocument/2006/relationships/customXml" Target="../ink/ink2163.xml"/><Relationship Id="rId397" Type="http://schemas.openxmlformats.org/officeDocument/2006/relationships/customXml" Target="../ink/ink2185.xml"/><Relationship Id="rId520" Type="http://schemas.openxmlformats.org/officeDocument/2006/relationships/image" Target="../media/image2204.png"/><Relationship Id="rId562" Type="http://schemas.openxmlformats.org/officeDocument/2006/relationships/image" Target="../media/image2225.png"/><Relationship Id="rId618" Type="http://schemas.openxmlformats.org/officeDocument/2006/relationships/image" Target="../media/image2253.png"/><Relationship Id="rId215" Type="http://schemas.openxmlformats.org/officeDocument/2006/relationships/customXml" Target="../ink/ink2093.xml"/><Relationship Id="rId257" Type="http://schemas.openxmlformats.org/officeDocument/2006/relationships/customXml" Target="../ink/ink2114.xml"/><Relationship Id="rId422" Type="http://schemas.openxmlformats.org/officeDocument/2006/relationships/image" Target="../media/image2156.png"/><Relationship Id="rId464" Type="http://schemas.openxmlformats.org/officeDocument/2006/relationships/image" Target="../media/image2177.png"/><Relationship Id="rId299" Type="http://schemas.openxmlformats.org/officeDocument/2006/relationships/customXml" Target="../ink/ink2135.xml"/><Relationship Id="rId727" Type="http://schemas.openxmlformats.org/officeDocument/2006/relationships/customXml" Target="../ink/ink2350.xml"/><Relationship Id="rId63" Type="http://schemas.openxmlformats.org/officeDocument/2006/relationships/customXml" Target="../ink/ink2017.xml"/><Relationship Id="rId159" Type="http://schemas.openxmlformats.org/officeDocument/2006/relationships/customXml" Target="../ink/ink2065.xml"/><Relationship Id="rId366" Type="http://schemas.openxmlformats.org/officeDocument/2006/relationships/image" Target="../media/image2131.png"/><Relationship Id="rId573" Type="http://schemas.openxmlformats.org/officeDocument/2006/relationships/customXml" Target="../ink/ink2273.xml"/><Relationship Id="rId226" Type="http://schemas.openxmlformats.org/officeDocument/2006/relationships/image" Target="../media/image2064.png"/><Relationship Id="rId433" Type="http://schemas.openxmlformats.org/officeDocument/2006/relationships/customXml" Target="../ink/ink2203.xml"/><Relationship Id="rId640" Type="http://schemas.openxmlformats.org/officeDocument/2006/relationships/image" Target="../media/image2264.png"/><Relationship Id="rId738" Type="http://schemas.openxmlformats.org/officeDocument/2006/relationships/image" Target="../media/image2311.png"/><Relationship Id="rId74" Type="http://schemas.openxmlformats.org/officeDocument/2006/relationships/image" Target="../media/image1989.png"/><Relationship Id="rId377" Type="http://schemas.openxmlformats.org/officeDocument/2006/relationships/image" Target="../media/image2136.png"/><Relationship Id="rId500" Type="http://schemas.openxmlformats.org/officeDocument/2006/relationships/image" Target="../media/image2195.png"/><Relationship Id="rId584" Type="http://schemas.openxmlformats.org/officeDocument/2006/relationships/image" Target="../media/image2236.png"/><Relationship Id="rId5" Type="http://schemas.openxmlformats.org/officeDocument/2006/relationships/customXml" Target="../ink/ink1982.xml"/><Relationship Id="rId237" Type="http://schemas.openxmlformats.org/officeDocument/2006/relationships/customXml" Target="../ink/ink2104.xml"/><Relationship Id="rId444" Type="http://schemas.openxmlformats.org/officeDocument/2006/relationships/image" Target="../media/image2167.png"/><Relationship Id="rId651" Type="http://schemas.openxmlformats.org/officeDocument/2006/relationships/customXml" Target="../ink/ink2312.xml"/><Relationship Id="rId749" Type="http://schemas.openxmlformats.org/officeDocument/2006/relationships/customXml" Target="../ink/ink2361.xml"/><Relationship Id="rId290" Type="http://schemas.openxmlformats.org/officeDocument/2006/relationships/image" Target="../media/image2094.png"/><Relationship Id="rId304" Type="http://schemas.openxmlformats.org/officeDocument/2006/relationships/image" Target="../media/image2101.png"/><Relationship Id="rId388" Type="http://schemas.openxmlformats.org/officeDocument/2006/relationships/image" Target="../media/image2141.png"/><Relationship Id="rId511" Type="http://schemas.openxmlformats.org/officeDocument/2006/relationships/customXml" Target="../ink/ink2242.xml"/><Relationship Id="rId609" Type="http://schemas.openxmlformats.org/officeDocument/2006/relationships/customXml" Target="../ink/ink2291.xml"/><Relationship Id="rId85" Type="http://schemas.openxmlformats.org/officeDocument/2006/relationships/customXml" Target="../ink/ink2028.xml"/><Relationship Id="rId150" Type="http://schemas.openxmlformats.org/officeDocument/2006/relationships/image" Target="../media/image2027.png"/><Relationship Id="rId595" Type="http://schemas.openxmlformats.org/officeDocument/2006/relationships/customXml" Target="../ink/ink2284.xml"/><Relationship Id="rId248" Type="http://schemas.openxmlformats.org/officeDocument/2006/relationships/image" Target="../media/image105.png"/><Relationship Id="rId455" Type="http://schemas.openxmlformats.org/officeDocument/2006/relationships/customXml" Target="../ink/ink2214.xml"/><Relationship Id="rId662" Type="http://schemas.openxmlformats.org/officeDocument/2006/relationships/image" Target="../media/image426.png"/><Relationship Id="rId12" Type="http://schemas.openxmlformats.org/officeDocument/2006/relationships/image" Target="../media/image1965.png"/><Relationship Id="rId108" Type="http://schemas.openxmlformats.org/officeDocument/2006/relationships/image" Target="../media/image2006.png"/><Relationship Id="rId315" Type="http://schemas.openxmlformats.org/officeDocument/2006/relationships/customXml" Target="../ink/ink2143.xml"/><Relationship Id="rId522" Type="http://schemas.openxmlformats.org/officeDocument/2006/relationships/image" Target="../media/image2205.png"/><Relationship Id="rId96" Type="http://schemas.openxmlformats.org/officeDocument/2006/relationships/image" Target="../media/image2000.png"/><Relationship Id="rId161" Type="http://schemas.openxmlformats.org/officeDocument/2006/relationships/customXml" Target="../ink/ink2066.xml"/><Relationship Id="rId399" Type="http://schemas.openxmlformats.org/officeDocument/2006/relationships/customXml" Target="../ink/ink2186.xml"/><Relationship Id="rId259" Type="http://schemas.openxmlformats.org/officeDocument/2006/relationships/customXml" Target="../ink/ink2115.xml"/><Relationship Id="rId466" Type="http://schemas.openxmlformats.org/officeDocument/2006/relationships/image" Target="../media/image2178.png"/><Relationship Id="rId673" Type="http://schemas.openxmlformats.org/officeDocument/2006/relationships/customXml" Target="../ink/ink2323.xml"/><Relationship Id="rId23" Type="http://schemas.openxmlformats.org/officeDocument/2006/relationships/customXml" Target="../ink/ink1994.xml"/><Relationship Id="rId119" Type="http://schemas.openxmlformats.org/officeDocument/2006/relationships/customXml" Target="../ink/ink2045.xml"/><Relationship Id="rId326" Type="http://schemas.openxmlformats.org/officeDocument/2006/relationships/image" Target="../media/image2112.png"/><Relationship Id="rId533" Type="http://schemas.openxmlformats.org/officeDocument/2006/relationships/customXml" Target="../ink/ink2253.xml"/><Relationship Id="rId740" Type="http://schemas.openxmlformats.org/officeDocument/2006/relationships/image" Target="../media/image898.png"/><Relationship Id="rId172" Type="http://schemas.openxmlformats.org/officeDocument/2006/relationships/image" Target="../media/image2037.png"/><Relationship Id="rId477" Type="http://schemas.openxmlformats.org/officeDocument/2006/relationships/customXml" Target="../ink/ink2225.xml"/><Relationship Id="rId600" Type="http://schemas.openxmlformats.org/officeDocument/2006/relationships/image" Target="../media/image2244.png"/><Relationship Id="rId684" Type="http://schemas.openxmlformats.org/officeDocument/2006/relationships/image" Target="../media/image2284.png"/><Relationship Id="rId337" Type="http://schemas.openxmlformats.org/officeDocument/2006/relationships/customXml" Target="../ink/ink2154.xml"/><Relationship Id="rId34" Type="http://schemas.openxmlformats.org/officeDocument/2006/relationships/image" Target="../media/image1973.png"/><Relationship Id="rId544" Type="http://schemas.openxmlformats.org/officeDocument/2006/relationships/image" Target="../media/image2216.png"/><Relationship Id="rId751" Type="http://schemas.openxmlformats.org/officeDocument/2006/relationships/customXml" Target="../ink/ink2362.xml"/><Relationship Id="rId183" Type="http://schemas.openxmlformats.org/officeDocument/2006/relationships/customXml" Target="../ink/ink2077.xml"/><Relationship Id="rId390" Type="http://schemas.openxmlformats.org/officeDocument/2006/relationships/image" Target="../media/image2142.png"/><Relationship Id="rId404" Type="http://schemas.openxmlformats.org/officeDocument/2006/relationships/image" Target="../media/image2147.png"/><Relationship Id="rId611" Type="http://schemas.openxmlformats.org/officeDocument/2006/relationships/customXml" Target="../ink/ink2292.xml"/><Relationship Id="rId250" Type="http://schemas.openxmlformats.org/officeDocument/2006/relationships/image" Target="../media/image2075.png"/><Relationship Id="rId488" Type="http://schemas.openxmlformats.org/officeDocument/2006/relationships/image" Target="../media/image2189.png"/><Relationship Id="rId695" Type="http://schemas.openxmlformats.org/officeDocument/2006/relationships/customXml" Target="../ink/ink2334.xml"/><Relationship Id="rId709" Type="http://schemas.openxmlformats.org/officeDocument/2006/relationships/customXml" Target="../ink/ink2341.xml"/><Relationship Id="rId45" Type="http://schemas.openxmlformats.org/officeDocument/2006/relationships/customXml" Target="../ink/ink2005.xml"/><Relationship Id="rId110" Type="http://schemas.openxmlformats.org/officeDocument/2006/relationships/image" Target="../media/image2007.png"/><Relationship Id="rId348" Type="http://schemas.openxmlformats.org/officeDocument/2006/relationships/image" Target="../media/image2122.png"/><Relationship Id="rId555" Type="http://schemas.openxmlformats.org/officeDocument/2006/relationships/customXml" Target="../ink/ink2264.xml"/><Relationship Id="rId762" Type="http://schemas.openxmlformats.org/officeDocument/2006/relationships/image" Target="../media/image2322.png"/><Relationship Id="rId194" Type="http://schemas.openxmlformats.org/officeDocument/2006/relationships/image" Target="../media/image2048.png"/><Relationship Id="rId208" Type="http://schemas.openxmlformats.org/officeDocument/2006/relationships/image" Target="../media/image2055.png"/><Relationship Id="rId415" Type="http://schemas.openxmlformats.org/officeDocument/2006/relationships/customXml" Target="../ink/ink2194.xml"/><Relationship Id="rId622" Type="http://schemas.openxmlformats.org/officeDocument/2006/relationships/image" Target="../media/image2255.png"/><Relationship Id="rId261" Type="http://schemas.openxmlformats.org/officeDocument/2006/relationships/customXml" Target="../ink/ink2116.xml"/><Relationship Id="rId499" Type="http://schemas.openxmlformats.org/officeDocument/2006/relationships/customXml" Target="../ink/ink2236.xml"/><Relationship Id="rId56" Type="http://schemas.openxmlformats.org/officeDocument/2006/relationships/image" Target="../media/image1981.png"/><Relationship Id="rId359" Type="http://schemas.openxmlformats.org/officeDocument/2006/relationships/customXml" Target="../ink/ink2165.xml"/><Relationship Id="rId566" Type="http://schemas.openxmlformats.org/officeDocument/2006/relationships/image" Target="../media/image2227.png"/><Relationship Id="rId773" Type="http://schemas.openxmlformats.org/officeDocument/2006/relationships/customXml" Target="../ink/ink2373.xml"/><Relationship Id="rId121" Type="http://schemas.openxmlformats.org/officeDocument/2006/relationships/customXml" Target="../ink/ink2046.xml"/><Relationship Id="rId219" Type="http://schemas.openxmlformats.org/officeDocument/2006/relationships/customXml" Target="../ink/ink2095.xml"/><Relationship Id="rId426" Type="http://schemas.openxmlformats.org/officeDocument/2006/relationships/image" Target="../media/image2158.png"/><Relationship Id="rId633" Type="http://schemas.openxmlformats.org/officeDocument/2006/relationships/customXml" Target="../ink/ink2303.xml"/><Relationship Id="rId67" Type="http://schemas.openxmlformats.org/officeDocument/2006/relationships/customXml" Target="../ink/ink2019.xml"/><Relationship Id="rId272" Type="http://schemas.openxmlformats.org/officeDocument/2006/relationships/image" Target="../media/image2085.png"/><Relationship Id="rId577" Type="http://schemas.openxmlformats.org/officeDocument/2006/relationships/customXml" Target="../ink/ink2275.xml"/><Relationship Id="rId700" Type="http://schemas.openxmlformats.org/officeDocument/2006/relationships/image" Target="../media/image2292.png"/><Relationship Id="rId132" Type="http://schemas.openxmlformats.org/officeDocument/2006/relationships/image" Target="../media/image2018.png"/><Relationship Id="rId437" Type="http://schemas.openxmlformats.org/officeDocument/2006/relationships/customXml" Target="../ink/ink2205.xml"/><Relationship Id="rId644" Type="http://schemas.openxmlformats.org/officeDocument/2006/relationships/image" Target="../media/image2266.png"/><Relationship Id="rId283" Type="http://schemas.openxmlformats.org/officeDocument/2006/relationships/customXml" Target="../ink/ink2127.xml"/><Relationship Id="rId490" Type="http://schemas.openxmlformats.org/officeDocument/2006/relationships/image" Target="../media/image2190.png"/><Relationship Id="rId504" Type="http://schemas.openxmlformats.org/officeDocument/2006/relationships/image" Target="../media/image2197.png"/><Relationship Id="rId711" Type="http://schemas.openxmlformats.org/officeDocument/2006/relationships/customXml" Target="../ink/ink2342.xml"/><Relationship Id="rId78" Type="http://schemas.openxmlformats.org/officeDocument/2006/relationships/image" Target="../media/image1991.png"/><Relationship Id="rId143" Type="http://schemas.openxmlformats.org/officeDocument/2006/relationships/customXml" Target="../ink/ink2057.xml"/><Relationship Id="rId350" Type="http://schemas.openxmlformats.org/officeDocument/2006/relationships/image" Target="../media/image2123.png"/><Relationship Id="rId588" Type="http://schemas.openxmlformats.org/officeDocument/2006/relationships/image" Target="../media/image2238.png"/><Relationship Id="rId9" Type="http://schemas.openxmlformats.org/officeDocument/2006/relationships/customXml" Target="../ink/ink1984.xml"/><Relationship Id="rId210" Type="http://schemas.openxmlformats.org/officeDocument/2006/relationships/image" Target="../media/image2056.png"/><Relationship Id="rId448" Type="http://schemas.openxmlformats.org/officeDocument/2006/relationships/image" Target="../media/image2169.png"/><Relationship Id="rId655" Type="http://schemas.openxmlformats.org/officeDocument/2006/relationships/customXml" Target="../ink/ink2314.xml"/><Relationship Id="rId294" Type="http://schemas.openxmlformats.org/officeDocument/2006/relationships/image" Target="../media/image2096.png"/><Relationship Id="rId308" Type="http://schemas.openxmlformats.org/officeDocument/2006/relationships/image" Target="../media/image2103.png"/><Relationship Id="rId515" Type="http://schemas.openxmlformats.org/officeDocument/2006/relationships/customXml" Target="../ink/ink2244.xml"/><Relationship Id="rId722" Type="http://schemas.openxmlformats.org/officeDocument/2006/relationships/image" Target="../media/image2303.png"/><Relationship Id="rId89" Type="http://schemas.openxmlformats.org/officeDocument/2006/relationships/customXml" Target="../ink/ink2030.xml"/><Relationship Id="rId154" Type="http://schemas.openxmlformats.org/officeDocument/2006/relationships/image" Target="../media/image2029.png"/><Relationship Id="rId361" Type="http://schemas.openxmlformats.org/officeDocument/2006/relationships/customXml" Target="../ink/ink2166.xml"/><Relationship Id="rId599" Type="http://schemas.openxmlformats.org/officeDocument/2006/relationships/customXml" Target="../ink/ink2286.xml"/><Relationship Id="rId459" Type="http://schemas.openxmlformats.org/officeDocument/2006/relationships/customXml" Target="../ink/ink2216.xml"/><Relationship Id="rId666" Type="http://schemas.openxmlformats.org/officeDocument/2006/relationships/image" Target="../media/image2276.png"/><Relationship Id="rId16" Type="http://schemas.openxmlformats.org/officeDocument/2006/relationships/customXml" Target="../ink/ink1988.xml"/><Relationship Id="rId221" Type="http://schemas.openxmlformats.org/officeDocument/2006/relationships/customXml" Target="../ink/ink2096.xml"/><Relationship Id="rId319" Type="http://schemas.openxmlformats.org/officeDocument/2006/relationships/customXml" Target="../ink/ink2145.xml"/><Relationship Id="rId526" Type="http://schemas.openxmlformats.org/officeDocument/2006/relationships/image" Target="../media/image2207.png"/><Relationship Id="rId733" Type="http://schemas.openxmlformats.org/officeDocument/2006/relationships/customXml" Target="../ink/ink2353.xml"/><Relationship Id="rId165" Type="http://schemas.openxmlformats.org/officeDocument/2006/relationships/customXml" Target="../ink/ink2068.xml"/><Relationship Id="rId372" Type="http://schemas.openxmlformats.org/officeDocument/2006/relationships/customXml" Target="../ink/ink2172.xml"/><Relationship Id="rId677" Type="http://schemas.openxmlformats.org/officeDocument/2006/relationships/customXml" Target="../ink/ink2325.xml"/><Relationship Id="rId232" Type="http://schemas.openxmlformats.org/officeDocument/2006/relationships/image" Target="../media/image2067.png"/><Relationship Id="rId27" Type="http://schemas.openxmlformats.org/officeDocument/2006/relationships/customXml" Target="../ink/ink1996.xml"/><Relationship Id="rId537" Type="http://schemas.openxmlformats.org/officeDocument/2006/relationships/customXml" Target="../ink/ink2255.xml"/><Relationship Id="rId744" Type="http://schemas.openxmlformats.org/officeDocument/2006/relationships/image" Target="../media/image2313.png"/><Relationship Id="rId80" Type="http://schemas.openxmlformats.org/officeDocument/2006/relationships/image" Target="../media/image1992.png"/><Relationship Id="rId176" Type="http://schemas.openxmlformats.org/officeDocument/2006/relationships/image" Target="../media/image2039.png"/><Relationship Id="rId383" Type="http://schemas.openxmlformats.org/officeDocument/2006/relationships/image" Target="../media/image2139.png"/><Relationship Id="rId590" Type="http://schemas.openxmlformats.org/officeDocument/2006/relationships/image" Target="../media/image2239.png"/><Relationship Id="rId604" Type="http://schemas.openxmlformats.org/officeDocument/2006/relationships/image" Target="../media/image2246.png"/><Relationship Id="rId243" Type="http://schemas.openxmlformats.org/officeDocument/2006/relationships/customXml" Target="../ink/ink2107.xml"/><Relationship Id="rId450" Type="http://schemas.openxmlformats.org/officeDocument/2006/relationships/image" Target="../media/image2170.png"/><Relationship Id="rId688" Type="http://schemas.openxmlformats.org/officeDocument/2006/relationships/image" Target="../media/image2286.png"/><Relationship Id="rId38" Type="http://schemas.openxmlformats.org/officeDocument/2006/relationships/image" Target="../media/image1975.png"/><Relationship Id="rId103" Type="http://schemas.openxmlformats.org/officeDocument/2006/relationships/customXml" Target="../ink/ink2037.xml"/><Relationship Id="rId310" Type="http://schemas.openxmlformats.org/officeDocument/2006/relationships/image" Target="../media/image2104.png"/><Relationship Id="rId548" Type="http://schemas.openxmlformats.org/officeDocument/2006/relationships/image" Target="../media/image2218.png"/><Relationship Id="rId755" Type="http://schemas.openxmlformats.org/officeDocument/2006/relationships/customXml" Target="../ink/ink2364.xml"/><Relationship Id="rId91" Type="http://schemas.openxmlformats.org/officeDocument/2006/relationships/customXml" Target="../ink/ink2031.xml"/><Relationship Id="rId187" Type="http://schemas.openxmlformats.org/officeDocument/2006/relationships/customXml" Target="../ink/ink2079.xml"/><Relationship Id="rId394" Type="http://schemas.openxmlformats.org/officeDocument/2006/relationships/image" Target="../media/image2143.png"/><Relationship Id="rId408" Type="http://schemas.openxmlformats.org/officeDocument/2006/relationships/image" Target="../media/image2149.png"/><Relationship Id="rId615" Type="http://schemas.openxmlformats.org/officeDocument/2006/relationships/customXml" Target="../ink/ink2294.xml"/><Relationship Id="rId254" Type="http://schemas.openxmlformats.org/officeDocument/2006/relationships/image" Target="../media/image2077.png"/><Relationship Id="rId699" Type="http://schemas.openxmlformats.org/officeDocument/2006/relationships/customXml" Target="../ink/ink2336.xml"/><Relationship Id="rId49" Type="http://schemas.openxmlformats.org/officeDocument/2006/relationships/customXml" Target="../ink/ink2009.xml"/><Relationship Id="rId114" Type="http://schemas.openxmlformats.org/officeDocument/2006/relationships/image" Target="../media/image2009.png"/><Relationship Id="rId461" Type="http://schemas.openxmlformats.org/officeDocument/2006/relationships/customXml" Target="../ink/ink2217.xml"/><Relationship Id="rId559" Type="http://schemas.openxmlformats.org/officeDocument/2006/relationships/customXml" Target="../ink/ink2266.xml"/><Relationship Id="rId766" Type="http://schemas.openxmlformats.org/officeDocument/2006/relationships/image" Target="../media/image2324.png"/><Relationship Id="rId198" Type="http://schemas.openxmlformats.org/officeDocument/2006/relationships/image" Target="../media/image2050.png"/><Relationship Id="rId321" Type="http://schemas.openxmlformats.org/officeDocument/2006/relationships/customXml" Target="../ink/ink2146.xml"/><Relationship Id="rId419" Type="http://schemas.openxmlformats.org/officeDocument/2006/relationships/customXml" Target="../ink/ink2196.xml"/><Relationship Id="rId626" Type="http://schemas.openxmlformats.org/officeDocument/2006/relationships/image" Target="../media/image2257.png"/><Relationship Id="rId265" Type="http://schemas.openxmlformats.org/officeDocument/2006/relationships/customXml" Target="../ink/ink2118.xml"/><Relationship Id="rId472" Type="http://schemas.openxmlformats.org/officeDocument/2006/relationships/image" Target="../media/image2181.png"/><Relationship Id="rId125" Type="http://schemas.openxmlformats.org/officeDocument/2006/relationships/customXml" Target="../ink/ink2048.xml"/><Relationship Id="rId332" Type="http://schemas.openxmlformats.org/officeDocument/2006/relationships/image" Target="../media/image2115.png"/><Relationship Id="rId637" Type="http://schemas.openxmlformats.org/officeDocument/2006/relationships/customXml" Target="../ink/ink2305.xml"/><Relationship Id="rId276" Type="http://schemas.openxmlformats.org/officeDocument/2006/relationships/image" Target="../media/image2087.png"/><Relationship Id="rId483" Type="http://schemas.openxmlformats.org/officeDocument/2006/relationships/customXml" Target="../ink/ink2228.xml"/><Relationship Id="rId690" Type="http://schemas.openxmlformats.org/officeDocument/2006/relationships/image" Target="../media/image2287.png"/><Relationship Id="rId704" Type="http://schemas.openxmlformats.org/officeDocument/2006/relationships/image" Target="../media/image2294.png"/><Relationship Id="rId40" Type="http://schemas.openxmlformats.org/officeDocument/2006/relationships/image" Target="../media/image1976.png"/><Relationship Id="rId136" Type="http://schemas.openxmlformats.org/officeDocument/2006/relationships/image" Target="../media/image2020.png"/><Relationship Id="rId343" Type="http://schemas.openxmlformats.org/officeDocument/2006/relationships/customXml" Target="../ink/ink2157.xml"/><Relationship Id="rId550" Type="http://schemas.openxmlformats.org/officeDocument/2006/relationships/image" Target="../media/image2219.png"/><Relationship Id="rId203" Type="http://schemas.openxmlformats.org/officeDocument/2006/relationships/customXml" Target="../ink/ink2087.xml"/><Relationship Id="rId648" Type="http://schemas.openxmlformats.org/officeDocument/2006/relationships/image" Target="../media/image2268.png"/><Relationship Id="rId287" Type="http://schemas.openxmlformats.org/officeDocument/2006/relationships/customXml" Target="../ink/ink2129.xml"/><Relationship Id="rId410" Type="http://schemas.openxmlformats.org/officeDocument/2006/relationships/image" Target="../media/image2150.png"/><Relationship Id="rId494" Type="http://schemas.openxmlformats.org/officeDocument/2006/relationships/image" Target="../media/image2192.png"/><Relationship Id="rId508" Type="http://schemas.openxmlformats.org/officeDocument/2006/relationships/image" Target="../media/image2199.png"/><Relationship Id="rId715" Type="http://schemas.openxmlformats.org/officeDocument/2006/relationships/customXml" Target="../ink/ink2344.xml"/><Relationship Id="rId147" Type="http://schemas.openxmlformats.org/officeDocument/2006/relationships/customXml" Target="../ink/ink2059.xml"/><Relationship Id="rId354" Type="http://schemas.openxmlformats.org/officeDocument/2006/relationships/image" Target="../media/image2125.png"/><Relationship Id="rId51" Type="http://schemas.openxmlformats.org/officeDocument/2006/relationships/customXml" Target="../ink/ink2011.xml"/><Relationship Id="rId561" Type="http://schemas.openxmlformats.org/officeDocument/2006/relationships/customXml" Target="../ink/ink2267.xml"/><Relationship Id="rId659" Type="http://schemas.openxmlformats.org/officeDocument/2006/relationships/customXml" Target="../ink/ink2316.xml"/><Relationship Id="rId214" Type="http://schemas.openxmlformats.org/officeDocument/2006/relationships/image" Target="../media/image2058.png"/><Relationship Id="rId298" Type="http://schemas.openxmlformats.org/officeDocument/2006/relationships/image" Target="../media/image2098.png"/><Relationship Id="rId421" Type="http://schemas.openxmlformats.org/officeDocument/2006/relationships/customXml" Target="../ink/ink2197.xml"/><Relationship Id="rId519" Type="http://schemas.openxmlformats.org/officeDocument/2006/relationships/customXml" Target="../ink/ink2246.xml"/><Relationship Id="rId158" Type="http://schemas.openxmlformats.org/officeDocument/2006/relationships/image" Target="../media/image2030.png"/><Relationship Id="rId726" Type="http://schemas.openxmlformats.org/officeDocument/2006/relationships/image" Target="../media/image2305.png"/><Relationship Id="rId62" Type="http://schemas.openxmlformats.org/officeDocument/2006/relationships/image" Target="../media/image1984.png"/><Relationship Id="rId365" Type="http://schemas.openxmlformats.org/officeDocument/2006/relationships/customXml" Target="../ink/ink2168.xml"/><Relationship Id="rId572" Type="http://schemas.openxmlformats.org/officeDocument/2006/relationships/image" Target="../media/image2230.png"/><Relationship Id="rId225" Type="http://schemas.openxmlformats.org/officeDocument/2006/relationships/customXml" Target="../ink/ink2098.xml"/><Relationship Id="rId432" Type="http://schemas.openxmlformats.org/officeDocument/2006/relationships/image" Target="../media/image2161.png"/><Relationship Id="rId737" Type="http://schemas.openxmlformats.org/officeDocument/2006/relationships/customXml" Target="../ink/ink2355.xml"/><Relationship Id="rId73" Type="http://schemas.openxmlformats.org/officeDocument/2006/relationships/customXml" Target="../ink/ink2022.xml"/><Relationship Id="rId169" Type="http://schemas.openxmlformats.org/officeDocument/2006/relationships/customXml" Target="../ink/ink2070.xml"/><Relationship Id="rId376" Type="http://schemas.openxmlformats.org/officeDocument/2006/relationships/customXml" Target="../ink/ink2174.xml"/><Relationship Id="rId583" Type="http://schemas.openxmlformats.org/officeDocument/2006/relationships/customXml" Target="../ink/ink2278.xml"/><Relationship Id="rId4" Type="http://schemas.openxmlformats.org/officeDocument/2006/relationships/image" Target="../media/image1961.png"/><Relationship Id="rId236" Type="http://schemas.openxmlformats.org/officeDocument/2006/relationships/image" Target="../media/image2069.png"/><Relationship Id="rId443" Type="http://schemas.openxmlformats.org/officeDocument/2006/relationships/customXml" Target="../ink/ink2208.xml"/><Relationship Id="rId650" Type="http://schemas.openxmlformats.org/officeDocument/2006/relationships/image" Target="../media/image2269.png"/><Relationship Id="rId303" Type="http://schemas.openxmlformats.org/officeDocument/2006/relationships/customXml" Target="../ink/ink2137.xml"/><Relationship Id="rId748" Type="http://schemas.openxmlformats.org/officeDocument/2006/relationships/image" Target="../media/image2315.png"/><Relationship Id="rId84" Type="http://schemas.openxmlformats.org/officeDocument/2006/relationships/image" Target="../media/image1994.png"/><Relationship Id="rId387" Type="http://schemas.openxmlformats.org/officeDocument/2006/relationships/customXml" Target="../ink/ink2180.xml"/><Relationship Id="rId510" Type="http://schemas.openxmlformats.org/officeDocument/2006/relationships/image" Target="../media/image273.png"/><Relationship Id="rId594" Type="http://schemas.openxmlformats.org/officeDocument/2006/relationships/image" Target="../media/image2241.png"/><Relationship Id="rId608" Type="http://schemas.openxmlformats.org/officeDocument/2006/relationships/image" Target="../media/image2248.png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341.png"/><Relationship Id="rId21" Type="http://schemas.openxmlformats.org/officeDocument/2006/relationships/customXml" Target="../ink/ink2384.xml"/><Relationship Id="rId42" Type="http://schemas.openxmlformats.org/officeDocument/2006/relationships/image" Target="../media/image2349.png"/><Relationship Id="rId47" Type="http://schemas.openxmlformats.org/officeDocument/2006/relationships/customXml" Target="../ink/ink2397.xml"/><Relationship Id="rId63" Type="http://schemas.openxmlformats.org/officeDocument/2006/relationships/customXml" Target="../ink/ink2405.xml"/><Relationship Id="rId68" Type="http://schemas.openxmlformats.org/officeDocument/2006/relationships/image" Target="../media/image2362.png"/><Relationship Id="rId84" Type="http://schemas.openxmlformats.org/officeDocument/2006/relationships/image" Target="../media/image2370.png"/><Relationship Id="rId89" Type="http://schemas.openxmlformats.org/officeDocument/2006/relationships/customXml" Target="../ink/ink2418.xml"/><Relationship Id="rId16" Type="http://schemas.openxmlformats.org/officeDocument/2006/relationships/image" Target="../media/image2336.png"/><Relationship Id="rId11" Type="http://schemas.openxmlformats.org/officeDocument/2006/relationships/customXml" Target="../ink/ink2379.xml"/><Relationship Id="rId32" Type="http://schemas.openxmlformats.org/officeDocument/2006/relationships/image" Target="../media/image2344.png"/><Relationship Id="rId37" Type="http://schemas.openxmlformats.org/officeDocument/2006/relationships/customXml" Target="../ink/ink2392.xml"/><Relationship Id="rId53" Type="http://schemas.openxmlformats.org/officeDocument/2006/relationships/customXml" Target="../ink/ink2400.xml"/><Relationship Id="rId58" Type="http://schemas.openxmlformats.org/officeDocument/2006/relationships/image" Target="../media/image2357.png"/><Relationship Id="rId74" Type="http://schemas.openxmlformats.org/officeDocument/2006/relationships/image" Target="../media/image2365.png"/><Relationship Id="rId79" Type="http://schemas.openxmlformats.org/officeDocument/2006/relationships/customXml" Target="../ink/ink2413.xml"/><Relationship Id="rId5" Type="http://schemas.openxmlformats.org/officeDocument/2006/relationships/customXml" Target="../ink/ink2376.xml"/><Relationship Id="rId90" Type="http://schemas.openxmlformats.org/officeDocument/2006/relationships/image" Target="../media/image2373.png"/><Relationship Id="rId95" Type="http://schemas.openxmlformats.org/officeDocument/2006/relationships/customXml" Target="../ink/ink2421.xml"/><Relationship Id="rId22" Type="http://schemas.openxmlformats.org/officeDocument/2006/relationships/image" Target="../media/image2339.png"/><Relationship Id="rId27" Type="http://schemas.openxmlformats.org/officeDocument/2006/relationships/customXml" Target="../ink/ink2387.xml"/><Relationship Id="rId43" Type="http://schemas.openxmlformats.org/officeDocument/2006/relationships/customXml" Target="../ink/ink2395.xml"/><Relationship Id="rId48" Type="http://schemas.openxmlformats.org/officeDocument/2006/relationships/image" Target="../media/image2352.png"/><Relationship Id="rId64" Type="http://schemas.openxmlformats.org/officeDocument/2006/relationships/image" Target="../media/image2360.png"/><Relationship Id="rId69" Type="http://schemas.openxmlformats.org/officeDocument/2006/relationships/customXml" Target="../ink/ink2408.xml"/><Relationship Id="rId8" Type="http://schemas.openxmlformats.org/officeDocument/2006/relationships/image" Target="../media/image2332.png"/><Relationship Id="rId51" Type="http://schemas.openxmlformats.org/officeDocument/2006/relationships/customXml" Target="../ink/ink2399.xml"/><Relationship Id="rId72" Type="http://schemas.openxmlformats.org/officeDocument/2006/relationships/image" Target="../media/image2364.png"/><Relationship Id="rId80" Type="http://schemas.openxmlformats.org/officeDocument/2006/relationships/image" Target="../media/image2368.png"/><Relationship Id="rId85" Type="http://schemas.openxmlformats.org/officeDocument/2006/relationships/customXml" Target="../ink/ink2416.xml"/><Relationship Id="rId93" Type="http://schemas.openxmlformats.org/officeDocument/2006/relationships/customXml" Target="../ink/ink2420.xml"/><Relationship Id="rId3" Type="http://schemas.openxmlformats.org/officeDocument/2006/relationships/customXml" Target="../ink/ink2375.xml"/><Relationship Id="rId12" Type="http://schemas.openxmlformats.org/officeDocument/2006/relationships/image" Target="../media/image2334.png"/><Relationship Id="rId17" Type="http://schemas.openxmlformats.org/officeDocument/2006/relationships/customXml" Target="../ink/ink2382.xml"/><Relationship Id="rId25" Type="http://schemas.openxmlformats.org/officeDocument/2006/relationships/customXml" Target="../ink/ink2386.xml"/><Relationship Id="rId33" Type="http://schemas.openxmlformats.org/officeDocument/2006/relationships/customXml" Target="../ink/ink2390.xml"/><Relationship Id="rId38" Type="http://schemas.openxmlformats.org/officeDocument/2006/relationships/image" Target="../media/image2347.png"/><Relationship Id="rId46" Type="http://schemas.openxmlformats.org/officeDocument/2006/relationships/image" Target="../media/image2351.png"/><Relationship Id="rId59" Type="http://schemas.openxmlformats.org/officeDocument/2006/relationships/customXml" Target="../ink/ink2403.xml"/><Relationship Id="rId67" Type="http://schemas.openxmlformats.org/officeDocument/2006/relationships/customXml" Target="../ink/ink2407.xml"/><Relationship Id="rId20" Type="http://schemas.openxmlformats.org/officeDocument/2006/relationships/image" Target="../media/image2338.png"/><Relationship Id="rId41" Type="http://schemas.openxmlformats.org/officeDocument/2006/relationships/customXml" Target="../ink/ink2394.xml"/><Relationship Id="rId54" Type="http://schemas.openxmlformats.org/officeDocument/2006/relationships/image" Target="../media/image2355.png"/><Relationship Id="rId62" Type="http://schemas.openxmlformats.org/officeDocument/2006/relationships/image" Target="../media/image2359.png"/><Relationship Id="rId70" Type="http://schemas.openxmlformats.org/officeDocument/2006/relationships/image" Target="../media/image2363.png"/><Relationship Id="rId75" Type="http://schemas.openxmlformats.org/officeDocument/2006/relationships/customXml" Target="../ink/ink2411.xml"/><Relationship Id="rId83" Type="http://schemas.openxmlformats.org/officeDocument/2006/relationships/customXml" Target="../ink/ink2415.xml"/><Relationship Id="rId88" Type="http://schemas.openxmlformats.org/officeDocument/2006/relationships/image" Target="../media/image2372.png"/><Relationship Id="rId91" Type="http://schemas.openxmlformats.org/officeDocument/2006/relationships/customXml" Target="../ink/ink2419.xml"/><Relationship Id="rId96" Type="http://schemas.openxmlformats.org/officeDocument/2006/relationships/image" Target="../media/image237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31.png"/><Relationship Id="rId15" Type="http://schemas.openxmlformats.org/officeDocument/2006/relationships/customXml" Target="../ink/ink2381.xml"/><Relationship Id="rId23" Type="http://schemas.openxmlformats.org/officeDocument/2006/relationships/customXml" Target="../ink/ink2385.xml"/><Relationship Id="rId28" Type="http://schemas.openxmlformats.org/officeDocument/2006/relationships/image" Target="../media/image2342.png"/><Relationship Id="rId36" Type="http://schemas.openxmlformats.org/officeDocument/2006/relationships/image" Target="../media/image2346.png"/><Relationship Id="rId49" Type="http://schemas.openxmlformats.org/officeDocument/2006/relationships/customXml" Target="../ink/ink2398.xml"/><Relationship Id="rId57" Type="http://schemas.openxmlformats.org/officeDocument/2006/relationships/customXml" Target="../ink/ink2402.xml"/><Relationship Id="rId10" Type="http://schemas.openxmlformats.org/officeDocument/2006/relationships/image" Target="../media/image2333.png"/><Relationship Id="rId31" Type="http://schemas.openxmlformats.org/officeDocument/2006/relationships/customXml" Target="../ink/ink2389.xml"/><Relationship Id="rId44" Type="http://schemas.openxmlformats.org/officeDocument/2006/relationships/image" Target="../media/image2350.png"/><Relationship Id="rId52" Type="http://schemas.openxmlformats.org/officeDocument/2006/relationships/image" Target="../media/image2354.png"/><Relationship Id="rId60" Type="http://schemas.openxmlformats.org/officeDocument/2006/relationships/image" Target="../media/image2358.png"/><Relationship Id="rId65" Type="http://schemas.openxmlformats.org/officeDocument/2006/relationships/customXml" Target="../ink/ink2406.xml"/><Relationship Id="rId73" Type="http://schemas.openxmlformats.org/officeDocument/2006/relationships/customXml" Target="../ink/ink2410.xml"/><Relationship Id="rId78" Type="http://schemas.openxmlformats.org/officeDocument/2006/relationships/image" Target="../media/image2367.png"/><Relationship Id="rId81" Type="http://schemas.openxmlformats.org/officeDocument/2006/relationships/customXml" Target="../ink/ink2414.xml"/><Relationship Id="rId86" Type="http://schemas.openxmlformats.org/officeDocument/2006/relationships/image" Target="../media/image2371.png"/><Relationship Id="rId94" Type="http://schemas.openxmlformats.org/officeDocument/2006/relationships/image" Target="../media/image2375.png"/><Relationship Id="rId4" Type="http://schemas.openxmlformats.org/officeDocument/2006/relationships/image" Target="../media/image2330.png"/><Relationship Id="rId9" Type="http://schemas.openxmlformats.org/officeDocument/2006/relationships/customXml" Target="../ink/ink2378.xml"/><Relationship Id="rId13" Type="http://schemas.openxmlformats.org/officeDocument/2006/relationships/customXml" Target="../ink/ink2380.xml"/><Relationship Id="rId18" Type="http://schemas.openxmlformats.org/officeDocument/2006/relationships/image" Target="../media/image2337.png"/><Relationship Id="rId39" Type="http://schemas.openxmlformats.org/officeDocument/2006/relationships/customXml" Target="../ink/ink2393.xml"/><Relationship Id="rId34" Type="http://schemas.openxmlformats.org/officeDocument/2006/relationships/image" Target="../media/image2345.png"/><Relationship Id="rId50" Type="http://schemas.openxmlformats.org/officeDocument/2006/relationships/image" Target="../media/image2353.png"/><Relationship Id="rId55" Type="http://schemas.openxmlformats.org/officeDocument/2006/relationships/customXml" Target="../ink/ink2401.xml"/><Relationship Id="rId76" Type="http://schemas.openxmlformats.org/officeDocument/2006/relationships/image" Target="../media/image2366.png"/><Relationship Id="rId7" Type="http://schemas.openxmlformats.org/officeDocument/2006/relationships/customXml" Target="../ink/ink2377.xml"/><Relationship Id="rId71" Type="http://schemas.openxmlformats.org/officeDocument/2006/relationships/customXml" Target="../ink/ink2409.xml"/><Relationship Id="rId92" Type="http://schemas.openxmlformats.org/officeDocument/2006/relationships/image" Target="../media/image2374.png"/><Relationship Id="rId2" Type="http://schemas.openxmlformats.org/officeDocument/2006/relationships/notesSlide" Target="../notesSlides/notesSlide14.xml"/><Relationship Id="rId29" Type="http://schemas.openxmlformats.org/officeDocument/2006/relationships/customXml" Target="../ink/ink2388.xml"/><Relationship Id="rId24" Type="http://schemas.openxmlformats.org/officeDocument/2006/relationships/image" Target="../media/image2340.png"/><Relationship Id="rId40" Type="http://schemas.openxmlformats.org/officeDocument/2006/relationships/image" Target="../media/image2348.png"/><Relationship Id="rId45" Type="http://schemas.openxmlformats.org/officeDocument/2006/relationships/customXml" Target="../ink/ink2396.xml"/><Relationship Id="rId66" Type="http://schemas.openxmlformats.org/officeDocument/2006/relationships/image" Target="../media/image2361.png"/><Relationship Id="rId87" Type="http://schemas.openxmlformats.org/officeDocument/2006/relationships/customXml" Target="../ink/ink2417.xml"/><Relationship Id="rId61" Type="http://schemas.openxmlformats.org/officeDocument/2006/relationships/customXml" Target="../ink/ink2404.xml"/><Relationship Id="rId82" Type="http://schemas.openxmlformats.org/officeDocument/2006/relationships/image" Target="../media/image2369.png"/><Relationship Id="rId19" Type="http://schemas.openxmlformats.org/officeDocument/2006/relationships/customXml" Target="../ink/ink2383.xml"/><Relationship Id="rId14" Type="http://schemas.openxmlformats.org/officeDocument/2006/relationships/image" Target="../media/image2335.png"/><Relationship Id="rId30" Type="http://schemas.openxmlformats.org/officeDocument/2006/relationships/image" Target="../media/image2343.png"/><Relationship Id="rId35" Type="http://schemas.openxmlformats.org/officeDocument/2006/relationships/customXml" Target="../ink/ink2391.xml"/><Relationship Id="rId56" Type="http://schemas.openxmlformats.org/officeDocument/2006/relationships/image" Target="../media/image2356.png"/><Relationship Id="rId77" Type="http://schemas.openxmlformats.org/officeDocument/2006/relationships/customXml" Target="../ink/ink24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customXml" Target="../ink/ink25.xml"/><Relationship Id="rId7" Type="http://schemas.openxmlformats.org/officeDocument/2006/relationships/customXml" Target="../ink/ink27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customXml" Target="../ink/ink26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5.xml"/><Relationship Id="rId671" Type="http://schemas.openxmlformats.org/officeDocument/2006/relationships/image" Target="../media/image362.png"/><Relationship Id="rId21" Type="http://schemas.openxmlformats.org/officeDocument/2006/relationships/customXml" Target="../ink/ink37.xml"/><Relationship Id="rId324" Type="http://schemas.openxmlformats.org/officeDocument/2006/relationships/image" Target="../media/image189.png"/><Relationship Id="rId531" Type="http://schemas.openxmlformats.org/officeDocument/2006/relationships/image" Target="../media/image292.png"/><Relationship Id="rId629" Type="http://schemas.openxmlformats.org/officeDocument/2006/relationships/image" Target="../media/image341.png"/><Relationship Id="rId170" Type="http://schemas.openxmlformats.org/officeDocument/2006/relationships/image" Target="../media/image112.png"/><Relationship Id="rId268" Type="http://schemas.openxmlformats.org/officeDocument/2006/relationships/image" Target="../media/image161.png"/><Relationship Id="rId475" Type="http://schemas.openxmlformats.org/officeDocument/2006/relationships/image" Target="../media/image264.png"/><Relationship Id="rId682" Type="http://schemas.openxmlformats.org/officeDocument/2006/relationships/customXml" Target="../ink/ink368.xml"/><Relationship Id="rId32" Type="http://schemas.openxmlformats.org/officeDocument/2006/relationships/image" Target="../media/image43.png"/><Relationship Id="rId128" Type="http://schemas.openxmlformats.org/officeDocument/2006/relationships/image" Target="../media/image91.png"/><Relationship Id="rId335" Type="http://schemas.openxmlformats.org/officeDocument/2006/relationships/customXml" Target="../ink/ink194.xml"/><Relationship Id="rId542" Type="http://schemas.openxmlformats.org/officeDocument/2006/relationships/customXml" Target="../ink/ink298.xml"/><Relationship Id="rId181" Type="http://schemas.openxmlformats.org/officeDocument/2006/relationships/customXml" Target="../ink/ink117.xml"/><Relationship Id="rId402" Type="http://schemas.openxmlformats.org/officeDocument/2006/relationships/image" Target="../media/image228.png"/><Relationship Id="rId279" Type="http://schemas.openxmlformats.org/officeDocument/2006/relationships/customXml" Target="../ink/ink166.xml"/><Relationship Id="rId486" Type="http://schemas.openxmlformats.org/officeDocument/2006/relationships/customXml" Target="../ink/ink270.xml"/><Relationship Id="rId693" Type="http://schemas.openxmlformats.org/officeDocument/2006/relationships/image" Target="../media/image373.png"/><Relationship Id="rId707" Type="http://schemas.openxmlformats.org/officeDocument/2006/relationships/image" Target="../media/image380.png"/><Relationship Id="rId43" Type="http://schemas.openxmlformats.org/officeDocument/2006/relationships/customXml" Target="../ink/ink48.xml"/><Relationship Id="rId139" Type="http://schemas.openxmlformats.org/officeDocument/2006/relationships/customXml" Target="../ink/ink96.xml"/><Relationship Id="rId346" Type="http://schemas.openxmlformats.org/officeDocument/2006/relationships/image" Target="../media/image200.png"/><Relationship Id="rId553" Type="http://schemas.openxmlformats.org/officeDocument/2006/relationships/image" Target="../media/image303.png"/><Relationship Id="rId192" Type="http://schemas.openxmlformats.org/officeDocument/2006/relationships/image" Target="../media/image123.png"/><Relationship Id="rId206" Type="http://schemas.openxmlformats.org/officeDocument/2006/relationships/image" Target="../media/image130.png"/><Relationship Id="rId413" Type="http://schemas.openxmlformats.org/officeDocument/2006/relationships/customXml" Target="../ink/ink233.xml"/><Relationship Id="rId497" Type="http://schemas.openxmlformats.org/officeDocument/2006/relationships/image" Target="../media/image275.png"/><Relationship Id="rId620" Type="http://schemas.openxmlformats.org/officeDocument/2006/relationships/customXml" Target="../ink/ink337.xml"/><Relationship Id="rId718" Type="http://schemas.openxmlformats.org/officeDocument/2006/relationships/customXml" Target="../ink/ink386.xml"/><Relationship Id="rId357" Type="http://schemas.openxmlformats.org/officeDocument/2006/relationships/customXml" Target="../ink/ink205.xml"/><Relationship Id="rId54" Type="http://schemas.openxmlformats.org/officeDocument/2006/relationships/image" Target="../media/image54.png"/><Relationship Id="rId217" Type="http://schemas.openxmlformats.org/officeDocument/2006/relationships/customXml" Target="../ink/ink135.xml"/><Relationship Id="rId564" Type="http://schemas.openxmlformats.org/officeDocument/2006/relationships/customXml" Target="../ink/ink309.xml"/><Relationship Id="rId424" Type="http://schemas.openxmlformats.org/officeDocument/2006/relationships/image" Target="../media/image239.png"/><Relationship Id="rId631" Type="http://schemas.openxmlformats.org/officeDocument/2006/relationships/image" Target="../media/image342.png"/><Relationship Id="rId729" Type="http://schemas.openxmlformats.org/officeDocument/2006/relationships/image" Target="../media/image391.png"/><Relationship Id="rId270" Type="http://schemas.openxmlformats.org/officeDocument/2006/relationships/image" Target="../media/image162.png"/><Relationship Id="rId65" Type="http://schemas.openxmlformats.org/officeDocument/2006/relationships/customXml" Target="../ink/ink59.xml"/><Relationship Id="rId130" Type="http://schemas.openxmlformats.org/officeDocument/2006/relationships/image" Target="../media/image92.png"/><Relationship Id="rId368" Type="http://schemas.openxmlformats.org/officeDocument/2006/relationships/image" Target="../media/image211.png"/><Relationship Id="rId575" Type="http://schemas.openxmlformats.org/officeDocument/2006/relationships/image" Target="../media/image314.png"/><Relationship Id="rId228" Type="http://schemas.openxmlformats.org/officeDocument/2006/relationships/image" Target="../media/image141.png"/><Relationship Id="rId435" Type="http://schemas.openxmlformats.org/officeDocument/2006/relationships/customXml" Target="../ink/ink244.xml"/><Relationship Id="rId642" Type="http://schemas.openxmlformats.org/officeDocument/2006/relationships/customXml" Target="../ink/ink348.xml"/><Relationship Id="rId281" Type="http://schemas.openxmlformats.org/officeDocument/2006/relationships/customXml" Target="../ink/ink167.xml"/><Relationship Id="rId502" Type="http://schemas.openxmlformats.org/officeDocument/2006/relationships/customXml" Target="../ink/ink278.xml"/><Relationship Id="rId76" Type="http://schemas.openxmlformats.org/officeDocument/2006/relationships/image" Target="../media/image65.png"/><Relationship Id="rId141" Type="http://schemas.openxmlformats.org/officeDocument/2006/relationships/customXml" Target="../ink/ink97.xml"/><Relationship Id="rId379" Type="http://schemas.openxmlformats.org/officeDocument/2006/relationships/customXml" Target="../ink/ink216.xml"/><Relationship Id="rId586" Type="http://schemas.openxmlformats.org/officeDocument/2006/relationships/customXml" Target="../ink/ink320.xml"/><Relationship Id="rId7" Type="http://schemas.openxmlformats.org/officeDocument/2006/relationships/customXml" Target="../ink/ink30.xml"/><Relationship Id="rId239" Type="http://schemas.openxmlformats.org/officeDocument/2006/relationships/customXml" Target="../ink/ink146.xml"/><Relationship Id="rId446" Type="http://schemas.openxmlformats.org/officeDocument/2006/relationships/customXml" Target="../ink/ink250.xml"/><Relationship Id="rId653" Type="http://schemas.openxmlformats.org/officeDocument/2006/relationships/image" Target="../media/image353.png"/><Relationship Id="rId292" Type="http://schemas.openxmlformats.org/officeDocument/2006/relationships/image" Target="../media/image173.png"/><Relationship Id="rId306" Type="http://schemas.openxmlformats.org/officeDocument/2006/relationships/image" Target="../media/image180.png"/><Relationship Id="rId87" Type="http://schemas.openxmlformats.org/officeDocument/2006/relationships/customXml" Target="../ink/ink70.xml"/><Relationship Id="rId513" Type="http://schemas.openxmlformats.org/officeDocument/2006/relationships/image" Target="../media/image283.png"/><Relationship Id="rId597" Type="http://schemas.openxmlformats.org/officeDocument/2006/relationships/image" Target="../media/image325.png"/><Relationship Id="rId720" Type="http://schemas.openxmlformats.org/officeDocument/2006/relationships/customXml" Target="../ink/ink387.xml"/><Relationship Id="rId152" Type="http://schemas.openxmlformats.org/officeDocument/2006/relationships/image" Target="../media/image103.png"/><Relationship Id="rId457" Type="http://schemas.openxmlformats.org/officeDocument/2006/relationships/image" Target="../media/image255.png"/><Relationship Id="rId664" Type="http://schemas.openxmlformats.org/officeDocument/2006/relationships/customXml" Target="../ink/ink359.xml"/><Relationship Id="rId14" Type="http://schemas.openxmlformats.org/officeDocument/2006/relationships/image" Target="../media/image25.png"/><Relationship Id="rId317" Type="http://schemas.openxmlformats.org/officeDocument/2006/relationships/customXml" Target="../ink/ink185.xml"/><Relationship Id="rId524" Type="http://schemas.openxmlformats.org/officeDocument/2006/relationships/customXml" Target="../ink/ink289.xml"/><Relationship Id="rId731" Type="http://schemas.openxmlformats.org/officeDocument/2006/relationships/image" Target="../media/image392.png"/><Relationship Id="rId98" Type="http://schemas.openxmlformats.org/officeDocument/2006/relationships/image" Target="../media/image76.png"/><Relationship Id="rId163" Type="http://schemas.openxmlformats.org/officeDocument/2006/relationships/customXml" Target="../ink/ink108.xml"/><Relationship Id="rId370" Type="http://schemas.openxmlformats.org/officeDocument/2006/relationships/image" Target="../media/image212.png"/><Relationship Id="rId230" Type="http://schemas.openxmlformats.org/officeDocument/2006/relationships/image" Target="../media/image142.png"/><Relationship Id="rId468" Type="http://schemas.openxmlformats.org/officeDocument/2006/relationships/customXml" Target="../ink/ink261.xml"/><Relationship Id="rId675" Type="http://schemas.openxmlformats.org/officeDocument/2006/relationships/image" Target="../media/image364.png"/><Relationship Id="rId25" Type="http://schemas.openxmlformats.org/officeDocument/2006/relationships/customXml" Target="../ink/ink39.xml"/><Relationship Id="rId328" Type="http://schemas.openxmlformats.org/officeDocument/2006/relationships/image" Target="../media/image191.png"/><Relationship Id="rId535" Type="http://schemas.openxmlformats.org/officeDocument/2006/relationships/image" Target="../media/image294.png"/><Relationship Id="rId742" Type="http://schemas.openxmlformats.org/officeDocument/2006/relationships/customXml" Target="../ink/ink398.xml"/><Relationship Id="rId174" Type="http://schemas.openxmlformats.org/officeDocument/2006/relationships/image" Target="../media/image114.png"/><Relationship Id="rId381" Type="http://schemas.openxmlformats.org/officeDocument/2006/relationships/customXml" Target="../ink/ink217.xml"/><Relationship Id="rId602" Type="http://schemas.openxmlformats.org/officeDocument/2006/relationships/customXml" Target="../ink/ink328.xml"/><Relationship Id="rId241" Type="http://schemas.openxmlformats.org/officeDocument/2006/relationships/customXml" Target="../ink/ink147.xml"/><Relationship Id="rId479" Type="http://schemas.openxmlformats.org/officeDocument/2006/relationships/image" Target="../media/image266.png"/><Relationship Id="rId686" Type="http://schemas.openxmlformats.org/officeDocument/2006/relationships/customXml" Target="../ink/ink370.xml"/><Relationship Id="rId36" Type="http://schemas.openxmlformats.org/officeDocument/2006/relationships/image" Target="../media/image45.png"/><Relationship Id="rId339" Type="http://schemas.openxmlformats.org/officeDocument/2006/relationships/customXml" Target="../ink/ink196.xml"/><Relationship Id="rId546" Type="http://schemas.openxmlformats.org/officeDocument/2006/relationships/customXml" Target="../ink/ink300.xml"/><Relationship Id="rId753" Type="http://schemas.openxmlformats.org/officeDocument/2006/relationships/image" Target="../media/image403.png"/><Relationship Id="rId101" Type="http://schemas.openxmlformats.org/officeDocument/2006/relationships/customXml" Target="../ink/ink77.xml"/><Relationship Id="rId185" Type="http://schemas.openxmlformats.org/officeDocument/2006/relationships/customXml" Target="../ink/ink119.xml"/><Relationship Id="rId406" Type="http://schemas.openxmlformats.org/officeDocument/2006/relationships/image" Target="../media/image230.png"/><Relationship Id="rId392" Type="http://schemas.openxmlformats.org/officeDocument/2006/relationships/image" Target="../media/image223.png"/><Relationship Id="rId613" Type="http://schemas.openxmlformats.org/officeDocument/2006/relationships/image" Target="../media/image333.png"/><Relationship Id="rId697" Type="http://schemas.openxmlformats.org/officeDocument/2006/relationships/image" Target="../media/image375.png"/><Relationship Id="rId252" Type="http://schemas.openxmlformats.org/officeDocument/2006/relationships/image" Target="../media/image153.png"/><Relationship Id="rId47" Type="http://schemas.openxmlformats.org/officeDocument/2006/relationships/customXml" Target="../ink/ink50.xml"/><Relationship Id="rId112" Type="http://schemas.openxmlformats.org/officeDocument/2006/relationships/image" Target="../media/image83.png"/><Relationship Id="rId557" Type="http://schemas.openxmlformats.org/officeDocument/2006/relationships/image" Target="../media/image305.png"/><Relationship Id="rId196" Type="http://schemas.openxmlformats.org/officeDocument/2006/relationships/image" Target="../media/image125.png"/><Relationship Id="rId417" Type="http://schemas.openxmlformats.org/officeDocument/2006/relationships/customXml" Target="../ink/ink235.xml"/><Relationship Id="rId624" Type="http://schemas.openxmlformats.org/officeDocument/2006/relationships/customXml" Target="../ink/ink339.xml"/><Relationship Id="rId263" Type="http://schemas.openxmlformats.org/officeDocument/2006/relationships/customXml" Target="../ink/ink158.xml"/><Relationship Id="rId470" Type="http://schemas.openxmlformats.org/officeDocument/2006/relationships/customXml" Target="../ink/ink262.xml"/><Relationship Id="rId58" Type="http://schemas.openxmlformats.org/officeDocument/2006/relationships/image" Target="../media/image56.png"/><Relationship Id="rId123" Type="http://schemas.openxmlformats.org/officeDocument/2006/relationships/customXml" Target="../ink/ink88.xml"/><Relationship Id="rId330" Type="http://schemas.openxmlformats.org/officeDocument/2006/relationships/image" Target="../media/image192.png"/><Relationship Id="rId568" Type="http://schemas.openxmlformats.org/officeDocument/2006/relationships/customXml" Target="../ink/ink311.xml"/><Relationship Id="rId428" Type="http://schemas.openxmlformats.org/officeDocument/2006/relationships/image" Target="../media/image241.png"/><Relationship Id="rId635" Type="http://schemas.openxmlformats.org/officeDocument/2006/relationships/image" Target="../media/image344.png"/><Relationship Id="rId274" Type="http://schemas.openxmlformats.org/officeDocument/2006/relationships/image" Target="../media/image164.png"/><Relationship Id="rId481" Type="http://schemas.openxmlformats.org/officeDocument/2006/relationships/image" Target="../media/image267.png"/><Relationship Id="rId702" Type="http://schemas.openxmlformats.org/officeDocument/2006/relationships/customXml" Target="../ink/ink378.xml"/><Relationship Id="rId69" Type="http://schemas.openxmlformats.org/officeDocument/2006/relationships/customXml" Target="../ink/ink61.xml"/><Relationship Id="rId134" Type="http://schemas.openxmlformats.org/officeDocument/2006/relationships/image" Target="../media/image94.png"/><Relationship Id="rId579" Type="http://schemas.openxmlformats.org/officeDocument/2006/relationships/image" Target="../media/image316.png"/><Relationship Id="rId341" Type="http://schemas.openxmlformats.org/officeDocument/2006/relationships/customXml" Target="../ink/ink197.xml"/><Relationship Id="rId439" Type="http://schemas.openxmlformats.org/officeDocument/2006/relationships/customXml" Target="../ink/ink246.xml"/><Relationship Id="rId646" Type="http://schemas.openxmlformats.org/officeDocument/2006/relationships/customXml" Target="../ink/ink350.xml"/><Relationship Id="rId201" Type="http://schemas.openxmlformats.org/officeDocument/2006/relationships/customXml" Target="../ink/ink127.xml"/><Relationship Id="rId285" Type="http://schemas.openxmlformats.org/officeDocument/2006/relationships/customXml" Target="../ink/ink169.xml"/><Relationship Id="rId506" Type="http://schemas.openxmlformats.org/officeDocument/2006/relationships/customXml" Target="../ink/ink280.xml"/><Relationship Id="rId492" Type="http://schemas.openxmlformats.org/officeDocument/2006/relationships/customXml" Target="../ink/ink273.xml"/><Relationship Id="rId713" Type="http://schemas.openxmlformats.org/officeDocument/2006/relationships/image" Target="../media/image383.png"/><Relationship Id="rId145" Type="http://schemas.openxmlformats.org/officeDocument/2006/relationships/customXml" Target="../ink/ink99.xml"/><Relationship Id="rId352" Type="http://schemas.openxmlformats.org/officeDocument/2006/relationships/image" Target="../media/image203.png"/><Relationship Id="rId212" Type="http://schemas.openxmlformats.org/officeDocument/2006/relationships/image" Target="../media/image133.png"/><Relationship Id="rId657" Type="http://schemas.openxmlformats.org/officeDocument/2006/relationships/image" Target="../media/image355.png"/><Relationship Id="rId296" Type="http://schemas.openxmlformats.org/officeDocument/2006/relationships/image" Target="../media/image175.png"/><Relationship Id="rId517" Type="http://schemas.openxmlformats.org/officeDocument/2006/relationships/image" Target="../media/image285.png"/><Relationship Id="rId724" Type="http://schemas.openxmlformats.org/officeDocument/2006/relationships/customXml" Target="../ink/ink389.xml"/><Relationship Id="rId60" Type="http://schemas.openxmlformats.org/officeDocument/2006/relationships/image" Target="../media/image57.png"/><Relationship Id="rId156" Type="http://schemas.openxmlformats.org/officeDocument/2006/relationships/image" Target="../media/image105.png"/><Relationship Id="rId363" Type="http://schemas.openxmlformats.org/officeDocument/2006/relationships/customXml" Target="../ink/ink208.xml"/><Relationship Id="rId570" Type="http://schemas.openxmlformats.org/officeDocument/2006/relationships/customXml" Target="../ink/ink312.xml"/><Relationship Id="rId223" Type="http://schemas.openxmlformats.org/officeDocument/2006/relationships/customXml" Target="../ink/ink138.xml"/><Relationship Id="rId430" Type="http://schemas.openxmlformats.org/officeDocument/2006/relationships/image" Target="../media/image242.png"/><Relationship Id="rId668" Type="http://schemas.openxmlformats.org/officeDocument/2006/relationships/customXml" Target="../ink/ink361.xml"/><Relationship Id="rId18" Type="http://schemas.openxmlformats.org/officeDocument/2006/relationships/image" Target="../media/image27.png"/><Relationship Id="rId528" Type="http://schemas.openxmlformats.org/officeDocument/2006/relationships/customXml" Target="../ink/ink291.xml"/><Relationship Id="rId735" Type="http://schemas.openxmlformats.org/officeDocument/2006/relationships/image" Target="../media/image394.png"/><Relationship Id="rId167" Type="http://schemas.openxmlformats.org/officeDocument/2006/relationships/customXml" Target="../ink/ink110.xml"/><Relationship Id="rId374" Type="http://schemas.openxmlformats.org/officeDocument/2006/relationships/image" Target="../media/image214.png"/><Relationship Id="rId581" Type="http://schemas.openxmlformats.org/officeDocument/2006/relationships/image" Target="../media/image317.png"/><Relationship Id="rId71" Type="http://schemas.openxmlformats.org/officeDocument/2006/relationships/customXml" Target="../ink/ink62.xml"/><Relationship Id="rId234" Type="http://schemas.openxmlformats.org/officeDocument/2006/relationships/image" Target="../media/image144.png"/><Relationship Id="rId679" Type="http://schemas.openxmlformats.org/officeDocument/2006/relationships/image" Target="../media/image366.png"/><Relationship Id="rId2" Type="http://schemas.openxmlformats.org/officeDocument/2006/relationships/notesSlide" Target="../notesSlides/notesSlide3.xml"/><Relationship Id="rId29" Type="http://schemas.openxmlformats.org/officeDocument/2006/relationships/customXml" Target="../ink/ink41.xml"/><Relationship Id="rId441" Type="http://schemas.openxmlformats.org/officeDocument/2006/relationships/customXml" Target="../ink/ink247.xml"/><Relationship Id="rId539" Type="http://schemas.openxmlformats.org/officeDocument/2006/relationships/image" Target="../media/image296.png"/><Relationship Id="rId746" Type="http://schemas.openxmlformats.org/officeDocument/2006/relationships/customXml" Target="../ink/ink400.xml"/><Relationship Id="rId178" Type="http://schemas.openxmlformats.org/officeDocument/2006/relationships/image" Target="../media/image116.png"/><Relationship Id="rId301" Type="http://schemas.openxmlformats.org/officeDocument/2006/relationships/customXml" Target="../ink/ink177.xml"/><Relationship Id="rId82" Type="http://schemas.openxmlformats.org/officeDocument/2006/relationships/image" Target="../media/image68.png"/><Relationship Id="rId385" Type="http://schemas.openxmlformats.org/officeDocument/2006/relationships/customXml" Target="../ink/ink219.xml"/><Relationship Id="rId592" Type="http://schemas.openxmlformats.org/officeDocument/2006/relationships/customXml" Target="../ink/ink323.xml"/><Relationship Id="rId606" Type="http://schemas.openxmlformats.org/officeDocument/2006/relationships/customXml" Target="../ink/ink330.xml"/><Relationship Id="rId245" Type="http://schemas.openxmlformats.org/officeDocument/2006/relationships/customXml" Target="../ink/ink149.xml"/><Relationship Id="rId452" Type="http://schemas.openxmlformats.org/officeDocument/2006/relationships/customXml" Target="../ink/ink253.xml"/><Relationship Id="rId105" Type="http://schemas.openxmlformats.org/officeDocument/2006/relationships/customXml" Target="../ink/ink79.xml"/><Relationship Id="rId312" Type="http://schemas.openxmlformats.org/officeDocument/2006/relationships/image" Target="../media/image183.png"/><Relationship Id="rId93" Type="http://schemas.openxmlformats.org/officeDocument/2006/relationships/customXml" Target="../ink/ink73.xml"/><Relationship Id="rId189" Type="http://schemas.openxmlformats.org/officeDocument/2006/relationships/customXml" Target="../ink/ink121.xml"/><Relationship Id="rId396" Type="http://schemas.openxmlformats.org/officeDocument/2006/relationships/image" Target="../media/image225.png"/><Relationship Id="rId617" Type="http://schemas.openxmlformats.org/officeDocument/2006/relationships/image" Target="../media/image335.png"/><Relationship Id="rId256" Type="http://schemas.openxmlformats.org/officeDocument/2006/relationships/image" Target="../media/image155.png"/><Relationship Id="rId463" Type="http://schemas.openxmlformats.org/officeDocument/2006/relationships/image" Target="../media/image258.png"/><Relationship Id="rId670" Type="http://schemas.openxmlformats.org/officeDocument/2006/relationships/customXml" Target="../ink/ink362.xml"/><Relationship Id="rId116" Type="http://schemas.openxmlformats.org/officeDocument/2006/relationships/image" Target="../media/image85.png"/><Relationship Id="rId323" Type="http://schemas.openxmlformats.org/officeDocument/2006/relationships/customXml" Target="../ink/ink188.xml"/><Relationship Id="rId530" Type="http://schemas.openxmlformats.org/officeDocument/2006/relationships/customXml" Target="../ink/ink292.xml"/><Relationship Id="rId20" Type="http://schemas.openxmlformats.org/officeDocument/2006/relationships/image" Target="../media/image28.png"/><Relationship Id="rId628" Type="http://schemas.openxmlformats.org/officeDocument/2006/relationships/customXml" Target="../ink/ink341.xml"/><Relationship Id="rId267" Type="http://schemas.openxmlformats.org/officeDocument/2006/relationships/customXml" Target="../ink/ink160.xml"/><Relationship Id="rId474" Type="http://schemas.openxmlformats.org/officeDocument/2006/relationships/customXml" Target="../ink/ink264.xml"/><Relationship Id="rId127" Type="http://schemas.openxmlformats.org/officeDocument/2006/relationships/customXml" Target="../ink/ink90.xml"/><Relationship Id="rId681" Type="http://schemas.openxmlformats.org/officeDocument/2006/relationships/image" Target="../media/image367.png"/><Relationship Id="rId737" Type="http://schemas.openxmlformats.org/officeDocument/2006/relationships/image" Target="../media/image395.png"/><Relationship Id="rId31" Type="http://schemas.openxmlformats.org/officeDocument/2006/relationships/customXml" Target="../ink/ink42.xml"/><Relationship Id="rId73" Type="http://schemas.openxmlformats.org/officeDocument/2006/relationships/customXml" Target="../ink/ink63.xml"/><Relationship Id="rId169" Type="http://schemas.openxmlformats.org/officeDocument/2006/relationships/customXml" Target="../ink/ink111.xml"/><Relationship Id="rId334" Type="http://schemas.openxmlformats.org/officeDocument/2006/relationships/image" Target="../media/image194.png"/><Relationship Id="rId376" Type="http://schemas.openxmlformats.org/officeDocument/2006/relationships/image" Target="../media/image215.png"/><Relationship Id="rId541" Type="http://schemas.openxmlformats.org/officeDocument/2006/relationships/image" Target="../media/image297.png"/><Relationship Id="rId583" Type="http://schemas.openxmlformats.org/officeDocument/2006/relationships/image" Target="../media/image318.png"/><Relationship Id="rId639" Type="http://schemas.openxmlformats.org/officeDocument/2006/relationships/image" Target="../media/image346.png"/><Relationship Id="rId4" Type="http://schemas.openxmlformats.org/officeDocument/2006/relationships/image" Target="../media/image20.png"/><Relationship Id="rId180" Type="http://schemas.openxmlformats.org/officeDocument/2006/relationships/image" Target="../media/image117.png"/><Relationship Id="rId236" Type="http://schemas.openxmlformats.org/officeDocument/2006/relationships/image" Target="../media/image145.png"/><Relationship Id="rId278" Type="http://schemas.openxmlformats.org/officeDocument/2006/relationships/image" Target="../media/image166.png"/><Relationship Id="rId401" Type="http://schemas.openxmlformats.org/officeDocument/2006/relationships/customXml" Target="../ink/ink227.xml"/><Relationship Id="rId443" Type="http://schemas.openxmlformats.org/officeDocument/2006/relationships/image" Target="../media/image248.png"/><Relationship Id="rId650" Type="http://schemas.openxmlformats.org/officeDocument/2006/relationships/customXml" Target="../ink/ink352.xml"/><Relationship Id="rId303" Type="http://schemas.openxmlformats.org/officeDocument/2006/relationships/customXml" Target="../ink/ink178.xml"/><Relationship Id="rId485" Type="http://schemas.openxmlformats.org/officeDocument/2006/relationships/image" Target="../media/image269.png"/><Relationship Id="rId692" Type="http://schemas.openxmlformats.org/officeDocument/2006/relationships/customXml" Target="../ink/ink373.xml"/><Relationship Id="rId706" Type="http://schemas.openxmlformats.org/officeDocument/2006/relationships/customXml" Target="../ink/ink380.xml"/><Relationship Id="rId748" Type="http://schemas.openxmlformats.org/officeDocument/2006/relationships/customXml" Target="../ink/ink401.xml"/><Relationship Id="rId42" Type="http://schemas.openxmlformats.org/officeDocument/2006/relationships/image" Target="../media/image48.png"/><Relationship Id="rId84" Type="http://schemas.openxmlformats.org/officeDocument/2006/relationships/image" Target="../media/image69.png"/><Relationship Id="rId138" Type="http://schemas.openxmlformats.org/officeDocument/2006/relationships/image" Target="../media/image96.png"/><Relationship Id="rId345" Type="http://schemas.openxmlformats.org/officeDocument/2006/relationships/customXml" Target="../ink/ink199.xml"/><Relationship Id="rId387" Type="http://schemas.openxmlformats.org/officeDocument/2006/relationships/customXml" Target="../ink/ink220.xml"/><Relationship Id="rId510" Type="http://schemas.openxmlformats.org/officeDocument/2006/relationships/customXml" Target="../ink/ink282.xml"/><Relationship Id="rId552" Type="http://schemas.openxmlformats.org/officeDocument/2006/relationships/customXml" Target="../ink/ink303.xml"/><Relationship Id="rId594" Type="http://schemas.openxmlformats.org/officeDocument/2006/relationships/customXml" Target="../ink/ink324.xml"/><Relationship Id="rId608" Type="http://schemas.openxmlformats.org/officeDocument/2006/relationships/customXml" Target="../ink/ink331.xml"/><Relationship Id="rId191" Type="http://schemas.openxmlformats.org/officeDocument/2006/relationships/customXml" Target="../ink/ink122.xml"/><Relationship Id="rId205" Type="http://schemas.openxmlformats.org/officeDocument/2006/relationships/customXml" Target="../ink/ink129.xml"/><Relationship Id="rId247" Type="http://schemas.openxmlformats.org/officeDocument/2006/relationships/customXml" Target="../ink/ink150.xml"/><Relationship Id="rId412" Type="http://schemas.openxmlformats.org/officeDocument/2006/relationships/image" Target="../media/image233.png"/><Relationship Id="rId107" Type="http://schemas.openxmlformats.org/officeDocument/2006/relationships/customXml" Target="../ink/ink80.xml"/><Relationship Id="rId289" Type="http://schemas.openxmlformats.org/officeDocument/2006/relationships/customXml" Target="../ink/ink171.xml"/><Relationship Id="rId454" Type="http://schemas.openxmlformats.org/officeDocument/2006/relationships/customXml" Target="../ink/ink254.xml"/><Relationship Id="rId496" Type="http://schemas.openxmlformats.org/officeDocument/2006/relationships/customXml" Target="../ink/ink275.xml"/><Relationship Id="rId661" Type="http://schemas.openxmlformats.org/officeDocument/2006/relationships/image" Target="../media/image357.png"/><Relationship Id="rId717" Type="http://schemas.openxmlformats.org/officeDocument/2006/relationships/image" Target="../media/image385.png"/><Relationship Id="rId11" Type="http://schemas.openxmlformats.org/officeDocument/2006/relationships/customXml" Target="../ink/ink32.xml"/><Relationship Id="rId53" Type="http://schemas.openxmlformats.org/officeDocument/2006/relationships/customXml" Target="../ink/ink53.xml"/><Relationship Id="rId149" Type="http://schemas.openxmlformats.org/officeDocument/2006/relationships/customXml" Target="../ink/ink101.xml"/><Relationship Id="rId314" Type="http://schemas.openxmlformats.org/officeDocument/2006/relationships/image" Target="../media/image184.png"/><Relationship Id="rId356" Type="http://schemas.openxmlformats.org/officeDocument/2006/relationships/image" Target="../media/image205.png"/><Relationship Id="rId398" Type="http://schemas.openxmlformats.org/officeDocument/2006/relationships/image" Target="../media/image226.png"/><Relationship Id="rId521" Type="http://schemas.openxmlformats.org/officeDocument/2006/relationships/image" Target="../media/image287.png"/><Relationship Id="rId563" Type="http://schemas.openxmlformats.org/officeDocument/2006/relationships/image" Target="../media/image308.png"/><Relationship Id="rId619" Type="http://schemas.openxmlformats.org/officeDocument/2006/relationships/image" Target="../media/image336.png"/><Relationship Id="rId95" Type="http://schemas.openxmlformats.org/officeDocument/2006/relationships/customXml" Target="../ink/ink74.xml"/><Relationship Id="rId160" Type="http://schemas.openxmlformats.org/officeDocument/2006/relationships/image" Target="../media/image107.png"/><Relationship Id="rId216" Type="http://schemas.openxmlformats.org/officeDocument/2006/relationships/image" Target="../media/image135.png"/><Relationship Id="rId423" Type="http://schemas.openxmlformats.org/officeDocument/2006/relationships/customXml" Target="../ink/ink238.xml"/><Relationship Id="rId258" Type="http://schemas.openxmlformats.org/officeDocument/2006/relationships/image" Target="../media/image156.png"/><Relationship Id="rId465" Type="http://schemas.openxmlformats.org/officeDocument/2006/relationships/image" Target="../media/image259.png"/><Relationship Id="rId630" Type="http://schemas.openxmlformats.org/officeDocument/2006/relationships/customXml" Target="../ink/ink342.xml"/><Relationship Id="rId672" Type="http://schemas.openxmlformats.org/officeDocument/2006/relationships/customXml" Target="../ink/ink363.xml"/><Relationship Id="rId728" Type="http://schemas.openxmlformats.org/officeDocument/2006/relationships/customXml" Target="../ink/ink391.xml"/><Relationship Id="rId22" Type="http://schemas.openxmlformats.org/officeDocument/2006/relationships/image" Target="../media/image38.png"/><Relationship Id="rId64" Type="http://schemas.openxmlformats.org/officeDocument/2006/relationships/image" Target="../media/image59.png"/><Relationship Id="rId118" Type="http://schemas.openxmlformats.org/officeDocument/2006/relationships/image" Target="../media/image86.png"/><Relationship Id="rId325" Type="http://schemas.openxmlformats.org/officeDocument/2006/relationships/customXml" Target="../ink/ink189.xml"/><Relationship Id="rId367" Type="http://schemas.openxmlformats.org/officeDocument/2006/relationships/customXml" Target="../ink/ink210.xml"/><Relationship Id="rId532" Type="http://schemas.openxmlformats.org/officeDocument/2006/relationships/customXml" Target="../ink/ink293.xml"/><Relationship Id="rId574" Type="http://schemas.openxmlformats.org/officeDocument/2006/relationships/customXml" Target="../ink/ink314.xml"/><Relationship Id="rId171" Type="http://schemas.openxmlformats.org/officeDocument/2006/relationships/customXml" Target="../ink/ink112.xml"/><Relationship Id="rId227" Type="http://schemas.openxmlformats.org/officeDocument/2006/relationships/customXml" Target="../ink/ink140.xml"/><Relationship Id="rId269" Type="http://schemas.openxmlformats.org/officeDocument/2006/relationships/customXml" Target="../ink/ink161.xml"/><Relationship Id="rId434" Type="http://schemas.openxmlformats.org/officeDocument/2006/relationships/image" Target="../media/image244.png"/><Relationship Id="rId476" Type="http://schemas.openxmlformats.org/officeDocument/2006/relationships/customXml" Target="../ink/ink265.xml"/><Relationship Id="rId641" Type="http://schemas.openxmlformats.org/officeDocument/2006/relationships/image" Target="../media/image347.png"/><Relationship Id="rId683" Type="http://schemas.openxmlformats.org/officeDocument/2006/relationships/image" Target="../media/image368.png"/><Relationship Id="rId739" Type="http://schemas.openxmlformats.org/officeDocument/2006/relationships/image" Target="../media/image396.png"/><Relationship Id="rId33" Type="http://schemas.openxmlformats.org/officeDocument/2006/relationships/customXml" Target="../ink/ink43.xml"/><Relationship Id="rId129" Type="http://schemas.openxmlformats.org/officeDocument/2006/relationships/customXml" Target="../ink/ink91.xml"/><Relationship Id="rId280" Type="http://schemas.openxmlformats.org/officeDocument/2006/relationships/image" Target="../media/image167.png"/><Relationship Id="rId336" Type="http://schemas.openxmlformats.org/officeDocument/2006/relationships/image" Target="../media/image195.png"/><Relationship Id="rId501" Type="http://schemas.openxmlformats.org/officeDocument/2006/relationships/image" Target="../media/image277.png"/><Relationship Id="rId543" Type="http://schemas.openxmlformats.org/officeDocument/2006/relationships/image" Target="../media/image298.png"/><Relationship Id="rId75" Type="http://schemas.openxmlformats.org/officeDocument/2006/relationships/customXml" Target="../ink/ink64.xml"/><Relationship Id="rId140" Type="http://schemas.openxmlformats.org/officeDocument/2006/relationships/image" Target="../media/image97.png"/><Relationship Id="rId182" Type="http://schemas.openxmlformats.org/officeDocument/2006/relationships/image" Target="../media/image118.png"/><Relationship Id="rId378" Type="http://schemas.openxmlformats.org/officeDocument/2006/relationships/image" Target="../media/image216.png"/><Relationship Id="rId403" Type="http://schemas.openxmlformats.org/officeDocument/2006/relationships/customXml" Target="../ink/ink228.xml"/><Relationship Id="rId585" Type="http://schemas.openxmlformats.org/officeDocument/2006/relationships/image" Target="../media/image319.png"/><Relationship Id="rId750" Type="http://schemas.openxmlformats.org/officeDocument/2006/relationships/customXml" Target="../ink/ink402.xml"/><Relationship Id="rId6" Type="http://schemas.openxmlformats.org/officeDocument/2006/relationships/image" Target="../media/image21.png"/><Relationship Id="rId238" Type="http://schemas.openxmlformats.org/officeDocument/2006/relationships/image" Target="../media/image146.png"/><Relationship Id="rId445" Type="http://schemas.openxmlformats.org/officeDocument/2006/relationships/image" Target="../media/image249.png"/><Relationship Id="rId487" Type="http://schemas.openxmlformats.org/officeDocument/2006/relationships/image" Target="../media/image270.png"/><Relationship Id="rId610" Type="http://schemas.openxmlformats.org/officeDocument/2006/relationships/customXml" Target="../ink/ink332.xml"/><Relationship Id="rId652" Type="http://schemas.openxmlformats.org/officeDocument/2006/relationships/customXml" Target="../ink/ink353.xml"/><Relationship Id="rId694" Type="http://schemas.openxmlformats.org/officeDocument/2006/relationships/customXml" Target="../ink/ink374.xml"/><Relationship Id="rId708" Type="http://schemas.openxmlformats.org/officeDocument/2006/relationships/customXml" Target="../ink/ink381.xml"/><Relationship Id="rId291" Type="http://schemas.openxmlformats.org/officeDocument/2006/relationships/customXml" Target="../ink/ink172.xml"/><Relationship Id="rId305" Type="http://schemas.openxmlformats.org/officeDocument/2006/relationships/customXml" Target="../ink/ink179.xml"/><Relationship Id="rId347" Type="http://schemas.openxmlformats.org/officeDocument/2006/relationships/customXml" Target="../ink/ink200.xml"/><Relationship Id="rId512" Type="http://schemas.openxmlformats.org/officeDocument/2006/relationships/customXml" Target="../ink/ink283.xml"/><Relationship Id="rId44" Type="http://schemas.openxmlformats.org/officeDocument/2006/relationships/image" Target="../media/image49.png"/><Relationship Id="rId86" Type="http://schemas.openxmlformats.org/officeDocument/2006/relationships/image" Target="../media/image70.png"/><Relationship Id="rId151" Type="http://schemas.openxmlformats.org/officeDocument/2006/relationships/customXml" Target="../ink/ink102.xml"/><Relationship Id="rId389" Type="http://schemas.openxmlformats.org/officeDocument/2006/relationships/customXml" Target="../ink/ink221.xml"/><Relationship Id="rId554" Type="http://schemas.openxmlformats.org/officeDocument/2006/relationships/customXml" Target="../ink/ink304.xml"/><Relationship Id="rId596" Type="http://schemas.openxmlformats.org/officeDocument/2006/relationships/customXml" Target="../ink/ink325.xml"/><Relationship Id="rId193" Type="http://schemas.openxmlformats.org/officeDocument/2006/relationships/customXml" Target="../ink/ink123.xml"/><Relationship Id="rId207" Type="http://schemas.openxmlformats.org/officeDocument/2006/relationships/customXml" Target="../ink/ink130.xml"/><Relationship Id="rId249" Type="http://schemas.openxmlformats.org/officeDocument/2006/relationships/customXml" Target="../ink/ink151.xml"/><Relationship Id="rId414" Type="http://schemas.openxmlformats.org/officeDocument/2006/relationships/image" Target="../media/image234.png"/><Relationship Id="rId456" Type="http://schemas.openxmlformats.org/officeDocument/2006/relationships/customXml" Target="../ink/ink255.xml"/><Relationship Id="rId498" Type="http://schemas.openxmlformats.org/officeDocument/2006/relationships/customXml" Target="../ink/ink276.xml"/><Relationship Id="rId621" Type="http://schemas.openxmlformats.org/officeDocument/2006/relationships/image" Target="../media/image337.png"/><Relationship Id="rId663" Type="http://schemas.openxmlformats.org/officeDocument/2006/relationships/image" Target="../media/image358.png"/><Relationship Id="rId13" Type="http://schemas.openxmlformats.org/officeDocument/2006/relationships/customXml" Target="../ink/ink33.xml"/><Relationship Id="rId109" Type="http://schemas.openxmlformats.org/officeDocument/2006/relationships/customXml" Target="../ink/ink81.xml"/><Relationship Id="rId260" Type="http://schemas.openxmlformats.org/officeDocument/2006/relationships/image" Target="../media/image157.png"/><Relationship Id="rId316" Type="http://schemas.openxmlformats.org/officeDocument/2006/relationships/image" Target="../media/image185.png"/><Relationship Id="rId523" Type="http://schemas.openxmlformats.org/officeDocument/2006/relationships/image" Target="../media/image288.png"/><Relationship Id="rId719" Type="http://schemas.openxmlformats.org/officeDocument/2006/relationships/image" Target="../media/image386.png"/><Relationship Id="rId55" Type="http://schemas.openxmlformats.org/officeDocument/2006/relationships/customXml" Target="../ink/ink54.xml"/><Relationship Id="rId97" Type="http://schemas.openxmlformats.org/officeDocument/2006/relationships/customXml" Target="../ink/ink75.xml"/><Relationship Id="rId120" Type="http://schemas.openxmlformats.org/officeDocument/2006/relationships/image" Target="../media/image87.png"/><Relationship Id="rId358" Type="http://schemas.openxmlformats.org/officeDocument/2006/relationships/image" Target="../media/image206.png"/><Relationship Id="rId565" Type="http://schemas.openxmlformats.org/officeDocument/2006/relationships/image" Target="../media/image309.png"/><Relationship Id="rId730" Type="http://schemas.openxmlformats.org/officeDocument/2006/relationships/customXml" Target="../ink/ink392.xml"/><Relationship Id="rId162" Type="http://schemas.openxmlformats.org/officeDocument/2006/relationships/image" Target="../media/image108.png"/><Relationship Id="rId218" Type="http://schemas.openxmlformats.org/officeDocument/2006/relationships/image" Target="../media/image136.png"/><Relationship Id="rId425" Type="http://schemas.openxmlformats.org/officeDocument/2006/relationships/customXml" Target="../ink/ink239.xml"/><Relationship Id="rId467" Type="http://schemas.openxmlformats.org/officeDocument/2006/relationships/image" Target="../media/image260.png"/><Relationship Id="rId632" Type="http://schemas.openxmlformats.org/officeDocument/2006/relationships/customXml" Target="../ink/ink343.xml"/><Relationship Id="rId271" Type="http://schemas.openxmlformats.org/officeDocument/2006/relationships/customXml" Target="../ink/ink162.xml"/><Relationship Id="rId674" Type="http://schemas.openxmlformats.org/officeDocument/2006/relationships/customXml" Target="../ink/ink364.xml"/><Relationship Id="rId24" Type="http://schemas.openxmlformats.org/officeDocument/2006/relationships/image" Target="../media/image39.png"/><Relationship Id="rId66" Type="http://schemas.openxmlformats.org/officeDocument/2006/relationships/image" Target="../media/image60.png"/><Relationship Id="rId131" Type="http://schemas.openxmlformats.org/officeDocument/2006/relationships/customXml" Target="../ink/ink92.xml"/><Relationship Id="rId327" Type="http://schemas.openxmlformats.org/officeDocument/2006/relationships/customXml" Target="../ink/ink190.xml"/><Relationship Id="rId369" Type="http://schemas.openxmlformats.org/officeDocument/2006/relationships/customXml" Target="../ink/ink211.xml"/><Relationship Id="rId534" Type="http://schemas.openxmlformats.org/officeDocument/2006/relationships/customXml" Target="../ink/ink294.xml"/><Relationship Id="rId576" Type="http://schemas.openxmlformats.org/officeDocument/2006/relationships/customXml" Target="../ink/ink315.xml"/><Relationship Id="rId741" Type="http://schemas.openxmlformats.org/officeDocument/2006/relationships/image" Target="../media/image397.png"/><Relationship Id="rId173" Type="http://schemas.openxmlformats.org/officeDocument/2006/relationships/customXml" Target="../ink/ink113.xml"/><Relationship Id="rId229" Type="http://schemas.openxmlformats.org/officeDocument/2006/relationships/customXml" Target="../ink/ink141.xml"/><Relationship Id="rId380" Type="http://schemas.openxmlformats.org/officeDocument/2006/relationships/image" Target="../media/image217.png"/><Relationship Id="rId436" Type="http://schemas.openxmlformats.org/officeDocument/2006/relationships/image" Target="../media/image245.png"/><Relationship Id="rId601" Type="http://schemas.openxmlformats.org/officeDocument/2006/relationships/image" Target="../media/image327.png"/><Relationship Id="rId643" Type="http://schemas.openxmlformats.org/officeDocument/2006/relationships/image" Target="../media/image348.png"/><Relationship Id="rId240" Type="http://schemas.openxmlformats.org/officeDocument/2006/relationships/image" Target="../media/image147.png"/><Relationship Id="rId478" Type="http://schemas.openxmlformats.org/officeDocument/2006/relationships/customXml" Target="../ink/ink266.xml"/><Relationship Id="rId685" Type="http://schemas.openxmlformats.org/officeDocument/2006/relationships/image" Target="../media/image369.png"/><Relationship Id="rId35" Type="http://schemas.openxmlformats.org/officeDocument/2006/relationships/customXml" Target="../ink/ink44.xml"/><Relationship Id="rId77" Type="http://schemas.openxmlformats.org/officeDocument/2006/relationships/customXml" Target="../ink/ink65.xml"/><Relationship Id="rId100" Type="http://schemas.openxmlformats.org/officeDocument/2006/relationships/image" Target="../media/image77.png"/><Relationship Id="rId282" Type="http://schemas.openxmlformats.org/officeDocument/2006/relationships/image" Target="../media/image168.png"/><Relationship Id="rId338" Type="http://schemas.openxmlformats.org/officeDocument/2006/relationships/image" Target="../media/image196.png"/><Relationship Id="rId503" Type="http://schemas.openxmlformats.org/officeDocument/2006/relationships/image" Target="../media/image278.png"/><Relationship Id="rId545" Type="http://schemas.openxmlformats.org/officeDocument/2006/relationships/image" Target="../media/image299.png"/><Relationship Id="rId587" Type="http://schemas.openxmlformats.org/officeDocument/2006/relationships/image" Target="../media/image320.png"/><Relationship Id="rId710" Type="http://schemas.openxmlformats.org/officeDocument/2006/relationships/customXml" Target="../ink/ink382.xml"/><Relationship Id="rId752" Type="http://schemas.openxmlformats.org/officeDocument/2006/relationships/customXml" Target="../ink/ink403.xml"/><Relationship Id="rId8" Type="http://schemas.openxmlformats.org/officeDocument/2006/relationships/image" Target="../media/image22.png"/><Relationship Id="rId142" Type="http://schemas.openxmlformats.org/officeDocument/2006/relationships/image" Target="../media/image98.png"/><Relationship Id="rId184" Type="http://schemas.openxmlformats.org/officeDocument/2006/relationships/image" Target="../media/image119.png"/><Relationship Id="rId391" Type="http://schemas.openxmlformats.org/officeDocument/2006/relationships/customXml" Target="../ink/ink222.xml"/><Relationship Id="rId405" Type="http://schemas.openxmlformats.org/officeDocument/2006/relationships/customXml" Target="../ink/ink229.xml"/><Relationship Id="rId447" Type="http://schemas.openxmlformats.org/officeDocument/2006/relationships/image" Target="../media/image250.png"/><Relationship Id="rId612" Type="http://schemas.openxmlformats.org/officeDocument/2006/relationships/customXml" Target="../ink/ink333.xml"/><Relationship Id="rId251" Type="http://schemas.openxmlformats.org/officeDocument/2006/relationships/customXml" Target="../ink/ink152.xml"/><Relationship Id="rId489" Type="http://schemas.openxmlformats.org/officeDocument/2006/relationships/image" Target="../media/image271.png"/><Relationship Id="rId654" Type="http://schemas.openxmlformats.org/officeDocument/2006/relationships/customXml" Target="../ink/ink354.xml"/><Relationship Id="rId696" Type="http://schemas.openxmlformats.org/officeDocument/2006/relationships/customXml" Target="../ink/ink375.xml"/><Relationship Id="rId46" Type="http://schemas.openxmlformats.org/officeDocument/2006/relationships/image" Target="../media/image50.png"/><Relationship Id="rId293" Type="http://schemas.openxmlformats.org/officeDocument/2006/relationships/customXml" Target="../ink/ink173.xml"/><Relationship Id="rId307" Type="http://schemas.openxmlformats.org/officeDocument/2006/relationships/customXml" Target="../ink/ink180.xml"/><Relationship Id="rId349" Type="http://schemas.openxmlformats.org/officeDocument/2006/relationships/customXml" Target="../ink/ink201.xml"/><Relationship Id="rId514" Type="http://schemas.openxmlformats.org/officeDocument/2006/relationships/customXml" Target="../ink/ink284.xml"/><Relationship Id="rId556" Type="http://schemas.openxmlformats.org/officeDocument/2006/relationships/customXml" Target="../ink/ink305.xml"/><Relationship Id="rId721" Type="http://schemas.openxmlformats.org/officeDocument/2006/relationships/image" Target="../media/image387.png"/><Relationship Id="rId88" Type="http://schemas.openxmlformats.org/officeDocument/2006/relationships/image" Target="../media/image71.png"/><Relationship Id="rId111" Type="http://schemas.openxmlformats.org/officeDocument/2006/relationships/customXml" Target="../ink/ink82.xml"/><Relationship Id="rId153" Type="http://schemas.openxmlformats.org/officeDocument/2006/relationships/customXml" Target="../ink/ink103.xml"/><Relationship Id="rId195" Type="http://schemas.openxmlformats.org/officeDocument/2006/relationships/customXml" Target="../ink/ink124.xml"/><Relationship Id="rId209" Type="http://schemas.openxmlformats.org/officeDocument/2006/relationships/customXml" Target="../ink/ink131.xml"/><Relationship Id="rId360" Type="http://schemas.openxmlformats.org/officeDocument/2006/relationships/image" Target="../media/image207.png"/><Relationship Id="rId416" Type="http://schemas.openxmlformats.org/officeDocument/2006/relationships/image" Target="../media/image235.png"/><Relationship Id="rId598" Type="http://schemas.openxmlformats.org/officeDocument/2006/relationships/customXml" Target="../ink/ink326.xml"/><Relationship Id="rId220" Type="http://schemas.openxmlformats.org/officeDocument/2006/relationships/image" Target="../media/image137.png"/><Relationship Id="rId458" Type="http://schemas.openxmlformats.org/officeDocument/2006/relationships/customXml" Target="../ink/ink256.xml"/><Relationship Id="rId623" Type="http://schemas.openxmlformats.org/officeDocument/2006/relationships/image" Target="../media/image338.png"/><Relationship Id="rId665" Type="http://schemas.openxmlformats.org/officeDocument/2006/relationships/image" Target="../media/image359.png"/><Relationship Id="rId15" Type="http://schemas.openxmlformats.org/officeDocument/2006/relationships/customXml" Target="../ink/ink34.xml"/><Relationship Id="rId57" Type="http://schemas.openxmlformats.org/officeDocument/2006/relationships/customXml" Target="../ink/ink55.xml"/><Relationship Id="rId262" Type="http://schemas.openxmlformats.org/officeDocument/2006/relationships/image" Target="../media/image158.png"/><Relationship Id="rId318" Type="http://schemas.openxmlformats.org/officeDocument/2006/relationships/image" Target="../media/image186.png"/><Relationship Id="rId525" Type="http://schemas.openxmlformats.org/officeDocument/2006/relationships/image" Target="../media/image289.png"/><Relationship Id="rId567" Type="http://schemas.openxmlformats.org/officeDocument/2006/relationships/image" Target="../media/image310.png"/><Relationship Id="rId732" Type="http://schemas.openxmlformats.org/officeDocument/2006/relationships/customXml" Target="../ink/ink393.xml"/><Relationship Id="rId99" Type="http://schemas.openxmlformats.org/officeDocument/2006/relationships/customXml" Target="../ink/ink76.xml"/><Relationship Id="rId122" Type="http://schemas.openxmlformats.org/officeDocument/2006/relationships/image" Target="../media/image88.png"/><Relationship Id="rId164" Type="http://schemas.openxmlformats.org/officeDocument/2006/relationships/image" Target="../media/image109.png"/><Relationship Id="rId371" Type="http://schemas.openxmlformats.org/officeDocument/2006/relationships/customXml" Target="../ink/ink212.xml"/><Relationship Id="rId427" Type="http://schemas.openxmlformats.org/officeDocument/2006/relationships/customXml" Target="../ink/ink240.xml"/><Relationship Id="rId469" Type="http://schemas.openxmlformats.org/officeDocument/2006/relationships/image" Target="../media/image261.png"/><Relationship Id="rId634" Type="http://schemas.openxmlformats.org/officeDocument/2006/relationships/customXml" Target="../ink/ink344.xml"/><Relationship Id="rId676" Type="http://schemas.openxmlformats.org/officeDocument/2006/relationships/customXml" Target="../ink/ink365.xml"/><Relationship Id="rId26" Type="http://schemas.openxmlformats.org/officeDocument/2006/relationships/image" Target="../media/image40.png"/><Relationship Id="rId231" Type="http://schemas.openxmlformats.org/officeDocument/2006/relationships/customXml" Target="../ink/ink142.xml"/><Relationship Id="rId273" Type="http://schemas.openxmlformats.org/officeDocument/2006/relationships/customXml" Target="../ink/ink163.xml"/><Relationship Id="rId329" Type="http://schemas.openxmlformats.org/officeDocument/2006/relationships/customXml" Target="../ink/ink191.xml"/><Relationship Id="rId480" Type="http://schemas.openxmlformats.org/officeDocument/2006/relationships/customXml" Target="../ink/ink267.xml"/><Relationship Id="rId536" Type="http://schemas.openxmlformats.org/officeDocument/2006/relationships/customXml" Target="../ink/ink295.xml"/><Relationship Id="rId701" Type="http://schemas.openxmlformats.org/officeDocument/2006/relationships/image" Target="../media/image377.png"/><Relationship Id="rId68" Type="http://schemas.openxmlformats.org/officeDocument/2006/relationships/image" Target="../media/image61.png"/><Relationship Id="rId133" Type="http://schemas.openxmlformats.org/officeDocument/2006/relationships/customXml" Target="../ink/ink93.xml"/><Relationship Id="rId175" Type="http://schemas.openxmlformats.org/officeDocument/2006/relationships/customXml" Target="../ink/ink114.xml"/><Relationship Id="rId340" Type="http://schemas.openxmlformats.org/officeDocument/2006/relationships/image" Target="../media/image197.png"/><Relationship Id="rId578" Type="http://schemas.openxmlformats.org/officeDocument/2006/relationships/customXml" Target="../ink/ink316.xml"/><Relationship Id="rId743" Type="http://schemas.openxmlformats.org/officeDocument/2006/relationships/image" Target="../media/image398.png"/><Relationship Id="rId200" Type="http://schemas.openxmlformats.org/officeDocument/2006/relationships/image" Target="../media/image127.png"/><Relationship Id="rId382" Type="http://schemas.openxmlformats.org/officeDocument/2006/relationships/image" Target="../media/image218.png"/><Relationship Id="rId438" Type="http://schemas.openxmlformats.org/officeDocument/2006/relationships/image" Target="../media/image246.png"/><Relationship Id="rId603" Type="http://schemas.openxmlformats.org/officeDocument/2006/relationships/image" Target="../media/image328.png"/><Relationship Id="rId645" Type="http://schemas.openxmlformats.org/officeDocument/2006/relationships/image" Target="../media/image349.png"/><Relationship Id="rId687" Type="http://schemas.openxmlformats.org/officeDocument/2006/relationships/image" Target="../media/image370.png"/><Relationship Id="rId242" Type="http://schemas.openxmlformats.org/officeDocument/2006/relationships/image" Target="../media/image148.png"/><Relationship Id="rId284" Type="http://schemas.openxmlformats.org/officeDocument/2006/relationships/image" Target="../media/image169.png"/><Relationship Id="rId491" Type="http://schemas.openxmlformats.org/officeDocument/2006/relationships/image" Target="../media/image272.png"/><Relationship Id="rId505" Type="http://schemas.openxmlformats.org/officeDocument/2006/relationships/image" Target="../media/image279.png"/><Relationship Id="rId712" Type="http://schemas.openxmlformats.org/officeDocument/2006/relationships/customXml" Target="../ink/ink383.xml"/><Relationship Id="rId37" Type="http://schemas.openxmlformats.org/officeDocument/2006/relationships/customXml" Target="../ink/ink45.xml"/><Relationship Id="rId79" Type="http://schemas.openxmlformats.org/officeDocument/2006/relationships/customXml" Target="../ink/ink66.xml"/><Relationship Id="rId102" Type="http://schemas.openxmlformats.org/officeDocument/2006/relationships/image" Target="../media/image78.png"/><Relationship Id="rId144" Type="http://schemas.openxmlformats.org/officeDocument/2006/relationships/image" Target="../media/image99.png"/><Relationship Id="rId547" Type="http://schemas.openxmlformats.org/officeDocument/2006/relationships/image" Target="../media/image300.png"/><Relationship Id="rId589" Type="http://schemas.openxmlformats.org/officeDocument/2006/relationships/image" Target="../media/image321.png"/><Relationship Id="rId90" Type="http://schemas.openxmlformats.org/officeDocument/2006/relationships/image" Target="../media/image72.png"/><Relationship Id="rId186" Type="http://schemas.openxmlformats.org/officeDocument/2006/relationships/image" Target="../media/image120.png"/><Relationship Id="rId351" Type="http://schemas.openxmlformats.org/officeDocument/2006/relationships/customXml" Target="../ink/ink202.xml"/><Relationship Id="rId393" Type="http://schemas.openxmlformats.org/officeDocument/2006/relationships/customXml" Target="../ink/ink223.xml"/><Relationship Id="rId407" Type="http://schemas.openxmlformats.org/officeDocument/2006/relationships/customXml" Target="../ink/ink230.xml"/><Relationship Id="rId449" Type="http://schemas.openxmlformats.org/officeDocument/2006/relationships/image" Target="../media/image251.png"/><Relationship Id="rId614" Type="http://schemas.openxmlformats.org/officeDocument/2006/relationships/customXml" Target="../ink/ink334.xml"/><Relationship Id="rId656" Type="http://schemas.openxmlformats.org/officeDocument/2006/relationships/customXml" Target="../ink/ink355.xml"/><Relationship Id="rId211" Type="http://schemas.openxmlformats.org/officeDocument/2006/relationships/customXml" Target="../ink/ink132.xml"/><Relationship Id="rId253" Type="http://schemas.openxmlformats.org/officeDocument/2006/relationships/customXml" Target="../ink/ink153.xml"/><Relationship Id="rId295" Type="http://schemas.openxmlformats.org/officeDocument/2006/relationships/customXml" Target="../ink/ink174.xml"/><Relationship Id="rId309" Type="http://schemas.openxmlformats.org/officeDocument/2006/relationships/customXml" Target="../ink/ink181.xml"/><Relationship Id="rId460" Type="http://schemas.openxmlformats.org/officeDocument/2006/relationships/customXml" Target="../ink/ink257.xml"/><Relationship Id="rId516" Type="http://schemas.openxmlformats.org/officeDocument/2006/relationships/customXml" Target="../ink/ink285.xml"/><Relationship Id="rId698" Type="http://schemas.openxmlformats.org/officeDocument/2006/relationships/customXml" Target="../ink/ink376.xml"/><Relationship Id="rId48" Type="http://schemas.openxmlformats.org/officeDocument/2006/relationships/image" Target="../media/image51.png"/><Relationship Id="rId113" Type="http://schemas.openxmlformats.org/officeDocument/2006/relationships/customXml" Target="../ink/ink83.xml"/><Relationship Id="rId320" Type="http://schemas.openxmlformats.org/officeDocument/2006/relationships/image" Target="../media/image187.png"/><Relationship Id="rId558" Type="http://schemas.openxmlformats.org/officeDocument/2006/relationships/customXml" Target="../ink/ink306.xml"/><Relationship Id="rId723" Type="http://schemas.openxmlformats.org/officeDocument/2006/relationships/image" Target="../media/image388.png"/><Relationship Id="rId155" Type="http://schemas.openxmlformats.org/officeDocument/2006/relationships/customXml" Target="../ink/ink104.xml"/><Relationship Id="rId197" Type="http://schemas.openxmlformats.org/officeDocument/2006/relationships/customXml" Target="../ink/ink125.xml"/><Relationship Id="rId362" Type="http://schemas.openxmlformats.org/officeDocument/2006/relationships/image" Target="../media/image208.png"/><Relationship Id="rId418" Type="http://schemas.openxmlformats.org/officeDocument/2006/relationships/image" Target="../media/image236.png"/><Relationship Id="rId625" Type="http://schemas.openxmlformats.org/officeDocument/2006/relationships/image" Target="../media/image339.png"/><Relationship Id="rId222" Type="http://schemas.openxmlformats.org/officeDocument/2006/relationships/image" Target="../media/image138.png"/><Relationship Id="rId264" Type="http://schemas.openxmlformats.org/officeDocument/2006/relationships/image" Target="../media/image159.png"/><Relationship Id="rId471" Type="http://schemas.openxmlformats.org/officeDocument/2006/relationships/image" Target="../media/image262.png"/><Relationship Id="rId667" Type="http://schemas.openxmlformats.org/officeDocument/2006/relationships/image" Target="../media/image360.png"/><Relationship Id="rId17" Type="http://schemas.openxmlformats.org/officeDocument/2006/relationships/customXml" Target="../ink/ink35.xml"/><Relationship Id="rId59" Type="http://schemas.openxmlformats.org/officeDocument/2006/relationships/customXml" Target="../ink/ink56.xml"/><Relationship Id="rId124" Type="http://schemas.openxmlformats.org/officeDocument/2006/relationships/image" Target="../media/image89.png"/><Relationship Id="rId527" Type="http://schemas.openxmlformats.org/officeDocument/2006/relationships/image" Target="../media/image290.png"/><Relationship Id="rId569" Type="http://schemas.openxmlformats.org/officeDocument/2006/relationships/image" Target="../media/image311.png"/><Relationship Id="rId734" Type="http://schemas.openxmlformats.org/officeDocument/2006/relationships/customXml" Target="../ink/ink394.xml"/><Relationship Id="rId70" Type="http://schemas.openxmlformats.org/officeDocument/2006/relationships/image" Target="../media/image62.png"/><Relationship Id="rId166" Type="http://schemas.openxmlformats.org/officeDocument/2006/relationships/image" Target="../media/image110.png"/><Relationship Id="rId331" Type="http://schemas.openxmlformats.org/officeDocument/2006/relationships/customXml" Target="../ink/ink192.xml"/><Relationship Id="rId373" Type="http://schemas.openxmlformats.org/officeDocument/2006/relationships/customXml" Target="../ink/ink213.xml"/><Relationship Id="rId429" Type="http://schemas.openxmlformats.org/officeDocument/2006/relationships/customXml" Target="../ink/ink241.xml"/><Relationship Id="rId580" Type="http://schemas.openxmlformats.org/officeDocument/2006/relationships/customXml" Target="../ink/ink317.xml"/><Relationship Id="rId636" Type="http://schemas.openxmlformats.org/officeDocument/2006/relationships/customXml" Target="../ink/ink345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43.xml"/><Relationship Id="rId440" Type="http://schemas.openxmlformats.org/officeDocument/2006/relationships/image" Target="../media/image247.png"/><Relationship Id="rId678" Type="http://schemas.openxmlformats.org/officeDocument/2006/relationships/customXml" Target="../ink/ink366.xml"/><Relationship Id="rId28" Type="http://schemas.openxmlformats.org/officeDocument/2006/relationships/image" Target="../media/image41.png"/><Relationship Id="rId275" Type="http://schemas.openxmlformats.org/officeDocument/2006/relationships/customXml" Target="../ink/ink164.xml"/><Relationship Id="rId300" Type="http://schemas.openxmlformats.org/officeDocument/2006/relationships/image" Target="../media/image177.png"/><Relationship Id="rId482" Type="http://schemas.openxmlformats.org/officeDocument/2006/relationships/customXml" Target="../ink/ink268.xml"/><Relationship Id="rId538" Type="http://schemas.openxmlformats.org/officeDocument/2006/relationships/customXml" Target="../ink/ink296.xml"/><Relationship Id="rId703" Type="http://schemas.openxmlformats.org/officeDocument/2006/relationships/image" Target="../media/image378.png"/><Relationship Id="rId745" Type="http://schemas.openxmlformats.org/officeDocument/2006/relationships/image" Target="../media/image399.png"/><Relationship Id="rId81" Type="http://schemas.openxmlformats.org/officeDocument/2006/relationships/customXml" Target="../ink/ink67.xml"/><Relationship Id="rId135" Type="http://schemas.openxmlformats.org/officeDocument/2006/relationships/customXml" Target="../ink/ink94.xml"/><Relationship Id="rId177" Type="http://schemas.openxmlformats.org/officeDocument/2006/relationships/customXml" Target="../ink/ink115.xml"/><Relationship Id="rId342" Type="http://schemas.openxmlformats.org/officeDocument/2006/relationships/image" Target="../media/image198.png"/><Relationship Id="rId384" Type="http://schemas.openxmlformats.org/officeDocument/2006/relationships/image" Target="../media/image219.png"/><Relationship Id="rId591" Type="http://schemas.openxmlformats.org/officeDocument/2006/relationships/image" Target="../media/image322.png"/><Relationship Id="rId605" Type="http://schemas.openxmlformats.org/officeDocument/2006/relationships/image" Target="../media/image329.png"/><Relationship Id="rId202" Type="http://schemas.openxmlformats.org/officeDocument/2006/relationships/image" Target="../media/image128.png"/><Relationship Id="rId244" Type="http://schemas.openxmlformats.org/officeDocument/2006/relationships/image" Target="../media/image149.png"/><Relationship Id="rId647" Type="http://schemas.openxmlformats.org/officeDocument/2006/relationships/image" Target="../media/image350.png"/><Relationship Id="rId689" Type="http://schemas.openxmlformats.org/officeDocument/2006/relationships/image" Target="../media/image371.png"/><Relationship Id="rId39" Type="http://schemas.openxmlformats.org/officeDocument/2006/relationships/customXml" Target="../ink/ink46.xml"/><Relationship Id="rId286" Type="http://schemas.openxmlformats.org/officeDocument/2006/relationships/image" Target="../media/image170.png"/><Relationship Id="rId451" Type="http://schemas.openxmlformats.org/officeDocument/2006/relationships/image" Target="../media/image252.png"/><Relationship Id="rId493" Type="http://schemas.openxmlformats.org/officeDocument/2006/relationships/image" Target="../media/image273.png"/><Relationship Id="rId507" Type="http://schemas.openxmlformats.org/officeDocument/2006/relationships/image" Target="../media/image280.png"/><Relationship Id="rId549" Type="http://schemas.openxmlformats.org/officeDocument/2006/relationships/image" Target="../media/image301.png"/><Relationship Id="rId714" Type="http://schemas.openxmlformats.org/officeDocument/2006/relationships/customXml" Target="../ink/ink384.xml"/><Relationship Id="rId50" Type="http://schemas.openxmlformats.org/officeDocument/2006/relationships/image" Target="../media/image52.png"/><Relationship Id="rId104" Type="http://schemas.openxmlformats.org/officeDocument/2006/relationships/image" Target="../media/image79.png"/><Relationship Id="rId146" Type="http://schemas.openxmlformats.org/officeDocument/2006/relationships/image" Target="../media/image100.png"/><Relationship Id="rId188" Type="http://schemas.openxmlformats.org/officeDocument/2006/relationships/image" Target="../media/image121.png"/><Relationship Id="rId311" Type="http://schemas.openxmlformats.org/officeDocument/2006/relationships/customXml" Target="../ink/ink182.xml"/><Relationship Id="rId353" Type="http://schemas.openxmlformats.org/officeDocument/2006/relationships/customXml" Target="../ink/ink203.xml"/><Relationship Id="rId395" Type="http://schemas.openxmlformats.org/officeDocument/2006/relationships/customXml" Target="../ink/ink224.xml"/><Relationship Id="rId409" Type="http://schemas.openxmlformats.org/officeDocument/2006/relationships/customXml" Target="../ink/ink231.xml"/><Relationship Id="rId560" Type="http://schemas.openxmlformats.org/officeDocument/2006/relationships/customXml" Target="../ink/ink307.xml"/><Relationship Id="rId92" Type="http://schemas.openxmlformats.org/officeDocument/2006/relationships/image" Target="../media/image73.png"/><Relationship Id="rId213" Type="http://schemas.openxmlformats.org/officeDocument/2006/relationships/customXml" Target="../ink/ink133.xml"/><Relationship Id="rId420" Type="http://schemas.openxmlformats.org/officeDocument/2006/relationships/image" Target="../media/image237.png"/><Relationship Id="rId616" Type="http://schemas.openxmlformats.org/officeDocument/2006/relationships/customXml" Target="../ink/ink335.xml"/><Relationship Id="rId658" Type="http://schemas.openxmlformats.org/officeDocument/2006/relationships/customXml" Target="../ink/ink356.xml"/><Relationship Id="rId255" Type="http://schemas.openxmlformats.org/officeDocument/2006/relationships/customXml" Target="../ink/ink154.xml"/><Relationship Id="rId297" Type="http://schemas.openxmlformats.org/officeDocument/2006/relationships/customXml" Target="../ink/ink175.xml"/><Relationship Id="rId462" Type="http://schemas.openxmlformats.org/officeDocument/2006/relationships/customXml" Target="../ink/ink258.xml"/><Relationship Id="rId518" Type="http://schemas.openxmlformats.org/officeDocument/2006/relationships/customXml" Target="../ink/ink286.xml"/><Relationship Id="rId725" Type="http://schemas.openxmlformats.org/officeDocument/2006/relationships/image" Target="../media/image389.png"/><Relationship Id="rId115" Type="http://schemas.openxmlformats.org/officeDocument/2006/relationships/customXml" Target="../ink/ink84.xml"/><Relationship Id="rId157" Type="http://schemas.openxmlformats.org/officeDocument/2006/relationships/customXml" Target="../ink/ink105.xml"/><Relationship Id="rId322" Type="http://schemas.openxmlformats.org/officeDocument/2006/relationships/image" Target="../media/image188.png"/><Relationship Id="rId364" Type="http://schemas.openxmlformats.org/officeDocument/2006/relationships/image" Target="../media/image209.png"/><Relationship Id="rId61" Type="http://schemas.openxmlformats.org/officeDocument/2006/relationships/customXml" Target="../ink/ink57.xml"/><Relationship Id="rId199" Type="http://schemas.openxmlformats.org/officeDocument/2006/relationships/customXml" Target="../ink/ink126.xml"/><Relationship Id="rId571" Type="http://schemas.openxmlformats.org/officeDocument/2006/relationships/image" Target="../media/image312.png"/><Relationship Id="rId627" Type="http://schemas.openxmlformats.org/officeDocument/2006/relationships/image" Target="../media/image340.png"/><Relationship Id="rId669" Type="http://schemas.openxmlformats.org/officeDocument/2006/relationships/image" Target="../media/image361.png"/><Relationship Id="rId19" Type="http://schemas.openxmlformats.org/officeDocument/2006/relationships/customXml" Target="../ink/ink36.xml"/><Relationship Id="rId224" Type="http://schemas.openxmlformats.org/officeDocument/2006/relationships/image" Target="../media/image139.png"/><Relationship Id="rId266" Type="http://schemas.openxmlformats.org/officeDocument/2006/relationships/image" Target="../media/image160.png"/><Relationship Id="rId431" Type="http://schemas.openxmlformats.org/officeDocument/2006/relationships/customXml" Target="../ink/ink242.xml"/><Relationship Id="rId473" Type="http://schemas.openxmlformats.org/officeDocument/2006/relationships/image" Target="../media/image263.png"/><Relationship Id="rId529" Type="http://schemas.openxmlformats.org/officeDocument/2006/relationships/image" Target="../media/image291.png"/><Relationship Id="rId680" Type="http://schemas.openxmlformats.org/officeDocument/2006/relationships/customXml" Target="../ink/ink367.xml"/><Relationship Id="rId736" Type="http://schemas.openxmlformats.org/officeDocument/2006/relationships/customXml" Target="../ink/ink395.xml"/><Relationship Id="rId30" Type="http://schemas.openxmlformats.org/officeDocument/2006/relationships/image" Target="../media/image42.png"/><Relationship Id="rId126" Type="http://schemas.openxmlformats.org/officeDocument/2006/relationships/image" Target="../media/image90.png"/><Relationship Id="rId168" Type="http://schemas.openxmlformats.org/officeDocument/2006/relationships/image" Target="../media/image111.png"/><Relationship Id="rId333" Type="http://schemas.openxmlformats.org/officeDocument/2006/relationships/customXml" Target="../ink/ink193.xml"/><Relationship Id="rId540" Type="http://schemas.openxmlformats.org/officeDocument/2006/relationships/customXml" Target="../ink/ink297.xml"/><Relationship Id="rId72" Type="http://schemas.openxmlformats.org/officeDocument/2006/relationships/image" Target="../media/image63.png"/><Relationship Id="rId375" Type="http://schemas.openxmlformats.org/officeDocument/2006/relationships/customXml" Target="../ink/ink214.xml"/><Relationship Id="rId582" Type="http://schemas.openxmlformats.org/officeDocument/2006/relationships/customXml" Target="../ink/ink318.xml"/><Relationship Id="rId638" Type="http://schemas.openxmlformats.org/officeDocument/2006/relationships/customXml" Target="../ink/ink346.xml"/><Relationship Id="rId3" Type="http://schemas.openxmlformats.org/officeDocument/2006/relationships/customXml" Target="../ink/ink28.xml"/><Relationship Id="rId235" Type="http://schemas.openxmlformats.org/officeDocument/2006/relationships/customXml" Target="../ink/ink144.xml"/><Relationship Id="rId277" Type="http://schemas.openxmlformats.org/officeDocument/2006/relationships/customXml" Target="../ink/ink165.xml"/><Relationship Id="rId400" Type="http://schemas.openxmlformats.org/officeDocument/2006/relationships/image" Target="../media/image227.png"/><Relationship Id="rId442" Type="http://schemas.openxmlformats.org/officeDocument/2006/relationships/customXml" Target="../ink/ink248.xml"/><Relationship Id="rId484" Type="http://schemas.openxmlformats.org/officeDocument/2006/relationships/customXml" Target="../ink/ink269.xml"/><Relationship Id="rId705" Type="http://schemas.openxmlformats.org/officeDocument/2006/relationships/image" Target="../media/image379.png"/><Relationship Id="rId137" Type="http://schemas.openxmlformats.org/officeDocument/2006/relationships/customXml" Target="../ink/ink95.xml"/><Relationship Id="rId302" Type="http://schemas.openxmlformats.org/officeDocument/2006/relationships/image" Target="../media/image178.png"/><Relationship Id="rId344" Type="http://schemas.openxmlformats.org/officeDocument/2006/relationships/image" Target="../media/image199.png"/><Relationship Id="rId691" Type="http://schemas.openxmlformats.org/officeDocument/2006/relationships/image" Target="../media/image372.png"/><Relationship Id="rId747" Type="http://schemas.openxmlformats.org/officeDocument/2006/relationships/image" Target="../media/image400.png"/><Relationship Id="rId41" Type="http://schemas.openxmlformats.org/officeDocument/2006/relationships/customXml" Target="../ink/ink47.xml"/><Relationship Id="rId83" Type="http://schemas.openxmlformats.org/officeDocument/2006/relationships/customXml" Target="../ink/ink68.xml"/><Relationship Id="rId179" Type="http://schemas.openxmlformats.org/officeDocument/2006/relationships/customXml" Target="../ink/ink116.xml"/><Relationship Id="rId386" Type="http://schemas.openxmlformats.org/officeDocument/2006/relationships/image" Target="../media/image220.png"/><Relationship Id="rId551" Type="http://schemas.openxmlformats.org/officeDocument/2006/relationships/image" Target="../media/image302.png"/><Relationship Id="rId593" Type="http://schemas.openxmlformats.org/officeDocument/2006/relationships/image" Target="../media/image323.png"/><Relationship Id="rId607" Type="http://schemas.openxmlformats.org/officeDocument/2006/relationships/image" Target="../media/image330.png"/><Relationship Id="rId649" Type="http://schemas.openxmlformats.org/officeDocument/2006/relationships/image" Target="../media/image351.png"/><Relationship Id="rId190" Type="http://schemas.openxmlformats.org/officeDocument/2006/relationships/image" Target="../media/image122.png"/><Relationship Id="rId204" Type="http://schemas.openxmlformats.org/officeDocument/2006/relationships/image" Target="../media/image129.png"/><Relationship Id="rId246" Type="http://schemas.openxmlformats.org/officeDocument/2006/relationships/image" Target="../media/image150.png"/><Relationship Id="rId288" Type="http://schemas.openxmlformats.org/officeDocument/2006/relationships/image" Target="../media/image171.png"/><Relationship Id="rId411" Type="http://schemas.openxmlformats.org/officeDocument/2006/relationships/customXml" Target="../ink/ink232.xml"/><Relationship Id="rId453" Type="http://schemas.openxmlformats.org/officeDocument/2006/relationships/image" Target="../media/image253.png"/><Relationship Id="rId509" Type="http://schemas.openxmlformats.org/officeDocument/2006/relationships/image" Target="../media/image281.png"/><Relationship Id="rId660" Type="http://schemas.openxmlformats.org/officeDocument/2006/relationships/customXml" Target="../ink/ink357.xml"/><Relationship Id="rId106" Type="http://schemas.openxmlformats.org/officeDocument/2006/relationships/image" Target="../media/image80.png"/><Relationship Id="rId313" Type="http://schemas.openxmlformats.org/officeDocument/2006/relationships/customXml" Target="../ink/ink183.xml"/><Relationship Id="rId495" Type="http://schemas.openxmlformats.org/officeDocument/2006/relationships/image" Target="../media/image274.png"/><Relationship Id="rId716" Type="http://schemas.openxmlformats.org/officeDocument/2006/relationships/customXml" Target="../ink/ink385.xml"/><Relationship Id="rId10" Type="http://schemas.openxmlformats.org/officeDocument/2006/relationships/image" Target="../media/image23.png"/><Relationship Id="rId52" Type="http://schemas.openxmlformats.org/officeDocument/2006/relationships/image" Target="../media/image53.png"/><Relationship Id="rId94" Type="http://schemas.openxmlformats.org/officeDocument/2006/relationships/image" Target="../media/image74.png"/><Relationship Id="rId148" Type="http://schemas.openxmlformats.org/officeDocument/2006/relationships/image" Target="../media/image101.png"/><Relationship Id="rId355" Type="http://schemas.openxmlformats.org/officeDocument/2006/relationships/customXml" Target="../ink/ink204.xml"/><Relationship Id="rId397" Type="http://schemas.openxmlformats.org/officeDocument/2006/relationships/customXml" Target="../ink/ink225.xml"/><Relationship Id="rId520" Type="http://schemas.openxmlformats.org/officeDocument/2006/relationships/customXml" Target="../ink/ink287.xml"/><Relationship Id="rId562" Type="http://schemas.openxmlformats.org/officeDocument/2006/relationships/customXml" Target="../ink/ink308.xml"/><Relationship Id="rId618" Type="http://schemas.openxmlformats.org/officeDocument/2006/relationships/customXml" Target="../ink/ink336.xml"/><Relationship Id="rId215" Type="http://schemas.openxmlformats.org/officeDocument/2006/relationships/customXml" Target="../ink/ink134.xml"/><Relationship Id="rId257" Type="http://schemas.openxmlformats.org/officeDocument/2006/relationships/customXml" Target="../ink/ink155.xml"/><Relationship Id="rId422" Type="http://schemas.openxmlformats.org/officeDocument/2006/relationships/image" Target="../media/image238.png"/><Relationship Id="rId464" Type="http://schemas.openxmlformats.org/officeDocument/2006/relationships/customXml" Target="../ink/ink259.xml"/><Relationship Id="rId299" Type="http://schemas.openxmlformats.org/officeDocument/2006/relationships/customXml" Target="../ink/ink176.xml"/><Relationship Id="rId727" Type="http://schemas.openxmlformats.org/officeDocument/2006/relationships/image" Target="../media/image390.png"/><Relationship Id="rId63" Type="http://schemas.openxmlformats.org/officeDocument/2006/relationships/customXml" Target="../ink/ink58.xml"/><Relationship Id="rId159" Type="http://schemas.openxmlformats.org/officeDocument/2006/relationships/customXml" Target="../ink/ink106.xml"/><Relationship Id="rId366" Type="http://schemas.openxmlformats.org/officeDocument/2006/relationships/image" Target="../media/image210.png"/><Relationship Id="rId573" Type="http://schemas.openxmlformats.org/officeDocument/2006/relationships/image" Target="../media/image313.png"/><Relationship Id="rId226" Type="http://schemas.openxmlformats.org/officeDocument/2006/relationships/image" Target="../media/image140.png"/><Relationship Id="rId433" Type="http://schemas.openxmlformats.org/officeDocument/2006/relationships/customXml" Target="../ink/ink243.xml"/><Relationship Id="rId640" Type="http://schemas.openxmlformats.org/officeDocument/2006/relationships/customXml" Target="../ink/ink347.xml"/><Relationship Id="rId738" Type="http://schemas.openxmlformats.org/officeDocument/2006/relationships/customXml" Target="../ink/ink396.xml"/><Relationship Id="rId74" Type="http://schemas.openxmlformats.org/officeDocument/2006/relationships/image" Target="../media/image64.png"/><Relationship Id="rId377" Type="http://schemas.openxmlformats.org/officeDocument/2006/relationships/customXml" Target="../ink/ink215.xml"/><Relationship Id="rId500" Type="http://schemas.openxmlformats.org/officeDocument/2006/relationships/customXml" Target="../ink/ink277.xml"/><Relationship Id="rId584" Type="http://schemas.openxmlformats.org/officeDocument/2006/relationships/customXml" Target="../ink/ink319.xml"/><Relationship Id="rId5" Type="http://schemas.openxmlformats.org/officeDocument/2006/relationships/customXml" Target="../ink/ink29.xml"/><Relationship Id="rId237" Type="http://schemas.openxmlformats.org/officeDocument/2006/relationships/customXml" Target="../ink/ink145.xml"/><Relationship Id="rId444" Type="http://schemas.openxmlformats.org/officeDocument/2006/relationships/customXml" Target="../ink/ink249.xml"/><Relationship Id="rId651" Type="http://schemas.openxmlformats.org/officeDocument/2006/relationships/image" Target="../media/image352.png"/><Relationship Id="rId749" Type="http://schemas.openxmlformats.org/officeDocument/2006/relationships/image" Target="../media/image401.png"/><Relationship Id="rId290" Type="http://schemas.openxmlformats.org/officeDocument/2006/relationships/image" Target="../media/image172.png"/><Relationship Id="rId304" Type="http://schemas.openxmlformats.org/officeDocument/2006/relationships/image" Target="../media/image179.png"/><Relationship Id="rId388" Type="http://schemas.openxmlformats.org/officeDocument/2006/relationships/image" Target="../media/image221.png"/><Relationship Id="rId511" Type="http://schemas.openxmlformats.org/officeDocument/2006/relationships/image" Target="../media/image282.png"/><Relationship Id="rId609" Type="http://schemas.openxmlformats.org/officeDocument/2006/relationships/image" Target="../media/image331.png"/><Relationship Id="rId85" Type="http://schemas.openxmlformats.org/officeDocument/2006/relationships/customXml" Target="../ink/ink69.xml"/><Relationship Id="rId150" Type="http://schemas.openxmlformats.org/officeDocument/2006/relationships/image" Target="../media/image102.png"/><Relationship Id="rId595" Type="http://schemas.openxmlformats.org/officeDocument/2006/relationships/image" Target="../media/image324.png"/><Relationship Id="rId248" Type="http://schemas.openxmlformats.org/officeDocument/2006/relationships/image" Target="../media/image151.png"/><Relationship Id="rId455" Type="http://schemas.openxmlformats.org/officeDocument/2006/relationships/image" Target="../media/image254.png"/><Relationship Id="rId662" Type="http://schemas.openxmlformats.org/officeDocument/2006/relationships/customXml" Target="../ink/ink358.xml"/><Relationship Id="rId12" Type="http://schemas.openxmlformats.org/officeDocument/2006/relationships/image" Target="../media/image24.png"/><Relationship Id="rId108" Type="http://schemas.openxmlformats.org/officeDocument/2006/relationships/image" Target="../media/image81.png"/><Relationship Id="rId315" Type="http://schemas.openxmlformats.org/officeDocument/2006/relationships/customXml" Target="../ink/ink184.xml"/><Relationship Id="rId522" Type="http://schemas.openxmlformats.org/officeDocument/2006/relationships/customXml" Target="../ink/ink288.xml"/><Relationship Id="rId96" Type="http://schemas.openxmlformats.org/officeDocument/2006/relationships/image" Target="../media/image75.png"/><Relationship Id="rId161" Type="http://schemas.openxmlformats.org/officeDocument/2006/relationships/customXml" Target="../ink/ink107.xml"/><Relationship Id="rId399" Type="http://schemas.openxmlformats.org/officeDocument/2006/relationships/customXml" Target="../ink/ink226.xml"/><Relationship Id="rId259" Type="http://schemas.openxmlformats.org/officeDocument/2006/relationships/customXml" Target="../ink/ink156.xml"/><Relationship Id="rId466" Type="http://schemas.openxmlformats.org/officeDocument/2006/relationships/customXml" Target="../ink/ink260.xml"/><Relationship Id="rId673" Type="http://schemas.openxmlformats.org/officeDocument/2006/relationships/image" Target="../media/image363.png"/><Relationship Id="rId23" Type="http://schemas.openxmlformats.org/officeDocument/2006/relationships/customXml" Target="../ink/ink38.xml"/><Relationship Id="rId119" Type="http://schemas.openxmlformats.org/officeDocument/2006/relationships/customXml" Target="../ink/ink86.xml"/><Relationship Id="rId326" Type="http://schemas.openxmlformats.org/officeDocument/2006/relationships/image" Target="../media/image190.png"/><Relationship Id="rId533" Type="http://schemas.openxmlformats.org/officeDocument/2006/relationships/image" Target="../media/image293.png"/><Relationship Id="rId740" Type="http://schemas.openxmlformats.org/officeDocument/2006/relationships/customXml" Target="../ink/ink397.xml"/><Relationship Id="rId172" Type="http://schemas.openxmlformats.org/officeDocument/2006/relationships/image" Target="../media/image113.png"/><Relationship Id="rId477" Type="http://schemas.openxmlformats.org/officeDocument/2006/relationships/image" Target="../media/image265.png"/><Relationship Id="rId600" Type="http://schemas.openxmlformats.org/officeDocument/2006/relationships/customXml" Target="../ink/ink327.xml"/><Relationship Id="rId684" Type="http://schemas.openxmlformats.org/officeDocument/2006/relationships/customXml" Target="../ink/ink369.xml"/><Relationship Id="rId337" Type="http://schemas.openxmlformats.org/officeDocument/2006/relationships/customXml" Target="../ink/ink195.xml"/><Relationship Id="rId34" Type="http://schemas.openxmlformats.org/officeDocument/2006/relationships/image" Target="../media/image44.png"/><Relationship Id="rId544" Type="http://schemas.openxmlformats.org/officeDocument/2006/relationships/customXml" Target="../ink/ink299.xml"/><Relationship Id="rId751" Type="http://schemas.openxmlformats.org/officeDocument/2006/relationships/image" Target="../media/image402.png"/><Relationship Id="rId183" Type="http://schemas.openxmlformats.org/officeDocument/2006/relationships/customXml" Target="../ink/ink118.xml"/><Relationship Id="rId390" Type="http://schemas.openxmlformats.org/officeDocument/2006/relationships/image" Target="../media/image222.png"/><Relationship Id="rId404" Type="http://schemas.openxmlformats.org/officeDocument/2006/relationships/image" Target="../media/image229.png"/><Relationship Id="rId611" Type="http://schemas.openxmlformats.org/officeDocument/2006/relationships/image" Target="../media/image332.png"/><Relationship Id="rId250" Type="http://schemas.openxmlformats.org/officeDocument/2006/relationships/image" Target="../media/image152.png"/><Relationship Id="rId488" Type="http://schemas.openxmlformats.org/officeDocument/2006/relationships/customXml" Target="../ink/ink271.xml"/><Relationship Id="rId695" Type="http://schemas.openxmlformats.org/officeDocument/2006/relationships/image" Target="../media/image374.png"/><Relationship Id="rId709" Type="http://schemas.openxmlformats.org/officeDocument/2006/relationships/image" Target="../media/image381.png"/><Relationship Id="rId45" Type="http://schemas.openxmlformats.org/officeDocument/2006/relationships/customXml" Target="../ink/ink49.xml"/><Relationship Id="rId110" Type="http://schemas.openxmlformats.org/officeDocument/2006/relationships/image" Target="../media/image82.png"/><Relationship Id="rId348" Type="http://schemas.openxmlformats.org/officeDocument/2006/relationships/image" Target="../media/image201.png"/><Relationship Id="rId555" Type="http://schemas.openxmlformats.org/officeDocument/2006/relationships/image" Target="../media/image304.png"/><Relationship Id="rId194" Type="http://schemas.openxmlformats.org/officeDocument/2006/relationships/image" Target="../media/image124.png"/><Relationship Id="rId208" Type="http://schemas.openxmlformats.org/officeDocument/2006/relationships/image" Target="../media/image131.png"/><Relationship Id="rId415" Type="http://schemas.openxmlformats.org/officeDocument/2006/relationships/customXml" Target="../ink/ink234.xml"/><Relationship Id="rId622" Type="http://schemas.openxmlformats.org/officeDocument/2006/relationships/customXml" Target="../ink/ink338.xml"/><Relationship Id="rId261" Type="http://schemas.openxmlformats.org/officeDocument/2006/relationships/customXml" Target="../ink/ink157.xml"/><Relationship Id="rId499" Type="http://schemas.openxmlformats.org/officeDocument/2006/relationships/image" Target="../media/image276.png"/><Relationship Id="rId56" Type="http://schemas.openxmlformats.org/officeDocument/2006/relationships/image" Target="../media/image55.png"/><Relationship Id="rId359" Type="http://schemas.openxmlformats.org/officeDocument/2006/relationships/customXml" Target="../ink/ink206.xml"/><Relationship Id="rId566" Type="http://schemas.openxmlformats.org/officeDocument/2006/relationships/customXml" Target="../ink/ink310.xml"/><Relationship Id="rId121" Type="http://schemas.openxmlformats.org/officeDocument/2006/relationships/customXml" Target="../ink/ink87.xml"/><Relationship Id="rId219" Type="http://schemas.openxmlformats.org/officeDocument/2006/relationships/customXml" Target="../ink/ink136.xml"/><Relationship Id="rId426" Type="http://schemas.openxmlformats.org/officeDocument/2006/relationships/image" Target="../media/image240.png"/><Relationship Id="rId633" Type="http://schemas.openxmlformats.org/officeDocument/2006/relationships/image" Target="../media/image343.png"/><Relationship Id="rId67" Type="http://schemas.openxmlformats.org/officeDocument/2006/relationships/customXml" Target="../ink/ink60.xml"/><Relationship Id="rId272" Type="http://schemas.openxmlformats.org/officeDocument/2006/relationships/image" Target="../media/image163.png"/><Relationship Id="rId577" Type="http://schemas.openxmlformats.org/officeDocument/2006/relationships/image" Target="../media/image315.png"/><Relationship Id="rId700" Type="http://schemas.openxmlformats.org/officeDocument/2006/relationships/customXml" Target="../ink/ink377.xml"/><Relationship Id="rId132" Type="http://schemas.openxmlformats.org/officeDocument/2006/relationships/image" Target="../media/image93.png"/><Relationship Id="rId437" Type="http://schemas.openxmlformats.org/officeDocument/2006/relationships/customXml" Target="../ink/ink245.xml"/><Relationship Id="rId644" Type="http://schemas.openxmlformats.org/officeDocument/2006/relationships/customXml" Target="../ink/ink349.xml"/><Relationship Id="rId283" Type="http://schemas.openxmlformats.org/officeDocument/2006/relationships/customXml" Target="../ink/ink168.xml"/><Relationship Id="rId490" Type="http://schemas.openxmlformats.org/officeDocument/2006/relationships/customXml" Target="../ink/ink272.xml"/><Relationship Id="rId504" Type="http://schemas.openxmlformats.org/officeDocument/2006/relationships/customXml" Target="../ink/ink279.xml"/><Relationship Id="rId711" Type="http://schemas.openxmlformats.org/officeDocument/2006/relationships/image" Target="../media/image382.png"/><Relationship Id="rId78" Type="http://schemas.openxmlformats.org/officeDocument/2006/relationships/image" Target="../media/image66.png"/><Relationship Id="rId143" Type="http://schemas.openxmlformats.org/officeDocument/2006/relationships/customXml" Target="../ink/ink98.xml"/><Relationship Id="rId350" Type="http://schemas.openxmlformats.org/officeDocument/2006/relationships/image" Target="../media/image202.png"/><Relationship Id="rId588" Type="http://schemas.openxmlformats.org/officeDocument/2006/relationships/customXml" Target="../ink/ink321.xml"/><Relationship Id="rId9" Type="http://schemas.openxmlformats.org/officeDocument/2006/relationships/customXml" Target="../ink/ink31.xml"/><Relationship Id="rId210" Type="http://schemas.openxmlformats.org/officeDocument/2006/relationships/image" Target="../media/image132.png"/><Relationship Id="rId448" Type="http://schemas.openxmlformats.org/officeDocument/2006/relationships/customXml" Target="../ink/ink251.xml"/><Relationship Id="rId655" Type="http://schemas.openxmlformats.org/officeDocument/2006/relationships/image" Target="../media/image354.png"/><Relationship Id="rId294" Type="http://schemas.openxmlformats.org/officeDocument/2006/relationships/image" Target="../media/image174.png"/><Relationship Id="rId308" Type="http://schemas.openxmlformats.org/officeDocument/2006/relationships/image" Target="../media/image181.png"/><Relationship Id="rId515" Type="http://schemas.openxmlformats.org/officeDocument/2006/relationships/image" Target="../media/image284.png"/><Relationship Id="rId722" Type="http://schemas.openxmlformats.org/officeDocument/2006/relationships/customXml" Target="../ink/ink388.xml"/><Relationship Id="rId89" Type="http://schemas.openxmlformats.org/officeDocument/2006/relationships/customXml" Target="../ink/ink71.xml"/><Relationship Id="rId154" Type="http://schemas.openxmlformats.org/officeDocument/2006/relationships/image" Target="../media/image104.png"/><Relationship Id="rId361" Type="http://schemas.openxmlformats.org/officeDocument/2006/relationships/customXml" Target="../ink/ink207.xml"/><Relationship Id="rId599" Type="http://schemas.openxmlformats.org/officeDocument/2006/relationships/image" Target="../media/image326.png"/><Relationship Id="rId459" Type="http://schemas.openxmlformats.org/officeDocument/2006/relationships/image" Target="../media/image256.png"/><Relationship Id="rId666" Type="http://schemas.openxmlformats.org/officeDocument/2006/relationships/customXml" Target="../ink/ink360.xml"/><Relationship Id="rId16" Type="http://schemas.openxmlformats.org/officeDocument/2006/relationships/image" Target="../media/image26.png"/><Relationship Id="rId221" Type="http://schemas.openxmlformats.org/officeDocument/2006/relationships/customXml" Target="../ink/ink137.xml"/><Relationship Id="rId319" Type="http://schemas.openxmlformats.org/officeDocument/2006/relationships/customXml" Target="../ink/ink186.xml"/><Relationship Id="rId526" Type="http://schemas.openxmlformats.org/officeDocument/2006/relationships/customXml" Target="../ink/ink290.xml"/><Relationship Id="rId733" Type="http://schemas.openxmlformats.org/officeDocument/2006/relationships/image" Target="../media/image393.png"/><Relationship Id="rId165" Type="http://schemas.openxmlformats.org/officeDocument/2006/relationships/customXml" Target="../ink/ink109.xml"/><Relationship Id="rId372" Type="http://schemas.openxmlformats.org/officeDocument/2006/relationships/image" Target="../media/image213.png"/><Relationship Id="rId677" Type="http://schemas.openxmlformats.org/officeDocument/2006/relationships/image" Target="../media/image365.png"/><Relationship Id="rId232" Type="http://schemas.openxmlformats.org/officeDocument/2006/relationships/image" Target="../media/image143.png"/><Relationship Id="rId27" Type="http://schemas.openxmlformats.org/officeDocument/2006/relationships/customXml" Target="../ink/ink40.xml"/><Relationship Id="rId537" Type="http://schemas.openxmlformats.org/officeDocument/2006/relationships/image" Target="../media/image295.png"/><Relationship Id="rId744" Type="http://schemas.openxmlformats.org/officeDocument/2006/relationships/customXml" Target="../ink/ink399.xml"/><Relationship Id="rId80" Type="http://schemas.openxmlformats.org/officeDocument/2006/relationships/image" Target="../media/image67.png"/><Relationship Id="rId176" Type="http://schemas.openxmlformats.org/officeDocument/2006/relationships/image" Target="../media/image115.png"/><Relationship Id="rId383" Type="http://schemas.openxmlformats.org/officeDocument/2006/relationships/customXml" Target="../ink/ink218.xml"/><Relationship Id="rId590" Type="http://schemas.openxmlformats.org/officeDocument/2006/relationships/customXml" Target="../ink/ink322.xml"/><Relationship Id="rId604" Type="http://schemas.openxmlformats.org/officeDocument/2006/relationships/customXml" Target="../ink/ink329.xml"/><Relationship Id="rId243" Type="http://schemas.openxmlformats.org/officeDocument/2006/relationships/customXml" Target="../ink/ink148.xml"/><Relationship Id="rId450" Type="http://schemas.openxmlformats.org/officeDocument/2006/relationships/customXml" Target="../ink/ink252.xml"/><Relationship Id="rId688" Type="http://schemas.openxmlformats.org/officeDocument/2006/relationships/customXml" Target="../ink/ink371.xml"/><Relationship Id="rId38" Type="http://schemas.openxmlformats.org/officeDocument/2006/relationships/image" Target="../media/image46.png"/><Relationship Id="rId103" Type="http://schemas.openxmlformats.org/officeDocument/2006/relationships/customXml" Target="../ink/ink78.xml"/><Relationship Id="rId310" Type="http://schemas.openxmlformats.org/officeDocument/2006/relationships/image" Target="../media/image182.png"/><Relationship Id="rId548" Type="http://schemas.openxmlformats.org/officeDocument/2006/relationships/customXml" Target="../ink/ink301.xml"/><Relationship Id="rId91" Type="http://schemas.openxmlformats.org/officeDocument/2006/relationships/customXml" Target="../ink/ink72.xml"/><Relationship Id="rId187" Type="http://schemas.openxmlformats.org/officeDocument/2006/relationships/customXml" Target="../ink/ink120.xml"/><Relationship Id="rId394" Type="http://schemas.openxmlformats.org/officeDocument/2006/relationships/image" Target="../media/image224.png"/><Relationship Id="rId408" Type="http://schemas.openxmlformats.org/officeDocument/2006/relationships/image" Target="../media/image231.png"/><Relationship Id="rId615" Type="http://schemas.openxmlformats.org/officeDocument/2006/relationships/image" Target="../media/image334.png"/><Relationship Id="rId254" Type="http://schemas.openxmlformats.org/officeDocument/2006/relationships/image" Target="../media/image154.png"/><Relationship Id="rId699" Type="http://schemas.openxmlformats.org/officeDocument/2006/relationships/image" Target="../media/image376.png"/><Relationship Id="rId49" Type="http://schemas.openxmlformats.org/officeDocument/2006/relationships/customXml" Target="../ink/ink51.xml"/><Relationship Id="rId114" Type="http://schemas.openxmlformats.org/officeDocument/2006/relationships/image" Target="../media/image84.png"/><Relationship Id="rId461" Type="http://schemas.openxmlformats.org/officeDocument/2006/relationships/image" Target="../media/image257.png"/><Relationship Id="rId559" Type="http://schemas.openxmlformats.org/officeDocument/2006/relationships/image" Target="../media/image306.png"/><Relationship Id="rId198" Type="http://schemas.openxmlformats.org/officeDocument/2006/relationships/image" Target="../media/image126.png"/><Relationship Id="rId321" Type="http://schemas.openxmlformats.org/officeDocument/2006/relationships/customXml" Target="../ink/ink187.xml"/><Relationship Id="rId419" Type="http://schemas.openxmlformats.org/officeDocument/2006/relationships/customXml" Target="../ink/ink236.xml"/><Relationship Id="rId626" Type="http://schemas.openxmlformats.org/officeDocument/2006/relationships/customXml" Target="../ink/ink340.xml"/><Relationship Id="rId265" Type="http://schemas.openxmlformats.org/officeDocument/2006/relationships/customXml" Target="../ink/ink159.xml"/><Relationship Id="rId472" Type="http://schemas.openxmlformats.org/officeDocument/2006/relationships/customXml" Target="../ink/ink263.xml"/><Relationship Id="rId125" Type="http://schemas.openxmlformats.org/officeDocument/2006/relationships/customXml" Target="../ink/ink89.xml"/><Relationship Id="rId332" Type="http://schemas.openxmlformats.org/officeDocument/2006/relationships/image" Target="../media/image193.png"/><Relationship Id="rId637" Type="http://schemas.openxmlformats.org/officeDocument/2006/relationships/image" Target="../media/image345.png"/><Relationship Id="rId276" Type="http://schemas.openxmlformats.org/officeDocument/2006/relationships/image" Target="../media/image165.png"/><Relationship Id="rId483" Type="http://schemas.openxmlformats.org/officeDocument/2006/relationships/image" Target="../media/image268.png"/><Relationship Id="rId690" Type="http://schemas.openxmlformats.org/officeDocument/2006/relationships/customXml" Target="../ink/ink372.xml"/><Relationship Id="rId704" Type="http://schemas.openxmlformats.org/officeDocument/2006/relationships/customXml" Target="../ink/ink379.xml"/><Relationship Id="rId40" Type="http://schemas.openxmlformats.org/officeDocument/2006/relationships/image" Target="../media/image47.png"/><Relationship Id="rId136" Type="http://schemas.openxmlformats.org/officeDocument/2006/relationships/image" Target="../media/image95.png"/><Relationship Id="rId343" Type="http://schemas.openxmlformats.org/officeDocument/2006/relationships/customXml" Target="../ink/ink198.xml"/><Relationship Id="rId550" Type="http://schemas.openxmlformats.org/officeDocument/2006/relationships/customXml" Target="../ink/ink302.xml"/><Relationship Id="rId203" Type="http://schemas.openxmlformats.org/officeDocument/2006/relationships/customXml" Target="../ink/ink128.xml"/><Relationship Id="rId648" Type="http://schemas.openxmlformats.org/officeDocument/2006/relationships/customXml" Target="../ink/ink351.xml"/><Relationship Id="rId287" Type="http://schemas.openxmlformats.org/officeDocument/2006/relationships/customXml" Target="../ink/ink170.xml"/><Relationship Id="rId410" Type="http://schemas.openxmlformats.org/officeDocument/2006/relationships/image" Target="../media/image232.png"/><Relationship Id="rId494" Type="http://schemas.openxmlformats.org/officeDocument/2006/relationships/customXml" Target="../ink/ink274.xml"/><Relationship Id="rId508" Type="http://schemas.openxmlformats.org/officeDocument/2006/relationships/customXml" Target="../ink/ink281.xml"/><Relationship Id="rId715" Type="http://schemas.openxmlformats.org/officeDocument/2006/relationships/image" Target="../media/image384.png"/><Relationship Id="rId147" Type="http://schemas.openxmlformats.org/officeDocument/2006/relationships/customXml" Target="../ink/ink100.xml"/><Relationship Id="rId354" Type="http://schemas.openxmlformats.org/officeDocument/2006/relationships/image" Target="../media/image204.png"/><Relationship Id="rId51" Type="http://schemas.openxmlformats.org/officeDocument/2006/relationships/customXml" Target="../ink/ink52.xml"/><Relationship Id="rId561" Type="http://schemas.openxmlformats.org/officeDocument/2006/relationships/image" Target="../media/image307.png"/><Relationship Id="rId659" Type="http://schemas.openxmlformats.org/officeDocument/2006/relationships/image" Target="../media/image356.png"/><Relationship Id="rId214" Type="http://schemas.openxmlformats.org/officeDocument/2006/relationships/image" Target="../media/image134.png"/><Relationship Id="rId298" Type="http://schemas.openxmlformats.org/officeDocument/2006/relationships/image" Target="../media/image176.png"/><Relationship Id="rId421" Type="http://schemas.openxmlformats.org/officeDocument/2006/relationships/customXml" Target="../ink/ink237.xml"/><Relationship Id="rId519" Type="http://schemas.openxmlformats.org/officeDocument/2006/relationships/image" Target="../media/image286.png"/><Relationship Id="rId158" Type="http://schemas.openxmlformats.org/officeDocument/2006/relationships/image" Target="../media/image106.png"/><Relationship Id="rId726" Type="http://schemas.openxmlformats.org/officeDocument/2006/relationships/customXml" Target="../ink/ink390.xml"/><Relationship Id="rId62" Type="http://schemas.openxmlformats.org/officeDocument/2006/relationships/image" Target="../media/image58.png"/><Relationship Id="rId365" Type="http://schemas.openxmlformats.org/officeDocument/2006/relationships/customXml" Target="../ink/ink209.xml"/><Relationship Id="rId572" Type="http://schemas.openxmlformats.org/officeDocument/2006/relationships/customXml" Target="../ink/ink313.xml"/><Relationship Id="rId225" Type="http://schemas.openxmlformats.org/officeDocument/2006/relationships/customXml" Target="../ink/ink139.xml"/><Relationship Id="rId432" Type="http://schemas.openxmlformats.org/officeDocument/2006/relationships/image" Target="../media/image243.png"/></Relationships>
</file>

<file path=ppt/slides/_rels/slide4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461.xml"/><Relationship Id="rId671" Type="http://schemas.openxmlformats.org/officeDocument/2006/relationships/customXml" Target="../ink/ink739.xml"/><Relationship Id="rId21" Type="http://schemas.openxmlformats.org/officeDocument/2006/relationships/customXml" Target="../ink/ink413.xml"/><Relationship Id="rId324" Type="http://schemas.openxmlformats.org/officeDocument/2006/relationships/image" Target="../media/image564.png"/><Relationship Id="rId531" Type="http://schemas.openxmlformats.org/officeDocument/2006/relationships/image" Target="../media/image667.png"/><Relationship Id="rId629" Type="http://schemas.openxmlformats.org/officeDocument/2006/relationships/customXml" Target="../ink/ink718.xml"/><Relationship Id="rId170" Type="http://schemas.openxmlformats.org/officeDocument/2006/relationships/image" Target="../media/image487.png"/><Relationship Id="rId268" Type="http://schemas.openxmlformats.org/officeDocument/2006/relationships/image" Target="../media/image536.png"/><Relationship Id="rId475" Type="http://schemas.openxmlformats.org/officeDocument/2006/relationships/image" Target="../media/image639.png"/><Relationship Id="rId32" Type="http://schemas.openxmlformats.org/officeDocument/2006/relationships/image" Target="../media/image418.png"/><Relationship Id="rId128" Type="http://schemas.openxmlformats.org/officeDocument/2006/relationships/image" Target="../media/image466.png"/><Relationship Id="rId335" Type="http://schemas.openxmlformats.org/officeDocument/2006/relationships/customXml" Target="../ink/ink570.xml"/><Relationship Id="rId542" Type="http://schemas.openxmlformats.org/officeDocument/2006/relationships/customXml" Target="../ink/ink674.xml"/><Relationship Id="rId181" Type="http://schemas.openxmlformats.org/officeDocument/2006/relationships/customXml" Target="../ink/ink493.xml"/><Relationship Id="rId402" Type="http://schemas.openxmlformats.org/officeDocument/2006/relationships/image" Target="../media/image603.png"/><Relationship Id="rId279" Type="http://schemas.openxmlformats.org/officeDocument/2006/relationships/customXml" Target="../ink/ink542.xml"/><Relationship Id="rId486" Type="http://schemas.openxmlformats.org/officeDocument/2006/relationships/customXml" Target="../ink/ink646.xml"/><Relationship Id="rId43" Type="http://schemas.openxmlformats.org/officeDocument/2006/relationships/customXml" Target="../ink/ink424.xml"/><Relationship Id="rId139" Type="http://schemas.openxmlformats.org/officeDocument/2006/relationships/customXml" Target="../ink/ink472.xml"/><Relationship Id="rId346" Type="http://schemas.openxmlformats.org/officeDocument/2006/relationships/image" Target="../media/image575.png"/><Relationship Id="rId553" Type="http://schemas.openxmlformats.org/officeDocument/2006/relationships/image" Target="../media/image678.png"/><Relationship Id="rId192" Type="http://schemas.openxmlformats.org/officeDocument/2006/relationships/image" Target="../media/image498.png"/><Relationship Id="rId206" Type="http://schemas.openxmlformats.org/officeDocument/2006/relationships/image" Target="../media/image505.png"/><Relationship Id="rId413" Type="http://schemas.openxmlformats.org/officeDocument/2006/relationships/customXml" Target="../ink/ink609.xml"/><Relationship Id="rId497" Type="http://schemas.openxmlformats.org/officeDocument/2006/relationships/image" Target="../media/image650.png"/><Relationship Id="rId620" Type="http://schemas.openxmlformats.org/officeDocument/2006/relationships/customXml" Target="../ink/ink713.xml"/><Relationship Id="rId357" Type="http://schemas.openxmlformats.org/officeDocument/2006/relationships/customXml" Target="../ink/ink581.xml"/><Relationship Id="rId54" Type="http://schemas.openxmlformats.org/officeDocument/2006/relationships/image" Target="../media/image429.png"/><Relationship Id="rId217" Type="http://schemas.openxmlformats.org/officeDocument/2006/relationships/customXml" Target="../ink/ink511.xml"/><Relationship Id="rId564" Type="http://schemas.openxmlformats.org/officeDocument/2006/relationships/customXml" Target="../ink/ink685.xml"/><Relationship Id="rId424" Type="http://schemas.openxmlformats.org/officeDocument/2006/relationships/image" Target="../media/image614.png"/><Relationship Id="rId631" Type="http://schemas.openxmlformats.org/officeDocument/2006/relationships/customXml" Target="../ink/ink719.xml"/><Relationship Id="rId270" Type="http://schemas.openxmlformats.org/officeDocument/2006/relationships/image" Target="../media/image537.png"/><Relationship Id="rId65" Type="http://schemas.openxmlformats.org/officeDocument/2006/relationships/customXml" Target="../ink/ink435.xml"/><Relationship Id="rId130" Type="http://schemas.openxmlformats.org/officeDocument/2006/relationships/image" Target="../media/image467.png"/><Relationship Id="rId368" Type="http://schemas.openxmlformats.org/officeDocument/2006/relationships/image" Target="../media/image586.png"/><Relationship Id="rId575" Type="http://schemas.openxmlformats.org/officeDocument/2006/relationships/image" Target="../media/image688.png"/><Relationship Id="rId228" Type="http://schemas.openxmlformats.org/officeDocument/2006/relationships/image" Target="../media/image516.png"/><Relationship Id="rId435" Type="http://schemas.openxmlformats.org/officeDocument/2006/relationships/customXml" Target="../ink/ink620.xml"/><Relationship Id="rId642" Type="http://schemas.openxmlformats.org/officeDocument/2006/relationships/image" Target="../media/image721.png"/><Relationship Id="rId281" Type="http://schemas.openxmlformats.org/officeDocument/2006/relationships/customXml" Target="../ink/ink543.xml"/><Relationship Id="rId502" Type="http://schemas.openxmlformats.org/officeDocument/2006/relationships/customXml" Target="../ink/ink654.xml"/><Relationship Id="rId76" Type="http://schemas.openxmlformats.org/officeDocument/2006/relationships/image" Target="../media/image440.png"/><Relationship Id="rId141" Type="http://schemas.openxmlformats.org/officeDocument/2006/relationships/customXml" Target="../ink/ink473.xml"/><Relationship Id="rId379" Type="http://schemas.openxmlformats.org/officeDocument/2006/relationships/customXml" Target="../ink/ink592.xml"/><Relationship Id="rId586" Type="http://schemas.openxmlformats.org/officeDocument/2006/relationships/customXml" Target="../ink/ink696.xml"/><Relationship Id="rId7" Type="http://schemas.openxmlformats.org/officeDocument/2006/relationships/customXml" Target="../ink/ink406.xml"/><Relationship Id="rId239" Type="http://schemas.openxmlformats.org/officeDocument/2006/relationships/customXml" Target="../ink/ink522.xml"/><Relationship Id="rId446" Type="http://schemas.openxmlformats.org/officeDocument/2006/relationships/image" Target="../media/image625.png"/><Relationship Id="rId653" Type="http://schemas.openxmlformats.org/officeDocument/2006/relationships/customXml" Target="../ink/ink730.xml"/><Relationship Id="rId292" Type="http://schemas.openxmlformats.org/officeDocument/2006/relationships/image" Target="../media/image548.png"/><Relationship Id="rId306" Type="http://schemas.openxmlformats.org/officeDocument/2006/relationships/image" Target="../media/image555.png"/><Relationship Id="rId87" Type="http://schemas.openxmlformats.org/officeDocument/2006/relationships/customXml" Target="../ink/ink446.xml"/><Relationship Id="rId513" Type="http://schemas.openxmlformats.org/officeDocument/2006/relationships/image" Target="../media/image658.png"/><Relationship Id="rId597" Type="http://schemas.openxmlformats.org/officeDocument/2006/relationships/image" Target="../media/image699.png"/><Relationship Id="rId152" Type="http://schemas.openxmlformats.org/officeDocument/2006/relationships/image" Target="../media/image478.png"/><Relationship Id="rId457" Type="http://schemas.openxmlformats.org/officeDocument/2006/relationships/customXml" Target="../ink/ink631.xml"/><Relationship Id="rId664" Type="http://schemas.openxmlformats.org/officeDocument/2006/relationships/image" Target="../media/image732.png"/><Relationship Id="rId14" Type="http://schemas.openxmlformats.org/officeDocument/2006/relationships/image" Target="../media/image409.png"/><Relationship Id="rId317" Type="http://schemas.openxmlformats.org/officeDocument/2006/relationships/customXml" Target="../ink/ink561.xml"/><Relationship Id="rId524" Type="http://schemas.openxmlformats.org/officeDocument/2006/relationships/customXml" Target="../ink/ink665.xml"/><Relationship Id="rId98" Type="http://schemas.openxmlformats.org/officeDocument/2006/relationships/image" Target="../media/image451.png"/><Relationship Id="rId163" Type="http://schemas.openxmlformats.org/officeDocument/2006/relationships/customXml" Target="../ink/ink484.xml"/><Relationship Id="rId370" Type="http://schemas.openxmlformats.org/officeDocument/2006/relationships/image" Target="../media/image587.png"/><Relationship Id="rId230" Type="http://schemas.openxmlformats.org/officeDocument/2006/relationships/image" Target="../media/image517.png"/><Relationship Id="rId468" Type="http://schemas.openxmlformats.org/officeDocument/2006/relationships/image" Target="../media/image636.png"/><Relationship Id="rId675" Type="http://schemas.openxmlformats.org/officeDocument/2006/relationships/customXml" Target="../ink/ink741.xml"/><Relationship Id="rId25" Type="http://schemas.openxmlformats.org/officeDocument/2006/relationships/customXml" Target="../ink/ink415.xml"/><Relationship Id="rId328" Type="http://schemas.openxmlformats.org/officeDocument/2006/relationships/image" Target="../media/image566.png"/><Relationship Id="rId535" Type="http://schemas.openxmlformats.org/officeDocument/2006/relationships/image" Target="../media/image669.png"/><Relationship Id="rId174" Type="http://schemas.openxmlformats.org/officeDocument/2006/relationships/image" Target="../media/image489.png"/><Relationship Id="rId381" Type="http://schemas.openxmlformats.org/officeDocument/2006/relationships/customXml" Target="../ink/ink593.xml"/><Relationship Id="rId602" Type="http://schemas.openxmlformats.org/officeDocument/2006/relationships/customXml" Target="../ink/ink704.xml"/><Relationship Id="rId241" Type="http://schemas.openxmlformats.org/officeDocument/2006/relationships/customXml" Target="../ink/ink523.xml"/><Relationship Id="rId479" Type="http://schemas.openxmlformats.org/officeDocument/2006/relationships/image" Target="../media/image641.png"/><Relationship Id="rId36" Type="http://schemas.openxmlformats.org/officeDocument/2006/relationships/image" Target="../media/image420.png"/><Relationship Id="rId339" Type="http://schemas.openxmlformats.org/officeDocument/2006/relationships/customXml" Target="../ink/ink572.xml"/><Relationship Id="rId546" Type="http://schemas.openxmlformats.org/officeDocument/2006/relationships/customXml" Target="../ink/ink676.xml"/><Relationship Id="rId101" Type="http://schemas.openxmlformats.org/officeDocument/2006/relationships/customXml" Target="../ink/ink453.xml"/><Relationship Id="rId185" Type="http://schemas.openxmlformats.org/officeDocument/2006/relationships/customXml" Target="../ink/ink495.xml"/><Relationship Id="rId406" Type="http://schemas.openxmlformats.org/officeDocument/2006/relationships/image" Target="../media/image605.png"/><Relationship Id="rId392" Type="http://schemas.openxmlformats.org/officeDocument/2006/relationships/image" Target="../media/image598.png"/><Relationship Id="rId613" Type="http://schemas.openxmlformats.org/officeDocument/2006/relationships/image" Target="../media/image707.png"/><Relationship Id="rId252" Type="http://schemas.openxmlformats.org/officeDocument/2006/relationships/image" Target="../media/image528.png"/><Relationship Id="rId47" Type="http://schemas.openxmlformats.org/officeDocument/2006/relationships/customXml" Target="../ink/ink426.xml"/><Relationship Id="rId112" Type="http://schemas.openxmlformats.org/officeDocument/2006/relationships/image" Target="../media/image458.png"/><Relationship Id="rId557" Type="http://schemas.openxmlformats.org/officeDocument/2006/relationships/image" Target="../media/image39.png"/><Relationship Id="rId196" Type="http://schemas.openxmlformats.org/officeDocument/2006/relationships/image" Target="../media/image500.png"/><Relationship Id="rId417" Type="http://schemas.openxmlformats.org/officeDocument/2006/relationships/customXml" Target="../ink/ink611.xml"/><Relationship Id="rId624" Type="http://schemas.openxmlformats.org/officeDocument/2006/relationships/customXml" Target="../ink/ink715.xml"/><Relationship Id="rId263" Type="http://schemas.openxmlformats.org/officeDocument/2006/relationships/customXml" Target="../ink/ink534.xml"/><Relationship Id="rId470" Type="http://schemas.openxmlformats.org/officeDocument/2006/relationships/customXml" Target="../ink/ink638.xml"/><Relationship Id="rId58" Type="http://schemas.openxmlformats.org/officeDocument/2006/relationships/image" Target="../media/image431.png"/><Relationship Id="rId123" Type="http://schemas.openxmlformats.org/officeDocument/2006/relationships/customXml" Target="../ink/ink464.xml"/><Relationship Id="rId330" Type="http://schemas.openxmlformats.org/officeDocument/2006/relationships/image" Target="../media/image567.png"/><Relationship Id="rId568" Type="http://schemas.openxmlformats.org/officeDocument/2006/relationships/customXml" Target="../ink/ink687.xml"/><Relationship Id="rId428" Type="http://schemas.openxmlformats.org/officeDocument/2006/relationships/image" Target="../media/image616.png"/><Relationship Id="rId635" Type="http://schemas.openxmlformats.org/officeDocument/2006/relationships/customXml" Target="../ink/ink721.xml"/><Relationship Id="rId274" Type="http://schemas.openxmlformats.org/officeDocument/2006/relationships/image" Target="../media/image539.png"/><Relationship Id="rId481" Type="http://schemas.openxmlformats.org/officeDocument/2006/relationships/image" Target="../media/image642.png"/><Relationship Id="rId69" Type="http://schemas.openxmlformats.org/officeDocument/2006/relationships/customXml" Target="../ink/ink437.xml"/><Relationship Id="rId134" Type="http://schemas.openxmlformats.org/officeDocument/2006/relationships/image" Target="../media/image469.png"/><Relationship Id="rId579" Type="http://schemas.openxmlformats.org/officeDocument/2006/relationships/image" Target="../media/image690.png"/><Relationship Id="rId341" Type="http://schemas.openxmlformats.org/officeDocument/2006/relationships/customXml" Target="../ink/ink573.xml"/><Relationship Id="rId439" Type="http://schemas.openxmlformats.org/officeDocument/2006/relationships/customXml" Target="../ink/ink622.xml"/><Relationship Id="rId646" Type="http://schemas.openxmlformats.org/officeDocument/2006/relationships/image" Target="../media/image723.png"/><Relationship Id="rId201" Type="http://schemas.openxmlformats.org/officeDocument/2006/relationships/customXml" Target="../ink/ink503.xml"/><Relationship Id="rId285" Type="http://schemas.openxmlformats.org/officeDocument/2006/relationships/customXml" Target="../ink/ink545.xml"/><Relationship Id="rId506" Type="http://schemas.openxmlformats.org/officeDocument/2006/relationships/customXml" Target="../ink/ink656.xml"/><Relationship Id="rId38" Type="http://schemas.openxmlformats.org/officeDocument/2006/relationships/image" Target="../media/image421.png"/><Relationship Id="rId103" Type="http://schemas.openxmlformats.org/officeDocument/2006/relationships/customXml" Target="../ink/ink454.xml"/><Relationship Id="rId310" Type="http://schemas.openxmlformats.org/officeDocument/2006/relationships/image" Target="../media/image557.png"/><Relationship Id="rId492" Type="http://schemas.openxmlformats.org/officeDocument/2006/relationships/customXml" Target="../ink/ink649.xml"/><Relationship Id="rId548" Type="http://schemas.openxmlformats.org/officeDocument/2006/relationships/customXml" Target="../ink/ink677.xml"/><Relationship Id="rId91" Type="http://schemas.openxmlformats.org/officeDocument/2006/relationships/customXml" Target="../ink/ink448.xml"/><Relationship Id="rId145" Type="http://schemas.openxmlformats.org/officeDocument/2006/relationships/customXml" Target="../ink/ink475.xml"/><Relationship Id="rId187" Type="http://schemas.openxmlformats.org/officeDocument/2006/relationships/customXml" Target="../ink/ink496.xml"/><Relationship Id="rId352" Type="http://schemas.openxmlformats.org/officeDocument/2006/relationships/image" Target="../media/image578.png"/><Relationship Id="rId394" Type="http://schemas.openxmlformats.org/officeDocument/2006/relationships/image" Target="../media/image599.png"/><Relationship Id="rId408" Type="http://schemas.openxmlformats.org/officeDocument/2006/relationships/image" Target="../media/image606.png"/><Relationship Id="rId615" Type="http://schemas.openxmlformats.org/officeDocument/2006/relationships/image" Target="../media/image708.png"/><Relationship Id="rId212" Type="http://schemas.openxmlformats.org/officeDocument/2006/relationships/image" Target="../media/image508.png"/><Relationship Id="rId254" Type="http://schemas.openxmlformats.org/officeDocument/2006/relationships/image" Target="../media/image529.png"/><Relationship Id="rId657" Type="http://schemas.openxmlformats.org/officeDocument/2006/relationships/customXml" Target="../ink/ink732.xml"/><Relationship Id="rId49" Type="http://schemas.openxmlformats.org/officeDocument/2006/relationships/customXml" Target="../ink/ink427.xml"/><Relationship Id="rId114" Type="http://schemas.openxmlformats.org/officeDocument/2006/relationships/image" Target="../media/image459.png"/><Relationship Id="rId296" Type="http://schemas.openxmlformats.org/officeDocument/2006/relationships/image" Target="../media/image550.png"/><Relationship Id="rId461" Type="http://schemas.openxmlformats.org/officeDocument/2006/relationships/customXml" Target="../ink/ink633.xml"/><Relationship Id="rId517" Type="http://schemas.openxmlformats.org/officeDocument/2006/relationships/image" Target="../media/image660.png"/><Relationship Id="rId559" Type="http://schemas.openxmlformats.org/officeDocument/2006/relationships/image" Target="../media/image680.png"/><Relationship Id="rId60" Type="http://schemas.openxmlformats.org/officeDocument/2006/relationships/image" Target="../media/image432.png"/><Relationship Id="rId156" Type="http://schemas.openxmlformats.org/officeDocument/2006/relationships/image" Target="../media/image480.png"/><Relationship Id="rId198" Type="http://schemas.openxmlformats.org/officeDocument/2006/relationships/image" Target="../media/image501.png"/><Relationship Id="rId321" Type="http://schemas.openxmlformats.org/officeDocument/2006/relationships/customXml" Target="../ink/ink563.xml"/><Relationship Id="rId363" Type="http://schemas.openxmlformats.org/officeDocument/2006/relationships/customXml" Target="../ink/ink584.xml"/><Relationship Id="rId419" Type="http://schemas.openxmlformats.org/officeDocument/2006/relationships/customXml" Target="../ink/ink612.xml"/><Relationship Id="rId570" Type="http://schemas.openxmlformats.org/officeDocument/2006/relationships/customXml" Target="../ink/ink688.xml"/><Relationship Id="rId626" Type="http://schemas.openxmlformats.org/officeDocument/2006/relationships/customXml" Target="../ink/ink716.xml"/><Relationship Id="rId223" Type="http://schemas.openxmlformats.org/officeDocument/2006/relationships/customXml" Target="../ink/ink514.xml"/><Relationship Id="rId430" Type="http://schemas.openxmlformats.org/officeDocument/2006/relationships/image" Target="../media/image617.png"/><Relationship Id="rId668" Type="http://schemas.openxmlformats.org/officeDocument/2006/relationships/image" Target="../media/image734.png"/><Relationship Id="rId18" Type="http://schemas.openxmlformats.org/officeDocument/2006/relationships/image" Target="../media/image411.png"/><Relationship Id="rId265" Type="http://schemas.openxmlformats.org/officeDocument/2006/relationships/customXml" Target="../ink/ink535.xml"/><Relationship Id="rId472" Type="http://schemas.openxmlformats.org/officeDocument/2006/relationships/customXml" Target="../ink/ink639.xml"/><Relationship Id="rId528" Type="http://schemas.openxmlformats.org/officeDocument/2006/relationships/customXml" Target="../ink/ink667.xml"/><Relationship Id="rId125" Type="http://schemas.openxmlformats.org/officeDocument/2006/relationships/customXml" Target="../ink/ink465.xml"/><Relationship Id="rId167" Type="http://schemas.openxmlformats.org/officeDocument/2006/relationships/customXml" Target="../ink/ink486.xml"/><Relationship Id="rId332" Type="http://schemas.openxmlformats.org/officeDocument/2006/relationships/image" Target="../media/image568.png"/><Relationship Id="rId374" Type="http://schemas.openxmlformats.org/officeDocument/2006/relationships/image" Target="../media/image589.png"/><Relationship Id="rId581" Type="http://schemas.openxmlformats.org/officeDocument/2006/relationships/image" Target="../media/image691.png"/><Relationship Id="rId71" Type="http://schemas.openxmlformats.org/officeDocument/2006/relationships/customXml" Target="../ink/ink438.xml"/><Relationship Id="rId234" Type="http://schemas.openxmlformats.org/officeDocument/2006/relationships/image" Target="../media/image519.png"/><Relationship Id="rId637" Type="http://schemas.openxmlformats.org/officeDocument/2006/relationships/customXml" Target="../ink/ink722.xml"/><Relationship Id="rId679" Type="http://schemas.openxmlformats.org/officeDocument/2006/relationships/customXml" Target="../ink/ink743.xml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417.xml"/><Relationship Id="rId276" Type="http://schemas.openxmlformats.org/officeDocument/2006/relationships/image" Target="../media/image540.png"/><Relationship Id="rId441" Type="http://schemas.openxmlformats.org/officeDocument/2006/relationships/customXml" Target="../ink/ink623.xml"/><Relationship Id="rId483" Type="http://schemas.openxmlformats.org/officeDocument/2006/relationships/image" Target="../media/image643.png"/><Relationship Id="rId539" Type="http://schemas.openxmlformats.org/officeDocument/2006/relationships/image" Target="../media/image671.png"/><Relationship Id="rId40" Type="http://schemas.openxmlformats.org/officeDocument/2006/relationships/image" Target="../media/image422.png"/><Relationship Id="rId136" Type="http://schemas.openxmlformats.org/officeDocument/2006/relationships/image" Target="../media/image470.png"/><Relationship Id="rId178" Type="http://schemas.openxmlformats.org/officeDocument/2006/relationships/image" Target="../media/image491.png"/><Relationship Id="rId301" Type="http://schemas.openxmlformats.org/officeDocument/2006/relationships/customXml" Target="../ink/ink553.xml"/><Relationship Id="rId343" Type="http://schemas.openxmlformats.org/officeDocument/2006/relationships/customXml" Target="../ink/ink574.xml"/><Relationship Id="rId550" Type="http://schemas.openxmlformats.org/officeDocument/2006/relationships/customXml" Target="../ink/ink678.xml"/><Relationship Id="rId82" Type="http://schemas.openxmlformats.org/officeDocument/2006/relationships/image" Target="../media/image443.png"/><Relationship Id="rId203" Type="http://schemas.openxmlformats.org/officeDocument/2006/relationships/customXml" Target="../ink/ink504.xml"/><Relationship Id="rId385" Type="http://schemas.openxmlformats.org/officeDocument/2006/relationships/customXml" Target="../ink/ink595.xml"/><Relationship Id="rId592" Type="http://schemas.openxmlformats.org/officeDocument/2006/relationships/customXml" Target="../ink/ink699.xml"/><Relationship Id="rId606" Type="http://schemas.openxmlformats.org/officeDocument/2006/relationships/customXml" Target="../ink/ink706.xml"/><Relationship Id="rId648" Type="http://schemas.openxmlformats.org/officeDocument/2006/relationships/image" Target="../media/image724.png"/><Relationship Id="rId245" Type="http://schemas.openxmlformats.org/officeDocument/2006/relationships/customXml" Target="../ink/ink525.xml"/><Relationship Id="rId287" Type="http://schemas.openxmlformats.org/officeDocument/2006/relationships/customXml" Target="../ink/ink546.xml"/><Relationship Id="rId410" Type="http://schemas.openxmlformats.org/officeDocument/2006/relationships/image" Target="../media/image607.png"/><Relationship Id="rId452" Type="http://schemas.openxmlformats.org/officeDocument/2006/relationships/image" Target="../media/image628.png"/><Relationship Id="rId494" Type="http://schemas.openxmlformats.org/officeDocument/2006/relationships/customXml" Target="../ink/ink650.xml"/><Relationship Id="rId508" Type="http://schemas.openxmlformats.org/officeDocument/2006/relationships/customXml" Target="../ink/ink657.xml"/><Relationship Id="rId105" Type="http://schemas.openxmlformats.org/officeDocument/2006/relationships/customXml" Target="../ink/ink455.xml"/><Relationship Id="rId147" Type="http://schemas.openxmlformats.org/officeDocument/2006/relationships/customXml" Target="../ink/ink476.xml"/><Relationship Id="rId312" Type="http://schemas.openxmlformats.org/officeDocument/2006/relationships/image" Target="../media/image558.png"/><Relationship Id="rId354" Type="http://schemas.openxmlformats.org/officeDocument/2006/relationships/image" Target="../media/image579.png"/><Relationship Id="rId51" Type="http://schemas.openxmlformats.org/officeDocument/2006/relationships/customXml" Target="../ink/ink428.xml"/><Relationship Id="rId93" Type="http://schemas.openxmlformats.org/officeDocument/2006/relationships/customXml" Target="../ink/ink449.xml"/><Relationship Id="rId189" Type="http://schemas.openxmlformats.org/officeDocument/2006/relationships/customXml" Target="../ink/ink497.xml"/><Relationship Id="rId396" Type="http://schemas.openxmlformats.org/officeDocument/2006/relationships/image" Target="../media/image600.png"/><Relationship Id="rId561" Type="http://schemas.openxmlformats.org/officeDocument/2006/relationships/image" Target="../media/image681.png"/><Relationship Id="rId617" Type="http://schemas.openxmlformats.org/officeDocument/2006/relationships/image" Target="../media/image709.png"/><Relationship Id="rId659" Type="http://schemas.openxmlformats.org/officeDocument/2006/relationships/customXml" Target="../ink/ink733.xml"/><Relationship Id="rId214" Type="http://schemas.openxmlformats.org/officeDocument/2006/relationships/image" Target="../media/image509.png"/><Relationship Id="rId256" Type="http://schemas.openxmlformats.org/officeDocument/2006/relationships/image" Target="../media/image530.png"/><Relationship Id="rId298" Type="http://schemas.openxmlformats.org/officeDocument/2006/relationships/image" Target="../media/image551.png"/><Relationship Id="rId421" Type="http://schemas.openxmlformats.org/officeDocument/2006/relationships/customXml" Target="../ink/ink613.xml"/><Relationship Id="rId463" Type="http://schemas.openxmlformats.org/officeDocument/2006/relationships/customXml" Target="../ink/ink634.xml"/><Relationship Id="rId519" Type="http://schemas.openxmlformats.org/officeDocument/2006/relationships/image" Target="../media/image661.png"/><Relationship Id="rId670" Type="http://schemas.openxmlformats.org/officeDocument/2006/relationships/image" Target="../media/image735.png"/><Relationship Id="rId116" Type="http://schemas.openxmlformats.org/officeDocument/2006/relationships/image" Target="../media/image460.png"/><Relationship Id="rId158" Type="http://schemas.openxmlformats.org/officeDocument/2006/relationships/image" Target="../media/image481.png"/><Relationship Id="rId323" Type="http://schemas.openxmlformats.org/officeDocument/2006/relationships/customXml" Target="../ink/ink564.xml"/><Relationship Id="rId530" Type="http://schemas.openxmlformats.org/officeDocument/2006/relationships/customXml" Target="../ink/ink668.xml"/><Relationship Id="rId20" Type="http://schemas.openxmlformats.org/officeDocument/2006/relationships/image" Target="../media/image412.png"/><Relationship Id="rId62" Type="http://schemas.openxmlformats.org/officeDocument/2006/relationships/image" Target="../media/image433.png"/><Relationship Id="rId365" Type="http://schemas.openxmlformats.org/officeDocument/2006/relationships/customXml" Target="../ink/ink585.xml"/><Relationship Id="rId572" Type="http://schemas.openxmlformats.org/officeDocument/2006/relationships/customXml" Target="../ink/ink689.xml"/><Relationship Id="rId628" Type="http://schemas.openxmlformats.org/officeDocument/2006/relationships/image" Target="../media/image714.png"/><Relationship Id="rId225" Type="http://schemas.openxmlformats.org/officeDocument/2006/relationships/customXml" Target="../ink/ink515.xml"/><Relationship Id="rId267" Type="http://schemas.openxmlformats.org/officeDocument/2006/relationships/customXml" Target="../ink/ink536.xml"/><Relationship Id="rId432" Type="http://schemas.openxmlformats.org/officeDocument/2006/relationships/image" Target="../media/image618.png"/><Relationship Id="rId474" Type="http://schemas.openxmlformats.org/officeDocument/2006/relationships/customXml" Target="../ink/ink640.xml"/><Relationship Id="rId127" Type="http://schemas.openxmlformats.org/officeDocument/2006/relationships/customXml" Target="../ink/ink466.xml"/><Relationship Id="rId31" Type="http://schemas.openxmlformats.org/officeDocument/2006/relationships/customXml" Target="../ink/ink418.xml"/><Relationship Id="rId73" Type="http://schemas.openxmlformats.org/officeDocument/2006/relationships/customXml" Target="../ink/ink439.xml"/><Relationship Id="rId169" Type="http://schemas.openxmlformats.org/officeDocument/2006/relationships/customXml" Target="../ink/ink487.xml"/><Relationship Id="rId334" Type="http://schemas.openxmlformats.org/officeDocument/2006/relationships/image" Target="../media/image569.png"/><Relationship Id="rId376" Type="http://schemas.openxmlformats.org/officeDocument/2006/relationships/image" Target="../media/image590.png"/><Relationship Id="rId541" Type="http://schemas.openxmlformats.org/officeDocument/2006/relationships/image" Target="../media/image672.png"/><Relationship Id="rId583" Type="http://schemas.openxmlformats.org/officeDocument/2006/relationships/image" Target="../media/image692.png"/><Relationship Id="rId639" Type="http://schemas.openxmlformats.org/officeDocument/2006/relationships/customXml" Target="../ink/ink723.xml"/><Relationship Id="rId4" Type="http://schemas.openxmlformats.org/officeDocument/2006/relationships/image" Target="../media/image404.png"/><Relationship Id="rId180" Type="http://schemas.openxmlformats.org/officeDocument/2006/relationships/image" Target="../media/image492.png"/><Relationship Id="rId236" Type="http://schemas.openxmlformats.org/officeDocument/2006/relationships/image" Target="../media/image520.png"/><Relationship Id="rId278" Type="http://schemas.openxmlformats.org/officeDocument/2006/relationships/image" Target="../media/image541.png"/><Relationship Id="rId401" Type="http://schemas.openxmlformats.org/officeDocument/2006/relationships/customXml" Target="../ink/ink603.xml"/><Relationship Id="rId443" Type="http://schemas.openxmlformats.org/officeDocument/2006/relationships/customXml" Target="../ink/ink624.xml"/><Relationship Id="rId650" Type="http://schemas.openxmlformats.org/officeDocument/2006/relationships/image" Target="../media/image725.png"/><Relationship Id="rId303" Type="http://schemas.openxmlformats.org/officeDocument/2006/relationships/customXml" Target="../ink/ink554.xml"/><Relationship Id="rId485" Type="http://schemas.openxmlformats.org/officeDocument/2006/relationships/image" Target="../media/image644.png"/><Relationship Id="rId42" Type="http://schemas.openxmlformats.org/officeDocument/2006/relationships/image" Target="../media/image423.png"/><Relationship Id="rId84" Type="http://schemas.openxmlformats.org/officeDocument/2006/relationships/image" Target="../media/image444.png"/><Relationship Id="rId138" Type="http://schemas.openxmlformats.org/officeDocument/2006/relationships/image" Target="../media/image471.png"/><Relationship Id="rId345" Type="http://schemas.openxmlformats.org/officeDocument/2006/relationships/customXml" Target="../ink/ink575.xml"/><Relationship Id="rId387" Type="http://schemas.openxmlformats.org/officeDocument/2006/relationships/customXml" Target="../ink/ink596.xml"/><Relationship Id="rId510" Type="http://schemas.openxmlformats.org/officeDocument/2006/relationships/customXml" Target="../ink/ink658.xml"/><Relationship Id="rId552" Type="http://schemas.openxmlformats.org/officeDocument/2006/relationships/customXml" Target="../ink/ink679.xml"/><Relationship Id="rId594" Type="http://schemas.openxmlformats.org/officeDocument/2006/relationships/customXml" Target="../ink/ink700.xml"/><Relationship Id="rId608" Type="http://schemas.openxmlformats.org/officeDocument/2006/relationships/customXml" Target="../ink/ink707.xml"/><Relationship Id="rId191" Type="http://schemas.openxmlformats.org/officeDocument/2006/relationships/customXml" Target="../ink/ink498.xml"/><Relationship Id="rId205" Type="http://schemas.openxmlformats.org/officeDocument/2006/relationships/customXml" Target="../ink/ink505.xml"/><Relationship Id="rId247" Type="http://schemas.openxmlformats.org/officeDocument/2006/relationships/customXml" Target="../ink/ink526.xml"/><Relationship Id="rId412" Type="http://schemas.openxmlformats.org/officeDocument/2006/relationships/image" Target="../media/image608.png"/><Relationship Id="rId107" Type="http://schemas.openxmlformats.org/officeDocument/2006/relationships/customXml" Target="../ink/ink456.xml"/><Relationship Id="rId289" Type="http://schemas.openxmlformats.org/officeDocument/2006/relationships/customXml" Target="../ink/ink547.xml"/><Relationship Id="rId454" Type="http://schemas.openxmlformats.org/officeDocument/2006/relationships/image" Target="../media/image629.png"/><Relationship Id="rId496" Type="http://schemas.openxmlformats.org/officeDocument/2006/relationships/customXml" Target="../ink/ink651.xml"/><Relationship Id="rId661" Type="http://schemas.openxmlformats.org/officeDocument/2006/relationships/customXml" Target="../ink/ink734.xml"/><Relationship Id="rId11" Type="http://schemas.openxmlformats.org/officeDocument/2006/relationships/customXml" Target="../ink/ink408.xml"/><Relationship Id="rId53" Type="http://schemas.openxmlformats.org/officeDocument/2006/relationships/customXml" Target="../ink/ink429.xml"/><Relationship Id="rId149" Type="http://schemas.openxmlformats.org/officeDocument/2006/relationships/customXml" Target="../ink/ink477.xml"/><Relationship Id="rId314" Type="http://schemas.openxmlformats.org/officeDocument/2006/relationships/image" Target="../media/image559.png"/><Relationship Id="rId356" Type="http://schemas.openxmlformats.org/officeDocument/2006/relationships/image" Target="../media/image580.png"/><Relationship Id="rId398" Type="http://schemas.openxmlformats.org/officeDocument/2006/relationships/image" Target="../media/image601.png"/><Relationship Id="rId521" Type="http://schemas.openxmlformats.org/officeDocument/2006/relationships/image" Target="../media/image662.png"/><Relationship Id="rId563" Type="http://schemas.openxmlformats.org/officeDocument/2006/relationships/image" Target="../media/image682.png"/><Relationship Id="rId619" Type="http://schemas.openxmlformats.org/officeDocument/2006/relationships/image" Target="../media/image710.png"/><Relationship Id="rId95" Type="http://schemas.openxmlformats.org/officeDocument/2006/relationships/customXml" Target="../ink/ink450.xml"/><Relationship Id="rId160" Type="http://schemas.openxmlformats.org/officeDocument/2006/relationships/image" Target="../media/image482.png"/><Relationship Id="rId216" Type="http://schemas.openxmlformats.org/officeDocument/2006/relationships/image" Target="../media/image510.png"/><Relationship Id="rId423" Type="http://schemas.openxmlformats.org/officeDocument/2006/relationships/customXml" Target="../ink/ink614.xml"/><Relationship Id="rId258" Type="http://schemas.openxmlformats.org/officeDocument/2006/relationships/image" Target="../media/image531.png"/><Relationship Id="rId465" Type="http://schemas.openxmlformats.org/officeDocument/2006/relationships/customXml" Target="../ink/ink635.xml"/><Relationship Id="rId630" Type="http://schemas.openxmlformats.org/officeDocument/2006/relationships/image" Target="../media/image715.png"/><Relationship Id="rId672" Type="http://schemas.openxmlformats.org/officeDocument/2006/relationships/image" Target="../media/image736.png"/><Relationship Id="rId22" Type="http://schemas.openxmlformats.org/officeDocument/2006/relationships/image" Target="../media/image413.png"/><Relationship Id="rId64" Type="http://schemas.openxmlformats.org/officeDocument/2006/relationships/image" Target="../media/image434.png"/><Relationship Id="rId118" Type="http://schemas.openxmlformats.org/officeDocument/2006/relationships/image" Target="../media/image461.png"/><Relationship Id="rId325" Type="http://schemas.openxmlformats.org/officeDocument/2006/relationships/customXml" Target="../ink/ink565.xml"/><Relationship Id="rId367" Type="http://schemas.openxmlformats.org/officeDocument/2006/relationships/customXml" Target="../ink/ink586.xml"/><Relationship Id="rId532" Type="http://schemas.openxmlformats.org/officeDocument/2006/relationships/customXml" Target="../ink/ink669.xml"/><Relationship Id="rId574" Type="http://schemas.openxmlformats.org/officeDocument/2006/relationships/customXml" Target="../ink/ink690.xml"/><Relationship Id="rId171" Type="http://schemas.openxmlformats.org/officeDocument/2006/relationships/customXml" Target="../ink/ink488.xml"/><Relationship Id="rId227" Type="http://schemas.openxmlformats.org/officeDocument/2006/relationships/customXml" Target="../ink/ink516.xml"/><Relationship Id="rId269" Type="http://schemas.openxmlformats.org/officeDocument/2006/relationships/customXml" Target="../ink/ink537.xml"/><Relationship Id="rId434" Type="http://schemas.openxmlformats.org/officeDocument/2006/relationships/image" Target="../media/image619.png"/><Relationship Id="rId476" Type="http://schemas.openxmlformats.org/officeDocument/2006/relationships/customXml" Target="../ink/ink641.xml"/><Relationship Id="rId641" Type="http://schemas.openxmlformats.org/officeDocument/2006/relationships/customXml" Target="../ink/ink724.xml"/><Relationship Id="rId33" Type="http://schemas.openxmlformats.org/officeDocument/2006/relationships/customXml" Target="../ink/ink419.xml"/><Relationship Id="rId129" Type="http://schemas.openxmlformats.org/officeDocument/2006/relationships/customXml" Target="../ink/ink467.xml"/><Relationship Id="rId280" Type="http://schemas.openxmlformats.org/officeDocument/2006/relationships/image" Target="../media/image542.png"/><Relationship Id="rId336" Type="http://schemas.openxmlformats.org/officeDocument/2006/relationships/image" Target="../media/image570.png"/><Relationship Id="rId501" Type="http://schemas.openxmlformats.org/officeDocument/2006/relationships/image" Target="../media/image652.png"/><Relationship Id="rId543" Type="http://schemas.openxmlformats.org/officeDocument/2006/relationships/image" Target="../media/image673.png"/><Relationship Id="rId75" Type="http://schemas.openxmlformats.org/officeDocument/2006/relationships/customXml" Target="../ink/ink440.xml"/><Relationship Id="rId140" Type="http://schemas.openxmlformats.org/officeDocument/2006/relationships/image" Target="../media/image472.png"/><Relationship Id="rId182" Type="http://schemas.openxmlformats.org/officeDocument/2006/relationships/image" Target="../media/image493.png"/><Relationship Id="rId378" Type="http://schemas.openxmlformats.org/officeDocument/2006/relationships/image" Target="../media/image591.png"/><Relationship Id="rId403" Type="http://schemas.openxmlformats.org/officeDocument/2006/relationships/customXml" Target="../ink/ink604.xml"/><Relationship Id="rId585" Type="http://schemas.openxmlformats.org/officeDocument/2006/relationships/image" Target="../media/image693.png"/><Relationship Id="rId6" Type="http://schemas.openxmlformats.org/officeDocument/2006/relationships/image" Target="../media/image405.png"/><Relationship Id="rId238" Type="http://schemas.openxmlformats.org/officeDocument/2006/relationships/image" Target="../media/image521.png"/><Relationship Id="rId445" Type="http://schemas.openxmlformats.org/officeDocument/2006/relationships/customXml" Target="../ink/ink625.xml"/><Relationship Id="rId487" Type="http://schemas.openxmlformats.org/officeDocument/2006/relationships/image" Target="../media/image645.png"/><Relationship Id="rId610" Type="http://schemas.openxmlformats.org/officeDocument/2006/relationships/customXml" Target="../ink/ink708.xml"/><Relationship Id="rId652" Type="http://schemas.openxmlformats.org/officeDocument/2006/relationships/image" Target="../media/image726.png"/><Relationship Id="rId291" Type="http://schemas.openxmlformats.org/officeDocument/2006/relationships/customXml" Target="../ink/ink548.xml"/><Relationship Id="rId305" Type="http://schemas.openxmlformats.org/officeDocument/2006/relationships/customXml" Target="../ink/ink555.xml"/><Relationship Id="rId347" Type="http://schemas.openxmlformats.org/officeDocument/2006/relationships/customXml" Target="../ink/ink576.xml"/><Relationship Id="rId512" Type="http://schemas.openxmlformats.org/officeDocument/2006/relationships/customXml" Target="../ink/ink659.xml"/><Relationship Id="rId44" Type="http://schemas.openxmlformats.org/officeDocument/2006/relationships/image" Target="../media/image424.png"/><Relationship Id="rId86" Type="http://schemas.openxmlformats.org/officeDocument/2006/relationships/image" Target="../media/image445.png"/><Relationship Id="rId151" Type="http://schemas.openxmlformats.org/officeDocument/2006/relationships/customXml" Target="../ink/ink478.xml"/><Relationship Id="rId389" Type="http://schemas.openxmlformats.org/officeDocument/2006/relationships/customXml" Target="../ink/ink597.xml"/><Relationship Id="rId554" Type="http://schemas.openxmlformats.org/officeDocument/2006/relationships/customXml" Target="../ink/ink680.xml"/><Relationship Id="rId596" Type="http://schemas.openxmlformats.org/officeDocument/2006/relationships/customXml" Target="../ink/ink701.xml"/><Relationship Id="rId193" Type="http://schemas.openxmlformats.org/officeDocument/2006/relationships/customXml" Target="../ink/ink499.xml"/><Relationship Id="rId207" Type="http://schemas.openxmlformats.org/officeDocument/2006/relationships/customXml" Target="../ink/ink506.xml"/><Relationship Id="rId249" Type="http://schemas.openxmlformats.org/officeDocument/2006/relationships/customXml" Target="../ink/ink527.xml"/><Relationship Id="rId414" Type="http://schemas.openxmlformats.org/officeDocument/2006/relationships/image" Target="../media/image609.png"/><Relationship Id="rId456" Type="http://schemas.openxmlformats.org/officeDocument/2006/relationships/image" Target="../media/image630.png"/><Relationship Id="rId498" Type="http://schemas.openxmlformats.org/officeDocument/2006/relationships/customXml" Target="../ink/ink652.xml"/><Relationship Id="rId621" Type="http://schemas.openxmlformats.org/officeDocument/2006/relationships/image" Target="../media/image711.png"/><Relationship Id="rId663" Type="http://schemas.openxmlformats.org/officeDocument/2006/relationships/customXml" Target="../ink/ink735.xml"/><Relationship Id="rId13" Type="http://schemas.openxmlformats.org/officeDocument/2006/relationships/customXml" Target="../ink/ink409.xml"/><Relationship Id="rId109" Type="http://schemas.openxmlformats.org/officeDocument/2006/relationships/customXml" Target="../ink/ink457.xml"/><Relationship Id="rId260" Type="http://schemas.openxmlformats.org/officeDocument/2006/relationships/image" Target="../media/image532.png"/><Relationship Id="rId316" Type="http://schemas.openxmlformats.org/officeDocument/2006/relationships/image" Target="../media/image560.png"/><Relationship Id="rId523" Type="http://schemas.openxmlformats.org/officeDocument/2006/relationships/image" Target="../media/image663.png"/><Relationship Id="rId55" Type="http://schemas.openxmlformats.org/officeDocument/2006/relationships/customXml" Target="../ink/ink430.xml"/><Relationship Id="rId97" Type="http://schemas.openxmlformats.org/officeDocument/2006/relationships/customXml" Target="../ink/ink451.xml"/><Relationship Id="rId120" Type="http://schemas.openxmlformats.org/officeDocument/2006/relationships/image" Target="../media/image462.png"/><Relationship Id="rId358" Type="http://schemas.openxmlformats.org/officeDocument/2006/relationships/image" Target="../media/image581.png"/><Relationship Id="rId565" Type="http://schemas.openxmlformats.org/officeDocument/2006/relationships/image" Target="../media/image683.png"/><Relationship Id="rId162" Type="http://schemas.openxmlformats.org/officeDocument/2006/relationships/image" Target="../media/image483.png"/><Relationship Id="rId218" Type="http://schemas.openxmlformats.org/officeDocument/2006/relationships/image" Target="../media/image511.png"/><Relationship Id="rId425" Type="http://schemas.openxmlformats.org/officeDocument/2006/relationships/customXml" Target="../ink/ink615.xml"/><Relationship Id="rId467" Type="http://schemas.openxmlformats.org/officeDocument/2006/relationships/customXml" Target="../ink/ink636.xml"/><Relationship Id="rId632" Type="http://schemas.openxmlformats.org/officeDocument/2006/relationships/image" Target="../media/image716.png"/><Relationship Id="rId271" Type="http://schemas.openxmlformats.org/officeDocument/2006/relationships/customXml" Target="../ink/ink538.xml"/><Relationship Id="rId674" Type="http://schemas.openxmlformats.org/officeDocument/2006/relationships/image" Target="../media/image737.png"/><Relationship Id="rId24" Type="http://schemas.openxmlformats.org/officeDocument/2006/relationships/image" Target="../media/image414.png"/><Relationship Id="rId66" Type="http://schemas.openxmlformats.org/officeDocument/2006/relationships/image" Target="../media/image435.png"/><Relationship Id="rId131" Type="http://schemas.openxmlformats.org/officeDocument/2006/relationships/customXml" Target="../ink/ink468.xml"/><Relationship Id="rId327" Type="http://schemas.openxmlformats.org/officeDocument/2006/relationships/customXml" Target="../ink/ink566.xml"/><Relationship Id="rId369" Type="http://schemas.openxmlformats.org/officeDocument/2006/relationships/customXml" Target="../ink/ink587.xml"/><Relationship Id="rId534" Type="http://schemas.openxmlformats.org/officeDocument/2006/relationships/customXml" Target="../ink/ink670.xml"/><Relationship Id="rId576" Type="http://schemas.openxmlformats.org/officeDocument/2006/relationships/customXml" Target="../ink/ink691.xml"/><Relationship Id="rId173" Type="http://schemas.openxmlformats.org/officeDocument/2006/relationships/customXml" Target="../ink/ink489.xml"/><Relationship Id="rId229" Type="http://schemas.openxmlformats.org/officeDocument/2006/relationships/customXml" Target="../ink/ink517.xml"/><Relationship Id="rId380" Type="http://schemas.openxmlformats.org/officeDocument/2006/relationships/image" Target="../media/image592.png"/><Relationship Id="rId436" Type="http://schemas.openxmlformats.org/officeDocument/2006/relationships/image" Target="../media/image620.png"/><Relationship Id="rId601" Type="http://schemas.openxmlformats.org/officeDocument/2006/relationships/image" Target="../media/image701.png"/><Relationship Id="rId643" Type="http://schemas.openxmlformats.org/officeDocument/2006/relationships/customXml" Target="../ink/ink725.xml"/><Relationship Id="rId240" Type="http://schemas.openxmlformats.org/officeDocument/2006/relationships/image" Target="../media/image522.png"/><Relationship Id="rId478" Type="http://schemas.openxmlformats.org/officeDocument/2006/relationships/customXml" Target="../ink/ink642.xml"/><Relationship Id="rId35" Type="http://schemas.openxmlformats.org/officeDocument/2006/relationships/customXml" Target="../ink/ink420.xml"/><Relationship Id="rId77" Type="http://schemas.openxmlformats.org/officeDocument/2006/relationships/customXml" Target="../ink/ink441.xml"/><Relationship Id="rId100" Type="http://schemas.openxmlformats.org/officeDocument/2006/relationships/image" Target="../media/image452.png"/><Relationship Id="rId282" Type="http://schemas.openxmlformats.org/officeDocument/2006/relationships/image" Target="../media/image543.png"/><Relationship Id="rId338" Type="http://schemas.openxmlformats.org/officeDocument/2006/relationships/image" Target="../media/image571.png"/><Relationship Id="rId503" Type="http://schemas.openxmlformats.org/officeDocument/2006/relationships/image" Target="../media/image653.png"/><Relationship Id="rId545" Type="http://schemas.openxmlformats.org/officeDocument/2006/relationships/image" Target="../media/image674.png"/><Relationship Id="rId587" Type="http://schemas.openxmlformats.org/officeDocument/2006/relationships/image" Target="../media/image694.png"/><Relationship Id="rId8" Type="http://schemas.openxmlformats.org/officeDocument/2006/relationships/image" Target="../media/image406.png"/><Relationship Id="rId142" Type="http://schemas.openxmlformats.org/officeDocument/2006/relationships/image" Target="../media/image473.png"/><Relationship Id="rId184" Type="http://schemas.openxmlformats.org/officeDocument/2006/relationships/image" Target="../media/image494.png"/><Relationship Id="rId391" Type="http://schemas.openxmlformats.org/officeDocument/2006/relationships/customXml" Target="../ink/ink598.xml"/><Relationship Id="rId405" Type="http://schemas.openxmlformats.org/officeDocument/2006/relationships/customXml" Target="../ink/ink605.xml"/><Relationship Id="rId447" Type="http://schemas.openxmlformats.org/officeDocument/2006/relationships/customXml" Target="../ink/ink626.xml"/><Relationship Id="rId612" Type="http://schemas.openxmlformats.org/officeDocument/2006/relationships/customXml" Target="../ink/ink709.xml"/><Relationship Id="rId251" Type="http://schemas.openxmlformats.org/officeDocument/2006/relationships/customXml" Target="../ink/ink528.xml"/><Relationship Id="rId489" Type="http://schemas.openxmlformats.org/officeDocument/2006/relationships/image" Target="../media/image646.png"/><Relationship Id="rId654" Type="http://schemas.openxmlformats.org/officeDocument/2006/relationships/image" Target="../media/image727.png"/><Relationship Id="rId46" Type="http://schemas.openxmlformats.org/officeDocument/2006/relationships/image" Target="../media/image425.png"/><Relationship Id="rId293" Type="http://schemas.openxmlformats.org/officeDocument/2006/relationships/customXml" Target="../ink/ink549.xml"/><Relationship Id="rId307" Type="http://schemas.openxmlformats.org/officeDocument/2006/relationships/customXml" Target="../ink/ink556.xml"/><Relationship Id="rId349" Type="http://schemas.openxmlformats.org/officeDocument/2006/relationships/customXml" Target="../ink/ink577.xml"/><Relationship Id="rId514" Type="http://schemas.openxmlformats.org/officeDocument/2006/relationships/customXml" Target="../ink/ink660.xml"/><Relationship Id="rId556" Type="http://schemas.openxmlformats.org/officeDocument/2006/relationships/customXml" Target="../ink/ink681.xml"/><Relationship Id="rId88" Type="http://schemas.openxmlformats.org/officeDocument/2006/relationships/image" Target="../media/image446.png"/><Relationship Id="rId111" Type="http://schemas.openxmlformats.org/officeDocument/2006/relationships/customXml" Target="../ink/ink458.xml"/><Relationship Id="rId153" Type="http://schemas.openxmlformats.org/officeDocument/2006/relationships/customXml" Target="../ink/ink479.xml"/><Relationship Id="rId195" Type="http://schemas.openxmlformats.org/officeDocument/2006/relationships/customXml" Target="../ink/ink500.xml"/><Relationship Id="rId209" Type="http://schemas.openxmlformats.org/officeDocument/2006/relationships/customXml" Target="../ink/ink507.xml"/><Relationship Id="rId360" Type="http://schemas.openxmlformats.org/officeDocument/2006/relationships/image" Target="../media/image582.png"/><Relationship Id="rId416" Type="http://schemas.openxmlformats.org/officeDocument/2006/relationships/image" Target="../media/image610.png"/><Relationship Id="rId598" Type="http://schemas.openxmlformats.org/officeDocument/2006/relationships/customXml" Target="../ink/ink702.xml"/><Relationship Id="rId220" Type="http://schemas.openxmlformats.org/officeDocument/2006/relationships/image" Target="../media/image512.png"/><Relationship Id="rId458" Type="http://schemas.openxmlformats.org/officeDocument/2006/relationships/image" Target="../media/image631.png"/><Relationship Id="rId623" Type="http://schemas.openxmlformats.org/officeDocument/2006/relationships/image" Target="../media/image712.png"/><Relationship Id="rId665" Type="http://schemas.openxmlformats.org/officeDocument/2006/relationships/customXml" Target="../ink/ink736.xml"/><Relationship Id="rId15" Type="http://schemas.openxmlformats.org/officeDocument/2006/relationships/customXml" Target="../ink/ink410.xml"/><Relationship Id="rId57" Type="http://schemas.openxmlformats.org/officeDocument/2006/relationships/customXml" Target="../ink/ink431.xml"/><Relationship Id="rId262" Type="http://schemas.openxmlformats.org/officeDocument/2006/relationships/image" Target="../media/image533.png"/><Relationship Id="rId318" Type="http://schemas.openxmlformats.org/officeDocument/2006/relationships/image" Target="../media/image561.png"/><Relationship Id="rId525" Type="http://schemas.openxmlformats.org/officeDocument/2006/relationships/image" Target="../media/image664.png"/><Relationship Id="rId567" Type="http://schemas.openxmlformats.org/officeDocument/2006/relationships/image" Target="../media/image684.png"/><Relationship Id="rId99" Type="http://schemas.openxmlformats.org/officeDocument/2006/relationships/customXml" Target="../ink/ink452.xml"/><Relationship Id="rId122" Type="http://schemas.openxmlformats.org/officeDocument/2006/relationships/image" Target="../media/image463.png"/><Relationship Id="rId164" Type="http://schemas.openxmlformats.org/officeDocument/2006/relationships/image" Target="../media/image484.png"/><Relationship Id="rId371" Type="http://schemas.openxmlformats.org/officeDocument/2006/relationships/customXml" Target="../ink/ink588.xml"/><Relationship Id="rId427" Type="http://schemas.openxmlformats.org/officeDocument/2006/relationships/customXml" Target="../ink/ink616.xml"/><Relationship Id="rId469" Type="http://schemas.openxmlformats.org/officeDocument/2006/relationships/customXml" Target="../ink/ink637.xml"/><Relationship Id="rId634" Type="http://schemas.openxmlformats.org/officeDocument/2006/relationships/image" Target="../media/image717.png"/><Relationship Id="rId676" Type="http://schemas.openxmlformats.org/officeDocument/2006/relationships/image" Target="../media/image738.png"/><Relationship Id="rId26" Type="http://schemas.openxmlformats.org/officeDocument/2006/relationships/image" Target="../media/image415.png"/><Relationship Id="rId231" Type="http://schemas.openxmlformats.org/officeDocument/2006/relationships/customXml" Target="../ink/ink518.xml"/><Relationship Id="rId273" Type="http://schemas.openxmlformats.org/officeDocument/2006/relationships/customXml" Target="../ink/ink539.xml"/><Relationship Id="rId329" Type="http://schemas.openxmlformats.org/officeDocument/2006/relationships/customXml" Target="../ink/ink567.xml"/><Relationship Id="rId480" Type="http://schemas.openxmlformats.org/officeDocument/2006/relationships/customXml" Target="../ink/ink643.xml"/><Relationship Id="rId536" Type="http://schemas.openxmlformats.org/officeDocument/2006/relationships/customXml" Target="../ink/ink671.xml"/><Relationship Id="rId68" Type="http://schemas.openxmlformats.org/officeDocument/2006/relationships/image" Target="../media/image436.png"/><Relationship Id="rId133" Type="http://schemas.openxmlformats.org/officeDocument/2006/relationships/customXml" Target="../ink/ink469.xml"/><Relationship Id="rId175" Type="http://schemas.openxmlformats.org/officeDocument/2006/relationships/customXml" Target="../ink/ink490.xml"/><Relationship Id="rId340" Type="http://schemas.openxmlformats.org/officeDocument/2006/relationships/image" Target="../media/image572.png"/><Relationship Id="rId578" Type="http://schemas.openxmlformats.org/officeDocument/2006/relationships/customXml" Target="../ink/ink692.xml"/><Relationship Id="rId200" Type="http://schemas.openxmlformats.org/officeDocument/2006/relationships/image" Target="../media/image502.png"/><Relationship Id="rId382" Type="http://schemas.openxmlformats.org/officeDocument/2006/relationships/image" Target="../media/image593.png"/><Relationship Id="rId438" Type="http://schemas.openxmlformats.org/officeDocument/2006/relationships/image" Target="../media/image621.png"/><Relationship Id="rId603" Type="http://schemas.openxmlformats.org/officeDocument/2006/relationships/image" Target="../media/image702.png"/><Relationship Id="rId645" Type="http://schemas.openxmlformats.org/officeDocument/2006/relationships/customXml" Target="../ink/ink726.xml"/><Relationship Id="rId242" Type="http://schemas.openxmlformats.org/officeDocument/2006/relationships/image" Target="../media/image523.png"/><Relationship Id="rId284" Type="http://schemas.openxmlformats.org/officeDocument/2006/relationships/image" Target="../media/image544.png"/><Relationship Id="rId491" Type="http://schemas.openxmlformats.org/officeDocument/2006/relationships/image" Target="../media/image647.png"/><Relationship Id="rId505" Type="http://schemas.openxmlformats.org/officeDocument/2006/relationships/image" Target="../media/image654.png"/><Relationship Id="rId37" Type="http://schemas.openxmlformats.org/officeDocument/2006/relationships/customXml" Target="../ink/ink421.xml"/><Relationship Id="rId79" Type="http://schemas.openxmlformats.org/officeDocument/2006/relationships/customXml" Target="../ink/ink442.xml"/><Relationship Id="rId102" Type="http://schemas.openxmlformats.org/officeDocument/2006/relationships/image" Target="../media/image453.png"/><Relationship Id="rId144" Type="http://schemas.openxmlformats.org/officeDocument/2006/relationships/image" Target="../media/image474.png"/><Relationship Id="rId547" Type="http://schemas.openxmlformats.org/officeDocument/2006/relationships/image" Target="../media/image675.png"/><Relationship Id="rId589" Type="http://schemas.openxmlformats.org/officeDocument/2006/relationships/image" Target="../media/image695.png"/><Relationship Id="rId90" Type="http://schemas.openxmlformats.org/officeDocument/2006/relationships/image" Target="../media/image447.png"/><Relationship Id="rId186" Type="http://schemas.openxmlformats.org/officeDocument/2006/relationships/image" Target="../media/image495.png"/><Relationship Id="rId351" Type="http://schemas.openxmlformats.org/officeDocument/2006/relationships/customXml" Target="../ink/ink578.xml"/><Relationship Id="rId393" Type="http://schemas.openxmlformats.org/officeDocument/2006/relationships/customXml" Target="../ink/ink599.xml"/><Relationship Id="rId407" Type="http://schemas.openxmlformats.org/officeDocument/2006/relationships/customXml" Target="../ink/ink606.xml"/><Relationship Id="rId449" Type="http://schemas.openxmlformats.org/officeDocument/2006/relationships/customXml" Target="../ink/ink627.xml"/><Relationship Id="rId614" Type="http://schemas.openxmlformats.org/officeDocument/2006/relationships/customXml" Target="../ink/ink710.xml"/><Relationship Id="rId656" Type="http://schemas.openxmlformats.org/officeDocument/2006/relationships/image" Target="../media/image728.png"/><Relationship Id="rId211" Type="http://schemas.openxmlformats.org/officeDocument/2006/relationships/customXml" Target="../ink/ink508.xml"/><Relationship Id="rId253" Type="http://schemas.openxmlformats.org/officeDocument/2006/relationships/customXml" Target="../ink/ink529.xml"/><Relationship Id="rId295" Type="http://schemas.openxmlformats.org/officeDocument/2006/relationships/customXml" Target="../ink/ink550.xml"/><Relationship Id="rId309" Type="http://schemas.openxmlformats.org/officeDocument/2006/relationships/customXml" Target="../ink/ink557.xml"/><Relationship Id="rId460" Type="http://schemas.openxmlformats.org/officeDocument/2006/relationships/image" Target="../media/image632.png"/><Relationship Id="rId516" Type="http://schemas.openxmlformats.org/officeDocument/2006/relationships/customXml" Target="../ink/ink661.xml"/><Relationship Id="rId48" Type="http://schemas.openxmlformats.org/officeDocument/2006/relationships/image" Target="../media/image426.png"/><Relationship Id="rId113" Type="http://schemas.openxmlformats.org/officeDocument/2006/relationships/customXml" Target="../ink/ink459.xml"/><Relationship Id="rId320" Type="http://schemas.openxmlformats.org/officeDocument/2006/relationships/image" Target="../media/image562.png"/><Relationship Id="rId558" Type="http://schemas.openxmlformats.org/officeDocument/2006/relationships/customXml" Target="../ink/ink682.xml"/><Relationship Id="rId155" Type="http://schemas.openxmlformats.org/officeDocument/2006/relationships/customXml" Target="../ink/ink480.xml"/><Relationship Id="rId197" Type="http://schemas.openxmlformats.org/officeDocument/2006/relationships/customXml" Target="../ink/ink501.xml"/><Relationship Id="rId362" Type="http://schemas.openxmlformats.org/officeDocument/2006/relationships/image" Target="../media/image583.png"/><Relationship Id="rId418" Type="http://schemas.openxmlformats.org/officeDocument/2006/relationships/image" Target="../media/image611.png"/><Relationship Id="rId625" Type="http://schemas.openxmlformats.org/officeDocument/2006/relationships/image" Target="../media/image713.png"/><Relationship Id="rId222" Type="http://schemas.openxmlformats.org/officeDocument/2006/relationships/image" Target="../media/image513.png"/><Relationship Id="rId264" Type="http://schemas.openxmlformats.org/officeDocument/2006/relationships/image" Target="../media/image534.png"/><Relationship Id="rId471" Type="http://schemas.openxmlformats.org/officeDocument/2006/relationships/image" Target="../media/image637.png"/><Relationship Id="rId667" Type="http://schemas.openxmlformats.org/officeDocument/2006/relationships/customXml" Target="../ink/ink737.xml"/><Relationship Id="rId17" Type="http://schemas.openxmlformats.org/officeDocument/2006/relationships/customXml" Target="../ink/ink411.xml"/><Relationship Id="rId59" Type="http://schemas.openxmlformats.org/officeDocument/2006/relationships/customXml" Target="../ink/ink432.xml"/><Relationship Id="rId124" Type="http://schemas.openxmlformats.org/officeDocument/2006/relationships/image" Target="../media/image464.png"/><Relationship Id="rId527" Type="http://schemas.openxmlformats.org/officeDocument/2006/relationships/image" Target="../media/image665.png"/><Relationship Id="rId569" Type="http://schemas.openxmlformats.org/officeDocument/2006/relationships/image" Target="../media/image685.png"/><Relationship Id="rId70" Type="http://schemas.openxmlformats.org/officeDocument/2006/relationships/image" Target="../media/image437.png"/><Relationship Id="rId166" Type="http://schemas.openxmlformats.org/officeDocument/2006/relationships/image" Target="../media/image485.png"/><Relationship Id="rId331" Type="http://schemas.openxmlformats.org/officeDocument/2006/relationships/customXml" Target="../ink/ink568.xml"/><Relationship Id="rId373" Type="http://schemas.openxmlformats.org/officeDocument/2006/relationships/customXml" Target="../ink/ink589.xml"/><Relationship Id="rId429" Type="http://schemas.openxmlformats.org/officeDocument/2006/relationships/customXml" Target="../ink/ink617.xml"/><Relationship Id="rId580" Type="http://schemas.openxmlformats.org/officeDocument/2006/relationships/customXml" Target="../ink/ink693.xml"/><Relationship Id="rId636" Type="http://schemas.openxmlformats.org/officeDocument/2006/relationships/image" Target="../media/image718.png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519.xml"/><Relationship Id="rId440" Type="http://schemas.openxmlformats.org/officeDocument/2006/relationships/image" Target="../media/image622.png"/><Relationship Id="rId678" Type="http://schemas.openxmlformats.org/officeDocument/2006/relationships/image" Target="../media/image739.png"/><Relationship Id="rId28" Type="http://schemas.openxmlformats.org/officeDocument/2006/relationships/image" Target="../media/image416.png"/><Relationship Id="rId275" Type="http://schemas.openxmlformats.org/officeDocument/2006/relationships/customXml" Target="../ink/ink540.xml"/><Relationship Id="rId300" Type="http://schemas.openxmlformats.org/officeDocument/2006/relationships/image" Target="../media/image552.png"/><Relationship Id="rId482" Type="http://schemas.openxmlformats.org/officeDocument/2006/relationships/customXml" Target="../ink/ink644.xml"/><Relationship Id="rId538" Type="http://schemas.openxmlformats.org/officeDocument/2006/relationships/customXml" Target="../ink/ink672.xml"/><Relationship Id="rId81" Type="http://schemas.openxmlformats.org/officeDocument/2006/relationships/customXml" Target="../ink/ink443.xml"/><Relationship Id="rId135" Type="http://schemas.openxmlformats.org/officeDocument/2006/relationships/customXml" Target="../ink/ink470.xml"/><Relationship Id="rId177" Type="http://schemas.openxmlformats.org/officeDocument/2006/relationships/customXml" Target="../ink/ink491.xml"/><Relationship Id="rId342" Type="http://schemas.openxmlformats.org/officeDocument/2006/relationships/image" Target="../media/image573.png"/><Relationship Id="rId384" Type="http://schemas.openxmlformats.org/officeDocument/2006/relationships/image" Target="../media/image594.png"/><Relationship Id="rId591" Type="http://schemas.openxmlformats.org/officeDocument/2006/relationships/image" Target="../media/image696.png"/><Relationship Id="rId605" Type="http://schemas.openxmlformats.org/officeDocument/2006/relationships/image" Target="../media/image703.png"/><Relationship Id="rId202" Type="http://schemas.openxmlformats.org/officeDocument/2006/relationships/image" Target="../media/image503.png"/><Relationship Id="rId244" Type="http://schemas.openxmlformats.org/officeDocument/2006/relationships/image" Target="../media/image524.png"/><Relationship Id="rId647" Type="http://schemas.openxmlformats.org/officeDocument/2006/relationships/customXml" Target="../ink/ink727.xml"/><Relationship Id="rId39" Type="http://schemas.openxmlformats.org/officeDocument/2006/relationships/customXml" Target="../ink/ink422.xml"/><Relationship Id="rId286" Type="http://schemas.openxmlformats.org/officeDocument/2006/relationships/image" Target="../media/image545.png"/><Relationship Id="rId451" Type="http://schemas.openxmlformats.org/officeDocument/2006/relationships/customXml" Target="../ink/ink628.xml"/><Relationship Id="rId493" Type="http://schemas.openxmlformats.org/officeDocument/2006/relationships/image" Target="../media/image648.png"/><Relationship Id="rId507" Type="http://schemas.openxmlformats.org/officeDocument/2006/relationships/image" Target="../media/image655.png"/><Relationship Id="rId549" Type="http://schemas.openxmlformats.org/officeDocument/2006/relationships/image" Target="../media/image676.png"/><Relationship Id="rId50" Type="http://schemas.openxmlformats.org/officeDocument/2006/relationships/image" Target="../media/image427.png"/><Relationship Id="rId104" Type="http://schemas.openxmlformats.org/officeDocument/2006/relationships/image" Target="../media/image454.png"/><Relationship Id="rId146" Type="http://schemas.openxmlformats.org/officeDocument/2006/relationships/image" Target="../media/image475.png"/><Relationship Id="rId188" Type="http://schemas.openxmlformats.org/officeDocument/2006/relationships/image" Target="../media/image496.png"/><Relationship Id="rId311" Type="http://schemas.openxmlformats.org/officeDocument/2006/relationships/customXml" Target="../ink/ink558.xml"/><Relationship Id="rId353" Type="http://schemas.openxmlformats.org/officeDocument/2006/relationships/customXml" Target="../ink/ink579.xml"/><Relationship Id="rId395" Type="http://schemas.openxmlformats.org/officeDocument/2006/relationships/customXml" Target="../ink/ink600.xml"/><Relationship Id="rId409" Type="http://schemas.openxmlformats.org/officeDocument/2006/relationships/customXml" Target="../ink/ink607.xml"/><Relationship Id="rId560" Type="http://schemas.openxmlformats.org/officeDocument/2006/relationships/customXml" Target="../ink/ink683.xml"/><Relationship Id="rId92" Type="http://schemas.openxmlformats.org/officeDocument/2006/relationships/image" Target="../media/image448.png"/><Relationship Id="rId213" Type="http://schemas.openxmlformats.org/officeDocument/2006/relationships/customXml" Target="../ink/ink509.xml"/><Relationship Id="rId420" Type="http://schemas.openxmlformats.org/officeDocument/2006/relationships/image" Target="../media/image612.png"/><Relationship Id="rId616" Type="http://schemas.openxmlformats.org/officeDocument/2006/relationships/customXml" Target="../ink/ink711.xml"/><Relationship Id="rId658" Type="http://schemas.openxmlformats.org/officeDocument/2006/relationships/image" Target="../media/image729.png"/><Relationship Id="rId255" Type="http://schemas.openxmlformats.org/officeDocument/2006/relationships/customXml" Target="../ink/ink530.xml"/><Relationship Id="rId297" Type="http://schemas.openxmlformats.org/officeDocument/2006/relationships/customXml" Target="../ink/ink551.xml"/><Relationship Id="rId462" Type="http://schemas.openxmlformats.org/officeDocument/2006/relationships/image" Target="../media/image633.png"/><Relationship Id="rId518" Type="http://schemas.openxmlformats.org/officeDocument/2006/relationships/customXml" Target="../ink/ink662.xml"/><Relationship Id="rId115" Type="http://schemas.openxmlformats.org/officeDocument/2006/relationships/customXml" Target="../ink/ink460.xml"/><Relationship Id="rId157" Type="http://schemas.openxmlformats.org/officeDocument/2006/relationships/customXml" Target="../ink/ink481.xml"/><Relationship Id="rId322" Type="http://schemas.openxmlformats.org/officeDocument/2006/relationships/image" Target="../media/image563.png"/><Relationship Id="rId364" Type="http://schemas.openxmlformats.org/officeDocument/2006/relationships/image" Target="../media/image584.png"/><Relationship Id="rId61" Type="http://schemas.openxmlformats.org/officeDocument/2006/relationships/customXml" Target="../ink/ink433.xml"/><Relationship Id="rId199" Type="http://schemas.openxmlformats.org/officeDocument/2006/relationships/customXml" Target="../ink/ink502.xml"/><Relationship Id="rId571" Type="http://schemas.openxmlformats.org/officeDocument/2006/relationships/image" Target="../media/image686.png"/><Relationship Id="rId627" Type="http://schemas.openxmlformats.org/officeDocument/2006/relationships/customXml" Target="../ink/ink717.xml"/><Relationship Id="rId669" Type="http://schemas.openxmlformats.org/officeDocument/2006/relationships/customXml" Target="../ink/ink738.xml"/><Relationship Id="rId19" Type="http://schemas.openxmlformats.org/officeDocument/2006/relationships/customXml" Target="../ink/ink412.xml"/><Relationship Id="rId224" Type="http://schemas.openxmlformats.org/officeDocument/2006/relationships/image" Target="../media/image514.png"/><Relationship Id="rId266" Type="http://schemas.openxmlformats.org/officeDocument/2006/relationships/image" Target="../media/image535.png"/><Relationship Id="rId431" Type="http://schemas.openxmlformats.org/officeDocument/2006/relationships/customXml" Target="../ink/ink618.xml"/><Relationship Id="rId473" Type="http://schemas.openxmlformats.org/officeDocument/2006/relationships/image" Target="../media/image638.png"/><Relationship Id="rId529" Type="http://schemas.openxmlformats.org/officeDocument/2006/relationships/image" Target="../media/image666.png"/><Relationship Id="rId680" Type="http://schemas.openxmlformats.org/officeDocument/2006/relationships/image" Target="../media/image740.png"/><Relationship Id="rId30" Type="http://schemas.openxmlformats.org/officeDocument/2006/relationships/image" Target="../media/image417.png"/><Relationship Id="rId126" Type="http://schemas.openxmlformats.org/officeDocument/2006/relationships/image" Target="../media/image465.png"/><Relationship Id="rId168" Type="http://schemas.openxmlformats.org/officeDocument/2006/relationships/image" Target="../media/image486.png"/><Relationship Id="rId333" Type="http://schemas.openxmlformats.org/officeDocument/2006/relationships/customXml" Target="../ink/ink569.xml"/><Relationship Id="rId540" Type="http://schemas.openxmlformats.org/officeDocument/2006/relationships/customXml" Target="../ink/ink673.xml"/><Relationship Id="rId72" Type="http://schemas.openxmlformats.org/officeDocument/2006/relationships/image" Target="../media/image438.png"/><Relationship Id="rId375" Type="http://schemas.openxmlformats.org/officeDocument/2006/relationships/customXml" Target="../ink/ink590.xml"/><Relationship Id="rId582" Type="http://schemas.openxmlformats.org/officeDocument/2006/relationships/customXml" Target="../ink/ink694.xml"/><Relationship Id="rId638" Type="http://schemas.openxmlformats.org/officeDocument/2006/relationships/image" Target="../media/image719.png"/><Relationship Id="rId3" Type="http://schemas.openxmlformats.org/officeDocument/2006/relationships/customXml" Target="../ink/ink404.xml"/><Relationship Id="rId235" Type="http://schemas.openxmlformats.org/officeDocument/2006/relationships/customXml" Target="../ink/ink520.xml"/><Relationship Id="rId277" Type="http://schemas.openxmlformats.org/officeDocument/2006/relationships/customXml" Target="../ink/ink541.xml"/><Relationship Id="rId400" Type="http://schemas.openxmlformats.org/officeDocument/2006/relationships/image" Target="../media/image602.png"/><Relationship Id="rId442" Type="http://schemas.openxmlformats.org/officeDocument/2006/relationships/image" Target="../media/image623.png"/><Relationship Id="rId484" Type="http://schemas.openxmlformats.org/officeDocument/2006/relationships/customXml" Target="../ink/ink645.xml"/><Relationship Id="rId137" Type="http://schemas.openxmlformats.org/officeDocument/2006/relationships/customXml" Target="../ink/ink471.xml"/><Relationship Id="rId302" Type="http://schemas.openxmlformats.org/officeDocument/2006/relationships/image" Target="../media/image553.png"/><Relationship Id="rId344" Type="http://schemas.openxmlformats.org/officeDocument/2006/relationships/image" Target="../media/image574.png"/><Relationship Id="rId41" Type="http://schemas.openxmlformats.org/officeDocument/2006/relationships/customXml" Target="../ink/ink423.xml"/><Relationship Id="rId83" Type="http://schemas.openxmlformats.org/officeDocument/2006/relationships/customXml" Target="../ink/ink444.xml"/><Relationship Id="rId179" Type="http://schemas.openxmlformats.org/officeDocument/2006/relationships/customXml" Target="../ink/ink492.xml"/><Relationship Id="rId386" Type="http://schemas.openxmlformats.org/officeDocument/2006/relationships/image" Target="../media/image595.png"/><Relationship Id="rId551" Type="http://schemas.openxmlformats.org/officeDocument/2006/relationships/image" Target="../media/image677.png"/><Relationship Id="rId593" Type="http://schemas.openxmlformats.org/officeDocument/2006/relationships/image" Target="../media/image697.png"/><Relationship Id="rId607" Type="http://schemas.openxmlformats.org/officeDocument/2006/relationships/image" Target="../media/image704.png"/><Relationship Id="rId649" Type="http://schemas.openxmlformats.org/officeDocument/2006/relationships/customXml" Target="../ink/ink728.xml"/><Relationship Id="rId190" Type="http://schemas.openxmlformats.org/officeDocument/2006/relationships/image" Target="../media/image497.png"/><Relationship Id="rId204" Type="http://schemas.openxmlformats.org/officeDocument/2006/relationships/image" Target="../media/image504.png"/><Relationship Id="rId246" Type="http://schemas.openxmlformats.org/officeDocument/2006/relationships/image" Target="../media/image525.png"/><Relationship Id="rId288" Type="http://schemas.openxmlformats.org/officeDocument/2006/relationships/image" Target="../media/image546.png"/><Relationship Id="rId411" Type="http://schemas.openxmlformats.org/officeDocument/2006/relationships/customXml" Target="../ink/ink608.xml"/><Relationship Id="rId453" Type="http://schemas.openxmlformats.org/officeDocument/2006/relationships/customXml" Target="../ink/ink629.xml"/><Relationship Id="rId509" Type="http://schemas.openxmlformats.org/officeDocument/2006/relationships/image" Target="../media/image656.png"/><Relationship Id="rId660" Type="http://schemas.openxmlformats.org/officeDocument/2006/relationships/image" Target="../media/image730.png"/><Relationship Id="rId106" Type="http://schemas.openxmlformats.org/officeDocument/2006/relationships/image" Target="../media/image455.png"/><Relationship Id="rId313" Type="http://schemas.openxmlformats.org/officeDocument/2006/relationships/customXml" Target="../ink/ink559.xml"/><Relationship Id="rId495" Type="http://schemas.openxmlformats.org/officeDocument/2006/relationships/image" Target="../media/image649.png"/><Relationship Id="rId10" Type="http://schemas.openxmlformats.org/officeDocument/2006/relationships/image" Target="../media/image407.png"/><Relationship Id="rId52" Type="http://schemas.openxmlformats.org/officeDocument/2006/relationships/image" Target="../media/image428.png"/><Relationship Id="rId94" Type="http://schemas.openxmlformats.org/officeDocument/2006/relationships/image" Target="../media/image449.png"/><Relationship Id="rId148" Type="http://schemas.openxmlformats.org/officeDocument/2006/relationships/image" Target="../media/image476.png"/><Relationship Id="rId355" Type="http://schemas.openxmlformats.org/officeDocument/2006/relationships/customXml" Target="../ink/ink580.xml"/><Relationship Id="rId397" Type="http://schemas.openxmlformats.org/officeDocument/2006/relationships/customXml" Target="../ink/ink601.xml"/><Relationship Id="rId520" Type="http://schemas.openxmlformats.org/officeDocument/2006/relationships/customXml" Target="../ink/ink663.xml"/><Relationship Id="rId562" Type="http://schemas.openxmlformats.org/officeDocument/2006/relationships/customXml" Target="../ink/ink684.xml"/><Relationship Id="rId618" Type="http://schemas.openxmlformats.org/officeDocument/2006/relationships/customXml" Target="../ink/ink712.xml"/><Relationship Id="rId215" Type="http://schemas.openxmlformats.org/officeDocument/2006/relationships/customXml" Target="../ink/ink510.xml"/><Relationship Id="rId257" Type="http://schemas.openxmlformats.org/officeDocument/2006/relationships/customXml" Target="../ink/ink531.xml"/><Relationship Id="rId422" Type="http://schemas.openxmlformats.org/officeDocument/2006/relationships/image" Target="../media/image613.png"/><Relationship Id="rId464" Type="http://schemas.openxmlformats.org/officeDocument/2006/relationships/image" Target="../media/image634.png"/><Relationship Id="rId299" Type="http://schemas.openxmlformats.org/officeDocument/2006/relationships/customXml" Target="../ink/ink552.xml"/><Relationship Id="rId63" Type="http://schemas.openxmlformats.org/officeDocument/2006/relationships/customXml" Target="../ink/ink434.xml"/><Relationship Id="rId159" Type="http://schemas.openxmlformats.org/officeDocument/2006/relationships/customXml" Target="../ink/ink482.xml"/><Relationship Id="rId366" Type="http://schemas.openxmlformats.org/officeDocument/2006/relationships/image" Target="../media/image585.png"/><Relationship Id="rId573" Type="http://schemas.openxmlformats.org/officeDocument/2006/relationships/image" Target="../media/image687.png"/><Relationship Id="rId226" Type="http://schemas.openxmlformats.org/officeDocument/2006/relationships/image" Target="../media/image515.png"/><Relationship Id="rId433" Type="http://schemas.openxmlformats.org/officeDocument/2006/relationships/customXml" Target="../ink/ink619.xml"/><Relationship Id="rId640" Type="http://schemas.openxmlformats.org/officeDocument/2006/relationships/image" Target="../media/image720.png"/><Relationship Id="rId74" Type="http://schemas.openxmlformats.org/officeDocument/2006/relationships/image" Target="../media/image439.png"/><Relationship Id="rId377" Type="http://schemas.openxmlformats.org/officeDocument/2006/relationships/customXml" Target="../ink/ink591.xml"/><Relationship Id="rId500" Type="http://schemas.openxmlformats.org/officeDocument/2006/relationships/customXml" Target="../ink/ink653.xml"/><Relationship Id="rId584" Type="http://schemas.openxmlformats.org/officeDocument/2006/relationships/customXml" Target="../ink/ink695.xml"/><Relationship Id="rId5" Type="http://schemas.openxmlformats.org/officeDocument/2006/relationships/customXml" Target="../ink/ink405.xml"/><Relationship Id="rId237" Type="http://schemas.openxmlformats.org/officeDocument/2006/relationships/customXml" Target="../ink/ink521.xml"/><Relationship Id="rId444" Type="http://schemas.openxmlformats.org/officeDocument/2006/relationships/image" Target="../media/image624.png"/><Relationship Id="rId651" Type="http://schemas.openxmlformats.org/officeDocument/2006/relationships/customXml" Target="../ink/ink729.xml"/><Relationship Id="rId290" Type="http://schemas.openxmlformats.org/officeDocument/2006/relationships/image" Target="../media/image547.png"/><Relationship Id="rId304" Type="http://schemas.openxmlformats.org/officeDocument/2006/relationships/image" Target="../media/image554.png"/><Relationship Id="rId388" Type="http://schemas.openxmlformats.org/officeDocument/2006/relationships/image" Target="../media/image596.png"/><Relationship Id="rId511" Type="http://schemas.openxmlformats.org/officeDocument/2006/relationships/image" Target="../media/image657.png"/><Relationship Id="rId609" Type="http://schemas.openxmlformats.org/officeDocument/2006/relationships/image" Target="../media/image705.png"/><Relationship Id="rId85" Type="http://schemas.openxmlformats.org/officeDocument/2006/relationships/customXml" Target="../ink/ink445.xml"/><Relationship Id="rId150" Type="http://schemas.openxmlformats.org/officeDocument/2006/relationships/image" Target="../media/image477.png"/><Relationship Id="rId595" Type="http://schemas.openxmlformats.org/officeDocument/2006/relationships/image" Target="../media/image698.png"/><Relationship Id="rId248" Type="http://schemas.openxmlformats.org/officeDocument/2006/relationships/image" Target="../media/image526.png"/><Relationship Id="rId455" Type="http://schemas.openxmlformats.org/officeDocument/2006/relationships/customXml" Target="../ink/ink630.xml"/><Relationship Id="rId662" Type="http://schemas.openxmlformats.org/officeDocument/2006/relationships/image" Target="../media/image731.png"/><Relationship Id="rId12" Type="http://schemas.openxmlformats.org/officeDocument/2006/relationships/image" Target="../media/image408.png"/><Relationship Id="rId108" Type="http://schemas.openxmlformats.org/officeDocument/2006/relationships/image" Target="../media/image456.png"/><Relationship Id="rId315" Type="http://schemas.openxmlformats.org/officeDocument/2006/relationships/customXml" Target="../ink/ink560.xml"/><Relationship Id="rId522" Type="http://schemas.openxmlformats.org/officeDocument/2006/relationships/customXml" Target="../ink/ink664.xml"/><Relationship Id="rId96" Type="http://schemas.openxmlformats.org/officeDocument/2006/relationships/image" Target="../media/image450.png"/><Relationship Id="rId161" Type="http://schemas.openxmlformats.org/officeDocument/2006/relationships/customXml" Target="../ink/ink483.xml"/><Relationship Id="rId399" Type="http://schemas.openxmlformats.org/officeDocument/2006/relationships/customXml" Target="../ink/ink602.xml"/><Relationship Id="rId259" Type="http://schemas.openxmlformats.org/officeDocument/2006/relationships/customXml" Target="../ink/ink532.xml"/><Relationship Id="rId466" Type="http://schemas.openxmlformats.org/officeDocument/2006/relationships/image" Target="../media/image635.png"/><Relationship Id="rId673" Type="http://schemas.openxmlformats.org/officeDocument/2006/relationships/customXml" Target="../ink/ink740.xml"/><Relationship Id="rId23" Type="http://schemas.openxmlformats.org/officeDocument/2006/relationships/customXml" Target="../ink/ink414.xml"/><Relationship Id="rId119" Type="http://schemas.openxmlformats.org/officeDocument/2006/relationships/customXml" Target="../ink/ink462.xml"/><Relationship Id="rId326" Type="http://schemas.openxmlformats.org/officeDocument/2006/relationships/image" Target="../media/image565.png"/><Relationship Id="rId533" Type="http://schemas.openxmlformats.org/officeDocument/2006/relationships/image" Target="../media/image668.png"/><Relationship Id="rId172" Type="http://schemas.openxmlformats.org/officeDocument/2006/relationships/image" Target="../media/image488.png"/><Relationship Id="rId477" Type="http://schemas.openxmlformats.org/officeDocument/2006/relationships/image" Target="../media/image640.png"/><Relationship Id="rId600" Type="http://schemas.openxmlformats.org/officeDocument/2006/relationships/customXml" Target="../ink/ink703.xml"/><Relationship Id="rId337" Type="http://schemas.openxmlformats.org/officeDocument/2006/relationships/customXml" Target="../ink/ink571.xml"/><Relationship Id="rId34" Type="http://schemas.openxmlformats.org/officeDocument/2006/relationships/image" Target="../media/image419.png"/><Relationship Id="rId544" Type="http://schemas.openxmlformats.org/officeDocument/2006/relationships/customXml" Target="../ink/ink675.xml"/><Relationship Id="rId183" Type="http://schemas.openxmlformats.org/officeDocument/2006/relationships/customXml" Target="../ink/ink494.xml"/><Relationship Id="rId390" Type="http://schemas.openxmlformats.org/officeDocument/2006/relationships/image" Target="../media/image597.png"/><Relationship Id="rId404" Type="http://schemas.openxmlformats.org/officeDocument/2006/relationships/image" Target="../media/image604.png"/><Relationship Id="rId611" Type="http://schemas.openxmlformats.org/officeDocument/2006/relationships/image" Target="../media/image706.png"/><Relationship Id="rId250" Type="http://schemas.openxmlformats.org/officeDocument/2006/relationships/image" Target="../media/image527.png"/><Relationship Id="rId488" Type="http://schemas.openxmlformats.org/officeDocument/2006/relationships/customXml" Target="../ink/ink647.xml"/><Relationship Id="rId45" Type="http://schemas.openxmlformats.org/officeDocument/2006/relationships/customXml" Target="../ink/ink425.xml"/><Relationship Id="rId110" Type="http://schemas.openxmlformats.org/officeDocument/2006/relationships/image" Target="../media/image457.png"/><Relationship Id="rId348" Type="http://schemas.openxmlformats.org/officeDocument/2006/relationships/image" Target="../media/image576.png"/><Relationship Id="rId555" Type="http://schemas.openxmlformats.org/officeDocument/2006/relationships/image" Target="../media/image679.png"/><Relationship Id="rId194" Type="http://schemas.openxmlformats.org/officeDocument/2006/relationships/image" Target="../media/image499.png"/><Relationship Id="rId208" Type="http://schemas.openxmlformats.org/officeDocument/2006/relationships/image" Target="../media/image506.png"/><Relationship Id="rId415" Type="http://schemas.openxmlformats.org/officeDocument/2006/relationships/customXml" Target="../ink/ink610.xml"/><Relationship Id="rId622" Type="http://schemas.openxmlformats.org/officeDocument/2006/relationships/customXml" Target="../ink/ink714.xml"/><Relationship Id="rId261" Type="http://schemas.openxmlformats.org/officeDocument/2006/relationships/customXml" Target="../ink/ink533.xml"/><Relationship Id="rId499" Type="http://schemas.openxmlformats.org/officeDocument/2006/relationships/image" Target="../media/image651.png"/><Relationship Id="rId56" Type="http://schemas.openxmlformats.org/officeDocument/2006/relationships/image" Target="../media/image430.png"/><Relationship Id="rId359" Type="http://schemas.openxmlformats.org/officeDocument/2006/relationships/customXml" Target="../ink/ink582.xml"/><Relationship Id="rId566" Type="http://schemas.openxmlformats.org/officeDocument/2006/relationships/customXml" Target="../ink/ink686.xml"/><Relationship Id="rId121" Type="http://schemas.openxmlformats.org/officeDocument/2006/relationships/customXml" Target="../ink/ink463.xml"/><Relationship Id="rId219" Type="http://schemas.openxmlformats.org/officeDocument/2006/relationships/customXml" Target="../ink/ink512.xml"/><Relationship Id="rId426" Type="http://schemas.openxmlformats.org/officeDocument/2006/relationships/image" Target="../media/image615.png"/><Relationship Id="rId633" Type="http://schemas.openxmlformats.org/officeDocument/2006/relationships/customXml" Target="../ink/ink720.xml"/><Relationship Id="rId67" Type="http://schemas.openxmlformats.org/officeDocument/2006/relationships/customXml" Target="../ink/ink436.xml"/><Relationship Id="rId272" Type="http://schemas.openxmlformats.org/officeDocument/2006/relationships/image" Target="../media/image538.png"/><Relationship Id="rId577" Type="http://schemas.openxmlformats.org/officeDocument/2006/relationships/image" Target="../media/image689.png"/><Relationship Id="rId132" Type="http://schemas.openxmlformats.org/officeDocument/2006/relationships/image" Target="../media/image468.png"/><Relationship Id="rId437" Type="http://schemas.openxmlformats.org/officeDocument/2006/relationships/customXml" Target="../ink/ink621.xml"/><Relationship Id="rId644" Type="http://schemas.openxmlformats.org/officeDocument/2006/relationships/image" Target="../media/image722.png"/><Relationship Id="rId283" Type="http://schemas.openxmlformats.org/officeDocument/2006/relationships/customXml" Target="../ink/ink544.xml"/><Relationship Id="rId490" Type="http://schemas.openxmlformats.org/officeDocument/2006/relationships/customXml" Target="../ink/ink648.xml"/><Relationship Id="rId504" Type="http://schemas.openxmlformats.org/officeDocument/2006/relationships/customXml" Target="../ink/ink655.xml"/><Relationship Id="rId78" Type="http://schemas.openxmlformats.org/officeDocument/2006/relationships/image" Target="../media/image441.png"/><Relationship Id="rId143" Type="http://schemas.openxmlformats.org/officeDocument/2006/relationships/customXml" Target="../ink/ink474.xml"/><Relationship Id="rId350" Type="http://schemas.openxmlformats.org/officeDocument/2006/relationships/image" Target="../media/image577.png"/><Relationship Id="rId588" Type="http://schemas.openxmlformats.org/officeDocument/2006/relationships/customXml" Target="../ink/ink697.xml"/><Relationship Id="rId9" Type="http://schemas.openxmlformats.org/officeDocument/2006/relationships/customXml" Target="../ink/ink407.xml"/><Relationship Id="rId210" Type="http://schemas.openxmlformats.org/officeDocument/2006/relationships/image" Target="../media/image507.png"/><Relationship Id="rId448" Type="http://schemas.openxmlformats.org/officeDocument/2006/relationships/image" Target="../media/image626.png"/><Relationship Id="rId655" Type="http://schemas.openxmlformats.org/officeDocument/2006/relationships/customXml" Target="../ink/ink731.xml"/><Relationship Id="rId294" Type="http://schemas.openxmlformats.org/officeDocument/2006/relationships/image" Target="../media/image549.png"/><Relationship Id="rId308" Type="http://schemas.openxmlformats.org/officeDocument/2006/relationships/image" Target="../media/image556.png"/><Relationship Id="rId515" Type="http://schemas.openxmlformats.org/officeDocument/2006/relationships/image" Target="../media/image659.png"/><Relationship Id="rId89" Type="http://schemas.openxmlformats.org/officeDocument/2006/relationships/customXml" Target="../ink/ink447.xml"/><Relationship Id="rId154" Type="http://schemas.openxmlformats.org/officeDocument/2006/relationships/image" Target="../media/image479.png"/><Relationship Id="rId361" Type="http://schemas.openxmlformats.org/officeDocument/2006/relationships/customXml" Target="../ink/ink583.xml"/><Relationship Id="rId599" Type="http://schemas.openxmlformats.org/officeDocument/2006/relationships/image" Target="../media/image700.png"/><Relationship Id="rId459" Type="http://schemas.openxmlformats.org/officeDocument/2006/relationships/customXml" Target="../ink/ink632.xml"/><Relationship Id="rId666" Type="http://schemas.openxmlformats.org/officeDocument/2006/relationships/image" Target="../media/image733.png"/><Relationship Id="rId16" Type="http://schemas.openxmlformats.org/officeDocument/2006/relationships/image" Target="../media/image410.png"/><Relationship Id="rId221" Type="http://schemas.openxmlformats.org/officeDocument/2006/relationships/customXml" Target="../ink/ink513.xml"/><Relationship Id="rId319" Type="http://schemas.openxmlformats.org/officeDocument/2006/relationships/customXml" Target="../ink/ink562.xml"/><Relationship Id="rId526" Type="http://schemas.openxmlformats.org/officeDocument/2006/relationships/customXml" Target="../ink/ink666.xml"/><Relationship Id="rId165" Type="http://schemas.openxmlformats.org/officeDocument/2006/relationships/customXml" Target="../ink/ink485.xml"/><Relationship Id="rId372" Type="http://schemas.openxmlformats.org/officeDocument/2006/relationships/image" Target="../media/image588.png"/><Relationship Id="rId677" Type="http://schemas.openxmlformats.org/officeDocument/2006/relationships/customXml" Target="../ink/ink742.xml"/><Relationship Id="rId232" Type="http://schemas.openxmlformats.org/officeDocument/2006/relationships/image" Target="../media/image518.png"/><Relationship Id="rId27" Type="http://schemas.openxmlformats.org/officeDocument/2006/relationships/customXml" Target="../ink/ink416.xml"/><Relationship Id="rId537" Type="http://schemas.openxmlformats.org/officeDocument/2006/relationships/image" Target="../media/image670.png"/><Relationship Id="rId80" Type="http://schemas.openxmlformats.org/officeDocument/2006/relationships/image" Target="../media/image442.png"/><Relationship Id="rId176" Type="http://schemas.openxmlformats.org/officeDocument/2006/relationships/image" Target="../media/image490.png"/><Relationship Id="rId383" Type="http://schemas.openxmlformats.org/officeDocument/2006/relationships/customXml" Target="../ink/ink594.xml"/><Relationship Id="rId590" Type="http://schemas.openxmlformats.org/officeDocument/2006/relationships/customXml" Target="../ink/ink698.xml"/><Relationship Id="rId604" Type="http://schemas.openxmlformats.org/officeDocument/2006/relationships/customXml" Target="../ink/ink705.xml"/><Relationship Id="rId243" Type="http://schemas.openxmlformats.org/officeDocument/2006/relationships/customXml" Target="../ink/ink524.xml"/><Relationship Id="rId450" Type="http://schemas.openxmlformats.org/officeDocument/2006/relationships/image" Target="../media/image627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752.png"/><Relationship Id="rId21" Type="http://schemas.openxmlformats.org/officeDocument/2006/relationships/customXml" Target="../ink/ink753.xml"/><Relationship Id="rId42" Type="http://schemas.openxmlformats.org/officeDocument/2006/relationships/image" Target="../media/image760.png"/><Relationship Id="rId47" Type="http://schemas.openxmlformats.org/officeDocument/2006/relationships/customXml" Target="../ink/ink766.xml"/><Relationship Id="rId63" Type="http://schemas.openxmlformats.org/officeDocument/2006/relationships/customXml" Target="../ink/ink774.xml"/><Relationship Id="rId68" Type="http://schemas.openxmlformats.org/officeDocument/2006/relationships/image" Target="../media/image773.png"/><Relationship Id="rId84" Type="http://schemas.openxmlformats.org/officeDocument/2006/relationships/image" Target="../media/image781.png"/><Relationship Id="rId89" Type="http://schemas.openxmlformats.org/officeDocument/2006/relationships/customXml" Target="../ink/ink787.xml"/><Relationship Id="rId16" Type="http://schemas.openxmlformats.org/officeDocument/2006/relationships/image" Target="../media/image747.png"/><Relationship Id="rId11" Type="http://schemas.openxmlformats.org/officeDocument/2006/relationships/customXml" Target="../ink/ink748.xml"/><Relationship Id="rId32" Type="http://schemas.openxmlformats.org/officeDocument/2006/relationships/image" Target="../media/image755.png"/><Relationship Id="rId37" Type="http://schemas.openxmlformats.org/officeDocument/2006/relationships/customXml" Target="../ink/ink761.xml"/><Relationship Id="rId53" Type="http://schemas.openxmlformats.org/officeDocument/2006/relationships/customXml" Target="../ink/ink769.xml"/><Relationship Id="rId58" Type="http://schemas.openxmlformats.org/officeDocument/2006/relationships/image" Target="../media/image768.png"/><Relationship Id="rId74" Type="http://schemas.openxmlformats.org/officeDocument/2006/relationships/image" Target="../media/image776.png"/><Relationship Id="rId79" Type="http://schemas.openxmlformats.org/officeDocument/2006/relationships/customXml" Target="../ink/ink782.xml"/><Relationship Id="rId5" Type="http://schemas.openxmlformats.org/officeDocument/2006/relationships/customXml" Target="../ink/ink745.xml"/><Relationship Id="rId90" Type="http://schemas.openxmlformats.org/officeDocument/2006/relationships/image" Target="../media/image784.png"/><Relationship Id="rId95" Type="http://schemas.openxmlformats.org/officeDocument/2006/relationships/customXml" Target="../ink/ink790.xml"/><Relationship Id="rId22" Type="http://schemas.openxmlformats.org/officeDocument/2006/relationships/image" Target="../media/image750.png"/><Relationship Id="rId27" Type="http://schemas.openxmlformats.org/officeDocument/2006/relationships/customXml" Target="../ink/ink756.xml"/><Relationship Id="rId43" Type="http://schemas.openxmlformats.org/officeDocument/2006/relationships/customXml" Target="../ink/ink764.xml"/><Relationship Id="rId48" Type="http://schemas.openxmlformats.org/officeDocument/2006/relationships/image" Target="../media/image763.png"/><Relationship Id="rId64" Type="http://schemas.openxmlformats.org/officeDocument/2006/relationships/image" Target="../media/image771.png"/><Relationship Id="rId69" Type="http://schemas.openxmlformats.org/officeDocument/2006/relationships/customXml" Target="../ink/ink777.xml"/><Relationship Id="rId80" Type="http://schemas.openxmlformats.org/officeDocument/2006/relationships/image" Target="../media/image779.png"/><Relationship Id="rId85" Type="http://schemas.openxmlformats.org/officeDocument/2006/relationships/customXml" Target="../ink/ink785.xml"/><Relationship Id="rId3" Type="http://schemas.openxmlformats.org/officeDocument/2006/relationships/customXml" Target="../ink/ink744.xml"/><Relationship Id="rId12" Type="http://schemas.openxmlformats.org/officeDocument/2006/relationships/image" Target="../media/image745.png"/><Relationship Id="rId17" Type="http://schemas.openxmlformats.org/officeDocument/2006/relationships/customXml" Target="../ink/ink751.xml"/><Relationship Id="rId25" Type="http://schemas.openxmlformats.org/officeDocument/2006/relationships/customXml" Target="../ink/ink755.xml"/><Relationship Id="rId33" Type="http://schemas.openxmlformats.org/officeDocument/2006/relationships/customXml" Target="../ink/ink759.xml"/><Relationship Id="rId38" Type="http://schemas.openxmlformats.org/officeDocument/2006/relationships/image" Target="../media/image758.png"/><Relationship Id="rId46" Type="http://schemas.openxmlformats.org/officeDocument/2006/relationships/image" Target="../media/image762.png"/><Relationship Id="rId59" Type="http://schemas.openxmlformats.org/officeDocument/2006/relationships/customXml" Target="../ink/ink772.xml"/><Relationship Id="rId67" Type="http://schemas.openxmlformats.org/officeDocument/2006/relationships/customXml" Target="../ink/ink776.xml"/><Relationship Id="rId20" Type="http://schemas.openxmlformats.org/officeDocument/2006/relationships/image" Target="../media/image749.png"/><Relationship Id="rId41" Type="http://schemas.openxmlformats.org/officeDocument/2006/relationships/customXml" Target="../ink/ink763.xml"/><Relationship Id="rId54" Type="http://schemas.openxmlformats.org/officeDocument/2006/relationships/image" Target="../media/image766.png"/><Relationship Id="rId62" Type="http://schemas.openxmlformats.org/officeDocument/2006/relationships/image" Target="../media/image770.png"/><Relationship Id="rId70" Type="http://schemas.openxmlformats.org/officeDocument/2006/relationships/image" Target="../media/image774.png"/><Relationship Id="rId75" Type="http://schemas.openxmlformats.org/officeDocument/2006/relationships/customXml" Target="../ink/ink780.xml"/><Relationship Id="rId83" Type="http://schemas.openxmlformats.org/officeDocument/2006/relationships/customXml" Target="../ink/ink784.xml"/><Relationship Id="rId88" Type="http://schemas.openxmlformats.org/officeDocument/2006/relationships/image" Target="../media/image783.png"/><Relationship Id="rId91" Type="http://schemas.openxmlformats.org/officeDocument/2006/relationships/customXml" Target="../ink/ink788.xml"/><Relationship Id="rId96" Type="http://schemas.openxmlformats.org/officeDocument/2006/relationships/image" Target="../media/image78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2.png"/><Relationship Id="rId15" Type="http://schemas.openxmlformats.org/officeDocument/2006/relationships/customXml" Target="../ink/ink750.xml"/><Relationship Id="rId23" Type="http://schemas.openxmlformats.org/officeDocument/2006/relationships/customXml" Target="../ink/ink754.xml"/><Relationship Id="rId28" Type="http://schemas.openxmlformats.org/officeDocument/2006/relationships/image" Target="../media/image753.png"/><Relationship Id="rId36" Type="http://schemas.openxmlformats.org/officeDocument/2006/relationships/image" Target="../media/image757.png"/><Relationship Id="rId49" Type="http://schemas.openxmlformats.org/officeDocument/2006/relationships/customXml" Target="../ink/ink767.xml"/><Relationship Id="rId57" Type="http://schemas.openxmlformats.org/officeDocument/2006/relationships/customXml" Target="../ink/ink771.xml"/><Relationship Id="rId10" Type="http://schemas.openxmlformats.org/officeDocument/2006/relationships/image" Target="../media/image744.png"/><Relationship Id="rId31" Type="http://schemas.openxmlformats.org/officeDocument/2006/relationships/customXml" Target="../ink/ink758.xml"/><Relationship Id="rId44" Type="http://schemas.openxmlformats.org/officeDocument/2006/relationships/image" Target="../media/image761.png"/><Relationship Id="rId52" Type="http://schemas.openxmlformats.org/officeDocument/2006/relationships/image" Target="../media/image765.png"/><Relationship Id="rId60" Type="http://schemas.openxmlformats.org/officeDocument/2006/relationships/image" Target="../media/image769.png"/><Relationship Id="rId65" Type="http://schemas.openxmlformats.org/officeDocument/2006/relationships/customXml" Target="../ink/ink775.xml"/><Relationship Id="rId73" Type="http://schemas.openxmlformats.org/officeDocument/2006/relationships/customXml" Target="../ink/ink779.xml"/><Relationship Id="rId78" Type="http://schemas.openxmlformats.org/officeDocument/2006/relationships/image" Target="../media/image778.png"/><Relationship Id="rId81" Type="http://schemas.openxmlformats.org/officeDocument/2006/relationships/customXml" Target="../ink/ink783.xml"/><Relationship Id="rId86" Type="http://schemas.openxmlformats.org/officeDocument/2006/relationships/image" Target="../media/image782.png"/><Relationship Id="rId94" Type="http://schemas.openxmlformats.org/officeDocument/2006/relationships/image" Target="../media/image786.png"/><Relationship Id="rId4" Type="http://schemas.openxmlformats.org/officeDocument/2006/relationships/image" Target="../media/image741.png"/><Relationship Id="rId9" Type="http://schemas.openxmlformats.org/officeDocument/2006/relationships/customXml" Target="../ink/ink747.xml"/><Relationship Id="rId13" Type="http://schemas.openxmlformats.org/officeDocument/2006/relationships/customXml" Target="../ink/ink749.xml"/><Relationship Id="rId18" Type="http://schemas.openxmlformats.org/officeDocument/2006/relationships/image" Target="../media/image748.png"/><Relationship Id="rId39" Type="http://schemas.openxmlformats.org/officeDocument/2006/relationships/customXml" Target="../ink/ink762.xml"/><Relationship Id="rId34" Type="http://schemas.openxmlformats.org/officeDocument/2006/relationships/image" Target="../media/image756.png"/><Relationship Id="rId50" Type="http://schemas.openxmlformats.org/officeDocument/2006/relationships/image" Target="../media/image764.png"/><Relationship Id="rId55" Type="http://schemas.openxmlformats.org/officeDocument/2006/relationships/customXml" Target="../ink/ink770.xml"/><Relationship Id="rId76" Type="http://schemas.openxmlformats.org/officeDocument/2006/relationships/image" Target="../media/image777.png"/><Relationship Id="rId97" Type="http://schemas.openxmlformats.org/officeDocument/2006/relationships/customXml" Target="../ink/ink791.xml"/><Relationship Id="rId7" Type="http://schemas.openxmlformats.org/officeDocument/2006/relationships/customXml" Target="../ink/ink746.xml"/><Relationship Id="rId71" Type="http://schemas.openxmlformats.org/officeDocument/2006/relationships/customXml" Target="../ink/ink778.xml"/><Relationship Id="rId92" Type="http://schemas.openxmlformats.org/officeDocument/2006/relationships/image" Target="../media/image785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757.xml"/><Relationship Id="rId24" Type="http://schemas.openxmlformats.org/officeDocument/2006/relationships/image" Target="../media/image751.png"/><Relationship Id="rId40" Type="http://schemas.openxmlformats.org/officeDocument/2006/relationships/image" Target="../media/image759.png"/><Relationship Id="rId45" Type="http://schemas.openxmlformats.org/officeDocument/2006/relationships/customXml" Target="../ink/ink765.xml"/><Relationship Id="rId66" Type="http://schemas.openxmlformats.org/officeDocument/2006/relationships/image" Target="../media/image772.png"/><Relationship Id="rId87" Type="http://schemas.openxmlformats.org/officeDocument/2006/relationships/customXml" Target="../ink/ink786.xml"/><Relationship Id="rId61" Type="http://schemas.openxmlformats.org/officeDocument/2006/relationships/customXml" Target="../ink/ink773.xml"/><Relationship Id="rId82" Type="http://schemas.openxmlformats.org/officeDocument/2006/relationships/image" Target="../media/image780.png"/><Relationship Id="rId19" Type="http://schemas.openxmlformats.org/officeDocument/2006/relationships/customXml" Target="../ink/ink752.xml"/><Relationship Id="rId14" Type="http://schemas.openxmlformats.org/officeDocument/2006/relationships/image" Target="../media/image746.png"/><Relationship Id="rId30" Type="http://schemas.openxmlformats.org/officeDocument/2006/relationships/image" Target="../media/image754.png"/><Relationship Id="rId35" Type="http://schemas.openxmlformats.org/officeDocument/2006/relationships/customXml" Target="../ink/ink760.xml"/><Relationship Id="rId56" Type="http://schemas.openxmlformats.org/officeDocument/2006/relationships/image" Target="../media/image767.png"/><Relationship Id="rId77" Type="http://schemas.openxmlformats.org/officeDocument/2006/relationships/customXml" Target="../ink/ink781.xml"/><Relationship Id="rId8" Type="http://schemas.openxmlformats.org/officeDocument/2006/relationships/image" Target="../media/image743.png"/><Relationship Id="rId51" Type="http://schemas.openxmlformats.org/officeDocument/2006/relationships/customXml" Target="../ink/ink768.xml"/><Relationship Id="rId72" Type="http://schemas.openxmlformats.org/officeDocument/2006/relationships/image" Target="../media/image775.png"/><Relationship Id="rId93" Type="http://schemas.openxmlformats.org/officeDocument/2006/relationships/customXml" Target="../ink/ink789.xml"/><Relationship Id="rId98" Type="http://schemas.openxmlformats.org/officeDocument/2006/relationships/image" Target="../media/image788.png"/></Relationships>
</file>

<file path=ppt/slides/_rels/slide6.xml.rels><?xml version="1.0" encoding="UTF-8" standalone="yes"?>
<Relationships xmlns="http://schemas.openxmlformats.org/package/2006/relationships"><Relationship Id="rId26" Type="http://schemas.openxmlformats.org/officeDocument/2006/relationships/image" Target="../media/image800.png"/><Relationship Id="rId21" Type="http://schemas.openxmlformats.org/officeDocument/2006/relationships/customXml" Target="../ink/ink801.xml"/><Relationship Id="rId42" Type="http://schemas.openxmlformats.org/officeDocument/2006/relationships/image" Target="../media/image808.png"/><Relationship Id="rId47" Type="http://schemas.openxmlformats.org/officeDocument/2006/relationships/customXml" Target="../ink/ink814.xml"/><Relationship Id="rId63" Type="http://schemas.openxmlformats.org/officeDocument/2006/relationships/customXml" Target="../ink/ink822.xml"/><Relationship Id="rId68" Type="http://schemas.openxmlformats.org/officeDocument/2006/relationships/image" Target="../media/image820.png"/><Relationship Id="rId16" Type="http://schemas.openxmlformats.org/officeDocument/2006/relationships/image" Target="../media/image795.png"/><Relationship Id="rId11" Type="http://schemas.openxmlformats.org/officeDocument/2006/relationships/customXml" Target="../ink/ink796.xml"/><Relationship Id="rId24" Type="http://schemas.openxmlformats.org/officeDocument/2006/relationships/image" Target="../media/image799.png"/><Relationship Id="rId32" Type="http://schemas.openxmlformats.org/officeDocument/2006/relationships/image" Target="../media/image803.png"/><Relationship Id="rId37" Type="http://schemas.openxmlformats.org/officeDocument/2006/relationships/customXml" Target="../ink/ink809.xml"/><Relationship Id="rId40" Type="http://schemas.openxmlformats.org/officeDocument/2006/relationships/image" Target="../media/image807.png"/><Relationship Id="rId45" Type="http://schemas.openxmlformats.org/officeDocument/2006/relationships/customXml" Target="../ink/ink813.xml"/><Relationship Id="rId53" Type="http://schemas.openxmlformats.org/officeDocument/2006/relationships/customXml" Target="../ink/ink817.xml"/><Relationship Id="rId58" Type="http://schemas.openxmlformats.org/officeDocument/2006/relationships/image" Target="../media/image816.png"/><Relationship Id="rId66" Type="http://schemas.openxmlformats.org/officeDocument/2006/relationships/image" Target="../media/image100.png"/><Relationship Id="rId74" Type="http://schemas.openxmlformats.org/officeDocument/2006/relationships/image" Target="../media/image823.png"/><Relationship Id="rId79" Type="http://schemas.openxmlformats.org/officeDocument/2006/relationships/customXml" Target="../ink/ink830.xml"/><Relationship Id="rId5" Type="http://schemas.openxmlformats.org/officeDocument/2006/relationships/customXml" Target="../ink/ink793.xml"/><Relationship Id="rId61" Type="http://schemas.openxmlformats.org/officeDocument/2006/relationships/customXml" Target="../ink/ink821.xml"/><Relationship Id="rId19" Type="http://schemas.openxmlformats.org/officeDocument/2006/relationships/customXml" Target="../ink/ink800.xml"/><Relationship Id="rId14" Type="http://schemas.openxmlformats.org/officeDocument/2006/relationships/image" Target="../media/image794.png"/><Relationship Id="rId22" Type="http://schemas.openxmlformats.org/officeDocument/2006/relationships/image" Target="../media/image798.png"/><Relationship Id="rId27" Type="http://schemas.openxmlformats.org/officeDocument/2006/relationships/customXml" Target="../ink/ink804.xml"/><Relationship Id="rId30" Type="http://schemas.openxmlformats.org/officeDocument/2006/relationships/image" Target="../media/image802.png"/><Relationship Id="rId35" Type="http://schemas.openxmlformats.org/officeDocument/2006/relationships/customXml" Target="../ink/ink808.xml"/><Relationship Id="rId43" Type="http://schemas.openxmlformats.org/officeDocument/2006/relationships/customXml" Target="../ink/ink812.xml"/><Relationship Id="rId48" Type="http://schemas.openxmlformats.org/officeDocument/2006/relationships/image" Target="../media/image811.png"/><Relationship Id="rId56" Type="http://schemas.openxmlformats.org/officeDocument/2006/relationships/image" Target="../media/image815.png"/><Relationship Id="rId64" Type="http://schemas.openxmlformats.org/officeDocument/2006/relationships/image" Target="../media/image819.png"/><Relationship Id="rId69" Type="http://schemas.openxmlformats.org/officeDocument/2006/relationships/customXml" Target="../ink/ink825.xml"/><Relationship Id="rId77" Type="http://schemas.openxmlformats.org/officeDocument/2006/relationships/customXml" Target="../ink/ink829.xml"/><Relationship Id="rId8" Type="http://schemas.openxmlformats.org/officeDocument/2006/relationships/image" Target="../media/image791.png"/><Relationship Id="rId51" Type="http://schemas.openxmlformats.org/officeDocument/2006/relationships/customXml" Target="../ink/ink816.xml"/><Relationship Id="rId72" Type="http://schemas.openxmlformats.org/officeDocument/2006/relationships/image" Target="../media/image822.png"/><Relationship Id="rId80" Type="http://schemas.openxmlformats.org/officeDocument/2006/relationships/image" Target="../media/image826.png"/><Relationship Id="rId3" Type="http://schemas.openxmlformats.org/officeDocument/2006/relationships/customXml" Target="../ink/ink792.xml"/><Relationship Id="rId12" Type="http://schemas.openxmlformats.org/officeDocument/2006/relationships/image" Target="../media/image793.png"/><Relationship Id="rId17" Type="http://schemas.openxmlformats.org/officeDocument/2006/relationships/customXml" Target="../ink/ink799.xml"/><Relationship Id="rId25" Type="http://schemas.openxmlformats.org/officeDocument/2006/relationships/customXml" Target="../ink/ink803.xml"/><Relationship Id="rId33" Type="http://schemas.openxmlformats.org/officeDocument/2006/relationships/customXml" Target="../ink/ink807.xml"/><Relationship Id="rId38" Type="http://schemas.openxmlformats.org/officeDocument/2006/relationships/image" Target="../media/image806.png"/><Relationship Id="rId46" Type="http://schemas.openxmlformats.org/officeDocument/2006/relationships/image" Target="../media/image810.png"/><Relationship Id="rId59" Type="http://schemas.openxmlformats.org/officeDocument/2006/relationships/customXml" Target="../ink/ink820.xml"/><Relationship Id="rId67" Type="http://schemas.openxmlformats.org/officeDocument/2006/relationships/customXml" Target="../ink/ink824.xml"/><Relationship Id="rId20" Type="http://schemas.openxmlformats.org/officeDocument/2006/relationships/image" Target="../media/image797.png"/><Relationship Id="rId41" Type="http://schemas.openxmlformats.org/officeDocument/2006/relationships/customXml" Target="../ink/ink811.xml"/><Relationship Id="rId54" Type="http://schemas.openxmlformats.org/officeDocument/2006/relationships/image" Target="../media/image814.png"/><Relationship Id="rId62" Type="http://schemas.openxmlformats.org/officeDocument/2006/relationships/image" Target="../media/image818.png"/><Relationship Id="rId70" Type="http://schemas.openxmlformats.org/officeDocument/2006/relationships/image" Target="../media/image821.png"/><Relationship Id="rId75" Type="http://schemas.openxmlformats.org/officeDocument/2006/relationships/customXml" Target="../ink/ink82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90.png"/><Relationship Id="rId15" Type="http://schemas.openxmlformats.org/officeDocument/2006/relationships/customXml" Target="../ink/ink798.xml"/><Relationship Id="rId23" Type="http://schemas.openxmlformats.org/officeDocument/2006/relationships/customXml" Target="../ink/ink802.xml"/><Relationship Id="rId28" Type="http://schemas.openxmlformats.org/officeDocument/2006/relationships/image" Target="../media/image801.png"/><Relationship Id="rId36" Type="http://schemas.openxmlformats.org/officeDocument/2006/relationships/image" Target="../media/image805.png"/><Relationship Id="rId49" Type="http://schemas.openxmlformats.org/officeDocument/2006/relationships/customXml" Target="../ink/ink815.xml"/><Relationship Id="rId57" Type="http://schemas.openxmlformats.org/officeDocument/2006/relationships/customXml" Target="../ink/ink819.xml"/><Relationship Id="rId10" Type="http://schemas.openxmlformats.org/officeDocument/2006/relationships/image" Target="../media/image792.png"/><Relationship Id="rId31" Type="http://schemas.openxmlformats.org/officeDocument/2006/relationships/customXml" Target="../ink/ink806.xml"/><Relationship Id="rId44" Type="http://schemas.openxmlformats.org/officeDocument/2006/relationships/image" Target="../media/image809.png"/><Relationship Id="rId52" Type="http://schemas.openxmlformats.org/officeDocument/2006/relationships/image" Target="../media/image813.png"/><Relationship Id="rId60" Type="http://schemas.openxmlformats.org/officeDocument/2006/relationships/image" Target="../media/image817.png"/><Relationship Id="rId65" Type="http://schemas.openxmlformats.org/officeDocument/2006/relationships/customXml" Target="../ink/ink823.xml"/><Relationship Id="rId73" Type="http://schemas.openxmlformats.org/officeDocument/2006/relationships/customXml" Target="../ink/ink827.xml"/><Relationship Id="rId78" Type="http://schemas.openxmlformats.org/officeDocument/2006/relationships/image" Target="../media/image825.png"/><Relationship Id="rId4" Type="http://schemas.openxmlformats.org/officeDocument/2006/relationships/image" Target="../media/image789.png"/><Relationship Id="rId9" Type="http://schemas.openxmlformats.org/officeDocument/2006/relationships/customXml" Target="../ink/ink795.xml"/><Relationship Id="rId13" Type="http://schemas.openxmlformats.org/officeDocument/2006/relationships/customXml" Target="../ink/ink797.xml"/><Relationship Id="rId18" Type="http://schemas.openxmlformats.org/officeDocument/2006/relationships/image" Target="../media/image796.png"/><Relationship Id="rId39" Type="http://schemas.openxmlformats.org/officeDocument/2006/relationships/customXml" Target="../ink/ink810.xml"/><Relationship Id="rId34" Type="http://schemas.openxmlformats.org/officeDocument/2006/relationships/image" Target="../media/image804.png"/><Relationship Id="rId50" Type="http://schemas.openxmlformats.org/officeDocument/2006/relationships/image" Target="../media/image812.png"/><Relationship Id="rId55" Type="http://schemas.openxmlformats.org/officeDocument/2006/relationships/customXml" Target="../ink/ink818.xml"/><Relationship Id="rId76" Type="http://schemas.openxmlformats.org/officeDocument/2006/relationships/image" Target="../media/image824.png"/><Relationship Id="rId7" Type="http://schemas.openxmlformats.org/officeDocument/2006/relationships/customXml" Target="../ink/ink794.xml"/><Relationship Id="rId71" Type="http://schemas.openxmlformats.org/officeDocument/2006/relationships/customXml" Target="../ink/ink826.xml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805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888.xml"/><Relationship Id="rId299" Type="http://schemas.openxmlformats.org/officeDocument/2006/relationships/customXml" Target="../ink/ink979.xml"/><Relationship Id="rId21" Type="http://schemas.openxmlformats.org/officeDocument/2006/relationships/customXml" Target="../ink/ink840.xml"/><Relationship Id="rId63" Type="http://schemas.openxmlformats.org/officeDocument/2006/relationships/customXml" Target="../ink/ink861.xml"/><Relationship Id="rId159" Type="http://schemas.openxmlformats.org/officeDocument/2006/relationships/customXml" Target="../ink/ink909.xml"/><Relationship Id="rId324" Type="http://schemas.openxmlformats.org/officeDocument/2006/relationships/image" Target="../media/image986.png"/><Relationship Id="rId366" Type="http://schemas.openxmlformats.org/officeDocument/2006/relationships/image" Target="../media/image1007.png"/><Relationship Id="rId170" Type="http://schemas.openxmlformats.org/officeDocument/2006/relationships/image" Target="../media/image910.png"/><Relationship Id="rId226" Type="http://schemas.openxmlformats.org/officeDocument/2006/relationships/image" Target="../media/image937.png"/><Relationship Id="rId433" Type="http://schemas.openxmlformats.org/officeDocument/2006/relationships/customXml" Target="../ink/ink1046.xml"/><Relationship Id="rId268" Type="http://schemas.openxmlformats.org/officeDocument/2006/relationships/image" Target="../media/image958.png"/><Relationship Id="rId475" Type="http://schemas.openxmlformats.org/officeDocument/2006/relationships/customXml" Target="../ink/ink1067.xml"/><Relationship Id="rId32" Type="http://schemas.openxmlformats.org/officeDocument/2006/relationships/image" Target="../media/image841.png"/><Relationship Id="rId74" Type="http://schemas.openxmlformats.org/officeDocument/2006/relationships/image" Target="../media/image862.png"/><Relationship Id="rId128" Type="http://schemas.openxmlformats.org/officeDocument/2006/relationships/image" Target="../media/image889.png"/><Relationship Id="rId335" Type="http://schemas.openxmlformats.org/officeDocument/2006/relationships/customXml" Target="../ink/ink997.xml"/><Relationship Id="rId377" Type="http://schemas.openxmlformats.org/officeDocument/2006/relationships/customXml" Target="../ink/ink1018.xml"/><Relationship Id="rId5" Type="http://schemas.openxmlformats.org/officeDocument/2006/relationships/customXml" Target="../ink/ink832.xml"/><Relationship Id="rId181" Type="http://schemas.openxmlformats.org/officeDocument/2006/relationships/customXml" Target="../ink/ink920.xml"/><Relationship Id="rId237" Type="http://schemas.openxmlformats.org/officeDocument/2006/relationships/customXml" Target="../ink/ink948.xml"/><Relationship Id="rId402" Type="http://schemas.openxmlformats.org/officeDocument/2006/relationships/image" Target="../media/image1025.png"/><Relationship Id="rId279" Type="http://schemas.openxmlformats.org/officeDocument/2006/relationships/customXml" Target="../ink/ink969.xml"/><Relationship Id="rId444" Type="http://schemas.openxmlformats.org/officeDocument/2006/relationships/image" Target="../media/image1046.png"/><Relationship Id="rId486" Type="http://schemas.openxmlformats.org/officeDocument/2006/relationships/image" Target="../media/image1067.png"/><Relationship Id="rId43" Type="http://schemas.openxmlformats.org/officeDocument/2006/relationships/customXml" Target="../ink/ink851.xml"/><Relationship Id="rId139" Type="http://schemas.openxmlformats.org/officeDocument/2006/relationships/customXml" Target="../ink/ink899.xml"/><Relationship Id="rId290" Type="http://schemas.openxmlformats.org/officeDocument/2006/relationships/image" Target="../media/image969.png"/><Relationship Id="rId304" Type="http://schemas.openxmlformats.org/officeDocument/2006/relationships/image" Target="../media/image976.png"/><Relationship Id="rId346" Type="http://schemas.openxmlformats.org/officeDocument/2006/relationships/image" Target="../media/image997.png"/><Relationship Id="rId388" Type="http://schemas.openxmlformats.org/officeDocument/2006/relationships/image" Target="../media/image1018.png"/><Relationship Id="rId85" Type="http://schemas.openxmlformats.org/officeDocument/2006/relationships/customXml" Target="../ink/ink872.xml"/><Relationship Id="rId150" Type="http://schemas.openxmlformats.org/officeDocument/2006/relationships/image" Target="../media/image900.png"/><Relationship Id="rId192" Type="http://schemas.openxmlformats.org/officeDocument/2006/relationships/image" Target="../media/image921.png"/><Relationship Id="rId206" Type="http://schemas.openxmlformats.org/officeDocument/2006/relationships/image" Target="../media/image927.png"/><Relationship Id="rId413" Type="http://schemas.openxmlformats.org/officeDocument/2006/relationships/customXml" Target="../ink/ink1036.xml"/><Relationship Id="rId248" Type="http://schemas.openxmlformats.org/officeDocument/2006/relationships/image" Target="../media/image948.png"/><Relationship Id="rId455" Type="http://schemas.openxmlformats.org/officeDocument/2006/relationships/customXml" Target="../ink/ink1057.xml"/><Relationship Id="rId12" Type="http://schemas.openxmlformats.org/officeDocument/2006/relationships/image" Target="../media/image831.png"/><Relationship Id="rId108" Type="http://schemas.openxmlformats.org/officeDocument/2006/relationships/image" Target="../media/image879.png"/><Relationship Id="rId315" Type="http://schemas.openxmlformats.org/officeDocument/2006/relationships/customXml" Target="../ink/ink987.xml"/><Relationship Id="rId357" Type="http://schemas.openxmlformats.org/officeDocument/2006/relationships/customXml" Target="../ink/ink1008.xml"/><Relationship Id="rId54" Type="http://schemas.openxmlformats.org/officeDocument/2006/relationships/image" Target="../media/image852.png"/><Relationship Id="rId96" Type="http://schemas.openxmlformats.org/officeDocument/2006/relationships/image" Target="../media/image873.png"/><Relationship Id="rId161" Type="http://schemas.openxmlformats.org/officeDocument/2006/relationships/customXml" Target="../ink/ink910.xml"/><Relationship Id="rId217" Type="http://schemas.openxmlformats.org/officeDocument/2006/relationships/customXml" Target="../ink/ink938.xml"/><Relationship Id="rId399" Type="http://schemas.openxmlformats.org/officeDocument/2006/relationships/customXml" Target="../ink/ink1029.xml"/><Relationship Id="rId259" Type="http://schemas.openxmlformats.org/officeDocument/2006/relationships/customXml" Target="../ink/ink959.xml"/><Relationship Id="rId424" Type="http://schemas.openxmlformats.org/officeDocument/2006/relationships/image" Target="../media/image1036.png"/><Relationship Id="rId466" Type="http://schemas.openxmlformats.org/officeDocument/2006/relationships/image" Target="../media/image1057.png"/><Relationship Id="rId23" Type="http://schemas.openxmlformats.org/officeDocument/2006/relationships/customXml" Target="../ink/ink841.xml"/><Relationship Id="rId119" Type="http://schemas.openxmlformats.org/officeDocument/2006/relationships/customXml" Target="../ink/ink889.xml"/><Relationship Id="rId270" Type="http://schemas.openxmlformats.org/officeDocument/2006/relationships/image" Target="../media/image959.png"/><Relationship Id="rId326" Type="http://schemas.openxmlformats.org/officeDocument/2006/relationships/image" Target="../media/image987.png"/><Relationship Id="rId65" Type="http://schemas.openxmlformats.org/officeDocument/2006/relationships/customXml" Target="../ink/ink862.xml"/><Relationship Id="rId130" Type="http://schemas.openxmlformats.org/officeDocument/2006/relationships/image" Target="../media/image890.png"/><Relationship Id="rId368" Type="http://schemas.openxmlformats.org/officeDocument/2006/relationships/image" Target="../media/image1008.png"/><Relationship Id="rId172" Type="http://schemas.openxmlformats.org/officeDocument/2006/relationships/image" Target="../media/image911.png"/><Relationship Id="rId228" Type="http://schemas.openxmlformats.org/officeDocument/2006/relationships/image" Target="../media/image938.png"/><Relationship Id="rId435" Type="http://schemas.openxmlformats.org/officeDocument/2006/relationships/customXml" Target="../ink/ink1047.xml"/><Relationship Id="rId477" Type="http://schemas.openxmlformats.org/officeDocument/2006/relationships/customXml" Target="../ink/ink1068.xml"/><Relationship Id="rId281" Type="http://schemas.openxmlformats.org/officeDocument/2006/relationships/customXml" Target="../ink/ink970.xml"/><Relationship Id="rId337" Type="http://schemas.openxmlformats.org/officeDocument/2006/relationships/customXml" Target="../ink/ink998.xml"/><Relationship Id="rId34" Type="http://schemas.openxmlformats.org/officeDocument/2006/relationships/image" Target="../media/image842.png"/><Relationship Id="rId76" Type="http://schemas.openxmlformats.org/officeDocument/2006/relationships/image" Target="../media/image863.png"/><Relationship Id="rId141" Type="http://schemas.openxmlformats.org/officeDocument/2006/relationships/customXml" Target="../ink/ink900.xml"/><Relationship Id="rId379" Type="http://schemas.openxmlformats.org/officeDocument/2006/relationships/customXml" Target="../ink/ink1019.xml"/><Relationship Id="rId7" Type="http://schemas.openxmlformats.org/officeDocument/2006/relationships/customXml" Target="../ink/ink833.xml"/><Relationship Id="rId183" Type="http://schemas.openxmlformats.org/officeDocument/2006/relationships/customXml" Target="../ink/ink921.xml"/><Relationship Id="rId239" Type="http://schemas.openxmlformats.org/officeDocument/2006/relationships/customXml" Target="../ink/ink949.xml"/><Relationship Id="rId390" Type="http://schemas.openxmlformats.org/officeDocument/2006/relationships/image" Target="../media/image1019.png"/><Relationship Id="rId404" Type="http://schemas.openxmlformats.org/officeDocument/2006/relationships/image" Target="../media/image1026.png"/><Relationship Id="rId446" Type="http://schemas.openxmlformats.org/officeDocument/2006/relationships/image" Target="../media/image1047.png"/><Relationship Id="rId250" Type="http://schemas.openxmlformats.org/officeDocument/2006/relationships/image" Target="../media/image949.png"/><Relationship Id="rId292" Type="http://schemas.openxmlformats.org/officeDocument/2006/relationships/image" Target="../media/image970.png"/><Relationship Id="rId306" Type="http://schemas.openxmlformats.org/officeDocument/2006/relationships/image" Target="../media/image977.png"/><Relationship Id="rId488" Type="http://schemas.openxmlformats.org/officeDocument/2006/relationships/image" Target="../media/image1068.png"/><Relationship Id="rId45" Type="http://schemas.openxmlformats.org/officeDocument/2006/relationships/customXml" Target="../ink/ink852.xml"/><Relationship Id="rId87" Type="http://schemas.openxmlformats.org/officeDocument/2006/relationships/customXml" Target="../ink/ink873.xml"/><Relationship Id="rId110" Type="http://schemas.openxmlformats.org/officeDocument/2006/relationships/image" Target="../media/image880.png"/><Relationship Id="rId348" Type="http://schemas.openxmlformats.org/officeDocument/2006/relationships/image" Target="../media/image998.png"/><Relationship Id="rId152" Type="http://schemas.openxmlformats.org/officeDocument/2006/relationships/image" Target="../media/image901.png"/><Relationship Id="rId194" Type="http://schemas.openxmlformats.org/officeDocument/2006/relationships/image" Target="../media/image345.png"/><Relationship Id="rId208" Type="http://schemas.openxmlformats.org/officeDocument/2006/relationships/image" Target="../media/image928.png"/><Relationship Id="rId415" Type="http://schemas.openxmlformats.org/officeDocument/2006/relationships/customXml" Target="../ink/ink1037.xml"/><Relationship Id="rId457" Type="http://schemas.openxmlformats.org/officeDocument/2006/relationships/customXml" Target="../ink/ink1058.xml"/><Relationship Id="rId261" Type="http://schemas.openxmlformats.org/officeDocument/2006/relationships/customXml" Target="../ink/ink960.xml"/><Relationship Id="rId14" Type="http://schemas.openxmlformats.org/officeDocument/2006/relationships/image" Target="../media/image832.png"/><Relationship Id="rId56" Type="http://schemas.openxmlformats.org/officeDocument/2006/relationships/image" Target="../media/image853.png"/><Relationship Id="rId317" Type="http://schemas.openxmlformats.org/officeDocument/2006/relationships/customXml" Target="../ink/ink988.xml"/><Relationship Id="rId359" Type="http://schemas.openxmlformats.org/officeDocument/2006/relationships/customXml" Target="../ink/ink1009.xml"/><Relationship Id="rId98" Type="http://schemas.openxmlformats.org/officeDocument/2006/relationships/image" Target="../media/image874.png"/><Relationship Id="rId121" Type="http://schemas.openxmlformats.org/officeDocument/2006/relationships/customXml" Target="../ink/ink890.xml"/><Relationship Id="rId163" Type="http://schemas.openxmlformats.org/officeDocument/2006/relationships/customXml" Target="../ink/ink911.xml"/><Relationship Id="rId219" Type="http://schemas.openxmlformats.org/officeDocument/2006/relationships/customXml" Target="../ink/ink939.xml"/><Relationship Id="rId370" Type="http://schemas.openxmlformats.org/officeDocument/2006/relationships/image" Target="../media/image1009.png"/><Relationship Id="rId426" Type="http://schemas.openxmlformats.org/officeDocument/2006/relationships/image" Target="../media/image1037.png"/><Relationship Id="rId230" Type="http://schemas.openxmlformats.org/officeDocument/2006/relationships/image" Target="../media/image939.png"/><Relationship Id="rId468" Type="http://schemas.openxmlformats.org/officeDocument/2006/relationships/image" Target="../media/image1058.png"/><Relationship Id="rId25" Type="http://schemas.openxmlformats.org/officeDocument/2006/relationships/customXml" Target="../ink/ink842.xml"/><Relationship Id="rId67" Type="http://schemas.openxmlformats.org/officeDocument/2006/relationships/customXml" Target="../ink/ink863.xml"/><Relationship Id="rId272" Type="http://schemas.openxmlformats.org/officeDocument/2006/relationships/image" Target="../media/image960.png"/><Relationship Id="rId328" Type="http://schemas.openxmlformats.org/officeDocument/2006/relationships/image" Target="../media/image988.png"/><Relationship Id="rId132" Type="http://schemas.openxmlformats.org/officeDocument/2006/relationships/image" Target="../media/image891.png"/><Relationship Id="rId174" Type="http://schemas.openxmlformats.org/officeDocument/2006/relationships/image" Target="../media/image912.png"/><Relationship Id="rId381" Type="http://schemas.openxmlformats.org/officeDocument/2006/relationships/customXml" Target="../ink/ink1020.xml"/><Relationship Id="rId241" Type="http://schemas.openxmlformats.org/officeDocument/2006/relationships/customXml" Target="../ink/ink950.xml"/><Relationship Id="rId437" Type="http://schemas.openxmlformats.org/officeDocument/2006/relationships/customXml" Target="../ink/ink1048.xml"/><Relationship Id="rId479" Type="http://schemas.openxmlformats.org/officeDocument/2006/relationships/customXml" Target="../ink/ink1069.xml"/><Relationship Id="rId36" Type="http://schemas.openxmlformats.org/officeDocument/2006/relationships/image" Target="../media/image843.png"/><Relationship Id="rId283" Type="http://schemas.openxmlformats.org/officeDocument/2006/relationships/customXml" Target="../ink/ink971.xml"/><Relationship Id="rId339" Type="http://schemas.openxmlformats.org/officeDocument/2006/relationships/customXml" Target="../ink/ink999.xml"/><Relationship Id="rId490" Type="http://schemas.openxmlformats.org/officeDocument/2006/relationships/image" Target="../media/image1069.png"/><Relationship Id="rId78" Type="http://schemas.openxmlformats.org/officeDocument/2006/relationships/image" Target="../media/image864.png"/><Relationship Id="rId101" Type="http://schemas.openxmlformats.org/officeDocument/2006/relationships/customXml" Target="../ink/ink880.xml"/><Relationship Id="rId143" Type="http://schemas.openxmlformats.org/officeDocument/2006/relationships/customXml" Target="../ink/ink901.xml"/><Relationship Id="rId185" Type="http://schemas.openxmlformats.org/officeDocument/2006/relationships/customXml" Target="../ink/ink922.xml"/><Relationship Id="rId350" Type="http://schemas.openxmlformats.org/officeDocument/2006/relationships/image" Target="../media/image999.png"/><Relationship Id="rId406" Type="http://schemas.openxmlformats.org/officeDocument/2006/relationships/image" Target="../media/image1027.png"/><Relationship Id="rId9" Type="http://schemas.openxmlformats.org/officeDocument/2006/relationships/customXml" Target="../ink/ink834.xml"/><Relationship Id="rId210" Type="http://schemas.openxmlformats.org/officeDocument/2006/relationships/image" Target="../media/image929.png"/><Relationship Id="rId392" Type="http://schemas.openxmlformats.org/officeDocument/2006/relationships/image" Target="../media/image1020.png"/><Relationship Id="rId448" Type="http://schemas.openxmlformats.org/officeDocument/2006/relationships/image" Target="../media/image1048.png"/><Relationship Id="rId252" Type="http://schemas.openxmlformats.org/officeDocument/2006/relationships/image" Target="../media/image950.png"/><Relationship Id="rId294" Type="http://schemas.openxmlformats.org/officeDocument/2006/relationships/image" Target="../media/image971.png"/><Relationship Id="rId308" Type="http://schemas.openxmlformats.org/officeDocument/2006/relationships/image" Target="../media/image978.png"/><Relationship Id="rId47" Type="http://schemas.openxmlformats.org/officeDocument/2006/relationships/customXml" Target="../ink/ink853.xml"/><Relationship Id="rId89" Type="http://schemas.openxmlformats.org/officeDocument/2006/relationships/customXml" Target="../ink/ink874.xml"/><Relationship Id="rId112" Type="http://schemas.openxmlformats.org/officeDocument/2006/relationships/image" Target="../media/image881.png"/><Relationship Id="rId154" Type="http://schemas.openxmlformats.org/officeDocument/2006/relationships/image" Target="../media/image902.png"/><Relationship Id="rId361" Type="http://schemas.openxmlformats.org/officeDocument/2006/relationships/customXml" Target="../ink/ink1010.xml"/><Relationship Id="rId196" Type="http://schemas.openxmlformats.org/officeDocument/2006/relationships/image" Target="../media/image922.png"/><Relationship Id="rId417" Type="http://schemas.openxmlformats.org/officeDocument/2006/relationships/customXml" Target="../ink/ink1038.xml"/><Relationship Id="rId459" Type="http://schemas.openxmlformats.org/officeDocument/2006/relationships/customXml" Target="../ink/ink1059.xml"/><Relationship Id="rId16" Type="http://schemas.openxmlformats.org/officeDocument/2006/relationships/image" Target="../media/image833.png"/><Relationship Id="rId221" Type="http://schemas.openxmlformats.org/officeDocument/2006/relationships/customXml" Target="../ink/ink940.xml"/><Relationship Id="rId263" Type="http://schemas.openxmlformats.org/officeDocument/2006/relationships/customXml" Target="../ink/ink961.xml"/><Relationship Id="rId319" Type="http://schemas.openxmlformats.org/officeDocument/2006/relationships/customXml" Target="../ink/ink989.xml"/><Relationship Id="rId470" Type="http://schemas.openxmlformats.org/officeDocument/2006/relationships/image" Target="../media/image1059.png"/><Relationship Id="rId58" Type="http://schemas.openxmlformats.org/officeDocument/2006/relationships/image" Target="../media/image854.png"/><Relationship Id="rId123" Type="http://schemas.openxmlformats.org/officeDocument/2006/relationships/customXml" Target="../ink/ink891.xml"/><Relationship Id="rId330" Type="http://schemas.openxmlformats.org/officeDocument/2006/relationships/image" Target="../media/image989.png"/><Relationship Id="rId165" Type="http://schemas.openxmlformats.org/officeDocument/2006/relationships/customXml" Target="../ink/ink912.xml"/><Relationship Id="rId372" Type="http://schemas.openxmlformats.org/officeDocument/2006/relationships/image" Target="../media/image1010.png"/><Relationship Id="rId428" Type="http://schemas.openxmlformats.org/officeDocument/2006/relationships/image" Target="../media/image1038.png"/><Relationship Id="rId232" Type="http://schemas.openxmlformats.org/officeDocument/2006/relationships/image" Target="../media/image940.png"/><Relationship Id="rId274" Type="http://schemas.openxmlformats.org/officeDocument/2006/relationships/image" Target="../media/image961.png"/><Relationship Id="rId481" Type="http://schemas.openxmlformats.org/officeDocument/2006/relationships/customXml" Target="../ink/ink1070.xml"/><Relationship Id="rId27" Type="http://schemas.openxmlformats.org/officeDocument/2006/relationships/customXml" Target="../ink/ink843.xml"/><Relationship Id="rId69" Type="http://schemas.openxmlformats.org/officeDocument/2006/relationships/customXml" Target="../ink/ink864.xml"/><Relationship Id="rId134" Type="http://schemas.openxmlformats.org/officeDocument/2006/relationships/image" Target="../media/image892.png"/><Relationship Id="rId80" Type="http://schemas.openxmlformats.org/officeDocument/2006/relationships/image" Target="../media/image865.png"/><Relationship Id="rId176" Type="http://schemas.openxmlformats.org/officeDocument/2006/relationships/image" Target="../media/image913.png"/><Relationship Id="rId341" Type="http://schemas.openxmlformats.org/officeDocument/2006/relationships/customXml" Target="../ink/ink1000.xml"/><Relationship Id="rId383" Type="http://schemas.openxmlformats.org/officeDocument/2006/relationships/customXml" Target="../ink/ink1021.xml"/><Relationship Id="rId439" Type="http://schemas.openxmlformats.org/officeDocument/2006/relationships/customXml" Target="../ink/ink1049.xml"/><Relationship Id="rId201" Type="http://schemas.openxmlformats.org/officeDocument/2006/relationships/customXml" Target="../ink/ink930.xml"/><Relationship Id="rId243" Type="http://schemas.openxmlformats.org/officeDocument/2006/relationships/customXml" Target="../ink/ink951.xml"/><Relationship Id="rId285" Type="http://schemas.openxmlformats.org/officeDocument/2006/relationships/customXml" Target="../ink/ink972.xml"/><Relationship Id="rId450" Type="http://schemas.openxmlformats.org/officeDocument/2006/relationships/image" Target="../media/image1049.png"/><Relationship Id="rId38" Type="http://schemas.openxmlformats.org/officeDocument/2006/relationships/image" Target="../media/image844.png"/><Relationship Id="rId103" Type="http://schemas.openxmlformats.org/officeDocument/2006/relationships/customXml" Target="../ink/ink881.xml"/><Relationship Id="rId310" Type="http://schemas.openxmlformats.org/officeDocument/2006/relationships/image" Target="../media/image979.png"/><Relationship Id="rId91" Type="http://schemas.openxmlformats.org/officeDocument/2006/relationships/customXml" Target="../ink/ink875.xml"/><Relationship Id="rId145" Type="http://schemas.openxmlformats.org/officeDocument/2006/relationships/customXml" Target="../ink/ink902.xml"/><Relationship Id="rId187" Type="http://schemas.openxmlformats.org/officeDocument/2006/relationships/customXml" Target="../ink/ink923.xml"/><Relationship Id="rId352" Type="http://schemas.openxmlformats.org/officeDocument/2006/relationships/image" Target="../media/image1000.png"/><Relationship Id="rId394" Type="http://schemas.openxmlformats.org/officeDocument/2006/relationships/image" Target="../media/image1021.png"/><Relationship Id="rId408" Type="http://schemas.openxmlformats.org/officeDocument/2006/relationships/image" Target="../media/image1028.png"/><Relationship Id="rId212" Type="http://schemas.openxmlformats.org/officeDocument/2006/relationships/image" Target="../media/image930.png"/><Relationship Id="rId254" Type="http://schemas.openxmlformats.org/officeDocument/2006/relationships/image" Target="../media/image951.png"/><Relationship Id="rId49" Type="http://schemas.openxmlformats.org/officeDocument/2006/relationships/customXml" Target="../ink/ink854.xml"/><Relationship Id="rId114" Type="http://schemas.openxmlformats.org/officeDocument/2006/relationships/image" Target="../media/image882.png"/><Relationship Id="rId296" Type="http://schemas.openxmlformats.org/officeDocument/2006/relationships/image" Target="../media/image972.png"/><Relationship Id="rId461" Type="http://schemas.openxmlformats.org/officeDocument/2006/relationships/customXml" Target="../ink/ink1060.xml"/><Relationship Id="rId60" Type="http://schemas.openxmlformats.org/officeDocument/2006/relationships/image" Target="../media/image855.png"/><Relationship Id="rId156" Type="http://schemas.openxmlformats.org/officeDocument/2006/relationships/image" Target="../media/image903.png"/><Relationship Id="rId198" Type="http://schemas.openxmlformats.org/officeDocument/2006/relationships/image" Target="../media/image923.png"/><Relationship Id="rId321" Type="http://schemas.openxmlformats.org/officeDocument/2006/relationships/customXml" Target="../ink/ink990.xml"/><Relationship Id="rId363" Type="http://schemas.openxmlformats.org/officeDocument/2006/relationships/customXml" Target="../ink/ink1011.xml"/><Relationship Id="rId419" Type="http://schemas.openxmlformats.org/officeDocument/2006/relationships/customXml" Target="../ink/ink1039.xml"/><Relationship Id="rId223" Type="http://schemas.openxmlformats.org/officeDocument/2006/relationships/customXml" Target="../ink/ink941.xml"/><Relationship Id="rId430" Type="http://schemas.openxmlformats.org/officeDocument/2006/relationships/image" Target="../media/image1039.png"/><Relationship Id="rId18" Type="http://schemas.openxmlformats.org/officeDocument/2006/relationships/image" Target="../media/image834.png"/><Relationship Id="rId265" Type="http://schemas.openxmlformats.org/officeDocument/2006/relationships/customXml" Target="../ink/ink962.xml"/><Relationship Id="rId472" Type="http://schemas.openxmlformats.org/officeDocument/2006/relationships/image" Target="../media/image1060.png"/><Relationship Id="rId125" Type="http://schemas.openxmlformats.org/officeDocument/2006/relationships/customXml" Target="../ink/ink892.xml"/><Relationship Id="rId167" Type="http://schemas.openxmlformats.org/officeDocument/2006/relationships/customXml" Target="../ink/ink913.xml"/><Relationship Id="rId332" Type="http://schemas.openxmlformats.org/officeDocument/2006/relationships/image" Target="../media/image990.png"/><Relationship Id="rId374" Type="http://schemas.openxmlformats.org/officeDocument/2006/relationships/image" Target="../media/image1011.png"/><Relationship Id="rId71" Type="http://schemas.openxmlformats.org/officeDocument/2006/relationships/customXml" Target="../ink/ink865.xml"/><Relationship Id="rId234" Type="http://schemas.openxmlformats.org/officeDocument/2006/relationships/image" Target="../media/image941.png"/><Relationship Id="rId2" Type="http://schemas.openxmlformats.org/officeDocument/2006/relationships/notesSlide" Target="../notesSlides/notesSlide7.xml"/><Relationship Id="rId29" Type="http://schemas.openxmlformats.org/officeDocument/2006/relationships/customXml" Target="../ink/ink844.xml"/><Relationship Id="rId276" Type="http://schemas.openxmlformats.org/officeDocument/2006/relationships/image" Target="../media/image962.png"/><Relationship Id="rId441" Type="http://schemas.openxmlformats.org/officeDocument/2006/relationships/customXml" Target="../ink/ink1050.xml"/><Relationship Id="rId483" Type="http://schemas.openxmlformats.org/officeDocument/2006/relationships/customXml" Target="../ink/ink1071.xml"/><Relationship Id="rId40" Type="http://schemas.openxmlformats.org/officeDocument/2006/relationships/image" Target="../media/image845.png"/><Relationship Id="rId136" Type="http://schemas.openxmlformats.org/officeDocument/2006/relationships/image" Target="../media/image893.png"/><Relationship Id="rId178" Type="http://schemas.openxmlformats.org/officeDocument/2006/relationships/image" Target="../media/image914.png"/><Relationship Id="rId301" Type="http://schemas.openxmlformats.org/officeDocument/2006/relationships/customXml" Target="../ink/ink980.xml"/><Relationship Id="rId343" Type="http://schemas.openxmlformats.org/officeDocument/2006/relationships/customXml" Target="../ink/ink1001.xml"/><Relationship Id="rId82" Type="http://schemas.openxmlformats.org/officeDocument/2006/relationships/image" Target="../media/image866.png"/><Relationship Id="rId203" Type="http://schemas.openxmlformats.org/officeDocument/2006/relationships/customXml" Target="../ink/ink931.xml"/><Relationship Id="rId385" Type="http://schemas.openxmlformats.org/officeDocument/2006/relationships/customXml" Target="../ink/ink1022.xml"/><Relationship Id="rId245" Type="http://schemas.openxmlformats.org/officeDocument/2006/relationships/customXml" Target="../ink/ink952.xml"/><Relationship Id="rId287" Type="http://schemas.openxmlformats.org/officeDocument/2006/relationships/customXml" Target="../ink/ink973.xml"/><Relationship Id="rId410" Type="http://schemas.openxmlformats.org/officeDocument/2006/relationships/image" Target="../media/image1029.png"/><Relationship Id="rId452" Type="http://schemas.openxmlformats.org/officeDocument/2006/relationships/image" Target="../media/image1050.png"/><Relationship Id="rId105" Type="http://schemas.openxmlformats.org/officeDocument/2006/relationships/customXml" Target="../ink/ink882.xml"/><Relationship Id="rId147" Type="http://schemas.openxmlformats.org/officeDocument/2006/relationships/customXml" Target="../ink/ink903.xml"/><Relationship Id="rId312" Type="http://schemas.openxmlformats.org/officeDocument/2006/relationships/image" Target="../media/image980.png"/><Relationship Id="rId354" Type="http://schemas.openxmlformats.org/officeDocument/2006/relationships/image" Target="../media/image1001.png"/><Relationship Id="rId51" Type="http://schemas.openxmlformats.org/officeDocument/2006/relationships/customXml" Target="../ink/ink855.xml"/><Relationship Id="rId93" Type="http://schemas.openxmlformats.org/officeDocument/2006/relationships/customXml" Target="../ink/ink876.xml"/><Relationship Id="rId189" Type="http://schemas.openxmlformats.org/officeDocument/2006/relationships/customXml" Target="../ink/ink924.xml"/><Relationship Id="rId396" Type="http://schemas.openxmlformats.org/officeDocument/2006/relationships/image" Target="../media/image1022.png"/><Relationship Id="rId214" Type="http://schemas.openxmlformats.org/officeDocument/2006/relationships/image" Target="../media/image931.png"/><Relationship Id="rId256" Type="http://schemas.openxmlformats.org/officeDocument/2006/relationships/image" Target="../media/image952.png"/><Relationship Id="rId298" Type="http://schemas.openxmlformats.org/officeDocument/2006/relationships/image" Target="../media/image973.png"/><Relationship Id="rId421" Type="http://schemas.openxmlformats.org/officeDocument/2006/relationships/customXml" Target="../ink/ink1040.xml"/><Relationship Id="rId463" Type="http://schemas.openxmlformats.org/officeDocument/2006/relationships/customXml" Target="../ink/ink1061.xml"/><Relationship Id="rId116" Type="http://schemas.openxmlformats.org/officeDocument/2006/relationships/image" Target="../media/image883.png"/><Relationship Id="rId158" Type="http://schemas.openxmlformats.org/officeDocument/2006/relationships/image" Target="../media/image904.png"/><Relationship Id="rId323" Type="http://schemas.openxmlformats.org/officeDocument/2006/relationships/customXml" Target="../ink/ink991.xml"/><Relationship Id="rId20" Type="http://schemas.openxmlformats.org/officeDocument/2006/relationships/image" Target="../media/image835.png"/><Relationship Id="rId41" Type="http://schemas.openxmlformats.org/officeDocument/2006/relationships/customXml" Target="../ink/ink850.xml"/><Relationship Id="rId62" Type="http://schemas.openxmlformats.org/officeDocument/2006/relationships/image" Target="../media/image856.png"/><Relationship Id="rId83" Type="http://schemas.openxmlformats.org/officeDocument/2006/relationships/customXml" Target="../ink/ink871.xml"/><Relationship Id="rId179" Type="http://schemas.openxmlformats.org/officeDocument/2006/relationships/customXml" Target="../ink/ink919.xml"/><Relationship Id="rId365" Type="http://schemas.openxmlformats.org/officeDocument/2006/relationships/customXml" Target="../ink/ink1012.xml"/><Relationship Id="rId386" Type="http://schemas.openxmlformats.org/officeDocument/2006/relationships/image" Target="../media/image1017.png"/><Relationship Id="rId190" Type="http://schemas.openxmlformats.org/officeDocument/2006/relationships/image" Target="../media/image920.png"/><Relationship Id="rId204" Type="http://schemas.openxmlformats.org/officeDocument/2006/relationships/image" Target="../media/image926.png"/><Relationship Id="rId225" Type="http://schemas.openxmlformats.org/officeDocument/2006/relationships/customXml" Target="../ink/ink942.xml"/><Relationship Id="rId246" Type="http://schemas.openxmlformats.org/officeDocument/2006/relationships/image" Target="../media/image947.png"/><Relationship Id="rId267" Type="http://schemas.openxmlformats.org/officeDocument/2006/relationships/customXml" Target="../ink/ink963.xml"/><Relationship Id="rId288" Type="http://schemas.openxmlformats.org/officeDocument/2006/relationships/image" Target="../media/image968.png"/><Relationship Id="rId411" Type="http://schemas.openxmlformats.org/officeDocument/2006/relationships/customXml" Target="../ink/ink1035.xml"/><Relationship Id="rId432" Type="http://schemas.openxmlformats.org/officeDocument/2006/relationships/image" Target="../media/image1040.png"/><Relationship Id="rId453" Type="http://schemas.openxmlformats.org/officeDocument/2006/relationships/customXml" Target="../ink/ink1056.xml"/><Relationship Id="rId474" Type="http://schemas.openxmlformats.org/officeDocument/2006/relationships/image" Target="../media/image1061.png"/><Relationship Id="rId106" Type="http://schemas.openxmlformats.org/officeDocument/2006/relationships/image" Target="../media/image878.png"/><Relationship Id="rId127" Type="http://schemas.openxmlformats.org/officeDocument/2006/relationships/customXml" Target="../ink/ink893.xml"/><Relationship Id="rId313" Type="http://schemas.openxmlformats.org/officeDocument/2006/relationships/customXml" Target="../ink/ink986.xml"/><Relationship Id="rId10" Type="http://schemas.openxmlformats.org/officeDocument/2006/relationships/image" Target="../media/image830.png"/><Relationship Id="rId31" Type="http://schemas.openxmlformats.org/officeDocument/2006/relationships/customXml" Target="../ink/ink845.xml"/><Relationship Id="rId52" Type="http://schemas.openxmlformats.org/officeDocument/2006/relationships/image" Target="../media/image851.png"/><Relationship Id="rId73" Type="http://schemas.openxmlformats.org/officeDocument/2006/relationships/customXml" Target="../ink/ink866.xml"/><Relationship Id="rId94" Type="http://schemas.openxmlformats.org/officeDocument/2006/relationships/image" Target="../media/image872.png"/><Relationship Id="rId148" Type="http://schemas.openxmlformats.org/officeDocument/2006/relationships/image" Target="../media/image899.png"/><Relationship Id="rId169" Type="http://schemas.openxmlformats.org/officeDocument/2006/relationships/customXml" Target="../ink/ink914.xml"/><Relationship Id="rId334" Type="http://schemas.openxmlformats.org/officeDocument/2006/relationships/image" Target="../media/image991.png"/><Relationship Id="rId355" Type="http://schemas.openxmlformats.org/officeDocument/2006/relationships/customXml" Target="../ink/ink1007.xml"/><Relationship Id="rId376" Type="http://schemas.openxmlformats.org/officeDocument/2006/relationships/image" Target="../media/image1012.png"/><Relationship Id="rId397" Type="http://schemas.openxmlformats.org/officeDocument/2006/relationships/customXml" Target="../ink/ink1028.xml"/><Relationship Id="rId4" Type="http://schemas.openxmlformats.org/officeDocument/2006/relationships/image" Target="../media/image827.png"/><Relationship Id="rId180" Type="http://schemas.openxmlformats.org/officeDocument/2006/relationships/image" Target="../media/image915.png"/><Relationship Id="rId215" Type="http://schemas.openxmlformats.org/officeDocument/2006/relationships/customXml" Target="../ink/ink937.xml"/><Relationship Id="rId236" Type="http://schemas.openxmlformats.org/officeDocument/2006/relationships/image" Target="../media/image942.png"/><Relationship Id="rId257" Type="http://schemas.openxmlformats.org/officeDocument/2006/relationships/customXml" Target="../ink/ink958.xml"/><Relationship Id="rId278" Type="http://schemas.openxmlformats.org/officeDocument/2006/relationships/image" Target="../media/image963.png"/><Relationship Id="rId401" Type="http://schemas.openxmlformats.org/officeDocument/2006/relationships/customXml" Target="../ink/ink1030.xml"/><Relationship Id="rId422" Type="http://schemas.openxmlformats.org/officeDocument/2006/relationships/image" Target="../media/image1035.png"/><Relationship Id="rId443" Type="http://schemas.openxmlformats.org/officeDocument/2006/relationships/customXml" Target="../ink/ink1051.xml"/><Relationship Id="rId464" Type="http://schemas.openxmlformats.org/officeDocument/2006/relationships/image" Target="../media/image1056.png"/><Relationship Id="rId303" Type="http://schemas.openxmlformats.org/officeDocument/2006/relationships/customXml" Target="../ink/ink981.xml"/><Relationship Id="rId485" Type="http://schemas.openxmlformats.org/officeDocument/2006/relationships/customXml" Target="../ink/ink1072.xml"/><Relationship Id="rId42" Type="http://schemas.openxmlformats.org/officeDocument/2006/relationships/image" Target="../media/image846.png"/><Relationship Id="rId84" Type="http://schemas.openxmlformats.org/officeDocument/2006/relationships/image" Target="../media/image867.png"/><Relationship Id="rId138" Type="http://schemas.openxmlformats.org/officeDocument/2006/relationships/image" Target="../media/image894.png"/><Relationship Id="rId345" Type="http://schemas.openxmlformats.org/officeDocument/2006/relationships/customXml" Target="../ink/ink1002.xml"/><Relationship Id="rId387" Type="http://schemas.openxmlformats.org/officeDocument/2006/relationships/customXml" Target="../ink/ink1023.xml"/><Relationship Id="rId191" Type="http://schemas.openxmlformats.org/officeDocument/2006/relationships/customXml" Target="../ink/ink925.xml"/><Relationship Id="rId205" Type="http://schemas.openxmlformats.org/officeDocument/2006/relationships/customXml" Target="../ink/ink932.xml"/><Relationship Id="rId247" Type="http://schemas.openxmlformats.org/officeDocument/2006/relationships/customXml" Target="../ink/ink953.xml"/><Relationship Id="rId412" Type="http://schemas.openxmlformats.org/officeDocument/2006/relationships/image" Target="../media/image1030.png"/><Relationship Id="rId107" Type="http://schemas.openxmlformats.org/officeDocument/2006/relationships/customXml" Target="../ink/ink883.xml"/><Relationship Id="rId289" Type="http://schemas.openxmlformats.org/officeDocument/2006/relationships/customXml" Target="../ink/ink974.xml"/><Relationship Id="rId454" Type="http://schemas.openxmlformats.org/officeDocument/2006/relationships/image" Target="../media/image1051.png"/><Relationship Id="rId11" Type="http://schemas.openxmlformats.org/officeDocument/2006/relationships/customXml" Target="../ink/ink835.xml"/><Relationship Id="rId53" Type="http://schemas.openxmlformats.org/officeDocument/2006/relationships/customXml" Target="../ink/ink856.xml"/><Relationship Id="rId149" Type="http://schemas.openxmlformats.org/officeDocument/2006/relationships/customXml" Target="../ink/ink904.xml"/><Relationship Id="rId314" Type="http://schemas.openxmlformats.org/officeDocument/2006/relationships/image" Target="../media/image981.png"/><Relationship Id="rId356" Type="http://schemas.openxmlformats.org/officeDocument/2006/relationships/image" Target="../media/image1002.png"/><Relationship Id="rId398" Type="http://schemas.openxmlformats.org/officeDocument/2006/relationships/image" Target="../media/image1023.png"/><Relationship Id="rId95" Type="http://schemas.openxmlformats.org/officeDocument/2006/relationships/customXml" Target="../ink/ink877.xml"/><Relationship Id="rId160" Type="http://schemas.openxmlformats.org/officeDocument/2006/relationships/image" Target="../media/image905.png"/><Relationship Id="rId216" Type="http://schemas.openxmlformats.org/officeDocument/2006/relationships/image" Target="../media/image932.png"/><Relationship Id="rId423" Type="http://schemas.openxmlformats.org/officeDocument/2006/relationships/customXml" Target="../ink/ink1041.xml"/><Relationship Id="rId258" Type="http://schemas.openxmlformats.org/officeDocument/2006/relationships/image" Target="../media/image953.png"/><Relationship Id="rId465" Type="http://schemas.openxmlformats.org/officeDocument/2006/relationships/customXml" Target="../ink/ink1062.xml"/><Relationship Id="rId22" Type="http://schemas.openxmlformats.org/officeDocument/2006/relationships/image" Target="../media/image836.png"/><Relationship Id="rId64" Type="http://schemas.openxmlformats.org/officeDocument/2006/relationships/image" Target="../media/image857.png"/><Relationship Id="rId118" Type="http://schemas.openxmlformats.org/officeDocument/2006/relationships/image" Target="../media/image884.png"/><Relationship Id="rId325" Type="http://schemas.openxmlformats.org/officeDocument/2006/relationships/customXml" Target="../ink/ink992.xml"/><Relationship Id="rId367" Type="http://schemas.openxmlformats.org/officeDocument/2006/relationships/customXml" Target="../ink/ink1013.xml"/><Relationship Id="rId171" Type="http://schemas.openxmlformats.org/officeDocument/2006/relationships/customXml" Target="../ink/ink915.xml"/><Relationship Id="rId227" Type="http://schemas.openxmlformats.org/officeDocument/2006/relationships/customXml" Target="../ink/ink943.xml"/><Relationship Id="rId269" Type="http://schemas.openxmlformats.org/officeDocument/2006/relationships/customXml" Target="../ink/ink964.xml"/><Relationship Id="rId434" Type="http://schemas.openxmlformats.org/officeDocument/2006/relationships/image" Target="../media/image1041.png"/><Relationship Id="rId476" Type="http://schemas.openxmlformats.org/officeDocument/2006/relationships/image" Target="../media/image1062.png"/><Relationship Id="rId33" Type="http://schemas.openxmlformats.org/officeDocument/2006/relationships/customXml" Target="../ink/ink846.xml"/><Relationship Id="rId129" Type="http://schemas.openxmlformats.org/officeDocument/2006/relationships/customXml" Target="../ink/ink894.xml"/><Relationship Id="rId280" Type="http://schemas.openxmlformats.org/officeDocument/2006/relationships/image" Target="../media/image964.png"/><Relationship Id="rId336" Type="http://schemas.openxmlformats.org/officeDocument/2006/relationships/image" Target="../media/image992.png"/><Relationship Id="rId75" Type="http://schemas.openxmlformats.org/officeDocument/2006/relationships/customXml" Target="../ink/ink867.xml"/><Relationship Id="rId140" Type="http://schemas.openxmlformats.org/officeDocument/2006/relationships/image" Target="../media/image895.png"/><Relationship Id="rId182" Type="http://schemas.openxmlformats.org/officeDocument/2006/relationships/image" Target="../media/image916.png"/><Relationship Id="rId378" Type="http://schemas.openxmlformats.org/officeDocument/2006/relationships/image" Target="../media/image1013.png"/><Relationship Id="rId403" Type="http://schemas.openxmlformats.org/officeDocument/2006/relationships/customXml" Target="../ink/ink1031.xml"/><Relationship Id="rId6" Type="http://schemas.openxmlformats.org/officeDocument/2006/relationships/image" Target="../media/image828.png"/><Relationship Id="rId238" Type="http://schemas.openxmlformats.org/officeDocument/2006/relationships/image" Target="../media/image943.png"/><Relationship Id="rId445" Type="http://schemas.openxmlformats.org/officeDocument/2006/relationships/customXml" Target="../ink/ink1052.xml"/><Relationship Id="rId487" Type="http://schemas.openxmlformats.org/officeDocument/2006/relationships/customXml" Target="../ink/ink1073.xml"/><Relationship Id="rId291" Type="http://schemas.openxmlformats.org/officeDocument/2006/relationships/customXml" Target="../ink/ink975.xml"/><Relationship Id="rId305" Type="http://schemas.openxmlformats.org/officeDocument/2006/relationships/customXml" Target="../ink/ink982.xml"/><Relationship Id="rId347" Type="http://schemas.openxmlformats.org/officeDocument/2006/relationships/customXml" Target="../ink/ink1003.xml"/><Relationship Id="rId44" Type="http://schemas.openxmlformats.org/officeDocument/2006/relationships/image" Target="../media/image847.png"/><Relationship Id="rId86" Type="http://schemas.openxmlformats.org/officeDocument/2006/relationships/image" Target="../media/image868.png"/><Relationship Id="rId151" Type="http://schemas.openxmlformats.org/officeDocument/2006/relationships/customXml" Target="../ink/ink905.xml"/><Relationship Id="rId389" Type="http://schemas.openxmlformats.org/officeDocument/2006/relationships/customXml" Target="../ink/ink1024.xml"/><Relationship Id="rId193" Type="http://schemas.openxmlformats.org/officeDocument/2006/relationships/customXml" Target="../ink/ink926.xml"/><Relationship Id="rId207" Type="http://schemas.openxmlformats.org/officeDocument/2006/relationships/customXml" Target="../ink/ink933.xml"/><Relationship Id="rId249" Type="http://schemas.openxmlformats.org/officeDocument/2006/relationships/customXml" Target="../ink/ink954.xml"/><Relationship Id="rId414" Type="http://schemas.openxmlformats.org/officeDocument/2006/relationships/image" Target="../media/image1031.png"/><Relationship Id="rId456" Type="http://schemas.openxmlformats.org/officeDocument/2006/relationships/image" Target="../media/image1052.png"/><Relationship Id="rId13" Type="http://schemas.openxmlformats.org/officeDocument/2006/relationships/customXml" Target="../ink/ink836.xml"/><Relationship Id="rId109" Type="http://schemas.openxmlformats.org/officeDocument/2006/relationships/customXml" Target="../ink/ink884.xml"/><Relationship Id="rId260" Type="http://schemas.openxmlformats.org/officeDocument/2006/relationships/image" Target="../media/image954.png"/><Relationship Id="rId316" Type="http://schemas.openxmlformats.org/officeDocument/2006/relationships/image" Target="../media/image982.png"/><Relationship Id="rId55" Type="http://schemas.openxmlformats.org/officeDocument/2006/relationships/customXml" Target="../ink/ink857.xml"/><Relationship Id="rId97" Type="http://schemas.openxmlformats.org/officeDocument/2006/relationships/customXml" Target="../ink/ink878.xml"/><Relationship Id="rId120" Type="http://schemas.openxmlformats.org/officeDocument/2006/relationships/image" Target="../media/image885.png"/><Relationship Id="rId358" Type="http://schemas.openxmlformats.org/officeDocument/2006/relationships/image" Target="../media/image1003.png"/><Relationship Id="rId162" Type="http://schemas.openxmlformats.org/officeDocument/2006/relationships/image" Target="../media/image906.png"/><Relationship Id="rId218" Type="http://schemas.openxmlformats.org/officeDocument/2006/relationships/image" Target="../media/image933.png"/><Relationship Id="rId425" Type="http://schemas.openxmlformats.org/officeDocument/2006/relationships/customXml" Target="../ink/ink1042.xml"/><Relationship Id="rId467" Type="http://schemas.openxmlformats.org/officeDocument/2006/relationships/customXml" Target="../ink/ink1063.xml"/><Relationship Id="rId271" Type="http://schemas.openxmlformats.org/officeDocument/2006/relationships/customXml" Target="../ink/ink965.xml"/><Relationship Id="rId24" Type="http://schemas.openxmlformats.org/officeDocument/2006/relationships/image" Target="../media/image837.png"/><Relationship Id="rId66" Type="http://schemas.openxmlformats.org/officeDocument/2006/relationships/image" Target="../media/image858.png"/><Relationship Id="rId131" Type="http://schemas.openxmlformats.org/officeDocument/2006/relationships/customXml" Target="../ink/ink895.xml"/><Relationship Id="rId327" Type="http://schemas.openxmlformats.org/officeDocument/2006/relationships/customXml" Target="../ink/ink993.xml"/><Relationship Id="rId369" Type="http://schemas.openxmlformats.org/officeDocument/2006/relationships/customXml" Target="../ink/ink1014.xml"/><Relationship Id="rId173" Type="http://schemas.openxmlformats.org/officeDocument/2006/relationships/customXml" Target="../ink/ink916.xml"/><Relationship Id="rId229" Type="http://schemas.openxmlformats.org/officeDocument/2006/relationships/customXml" Target="../ink/ink944.xml"/><Relationship Id="rId380" Type="http://schemas.openxmlformats.org/officeDocument/2006/relationships/image" Target="../media/image1014.png"/><Relationship Id="rId436" Type="http://schemas.openxmlformats.org/officeDocument/2006/relationships/image" Target="../media/image1042.png"/><Relationship Id="rId240" Type="http://schemas.openxmlformats.org/officeDocument/2006/relationships/image" Target="../media/image944.png"/><Relationship Id="rId478" Type="http://schemas.openxmlformats.org/officeDocument/2006/relationships/image" Target="../media/image1063.png"/><Relationship Id="rId35" Type="http://schemas.openxmlformats.org/officeDocument/2006/relationships/customXml" Target="../ink/ink847.xml"/><Relationship Id="rId77" Type="http://schemas.openxmlformats.org/officeDocument/2006/relationships/customXml" Target="../ink/ink868.xml"/><Relationship Id="rId100" Type="http://schemas.openxmlformats.org/officeDocument/2006/relationships/image" Target="../media/image875.png"/><Relationship Id="rId282" Type="http://schemas.openxmlformats.org/officeDocument/2006/relationships/image" Target="../media/image965.png"/><Relationship Id="rId338" Type="http://schemas.openxmlformats.org/officeDocument/2006/relationships/image" Target="../media/image993.png"/><Relationship Id="rId8" Type="http://schemas.openxmlformats.org/officeDocument/2006/relationships/image" Target="../media/image829.png"/><Relationship Id="rId142" Type="http://schemas.openxmlformats.org/officeDocument/2006/relationships/image" Target="../media/image896.png"/><Relationship Id="rId184" Type="http://schemas.openxmlformats.org/officeDocument/2006/relationships/image" Target="../media/image917.png"/><Relationship Id="rId391" Type="http://schemas.openxmlformats.org/officeDocument/2006/relationships/customXml" Target="../ink/ink1025.xml"/><Relationship Id="rId405" Type="http://schemas.openxmlformats.org/officeDocument/2006/relationships/customXml" Target="../ink/ink1032.xml"/><Relationship Id="rId447" Type="http://schemas.openxmlformats.org/officeDocument/2006/relationships/customXml" Target="../ink/ink1053.xml"/><Relationship Id="rId251" Type="http://schemas.openxmlformats.org/officeDocument/2006/relationships/customXml" Target="../ink/ink955.xml"/><Relationship Id="rId489" Type="http://schemas.openxmlformats.org/officeDocument/2006/relationships/customXml" Target="../ink/ink1074.xml"/><Relationship Id="rId46" Type="http://schemas.openxmlformats.org/officeDocument/2006/relationships/image" Target="../media/image848.png"/><Relationship Id="rId293" Type="http://schemas.openxmlformats.org/officeDocument/2006/relationships/customXml" Target="../ink/ink976.xml"/><Relationship Id="rId307" Type="http://schemas.openxmlformats.org/officeDocument/2006/relationships/customXml" Target="../ink/ink983.xml"/><Relationship Id="rId349" Type="http://schemas.openxmlformats.org/officeDocument/2006/relationships/customXml" Target="../ink/ink1004.xml"/><Relationship Id="rId88" Type="http://schemas.openxmlformats.org/officeDocument/2006/relationships/image" Target="../media/image869.png"/><Relationship Id="rId111" Type="http://schemas.openxmlformats.org/officeDocument/2006/relationships/customXml" Target="../ink/ink885.xml"/><Relationship Id="rId153" Type="http://schemas.openxmlformats.org/officeDocument/2006/relationships/customXml" Target="../ink/ink906.xml"/><Relationship Id="rId195" Type="http://schemas.openxmlformats.org/officeDocument/2006/relationships/customXml" Target="../ink/ink927.xml"/><Relationship Id="rId209" Type="http://schemas.openxmlformats.org/officeDocument/2006/relationships/customXml" Target="../ink/ink934.xml"/><Relationship Id="rId360" Type="http://schemas.openxmlformats.org/officeDocument/2006/relationships/image" Target="../media/image1004.png"/><Relationship Id="rId416" Type="http://schemas.openxmlformats.org/officeDocument/2006/relationships/image" Target="../media/image1032.png"/><Relationship Id="rId220" Type="http://schemas.openxmlformats.org/officeDocument/2006/relationships/image" Target="../media/image934.png"/><Relationship Id="rId458" Type="http://schemas.openxmlformats.org/officeDocument/2006/relationships/image" Target="../media/image1053.png"/><Relationship Id="rId15" Type="http://schemas.openxmlformats.org/officeDocument/2006/relationships/customXml" Target="../ink/ink837.xml"/><Relationship Id="rId57" Type="http://schemas.openxmlformats.org/officeDocument/2006/relationships/customXml" Target="../ink/ink858.xml"/><Relationship Id="rId262" Type="http://schemas.openxmlformats.org/officeDocument/2006/relationships/image" Target="../media/image955.png"/><Relationship Id="rId318" Type="http://schemas.openxmlformats.org/officeDocument/2006/relationships/image" Target="../media/image983.png"/><Relationship Id="rId99" Type="http://schemas.openxmlformats.org/officeDocument/2006/relationships/customXml" Target="../ink/ink879.xml"/><Relationship Id="rId122" Type="http://schemas.openxmlformats.org/officeDocument/2006/relationships/image" Target="../media/image886.png"/><Relationship Id="rId164" Type="http://schemas.openxmlformats.org/officeDocument/2006/relationships/image" Target="../media/image907.png"/><Relationship Id="rId371" Type="http://schemas.openxmlformats.org/officeDocument/2006/relationships/customXml" Target="../ink/ink1015.xml"/><Relationship Id="rId427" Type="http://schemas.openxmlformats.org/officeDocument/2006/relationships/customXml" Target="../ink/ink1043.xml"/><Relationship Id="rId469" Type="http://schemas.openxmlformats.org/officeDocument/2006/relationships/customXml" Target="../ink/ink1064.xml"/><Relationship Id="rId26" Type="http://schemas.openxmlformats.org/officeDocument/2006/relationships/image" Target="../media/image838.png"/><Relationship Id="rId231" Type="http://schemas.openxmlformats.org/officeDocument/2006/relationships/customXml" Target="../ink/ink945.xml"/><Relationship Id="rId273" Type="http://schemas.openxmlformats.org/officeDocument/2006/relationships/customXml" Target="../ink/ink966.xml"/><Relationship Id="rId329" Type="http://schemas.openxmlformats.org/officeDocument/2006/relationships/customXml" Target="../ink/ink994.xml"/><Relationship Id="rId480" Type="http://schemas.openxmlformats.org/officeDocument/2006/relationships/image" Target="../media/image1064.png"/><Relationship Id="rId68" Type="http://schemas.openxmlformats.org/officeDocument/2006/relationships/image" Target="../media/image859.png"/><Relationship Id="rId133" Type="http://schemas.openxmlformats.org/officeDocument/2006/relationships/customXml" Target="../ink/ink896.xml"/><Relationship Id="rId175" Type="http://schemas.openxmlformats.org/officeDocument/2006/relationships/customXml" Target="../ink/ink917.xml"/><Relationship Id="rId340" Type="http://schemas.openxmlformats.org/officeDocument/2006/relationships/image" Target="../media/image994.png"/><Relationship Id="rId200" Type="http://schemas.openxmlformats.org/officeDocument/2006/relationships/image" Target="../media/image924.png"/><Relationship Id="rId382" Type="http://schemas.openxmlformats.org/officeDocument/2006/relationships/image" Target="../media/image1015.png"/><Relationship Id="rId438" Type="http://schemas.openxmlformats.org/officeDocument/2006/relationships/image" Target="../media/image1043.png"/><Relationship Id="rId242" Type="http://schemas.openxmlformats.org/officeDocument/2006/relationships/image" Target="../media/image945.png"/><Relationship Id="rId284" Type="http://schemas.openxmlformats.org/officeDocument/2006/relationships/image" Target="../media/image966.png"/><Relationship Id="rId37" Type="http://schemas.openxmlformats.org/officeDocument/2006/relationships/customXml" Target="../ink/ink848.xml"/><Relationship Id="rId79" Type="http://schemas.openxmlformats.org/officeDocument/2006/relationships/customXml" Target="../ink/ink869.xml"/><Relationship Id="rId102" Type="http://schemas.openxmlformats.org/officeDocument/2006/relationships/image" Target="../media/image876.png"/><Relationship Id="rId144" Type="http://schemas.openxmlformats.org/officeDocument/2006/relationships/image" Target="../media/image897.png"/><Relationship Id="rId90" Type="http://schemas.openxmlformats.org/officeDocument/2006/relationships/image" Target="../media/image870.png"/><Relationship Id="rId186" Type="http://schemas.openxmlformats.org/officeDocument/2006/relationships/image" Target="../media/image918.png"/><Relationship Id="rId351" Type="http://schemas.openxmlformats.org/officeDocument/2006/relationships/customXml" Target="../ink/ink1005.xml"/><Relationship Id="rId393" Type="http://schemas.openxmlformats.org/officeDocument/2006/relationships/customXml" Target="../ink/ink1026.xml"/><Relationship Id="rId407" Type="http://schemas.openxmlformats.org/officeDocument/2006/relationships/customXml" Target="../ink/ink1033.xml"/><Relationship Id="rId449" Type="http://schemas.openxmlformats.org/officeDocument/2006/relationships/customXml" Target="../ink/ink1054.xml"/><Relationship Id="rId211" Type="http://schemas.openxmlformats.org/officeDocument/2006/relationships/customXml" Target="../ink/ink935.xml"/><Relationship Id="rId253" Type="http://schemas.openxmlformats.org/officeDocument/2006/relationships/customXml" Target="../ink/ink956.xml"/><Relationship Id="rId295" Type="http://schemas.openxmlformats.org/officeDocument/2006/relationships/customXml" Target="../ink/ink977.xml"/><Relationship Id="rId309" Type="http://schemas.openxmlformats.org/officeDocument/2006/relationships/customXml" Target="../ink/ink984.xml"/><Relationship Id="rId460" Type="http://schemas.openxmlformats.org/officeDocument/2006/relationships/image" Target="../media/image1054.png"/><Relationship Id="rId48" Type="http://schemas.openxmlformats.org/officeDocument/2006/relationships/image" Target="../media/image849.png"/><Relationship Id="rId113" Type="http://schemas.openxmlformats.org/officeDocument/2006/relationships/customXml" Target="../ink/ink886.xml"/><Relationship Id="rId320" Type="http://schemas.openxmlformats.org/officeDocument/2006/relationships/image" Target="../media/image984.png"/><Relationship Id="rId155" Type="http://schemas.openxmlformats.org/officeDocument/2006/relationships/customXml" Target="../ink/ink907.xml"/><Relationship Id="rId197" Type="http://schemas.openxmlformats.org/officeDocument/2006/relationships/customXml" Target="../ink/ink928.xml"/><Relationship Id="rId362" Type="http://schemas.openxmlformats.org/officeDocument/2006/relationships/image" Target="../media/image1005.png"/><Relationship Id="rId418" Type="http://schemas.openxmlformats.org/officeDocument/2006/relationships/image" Target="../media/image1033.png"/><Relationship Id="rId222" Type="http://schemas.openxmlformats.org/officeDocument/2006/relationships/image" Target="../media/image935.png"/><Relationship Id="rId264" Type="http://schemas.openxmlformats.org/officeDocument/2006/relationships/image" Target="../media/image956.png"/><Relationship Id="rId471" Type="http://schemas.openxmlformats.org/officeDocument/2006/relationships/customXml" Target="../ink/ink1065.xml"/><Relationship Id="rId17" Type="http://schemas.openxmlformats.org/officeDocument/2006/relationships/customXml" Target="../ink/ink838.xml"/><Relationship Id="rId59" Type="http://schemas.openxmlformats.org/officeDocument/2006/relationships/customXml" Target="../ink/ink859.xml"/><Relationship Id="rId124" Type="http://schemas.openxmlformats.org/officeDocument/2006/relationships/image" Target="../media/image887.png"/><Relationship Id="rId70" Type="http://schemas.openxmlformats.org/officeDocument/2006/relationships/image" Target="../media/image860.png"/><Relationship Id="rId166" Type="http://schemas.openxmlformats.org/officeDocument/2006/relationships/image" Target="../media/image908.png"/><Relationship Id="rId331" Type="http://schemas.openxmlformats.org/officeDocument/2006/relationships/customXml" Target="../ink/ink995.xml"/><Relationship Id="rId373" Type="http://schemas.openxmlformats.org/officeDocument/2006/relationships/customXml" Target="../ink/ink1016.xml"/><Relationship Id="rId429" Type="http://schemas.openxmlformats.org/officeDocument/2006/relationships/customXml" Target="../ink/ink1044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946.xml"/><Relationship Id="rId440" Type="http://schemas.openxmlformats.org/officeDocument/2006/relationships/image" Target="../media/image1044.png"/><Relationship Id="rId28" Type="http://schemas.openxmlformats.org/officeDocument/2006/relationships/image" Target="../media/image839.png"/><Relationship Id="rId275" Type="http://schemas.openxmlformats.org/officeDocument/2006/relationships/customXml" Target="../ink/ink967.xml"/><Relationship Id="rId300" Type="http://schemas.openxmlformats.org/officeDocument/2006/relationships/image" Target="../media/image974.png"/><Relationship Id="rId482" Type="http://schemas.openxmlformats.org/officeDocument/2006/relationships/image" Target="../media/image1065.png"/><Relationship Id="rId81" Type="http://schemas.openxmlformats.org/officeDocument/2006/relationships/customXml" Target="../ink/ink870.xml"/><Relationship Id="rId135" Type="http://schemas.openxmlformats.org/officeDocument/2006/relationships/customXml" Target="../ink/ink897.xml"/><Relationship Id="rId177" Type="http://schemas.openxmlformats.org/officeDocument/2006/relationships/customXml" Target="../ink/ink918.xml"/><Relationship Id="rId342" Type="http://schemas.openxmlformats.org/officeDocument/2006/relationships/image" Target="../media/image995.png"/><Relationship Id="rId384" Type="http://schemas.openxmlformats.org/officeDocument/2006/relationships/image" Target="../media/image1016.png"/><Relationship Id="rId202" Type="http://schemas.openxmlformats.org/officeDocument/2006/relationships/image" Target="../media/image925.png"/><Relationship Id="rId244" Type="http://schemas.openxmlformats.org/officeDocument/2006/relationships/image" Target="../media/image946.png"/><Relationship Id="rId39" Type="http://schemas.openxmlformats.org/officeDocument/2006/relationships/customXml" Target="../ink/ink849.xml"/><Relationship Id="rId286" Type="http://schemas.openxmlformats.org/officeDocument/2006/relationships/image" Target="../media/image967.png"/><Relationship Id="rId451" Type="http://schemas.openxmlformats.org/officeDocument/2006/relationships/customXml" Target="../ink/ink1055.xml"/><Relationship Id="rId50" Type="http://schemas.openxmlformats.org/officeDocument/2006/relationships/image" Target="../media/image850.png"/><Relationship Id="rId104" Type="http://schemas.openxmlformats.org/officeDocument/2006/relationships/image" Target="../media/image877.png"/><Relationship Id="rId146" Type="http://schemas.openxmlformats.org/officeDocument/2006/relationships/image" Target="../media/image898.png"/><Relationship Id="rId188" Type="http://schemas.openxmlformats.org/officeDocument/2006/relationships/image" Target="../media/image919.png"/><Relationship Id="rId311" Type="http://schemas.openxmlformats.org/officeDocument/2006/relationships/customXml" Target="../ink/ink985.xml"/><Relationship Id="rId353" Type="http://schemas.openxmlformats.org/officeDocument/2006/relationships/customXml" Target="../ink/ink1006.xml"/><Relationship Id="rId395" Type="http://schemas.openxmlformats.org/officeDocument/2006/relationships/customXml" Target="../ink/ink1027.xml"/><Relationship Id="rId409" Type="http://schemas.openxmlformats.org/officeDocument/2006/relationships/customXml" Target="../ink/ink1034.xml"/><Relationship Id="rId92" Type="http://schemas.openxmlformats.org/officeDocument/2006/relationships/image" Target="../media/image871.png"/><Relationship Id="rId213" Type="http://schemas.openxmlformats.org/officeDocument/2006/relationships/customXml" Target="../ink/ink936.xml"/><Relationship Id="rId420" Type="http://schemas.openxmlformats.org/officeDocument/2006/relationships/image" Target="../media/image1034.png"/><Relationship Id="rId255" Type="http://schemas.openxmlformats.org/officeDocument/2006/relationships/customXml" Target="../ink/ink957.xml"/><Relationship Id="rId297" Type="http://schemas.openxmlformats.org/officeDocument/2006/relationships/customXml" Target="../ink/ink978.xml"/><Relationship Id="rId462" Type="http://schemas.openxmlformats.org/officeDocument/2006/relationships/image" Target="../media/image1055.png"/><Relationship Id="rId115" Type="http://schemas.openxmlformats.org/officeDocument/2006/relationships/customXml" Target="../ink/ink887.xml"/><Relationship Id="rId157" Type="http://schemas.openxmlformats.org/officeDocument/2006/relationships/customXml" Target="../ink/ink908.xml"/><Relationship Id="rId322" Type="http://schemas.openxmlformats.org/officeDocument/2006/relationships/image" Target="../media/image985.png"/><Relationship Id="rId364" Type="http://schemas.openxmlformats.org/officeDocument/2006/relationships/image" Target="../media/image1006.png"/><Relationship Id="rId61" Type="http://schemas.openxmlformats.org/officeDocument/2006/relationships/customXml" Target="../ink/ink860.xml"/><Relationship Id="rId199" Type="http://schemas.openxmlformats.org/officeDocument/2006/relationships/customXml" Target="../ink/ink929.xml"/><Relationship Id="rId19" Type="http://schemas.openxmlformats.org/officeDocument/2006/relationships/customXml" Target="../ink/ink839.xml"/><Relationship Id="rId224" Type="http://schemas.openxmlformats.org/officeDocument/2006/relationships/image" Target="../media/image936.png"/><Relationship Id="rId266" Type="http://schemas.openxmlformats.org/officeDocument/2006/relationships/image" Target="../media/image957.png"/><Relationship Id="rId431" Type="http://schemas.openxmlformats.org/officeDocument/2006/relationships/customXml" Target="../ink/ink1045.xml"/><Relationship Id="rId473" Type="http://schemas.openxmlformats.org/officeDocument/2006/relationships/customXml" Target="../ink/ink1066.xml"/><Relationship Id="rId30" Type="http://schemas.openxmlformats.org/officeDocument/2006/relationships/image" Target="../media/image840.png"/><Relationship Id="rId126" Type="http://schemas.openxmlformats.org/officeDocument/2006/relationships/image" Target="../media/image888.png"/><Relationship Id="rId168" Type="http://schemas.openxmlformats.org/officeDocument/2006/relationships/image" Target="../media/image909.png"/><Relationship Id="rId333" Type="http://schemas.openxmlformats.org/officeDocument/2006/relationships/customXml" Target="../ink/ink996.xml"/><Relationship Id="rId72" Type="http://schemas.openxmlformats.org/officeDocument/2006/relationships/image" Target="../media/image861.png"/><Relationship Id="rId375" Type="http://schemas.openxmlformats.org/officeDocument/2006/relationships/customXml" Target="../ink/ink1017.xml"/><Relationship Id="rId3" Type="http://schemas.openxmlformats.org/officeDocument/2006/relationships/customXml" Target="../ink/ink831.xml"/><Relationship Id="rId235" Type="http://schemas.openxmlformats.org/officeDocument/2006/relationships/customXml" Target="../ink/ink947.xml"/><Relationship Id="rId277" Type="http://schemas.openxmlformats.org/officeDocument/2006/relationships/customXml" Target="../ink/ink968.xml"/><Relationship Id="rId400" Type="http://schemas.openxmlformats.org/officeDocument/2006/relationships/image" Target="../media/image1024.png"/><Relationship Id="rId442" Type="http://schemas.openxmlformats.org/officeDocument/2006/relationships/image" Target="../media/image1045.png"/><Relationship Id="rId484" Type="http://schemas.openxmlformats.org/officeDocument/2006/relationships/image" Target="../media/image1066.png"/><Relationship Id="rId137" Type="http://schemas.openxmlformats.org/officeDocument/2006/relationships/customXml" Target="../ink/ink898.xml"/><Relationship Id="rId302" Type="http://schemas.openxmlformats.org/officeDocument/2006/relationships/image" Target="../media/image975.png"/><Relationship Id="rId344" Type="http://schemas.openxmlformats.org/officeDocument/2006/relationships/image" Target="../media/image996.png"/></Relationships>
</file>

<file path=ppt/slides/_rels/slide8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132.xml"/><Relationship Id="rId21" Type="http://schemas.openxmlformats.org/officeDocument/2006/relationships/customXml" Target="../ink/ink1084.xml"/><Relationship Id="rId324" Type="http://schemas.openxmlformats.org/officeDocument/2006/relationships/image" Target="../media/image1228.png"/><Relationship Id="rId170" Type="http://schemas.openxmlformats.org/officeDocument/2006/relationships/image" Target="../media/image1152.png"/><Relationship Id="rId268" Type="http://schemas.openxmlformats.org/officeDocument/2006/relationships/image" Target="../media/image1200.png"/><Relationship Id="rId475" Type="http://schemas.openxmlformats.org/officeDocument/2006/relationships/customXml" Target="../ink/ink1311.xml"/><Relationship Id="rId32" Type="http://schemas.openxmlformats.org/officeDocument/2006/relationships/image" Target="../media/image39.png"/><Relationship Id="rId74" Type="http://schemas.openxmlformats.org/officeDocument/2006/relationships/image" Target="../media/image1104.png"/><Relationship Id="rId128" Type="http://schemas.openxmlformats.org/officeDocument/2006/relationships/image" Target="../media/image1131.png"/><Relationship Id="rId335" Type="http://schemas.openxmlformats.org/officeDocument/2006/relationships/customXml" Target="../ink/ink1241.xml"/><Relationship Id="rId377" Type="http://schemas.openxmlformats.org/officeDocument/2006/relationships/customXml" Target="../ink/ink1262.xml"/><Relationship Id="rId500" Type="http://schemas.openxmlformats.org/officeDocument/2006/relationships/image" Target="../media/image1315.png"/><Relationship Id="rId5" Type="http://schemas.openxmlformats.org/officeDocument/2006/relationships/customXml" Target="../ink/ink1076.xml"/><Relationship Id="rId181" Type="http://schemas.openxmlformats.org/officeDocument/2006/relationships/customXml" Target="../ink/ink1164.xml"/><Relationship Id="rId237" Type="http://schemas.openxmlformats.org/officeDocument/2006/relationships/customXml" Target="../ink/ink1192.xml"/><Relationship Id="rId402" Type="http://schemas.openxmlformats.org/officeDocument/2006/relationships/image" Target="../media/image1266.png"/><Relationship Id="rId279" Type="http://schemas.openxmlformats.org/officeDocument/2006/relationships/customXml" Target="../ink/ink1213.xml"/><Relationship Id="rId444" Type="http://schemas.openxmlformats.org/officeDocument/2006/relationships/image" Target="../media/image1287.png"/><Relationship Id="rId486" Type="http://schemas.openxmlformats.org/officeDocument/2006/relationships/image" Target="../media/image1308.png"/><Relationship Id="rId43" Type="http://schemas.openxmlformats.org/officeDocument/2006/relationships/customXml" Target="../ink/ink1095.xml"/><Relationship Id="rId139" Type="http://schemas.openxmlformats.org/officeDocument/2006/relationships/customXml" Target="../ink/ink1143.xml"/><Relationship Id="rId290" Type="http://schemas.openxmlformats.org/officeDocument/2006/relationships/image" Target="../media/image1211.png"/><Relationship Id="rId304" Type="http://schemas.openxmlformats.org/officeDocument/2006/relationships/image" Target="../media/image1218.png"/><Relationship Id="rId346" Type="http://schemas.openxmlformats.org/officeDocument/2006/relationships/image" Target="../media/image1239.png"/><Relationship Id="rId388" Type="http://schemas.openxmlformats.org/officeDocument/2006/relationships/image" Target="../media/image1260.png"/><Relationship Id="rId511" Type="http://schemas.openxmlformats.org/officeDocument/2006/relationships/customXml" Target="../ink/ink1329.xml"/><Relationship Id="rId85" Type="http://schemas.openxmlformats.org/officeDocument/2006/relationships/customXml" Target="../ink/ink1116.xml"/><Relationship Id="rId150" Type="http://schemas.openxmlformats.org/officeDocument/2006/relationships/image" Target="../media/image1142.png"/><Relationship Id="rId192" Type="http://schemas.openxmlformats.org/officeDocument/2006/relationships/image" Target="../media/image1163.png"/><Relationship Id="rId206" Type="http://schemas.openxmlformats.org/officeDocument/2006/relationships/image" Target="../media/image1170.png"/><Relationship Id="rId413" Type="http://schemas.openxmlformats.org/officeDocument/2006/relationships/customXml" Target="../ink/ink1280.xml"/><Relationship Id="rId248" Type="http://schemas.openxmlformats.org/officeDocument/2006/relationships/image" Target="../media/image1190.png"/><Relationship Id="rId455" Type="http://schemas.openxmlformats.org/officeDocument/2006/relationships/customXml" Target="../ink/ink1301.xml"/><Relationship Id="rId497" Type="http://schemas.openxmlformats.org/officeDocument/2006/relationships/customXml" Target="../ink/ink1322.xml"/><Relationship Id="rId12" Type="http://schemas.openxmlformats.org/officeDocument/2006/relationships/image" Target="../media/image1074.png"/><Relationship Id="rId108" Type="http://schemas.openxmlformats.org/officeDocument/2006/relationships/image" Target="../media/image1121.png"/><Relationship Id="rId315" Type="http://schemas.openxmlformats.org/officeDocument/2006/relationships/customXml" Target="../ink/ink1231.xml"/><Relationship Id="rId357" Type="http://schemas.openxmlformats.org/officeDocument/2006/relationships/customXml" Target="../ink/ink1252.xml"/><Relationship Id="rId522" Type="http://schemas.openxmlformats.org/officeDocument/2006/relationships/image" Target="../media/image1326.png"/><Relationship Id="rId54" Type="http://schemas.openxmlformats.org/officeDocument/2006/relationships/image" Target="../media/image1094.png"/><Relationship Id="rId96" Type="http://schemas.openxmlformats.org/officeDocument/2006/relationships/image" Target="../media/image1115.png"/><Relationship Id="rId161" Type="http://schemas.openxmlformats.org/officeDocument/2006/relationships/customXml" Target="../ink/ink1154.xml"/><Relationship Id="rId217" Type="http://schemas.openxmlformats.org/officeDocument/2006/relationships/customXml" Target="../ink/ink1182.xml"/><Relationship Id="rId399" Type="http://schemas.openxmlformats.org/officeDocument/2006/relationships/customXml" Target="../ink/ink1273.xml"/><Relationship Id="rId259" Type="http://schemas.openxmlformats.org/officeDocument/2006/relationships/customXml" Target="../ink/ink1203.xml"/><Relationship Id="rId424" Type="http://schemas.openxmlformats.org/officeDocument/2006/relationships/image" Target="../media/image1277.png"/><Relationship Id="rId466" Type="http://schemas.openxmlformats.org/officeDocument/2006/relationships/image" Target="../media/image1298.png"/><Relationship Id="rId23" Type="http://schemas.openxmlformats.org/officeDocument/2006/relationships/customXml" Target="../ink/ink1085.xml"/><Relationship Id="rId119" Type="http://schemas.openxmlformats.org/officeDocument/2006/relationships/customXml" Target="../ink/ink1133.xml"/><Relationship Id="rId270" Type="http://schemas.openxmlformats.org/officeDocument/2006/relationships/image" Target="../media/image1201.png"/><Relationship Id="rId326" Type="http://schemas.openxmlformats.org/officeDocument/2006/relationships/image" Target="../media/image1229.png"/><Relationship Id="rId65" Type="http://schemas.openxmlformats.org/officeDocument/2006/relationships/customXml" Target="../ink/ink1106.xml"/><Relationship Id="rId130" Type="http://schemas.openxmlformats.org/officeDocument/2006/relationships/image" Target="../media/image1132.png"/><Relationship Id="rId368" Type="http://schemas.openxmlformats.org/officeDocument/2006/relationships/image" Target="../media/image1250.png"/><Relationship Id="rId172" Type="http://schemas.openxmlformats.org/officeDocument/2006/relationships/image" Target="../media/image1153.png"/><Relationship Id="rId228" Type="http://schemas.openxmlformats.org/officeDocument/2006/relationships/image" Target="../media/image1181.png"/><Relationship Id="rId435" Type="http://schemas.openxmlformats.org/officeDocument/2006/relationships/customXml" Target="../ink/ink1291.xml"/><Relationship Id="rId477" Type="http://schemas.openxmlformats.org/officeDocument/2006/relationships/customXml" Target="../ink/ink1312.xml"/><Relationship Id="rId281" Type="http://schemas.openxmlformats.org/officeDocument/2006/relationships/customXml" Target="../ink/ink1214.xml"/><Relationship Id="rId337" Type="http://schemas.openxmlformats.org/officeDocument/2006/relationships/customXml" Target="../ink/ink1242.xml"/><Relationship Id="rId502" Type="http://schemas.openxmlformats.org/officeDocument/2006/relationships/image" Target="../media/image1316.png"/><Relationship Id="rId34" Type="http://schemas.openxmlformats.org/officeDocument/2006/relationships/image" Target="../media/image1084.png"/><Relationship Id="rId76" Type="http://schemas.openxmlformats.org/officeDocument/2006/relationships/image" Target="../media/image1105.png"/><Relationship Id="rId141" Type="http://schemas.openxmlformats.org/officeDocument/2006/relationships/customXml" Target="../ink/ink1144.xml"/><Relationship Id="rId379" Type="http://schemas.openxmlformats.org/officeDocument/2006/relationships/customXml" Target="../ink/ink1263.xml"/><Relationship Id="rId7" Type="http://schemas.openxmlformats.org/officeDocument/2006/relationships/customXml" Target="../ink/ink1077.xml"/><Relationship Id="rId183" Type="http://schemas.openxmlformats.org/officeDocument/2006/relationships/customXml" Target="../ink/ink1165.xml"/><Relationship Id="rId239" Type="http://schemas.openxmlformats.org/officeDocument/2006/relationships/customXml" Target="../ink/ink1193.xml"/><Relationship Id="rId390" Type="http://schemas.openxmlformats.org/officeDocument/2006/relationships/image" Target="../media/image1261.png"/><Relationship Id="rId404" Type="http://schemas.openxmlformats.org/officeDocument/2006/relationships/image" Target="../media/image1267.png"/><Relationship Id="rId446" Type="http://schemas.openxmlformats.org/officeDocument/2006/relationships/image" Target="../media/image1288.png"/><Relationship Id="rId250" Type="http://schemas.openxmlformats.org/officeDocument/2006/relationships/image" Target="../media/image1191.png"/><Relationship Id="rId292" Type="http://schemas.openxmlformats.org/officeDocument/2006/relationships/image" Target="../media/image1212.png"/><Relationship Id="rId306" Type="http://schemas.openxmlformats.org/officeDocument/2006/relationships/image" Target="../media/image1219.png"/><Relationship Id="rId488" Type="http://schemas.openxmlformats.org/officeDocument/2006/relationships/image" Target="../media/image1309.png"/><Relationship Id="rId45" Type="http://schemas.openxmlformats.org/officeDocument/2006/relationships/customXml" Target="../ink/ink1096.xml"/><Relationship Id="rId87" Type="http://schemas.openxmlformats.org/officeDocument/2006/relationships/customXml" Target="../ink/ink1117.xml"/><Relationship Id="rId110" Type="http://schemas.openxmlformats.org/officeDocument/2006/relationships/image" Target="../media/image1122.png"/><Relationship Id="rId348" Type="http://schemas.openxmlformats.org/officeDocument/2006/relationships/image" Target="../media/image1240.png"/><Relationship Id="rId513" Type="http://schemas.openxmlformats.org/officeDocument/2006/relationships/customXml" Target="../ink/ink1330.xml"/><Relationship Id="rId152" Type="http://schemas.openxmlformats.org/officeDocument/2006/relationships/image" Target="../media/image1143.png"/><Relationship Id="rId194" Type="http://schemas.openxmlformats.org/officeDocument/2006/relationships/image" Target="../media/image1164.png"/><Relationship Id="rId208" Type="http://schemas.openxmlformats.org/officeDocument/2006/relationships/image" Target="../media/image1171.png"/><Relationship Id="rId415" Type="http://schemas.openxmlformats.org/officeDocument/2006/relationships/customXml" Target="../ink/ink1281.xml"/><Relationship Id="rId457" Type="http://schemas.openxmlformats.org/officeDocument/2006/relationships/customXml" Target="../ink/ink1302.xml"/><Relationship Id="rId261" Type="http://schemas.openxmlformats.org/officeDocument/2006/relationships/customXml" Target="../ink/ink1204.xml"/><Relationship Id="rId499" Type="http://schemas.openxmlformats.org/officeDocument/2006/relationships/customXml" Target="../ink/ink1323.xml"/><Relationship Id="rId14" Type="http://schemas.openxmlformats.org/officeDocument/2006/relationships/image" Target="../media/image1075.png"/><Relationship Id="rId56" Type="http://schemas.openxmlformats.org/officeDocument/2006/relationships/image" Target="../media/image1095.png"/><Relationship Id="rId317" Type="http://schemas.openxmlformats.org/officeDocument/2006/relationships/customXml" Target="../ink/ink1232.xml"/><Relationship Id="rId359" Type="http://schemas.openxmlformats.org/officeDocument/2006/relationships/customXml" Target="../ink/ink1253.xml"/><Relationship Id="rId524" Type="http://schemas.openxmlformats.org/officeDocument/2006/relationships/image" Target="../media/image1327.png"/><Relationship Id="rId98" Type="http://schemas.openxmlformats.org/officeDocument/2006/relationships/image" Target="../media/image1116.png"/><Relationship Id="rId121" Type="http://schemas.openxmlformats.org/officeDocument/2006/relationships/customXml" Target="../ink/ink1134.xml"/><Relationship Id="rId163" Type="http://schemas.openxmlformats.org/officeDocument/2006/relationships/customXml" Target="../ink/ink1155.xml"/><Relationship Id="rId219" Type="http://schemas.openxmlformats.org/officeDocument/2006/relationships/customXml" Target="../ink/ink1183.xml"/><Relationship Id="rId370" Type="http://schemas.openxmlformats.org/officeDocument/2006/relationships/image" Target="../media/image1251.png"/><Relationship Id="rId426" Type="http://schemas.openxmlformats.org/officeDocument/2006/relationships/image" Target="../media/image1278.png"/><Relationship Id="rId230" Type="http://schemas.openxmlformats.org/officeDocument/2006/relationships/image" Target="../media/image1182.png"/><Relationship Id="rId468" Type="http://schemas.openxmlformats.org/officeDocument/2006/relationships/image" Target="../media/image1299.png"/><Relationship Id="rId25" Type="http://schemas.openxmlformats.org/officeDocument/2006/relationships/customXml" Target="../ink/ink1086.xml"/><Relationship Id="rId67" Type="http://schemas.openxmlformats.org/officeDocument/2006/relationships/customXml" Target="../ink/ink1107.xml"/><Relationship Id="rId272" Type="http://schemas.openxmlformats.org/officeDocument/2006/relationships/image" Target="../media/image1202.png"/><Relationship Id="rId328" Type="http://schemas.openxmlformats.org/officeDocument/2006/relationships/image" Target="../media/image1230.png"/><Relationship Id="rId132" Type="http://schemas.openxmlformats.org/officeDocument/2006/relationships/image" Target="../media/image1133.png"/><Relationship Id="rId174" Type="http://schemas.openxmlformats.org/officeDocument/2006/relationships/image" Target="../media/image1154.png"/><Relationship Id="rId381" Type="http://schemas.openxmlformats.org/officeDocument/2006/relationships/customXml" Target="../ink/ink1264.xml"/><Relationship Id="rId241" Type="http://schemas.openxmlformats.org/officeDocument/2006/relationships/customXml" Target="../ink/ink1194.xml"/><Relationship Id="rId437" Type="http://schemas.openxmlformats.org/officeDocument/2006/relationships/customXml" Target="../ink/ink1292.xml"/><Relationship Id="rId479" Type="http://schemas.openxmlformats.org/officeDocument/2006/relationships/customXml" Target="../ink/ink1313.xml"/><Relationship Id="rId36" Type="http://schemas.openxmlformats.org/officeDocument/2006/relationships/image" Target="../media/image1085.png"/><Relationship Id="rId283" Type="http://schemas.openxmlformats.org/officeDocument/2006/relationships/customXml" Target="../ink/ink1215.xml"/><Relationship Id="rId339" Type="http://schemas.openxmlformats.org/officeDocument/2006/relationships/customXml" Target="../ink/ink1243.xml"/><Relationship Id="rId490" Type="http://schemas.openxmlformats.org/officeDocument/2006/relationships/image" Target="../media/image1310.png"/><Relationship Id="rId504" Type="http://schemas.openxmlformats.org/officeDocument/2006/relationships/image" Target="../media/image1317.png"/><Relationship Id="rId78" Type="http://schemas.openxmlformats.org/officeDocument/2006/relationships/image" Target="../media/image1106.png"/><Relationship Id="rId101" Type="http://schemas.openxmlformats.org/officeDocument/2006/relationships/customXml" Target="../ink/ink1124.xml"/><Relationship Id="rId143" Type="http://schemas.openxmlformats.org/officeDocument/2006/relationships/customXml" Target="../ink/ink1145.xml"/><Relationship Id="rId185" Type="http://schemas.openxmlformats.org/officeDocument/2006/relationships/customXml" Target="../ink/ink1166.xml"/><Relationship Id="rId350" Type="http://schemas.openxmlformats.org/officeDocument/2006/relationships/image" Target="../media/image1241.png"/><Relationship Id="rId406" Type="http://schemas.openxmlformats.org/officeDocument/2006/relationships/image" Target="../media/image1268.png"/><Relationship Id="rId9" Type="http://schemas.openxmlformats.org/officeDocument/2006/relationships/customXml" Target="../ink/ink1078.xml"/><Relationship Id="rId210" Type="http://schemas.openxmlformats.org/officeDocument/2006/relationships/image" Target="../media/image1172.png"/><Relationship Id="rId392" Type="http://schemas.openxmlformats.org/officeDocument/2006/relationships/image" Target="../media/image1262.png"/><Relationship Id="rId448" Type="http://schemas.openxmlformats.org/officeDocument/2006/relationships/image" Target="../media/image1289.png"/><Relationship Id="rId252" Type="http://schemas.openxmlformats.org/officeDocument/2006/relationships/image" Target="../media/image1192.png"/><Relationship Id="rId294" Type="http://schemas.openxmlformats.org/officeDocument/2006/relationships/image" Target="../media/image1213.png"/><Relationship Id="rId308" Type="http://schemas.openxmlformats.org/officeDocument/2006/relationships/image" Target="../media/image1220.png"/><Relationship Id="rId515" Type="http://schemas.openxmlformats.org/officeDocument/2006/relationships/customXml" Target="../ink/ink1331.xml"/><Relationship Id="rId47" Type="http://schemas.openxmlformats.org/officeDocument/2006/relationships/customXml" Target="../ink/ink1097.xml"/><Relationship Id="rId89" Type="http://schemas.openxmlformats.org/officeDocument/2006/relationships/customXml" Target="../ink/ink1118.xml"/><Relationship Id="rId112" Type="http://schemas.openxmlformats.org/officeDocument/2006/relationships/image" Target="../media/image1123.png"/><Relationship Id="rId154" Type="http://schemas.openxmlformats.org/officeDocument/2006/relationships/image" Target="../media/image1144.png"/><Relationship Id="rId361" Type="http://schemas.openxmlformats.org/officeDocument/2006/relationships/customXml" Target="../ink/ink1254.xml"/><Relationship Id="rId196" Type="http://schemas.openxmlformats.org/officeDocument/2006/relationships/image" Target="../media/image1165.png"/><Relationship Id="rId417" Type="http://schemas.openxmlformats.org/officeDocument/2006/relationships/customXml" Target="../ink/ink1282.xml"/><Relationship Id="rId459" Type="http://schemas.openxmlformats.org/officeDocument/2006/relationships/customXml" Target="../ink/ink1303.xml"/><Relationship Id="rId16" Type="http://schemas.openxmlformats.org/officeDocument/2006/relationships/image" Target="../media/image1076.png"/><Relationship Id="rId221" Type="http://schemas.openxmlformats.org/officeDocument/2006/relationships/customXml" Target="../ink/ink1184.xml"/><Relationship Id="rId263" Type="http://schemas.openxmlformats.org/officeDocument/2006/relationships/customXml" Target="../ink/ink1205.xml"/><Relationship Id="rId319" Type="http://schemas.openxmlformats.org/officeDocument/2006/relationships/customXml" Target="../ink/ink1233.xml"/><Relationship Id="rId470" Type="http://schemas.openxmlformats.org/officeDocument/2006/relationships/image" Target="../media/image1300.png"/><Relationship Id="rId526" Type="http://schemas.openxmlformats.org/officeDocument/2006/relationships/image" Target="../media/image1328.png"/><Relationship Id="rId58" Type="http://schemas.openxmlformats.org/officeDocument/2006/relationships/image" Target="../media/image1096.png"/><Relationship Id="rId123" Type="http://schemas.openxmlformats.org/officeDocument/2006/relationships/customXml" Target="../ink/ink1135.xml"/><Relationship Id="rId330" Type="http://schemas.openxmlformats.org/officeDocument/2006/relationships/image" Target="../media/image1231.png"/><Relationship Id="rId165" Type="http://schemas.openxmlformats.org/officeDocument/2006/relationships/customXml" Target="../ink/ink1156.xml"/><Relationship Id="rId372" Type="http://schemas.openxmlformats.org/officeDocument/2006/relationships/image" Target="../media/image1252.png"/><Relationship Id="rId428" Type="http://schemas.openxmlformats.org/officeDocument/2006/relationships/image" Target="../media/image1279.png"/><Relationship Id="rId232" Type="http://schemas.openxmlformats.org/officeDocument/2006/relationships/image" Target="../media/image1183.png"/><Relationship Id="rId274" Type="http://schemas.openxmlformats.org/officeDocument/2006/relationships/image" Target="../media/image1203.png"/><Relationship Id="rId481" Type="http://schemas.openxmlformats.org/officeDocument/2006/relationships/customXml" Target="../ink/ink1314.xml"/><Relationship Id="rId27" Type="http://schemas.openxmlformats.org/officeDocument/2006/relationships/customXml" Target="../ink/ink1087.xml"/><Relationship Id="rId69" Type="http://schemas.openxmlformats.org/officeDocument/2006/relationships/customXml" Target="../ink/ink1108.xml"/><Relationship Id="rId134" Type="http://schemas.openxmlformats.org/officeDocument/2006/relationships/image" Target="../media/image1134.png"/><Relationship Id="rId80" Type="http://schemas.openxmlformats.org/officeDocument/2006/relationships/image" Target="../media/image1107.png"/><Relationship Id="rId176" Type="http://schemas.openxmlformats.org/officeDocument/2006/relationships/image" Target="../media/image1155.png"/><Relationship Id="rId341" Type="http://schemas.openxmlformats.org/officeDocument/2006/relationships/customXml" Target="../ink/ink1244.xml"/><Relationship Id="rId383" Type="http://schemas.openxmlformats.org/officeDocument/2006/relationships/customXml" Target="../ink/ink1265.xml"/><Relationship Id="rId439" Type="http://schemas.openxmlformats.org/officeDocument/2006/relationships/customXml" Target="../ink/ink1293.xml"/><Relationship Id="rId201" Type="http://schemas.openxmlformats.org/officeDocument/2006/relationships/customXml" Target="../ink/ink1174.xml"/><Relationship Id="rId243" Type="http://schemas.openxmlformats.org/officeDocument/2006/relationships/customXml" Target="../ink/ink1195.xml"/><Relationship Id="rId285" Type="http://schemas.openxmlformats.org/officeDocument/2006/relationships/customXml" Target="../ink/ink1216.xml"/><Relationship Id="rId450" Type="http://schemas.openxmlformats.org/officeDocument/2006/relationships/image" Target="../media/image1290.png"/><Relationship Id="rId506" Type="http://schemas.openxmlformats.org/officeDocument/2006/relationships/image" Target="../media/image1318.png"/><Relationship Id="rId38" Type="http://schemas.openxmlformats.org/officeDocument/2006/relationships/image" Target="../media/image1086.png"/><Relationship Id="rId103" Type="http://schemas.openxmlformats.org/officeDocument/2006/relationships/customXml" Target="../ink/ink1125.xml"/><Relationship Id="rId310" Type="http://schemas.openxmlformats.org/officeDocument/2006/relationships/image" Target="../media/image1221.png"/><Relationship Id="rId492" Type="http://schemas.openxmlformats.org/officeDocument/2006/relationships/image" Target="../media/image1311.png"/><Relationship Id="rId91" Type="http://schemas.openxmlformats.org/officeDocument/2006/relationships/customXml" Target="../ink/ink1119.xml"/><Relationship Id="rId145" Type="http://schemas.openxmlformats.org/officeDocument/2006/relationships/customXml" Target="../ink/ink1146.xml"/><Relationship Id="rId187" Type="http://schemas.openxmlformats.org/officeDocument/2006/relationships/customXml" Target="../ink/ink1167.xml"/><Relationship Id="rId352" Type="http://schemas.openxmlformats.org/officeDocument/2006/relationships/image" Target="../media/image1242.png"/><Relationship Id="rId394" Type="http://schemas.openxmlformats.org/officeDocument/2006/relationships/image" Target="../media/image1263.png"/><Relationship Id="rId408" Type="http://schemas.openxmlformats.org/officeDocument/2006/relationships/image" Target="../media/image1269.png"/><Relationship Id="rId212" Type="http://schemas.openxmlformats.org/officeDocument/2006/relationships/image" Target="../media/image1173.png"/><Relationship Id="rId254" Type="http://schemas.openxmlformats.org/officeDocument/2006/relationships/image" Target="../media/image1193.png"/><Relationship Id="rId49" Type="http://schemas.openxmlformats.org/officeDocument/2006/relationships/customXml" Target="../ink/ink1098.xml"/><Relationship Id="rId114" Type="http://schemas.openxmlformats.org/officeDocument/2006/relationships/image" Target="../media/image1124.png"/><Relationship Id="rId296" Type="http://schemas.openxmlformats.org/officeDocument/2006/relationships/image" Target="../media/image1214.png"/><Relationship Id="rId461" Type="http://schemas.openxmlformats.org/officeDocument/2006/relationships/customXml" Target="../ink/ink1304.xml"/><Relationship Id="rId517" Type="http://schemas.openxmlformats.org/officeDocument/2006/relationships/customXml" Target="../ink/ink1332.xml"/><Relationship Id="rId60" Type="http://schemas.openxmlformats.org/officeDocument/2006/relationships/image" Target="../media/image1097.png"/><Relationship Id="rId156" Type="http://schemas.openxmlformats.org/officeDocument/2006/relationships/image" Target="../media/image1145.png"/><Relationship Id="rId198" Type="http://schemas.openxmlformats.org/officeDocument/2006/relationships/image" Target="../media/image1166.png"/><Relationship Id="rId321" Type="http://schemas.openxmlformats.org/officeDocument/2006/relationships/customXml" Target="../ink/ink1234.xml"/><Relationship Id="rId363" Type="http://schemas.openxmlformats.org/officeDocument/2006/relationships/customXml" Target="../ink/ink1255.xml"/><Relationship Id="rId419" Type="http://schemas.openxmlformats.org/officeDocument/2006/relationships/customXml" Target="../ink/ink1283.xml"/><Relationship Id="rId223" Type="http://schemas.openxmlformats.org/officeDocument/2006/relationships/customXml" Target="../ink/ink1185.xml"/><Relationship Id="rId430" Type="http://schemas.openxmlformats.org/officeDocument/2006/relationships/image" Target="../media/image1280.png"/><Relationship Id="rId18" Type="http://schemas.openxmlformats.org/officeDocument/2006/relationships/image" Target="../media/image1077.png"/><Relationship Id="rId265" Type="http://schemas.openxmlformats.org/officeDocument/2006/relationships/customXml" Target="../ink/ink1206.xml"/><Relationship Id="rId472" Type="http://schemas.openxmlformats.org/officeDocument/2006/relationships/image" Target="../media/image1301.png"/><Relationship Id="rId125" Type="http://schemas.openxmlformats.org/officeDocument/2006/relationships/customXml" Target="../ink/ink1136.xml"/><Relationship Id="rId167" Type="http://schemas.openxmlformats.org/officeDocument/2006/relationships/customXml" Target="../ink/ink1157.xml"/><Relationship Id="rId332" Type="http://schemas.openxmlformats.org/officeDocument/2006/relationships/image" Target="../media/image1232.png"/><Relationship Id="rId374" Type="http://schemas.openxmlformats.org/officeDocument/2006/relationships/image" Target="../media/image1253.png"/><Relationship Id="rId71" Type="http://schemas.openxmlformats.org/officeDocument/2006/relationships/customXml" Target="../ink/ink1109.xml"/><Relationship Id="rId234" Type="http://schemas.openxmlformats.org/officeDocument/2006/relationships/image" Target="../media/image1184.png"/><Relationship Id="rId2" Type="http://schemas.openxmlformats.org/officeDocument/2006/relationships/notesSlide" Target="../notesSlides/notesSlide8.xml"/><Relationship Id="rId29" Type="http://schemas.openxmlformats.org/officeDocument/2006/relationships/customXml" Target="../ink/ink1088.xml"/><Relationship Id="rId276" Type="http://schemas.openxmlformats.org/officeDocument/2006/relationships/image" Target="../media/image1204.png"/><Relationship Id="rId441" Type="http://schemas.openxmlformats.org/officeDocument/2006/relationships/customXml" Target="../ink/ink1294.xml"/><Relationship Id="rId483" Type="http://schemas.openxmlformats.org/officeDocument/2006/relationships/customXml" Target="../ink/ink1315.xml"/><Relationship Id="rId40" Type="http://schemas.openxmlformats.org/officeDocument/2006/relationships/image" Target="../media/image1087.png"/><Relationship Id="rId136" Type="http://schemas.openxmlformats.org/officeDocument/2006/relationships/image" Target="../media/image1135.png"/><Relationship Id="rId178" Type="http://schemas.openxmlformats.org/officeDocument/2006/relationships/image" Target="../media/image1156.png"/><Relationship Id="rId301" Type="http://schemas.openxmlformats.org/officeDocument/2006/relationships/customXml" Target="../ink/ink1224.xml"/><Relationship Id="rId343" Type="http://schemas.openxmlformats.org/officeDocument/2006/relationships/customXml" Target="../ink/ink1245.xml"/><Relationship Id="rId82" Type="http://schemas.openxmlformats.org/officeDocument/2006/relationships/image" Target="../media/image1108.png"/><Relationship Id="rId203" Type="http://schemas.openxmlformats.org/officeDocument/2006/relationships/customXml" Target="../ink/ink1175.xml"/><Relationship Id="rId385" Type="http://schemas.openxmlformats.org/officeDocument/2006/relationships/customXml" Target="../ink/ink1266.xml"/><Relationship Id="rId245" Type="http://schemas.openxmlformats.org/officeDocument/2006/relationships/customXml" Target="../ink/ink1196.xml"/><Relationship Id="rId287" Type="http://schemas.openxmlformats.org/officeDocument/2006/relationships/customXml" Target="../ink/ink1217.xml"/><Relationship Id="rId410" Type="http://schemas.openxmlformats.org/officeDocument/2006/relationships/image" Target="../media/image1270.png"/><Relationship Id="rId452" Type="http://schemas.openxmlformats.org/officeDocument/2006/relationships/image" Target="../media/image1291.png"/><Relationship Id="rId494" Type="http://schemas.openxmlformats.org/officeDocument/2006/relationships/image" Target="../media/image1312.png"/><Relationship Id="rId508" Type="http://schemas.openxmlformats.org/officeDocument/2006/relationships/image" Target="../media/image1319.png"/><Relationship Id="rId105" Type="http://schemas.openxmlformats.org/officeDocument/2006/relationships/customXml" Target="../ink/ink1126.xml"/><Relationship Id="rId147" Type="http://schemas.openxmlformats.org/officeDocument/2006/relationships/customXml" Target="../ink/ink1147.xml"/><Relationship Id="rId312" Type="http://schemas.openxmlformats.org/officeDocument/2006/relationships/image" Target="../media/image1222.png"/><Relationship Id="rId354" Type="http://schemas.openxmlformats.org/officeDocument/2006/relationships/image" Target="../media/image1243.png"/><Relationship Id="rId51" Type="http://schemas.openxmlformats.org/officeDocument/2006/relationships/customXml" Target="../ink/ink1099.xml"/><Relationship Id="rId93" Type="http://schemas.openxmlformats.org/officeDocument/2006/relationships/customXml" Target="../ink/ink1120.xml"/><Relationship Id="rId189" Type="http://schemas.openxmlformats.org/officeDocument/2006/relationships/customXml" Target="../ink/ink1168.xml"/><Relationship Id="rId396" Type="http://schemas.openxmlformats.org/officeDocument/2006/relationships/image" Target="../media/image1264.png"/><Relationship Id="rId214" Type="http://schemas.openxmlformats.org/officeDocument/2006/relationships/image" Target="../media/image1174.png"/><Relationship Id="rId256" Type="http://schemas.openxmlformats.org/officeDocument/2006/relationships/image" Target="../media/image1194.png"/><Relationship Id="rId298" Type="http://schemas.openxmlformats.org/officeDocument/2006/relationships/image" Target="../media/image1215.png"/><Relationship Id="rId421" Type="http://schemas.openxmlformats.org/officeDocument/2006/relationships/customXml" Target="../ink/ink1284.xml"/><Relationship Id="rId463" Type="http://schemas.openxmlformats.org/officeDocument/2006/relationships/customXml" Target="../ink/ink1305.xml"/><Relationship Id="rId519" Type="http://schemas.openxmlformats.org/officeDocument/2006/relationships/customXml" Target="../ink/ink1333.xml"/><Relationship Id="rId116" Type="http://schemas.openxmlformats.org/officeDocument/2006/relationships/image" Target="../media/image1125.png"/><Relationship Id="rId158" Type="http://schemas.openxmlformats.org/officeDocument/2006/relationships/image" Target="../media/image1146.png"/><Relationship Id="rId323" Type="http://schemas.openxmlformats.org/officeDocument/2006/relationships/customXml" Target="../ink/ink1235.xml"/><Relationship Id="rId20" Type="http://schemas.openxmlformats.org/officeDocument/2006/relationships/image" Target="../media/image1078.png"/><Relationship Id="rId62" Type="http://schemas.openxmlformats.org/officeDocument/2006/relationships/image" Target="../media/image1098.png"/><Relationship Id="rId365" Type="http://schemas.openxmlformats.org/officeDocument/2006/relationships/customXml" Target="../ink/ink1256.xml"/><Relationship Id="rId225" Type="http://schemas.openxmlformats.org/officeDocument/2006/relationships/customXml" Target="../ink/ink1186.xml"/><Relationship Id="rId267" Type="http://schemas.openxmlformats.org/officeDocument/2006/relationships/customXml" Target="../ink/ink1207.xml"/><Relationship Id="rId432" Type="http://schemas.openxmlformats.org/officeDocument/2006/relationships/image" Target="../media/image1281.png"/><Relationship Id="rId474" Type="http://schemas.openxmlformats.org/officeDocument/2006/relationships/image" Target="../media/image1302.png"/><Relationship Id="rId127" Type="http://schemas.openxmlformats.org/officeDocument/2006/relationships/customXml" Target="../ink/ink1137.xml"/><Relationship Id="rId31" Type="http://schemas.openxmlformats.org/officeDocument/2006/relationships/customXml" Target="../ink/ink1089.xml"/><Relationship Id="rId73" Type="http://schemas.openxmlformats.org/officeDocument/2006/relationships/customXml" Target="../ink/ink1110.xml"/><Relationship Id="rId169" Type="http://schemas.openxmlformats.org/officeDocument/2006/relationships/customXml" Target="../ink/ink1158.xml"/><Relationship Id="rId334" Type="http://schemas.openxmlformats.org/officeDocument/2006/relationships/image" Target="../media/image1233.png"/><Relationship Id="rId376" Type="http://schemas.openxmlformats.org/officeDocument/2006/relationships/image" Target="../media/image1254.png"/><Relationship Id="rId4" Type="http://schemas.openxmlformats.org/officeDocument/2006/relationships/image" Target="../media/image1070.png"/><Relationship Id="rId180" Type="http://schemas.openxmlformats.org/officeDocument/2006/relationships/image" Target="../media/image1157.png"/><Relationship Id="rId236" Type="http://schemas.openxmlformats.org/officeDocument/2006/relationships/image" Target="../media/image519.png"/><Relationship Id="rId278" Type="http://schemas.openxmlformats.org/officeDocument/2006/relationships/image" Target="../media/image1205.png"/><Relationship Id="rId401" Type="http://schemas.openxmlformats.org/officeDocument/2006/relationships/customXml" Target="../ink/ink1274.xml"/><Relationship Id="rId443" Type="http://schemas.openxmlformats.org/officeDocument/2006/relationships/customXml" Target="../ink/ink1295.xml"/><Relationship Id="rId303" Type="http://schemas.openxmlformats.org/officeDocument/2006/relationships/customXml" Target="../ink/ink1225.xml"/><Relationship Id="rId485" Type="http://schemas.openxmlformats.org/officeDocument/2006/relationships/customXml" Target="../ink/ink1316.xml"/><Relationship Id="rId42" Type="http://schemas.openxmlformats.org/officeDocument/2006/relationships/image" Target="../media/image1088.png"/><Relationship Id="rId84" Type="http://schemas.openxmlformats.org/officeDocument/2006/relationships/image" Target="../media/image1109.png"/><Relationship Id="rId138" Type="http://schemas.openxmlformats.org/officeDocument/2006/relationships/image" Target="../media/image1136.png"/><Relationship Id="rId345" Type="http://schemas.openxmlformats.org/officeDocument/2006/relationships/customXml" Target="../ink/ink1246.xml"/><Relationship Id="rId387" Type="http://schemas.openxmlformats.org/officeDocument/2006/relationships/customXml" Target="../ink/ink1267.xml"/><Relationship Id="rId510" Type="http://schemas.openxmlformats.org/officeDocument/2006/relationships/image" Target="../media/image1320.png"/><Relationship Id="rId191" Type="http://schemas.openxmlformats.org/officeDocument/2006/relationships/customXml" Target="../ink/ink1169.xml"/><Relationship Id="rId205" Type="http://schemas.openxmlformats.org/officeDocument/2006/relationships/customXml" Target="../ink/ink1176.xml"/><Relationship Id="rId247" Type="http://schemas.openxmlformats.org/officeDocument/2006/relationships/customXml" Target="../ink/ink1197.xml"/><Relationship Id="rId412" Type="http://schemas.openxmlformats.org/officeDocument/2006/relationships/image" Target="../media/image1271.png"/><Relationship Id="rId107" Type="http://schemas.openxmlformats.org/officeDocument/2006/relationships/customXml" Target="../ink/ink1127.xml"/><Relationship Id="rId289" Type="http://schemas.openxmlformats.org/officeDocument/2006/relationships/customXml" Target="../ink/ink1218.xml"/><Relationship Id="rId454" Type="http://schemas.openxmlformats.org/officeDocument/2006/relationships/image" Target="../media/image1292.png"/><Relationship Id="rId496" Type="http://schemas.openxmlformats.org/officeDocument/2006/relationships/image" Target="../media/image1313.png"/><Relationship Id="rId11" Type="http://schemas.openxmlformats.org/officeDocument/2006/relationships/customXml" Target="../ink/ink1079.xml"/><Relationship Id="rId53" Type="http://schemas.openxmlformats.org/officeDocument/2006/relationships/customXml" Target="../ink/ink1100.xml"/><Relationship Id="rId149" Type="http://schemas.openxmlformats.org/officeDocument/2006/relationships/customXml" Target="../ink/ink1148.xml"/><Relationship Id="rId314" Type="http://schemas.openxmlformats.org/officeDocument/2006/relationships/image" Target="../media/image1223.png"/><Relationship Id="rId356" Type="http://schemas.openxmlformats.org/officeDocument/2006/relationships/image" Target="../media/image1244.png"/><Relationship Id="rId398" Type="http://schemas.openxmlformats.org/officeDocument/2006/relationships/image" Target="../media/image1265.png"/><Relationship Id="rId521" Type="http://schemas.openxmlformats.org/officeDocument/2006/relationships/customXml" Target="../ink/ink1334.xml"/><Relationship Id="rId95" Type="http://schemas.openxmlformats.org/officeDocument/2006/relationships/customXml" Target="../ink/ink1121.xml"/><Relationship Id="rId160" Type="http://schemas.openxmlformats.org/officeDocument/2006/relationships/image" Target="../media/image1147.png"/><Relationship Id="rId216" Type="http://schemas.openxmlformats.org/officeDocument/2006/relationships/image" Target="../media/image1175.png"/><Relationship Id="rId423" Type="http://schemas.openxmlformats.org/officeDocument/2006/relationships/customXml" Target="../ink/ink1285.xml"/><Relationship Id="rId258" Type="http://schemas.openxmlformats.org/officeDocument/2006/relationships/image" Target="../media/image1195.png"/><Relationship Id="rId465" Type="http://schemas.openxmlformats.org/officeDocument/2006/relationships/customXml" Target="../ink/ink1306.xml"/><Relationship Id="rId22" Type="http://schemas.openxmlformats.org/officeDocument/2006/relationships/image" Target="../media/image1079.png"/><Relationship Id="rId64" Type="http://schemas.openxmlformats.org/officeDocument/2006/relationships/image" Target="../media/image1099.png"/><Relationship Id="rId118" Type="http://schemas.openxmlformats.org/officeDocument/2006/relationships/image" Target="../media/image1126.png"/><Relationship Id="rId325" Type="http://schemas.openxmlformats.org/officeDocument/2006/relationships/customXml" Target="../ink/ink1236.xml"/><Relationship Id="rId367" Type="http://schemas.openxmlformats.org/officeDocument/2006/relationships/customXml" Target="../ink/ink1257.xml"/><Relationship Id="rId171" Type="http://schemas.openxmlformats.org/officeDocument/2006/relationships/customXml" Target="../ink/ink1159.xml"/><Relationship Id="rId227" Type="http://schemas.openxmlformats.org/officeDocument/2006/relationships/customXml" Target="../ink/ink1187.xml"/><Relationship Id="rId269" Type="http://schemas.openxmlformats.org/officeDocument/2006/relationships/customXml" Target="../ink/ink1208.xml"/><Relationship Id="rId434" Type="http://schemas.openxmlformats.org/officeDocument/2006/relationships/image" Target="../media/image1282.png"/><Relationship Id="rId476" Type="http://schemas.openxmlformats.org/officeDocument/2006/relationships/image" Target="../media/image1303.png"/><Relationship Id="rId33" Type="http://schemas.openxmlformats.org/officeDocument/2006/relationships/customXml" Target="../ink/ink1090.xml"/><Relationship Id="rId129" Type="http://schemas.openxmlformats.org/officeDocument/2006/relationships/customXml" Target="../ink/ink1138.xml"/><Relationship Id="rId280" Type="http://schemas.openxmlformats.org/officeDocument/2006/relationships/image" Target="../media/image1206.png"/><Relationship Id="rId336" Type="http://schemas.openxmlformats.org/officeDocument/2006/relationships/image" Target="../media/image1234.png"/><Relationship Id="rId501" Type="http://schemas.openxmlformats.org/officeDocument/2006/relationships/customXml" Target="../ink/ink1324.xml"/><Relationship Id="rId75" Type="http://schemas.openxmlformats.org/officeDocument/2006/relationships/customXml" Target="../ink/ink1111.xml"/><Relationship Id="rId140" Type="http://schemas.openxmlformats.org/officeDocument/2006/relationships/image" Target="../media/image1137.png"/><Relationship Id="rId182" Type="http://schemas.openxmlformats.org/officeDocument/2006/relationships/image" Target="../media/image1158.png"/><Relationship Id="rId378" Type="http://schemas.openxmlformats.org/officeDocument/2006/relationships/image" Target="../media/image1255.png"/><Relationship Id="rId403" Type="http://schemas.openxmlformats.org/officeDocument/2006/relationships/customXml" Target="../ink/ink1275.xml"/><Relationship Id="rId6" Type="http://schemas.openxmlformats.org/officeDocument/2006/relationships/image" Target="../media/image1071.png"/><Relationship Id="rId238" Type="http://schemas.openxmlformats.org/officeDocument/2006/relationships/image" Target="../media/image1185.png"/><Relationship Id="rId445" Type="http://schemas.openxmlformats.org/officeDocument/2006/relationships/customXml" Target="../ink/ink1296.xml"/><Relationship Id="rId487" Type="http://schemas.openxmlformats.org/officeDocument/2006/relationships/customXml" Target="../ink/ink1317.xml"/><Relationship Id="rId291" Type="http://schemas.openxmlformats.org/officeDocument/2006/relationships/customXml" Target="../ink/ink1219.xml"/><Relationship Id="rId305" Type="http://schemas.openxmlformats.org/officeDocument/2006/relationships/customXml" Target="../ink/ink1226.xml"/><Relationship Id="rId347" Type="http://schemas.openxmlformats.org/officeDocument/2006/relationships/customXml" Target="../ink/ink1247.xml"/><Relationship Id="rId512" Type="http://schemas.openxmlformats.org/officeDocument/2006/relationships/image" Target="../media/image1321.png"/><Relationship Id="rId44" Type="http://schemas.openxmlformats.org/officeDocument/2006/relationships/image" Target="../media/image1089.png"/><Relationship Id="rId86" Type="http://schemas.openxmlformats.org/officeDocument/2006/relationships/image" Target="../media/image1110.png"/><Relationship Id="rId151" Type="http://schemas.openxmlformats.org/officeDocument/2006/relationships/customXml" Target="../ink/ink1149.xml"/><Relationship Id="rId389" Type="http://schemas.openxmlformats.org/officeDocument/2006/relationships/customXml" Target="../ink/ink1268.xml"/><Relationship Id="rId193" Type="http://schemas.openxmlformats.org/officeDocument/2006/relationships/customXml" Target="../ink/ink1170.xml"/><Relationship Id="rId207" Type="http://schemas.openxmlformats.org/officeDocument/2006/relationships/customXml" Target="../ink/ink1177.xml"/><Relationship Id="rId249" Type="http://schemas.openxmlformats.org/officeDocument/2006/relationships/customXml" Target="../ink/ink1198.xml"/><Relationship Id="rId414" Type="http://schemas.openxmlformats.org/officeDocument/2006/relationships/image" Target="../media/image1272.png"/><Relationship Id="rId456" Type="http://schemas.openxmlformats.org/officeDocument/2006/relationships/image" Target="../media/image1293.png"/><Relationship Id="rId498" Type="http://schemas.openxmlformats.org/officeDocument/2006/relationships/image" Target="../media/image1314.png"/><Relationship Id="rId13" Type="http://schemas.openxmlformats.org/officeDocument/2006/relationships/customXml" Target="../ink/ink1080.xml"/><Relationship Id="rId109" Type="http://schemas.openxmlformats.org/officeDocument/2006/relationships/customXml" Target="../ink/ink1128.xml"/><Relationship Id="rId260" Type="http://schemas.openxmlformats.org/officeDocument/2006/relationships/image" Target="../media/image1196.png"/><Relationship Id="rId316" Type="http://schemas.openxmlformats.org/officeDocument/2006/relationships/image" Target="../media/image1224.png"/><Relationship Id="rId523" Type="http://schemas.openxmlformats.org/officeDocument/2006/relationships/customXml" Target="../ink/ink1335.xml"/><Relationship Id="rId55" Type="http://schemas.openxmlformats.org/officeDocument/2006/relationships/customXml" Target="../ink/ink1101.xml"/><Relationship Id="rId97" Type="http://schemas.openxmlformats.org/officeDocument/2006/relationships/customXml" Target="../ink/ink1122.xml"/><Relationship Id="rId120" Type="http://schemas.openxmlformats.org/officeDocument/2006/relationships/image" Target="../media/image1127.png"/><Relationship Id="rId358" Type="http://schemas.openxmlformats.org/officeDocument/2006/relationships/image" Target="../media/image1245.png"/><Relationship Id="rId162" Type="http://schemas.openxmlformats.org/officeDocument/2006/relationships/image" Target="../media/image1148.png"/><Relationship Id="rId218" Type="http://schemas.openxmlformats.org/officeDocument/2006/relationships/image" Target="../media/image1176.png"/><Relationship Id="rId425" Type="http://schemas.openxmlformats.org/officeDocument/2006/relationships/customXml" Target="../ink/ink1286.xml"/><Relationship Id="rId467" Type="http://schemas.openxmlformats.org/officeDocument/2006/relationships/customXml" Target="../ink/ink1307.xml"/><Relationship Id="rId271" Type="http://schemas.openxmlformats.org/officeDocument/2006/relationships/customXml" Target="../ink/ink1209.xml"/><Relationship Id="rId24" Type="http://schemas.openxmlformats.org/officeDocument/2006/relationships/image" Target="../media/image1080.png"/><Relationship Id="rId66" Type="http://schemas.openxmlformats.org/officeDocument/2006/relationships/image" Target="../media/image1100.png"/><Relationship Id="rId131" Type="http://schemas.openxmlformats.org/officeDocument/2006/relationships/customXml" Target="../ink/ink1139.xml"/><Relationship Id="rId327" Type="http://schemas.openxmlformats.org/officeDocument/2006/relationships/customXml" Target="../ink/ink1237.xml"/><Relationship Id="rId369" Type="http://schemas.openxmlformats.org/officeDocument/2006/relationships/customXml" Target="../ink/ink1258.xml"/><Relationship Id="rId173" Type="http://schemas.openxmlformats.org/officeDocument/2006/relationships/customXml" Target="../ink/ink1160.xml"/><Relationship Id="rId229" Type="http://schemas.openxmlformats.org/officeDocument/2006/relationships/customXml" Target="../ink/ink1188.xml"/><Relationship Id="rId380" Type="http://schemas.openxmlformats.org/officeDocument/2006/relationships/image" Target="../media/image1256.png"/><Relationship Id="rId436" Type="http://schemas.openxmlformats.org/officeDocument/2006/relationships/image" Target="../media/image1283.png"/><Relationship Id="rId240" Type="http://schemas.openxmlformats.org/officeDocument/2006/relationships/image" Target="../media/image1186.png"/><Relationship Id="rId478" Type="http://schemas.openxmlformats.org/officeDocument/2006/relationships/image" Target="../media/image1304.png"/><Relationship Id="rId35" Type="http://schemas.openxmlformats.org/officeDocument/2006/relationships/customXml" Target="../ink/ink1091.xml"/><Relationship Id="rId77" Type="http://schemas.openxmlformats.org/officeDocument/2006/relationships/customXml" Target="../ink/ink1112.xml"/><Relationship Id="rId100" Type="http://schemas.openxmlformats.org/officeDocument/2006/relationships/image" Target="../media/image1117.png"/><Relationship Id="rId282" Type="http://schemas.openxmlformats.org/officeDocument/2006/relationships/image" Target="../media/image1207.png"/><Relationship Id="rId338" Type="http://schemas.openxmlformats.org/officeDocument/2006/relationships/image" Target="../media/image1235.png"/><Relationship Id="rId503" Type="http://schemas.openxmlformats.org/officeDocument/2006/relationships/customXml" Target="../ink/ink1325.xml"/><Relationship Id="rId8" Type="http://schemas.openxmlformats.org/officeDocument/2006/relationships/image" Target="../media/image1072.png"/><Relationship Id="rId142" Type="http://schemas.openxmlformats.org/officeDocument/2006/relationships/image" Target="../media/image1138.png"/><Relationship Id="rId184" Type="http://schemas.openxmlformats.org/officeDocument/2006/relationships/image" Target="../media/image1159.png"/><Relationship Id="rId391" Type="http://schemas.openxmlformats.org/officeDocument/2006/relationships/customXml" Target="../ink/ink1269.xml"/><Relationship Id="rId405" Type="http://schemas.openxmlformats.org/officeDocument/2006/relationships/customXml" Target="../ink/ink1276.xml"/><Relationship Id="rId447" Type="http://schemas.openxmlformats.org/officeDocument/2006/relationships/customXml" Target="../ink/ink1297.xml"/><Relationship Id="rId251" Type="http://schemas.openxmlformats.org/officeDocument/2006/relationships/customXml" Target="../ink/ink1199.xml"/><Relationship Id="rId489" Type="http://schemas.openxmlformats.org/officeDocument/2006/relationships/customXml" Target="../ink/ink1318.xml"/><Relationship Id="rId46" Type="http://schemas.openxmlformats.org/officeDocument/2006/relationships/image" Target="../media/image1090.png"/><Relationship Id="rId293" Type="http://schemas.openxmlformats.org/officeDocument/2006/relationships/customXml" Target="../ink/ink1220.xml"/><Relationship Id="rId307" Type="http://schemas.openxmlformats.org/officeDocument/2006/relationships/customXml" Target="../ink/ink1227.xml"/><Relationship Id="rId349" Type="http://schemas.openxmlformats.org/officeDocument/2006/relationships/customXml" Target="../ink/ink1248.xml"/><Relationship Id="rId514" Type="http://schemas.openxmlformats.org/officeDocument/2006/relationships/image" Target="../media/image1322.png"/><Relationship Id="rId88" Type="http://schemas.openxmlformats.org/officeDocument/2006/relationships/image" Target="../media/image1111.png"/><Relationship Id="rId111" Type="http://schemas.openxmlformats.org/officeDocument/2006/relationships/customXml" Target="../ink/ink1129.xml"/><Relationship Id="rId153" Type="http://schemas.openxmlformats.org/officeDocument/2006/relationships/customXml" Target="../ink/ink1150.xml"/><Relationship Id="rId195" Type="http://schemas.openxmlformats.org/officeDocument/2006/relationships/customXml" Target="../ink/ink1171.xml"/><Relationship Id="rId209" Type="http://schemas.openxmlformats.org/officeDocument/2006/relationships/customXml" Target="../ink/ink1178.xml"/><Relationship Id="rId360" Type="http://schemas.openxmlformats.org/officeDocument/2006/relationships/image" Target="../media/image1246.png"/><Relationship Id="rId416" Type="http://schemas.openxmlformats.org/officeDocument/2006/relationships/image" Target="../media/image1273.png"/><Relationship Id="rId220" Type="http://schemas.openxmlformats.org/officeDocument/2006/relationships/image" Target="../media/image1177.png"/><Relationship Id="rId458" Type="http://schemas.openxmlformats.org/officeDocument/2006/relationships/image" Target="../media/image1294.png"/><Relationship Id="rId15" Type="http://schemas.openxmlformats.org/officeDocument/2006/relationships/customXml" Target="../ink/ink1081.xml"/><Relationship Id="rId57" Type="http://schemas.openxmlformats.org/officeDocument/2006/relationships/customXml" Target="../ink/ink1102.xml"/><Relationship Id="rId262" Type="http://schemas.openxmlformats.org/officeDocument/2006/relationships/image" Target="../media/image1197.png"/><Relationship Id="rId318" Type="http://schemas.openxmlformats.org/officeDocument/2006/relationships/image" Target="../media/image1225.png"/><Relationship Id="rId525" Type="http://schemas.openxmlformats.org/officeDocument/2006/relationships/customXml" Target="../ink/ink1336.xml"/><Relationship Id="rId99" Type="http://schemas.openxmlformats.org/officeDocument/2006/relationships/customXml" Target="../ink/ink1123.xml"/><Relationship Id="rId122" Type="http://schemas.openxmlformats.org/officeDocument/2006/relationships/image" Target="../media/image1128.png"/><Relationship Id="rId164" Type="http://schemas.openxmlformats.org/officeDocument/2006/relationships/image" Target="../media/image1149.png"/><Relationship Id="rId371" Type="http://schemas.openxmlformats.org/officeDocument/2006/relationships/customXml" Target="../ink/ink1259.xml"/><Relationship Id="rId427" Type="http://schemas.openxmlformats.org/officeDocument/2006/relationships/customXml" Target="../ink/ink1287.xml"/><Relationship Id="rId469" Type="http://schemas.openxmlformats.org/officeDocument/2006/relationships/customXml" Target="../ink/ink1308.xml"/><Relationship Id="rId26" Type="http://schemas.openxmlformats.org/officeDocument/2006/relationships/image" Target="../media/image1081.png"/><Relationship Id="rId231" Type="http://schemas.openxmlformats.org/officeDocument/2006/relationships/customXml" Target="../ink/ink1189.xml"/><Relationship Id="rId273" Type="http://schemas.openxmlformats.org/officeDocument/2006/relationships/customXml" Target="../ink/ink1210.xml"/><Relationship Id="rId329" Type="http://schemas.openxmlformats.org/officeDocument/2006/relationships/customXml" Target="../ink/ink1238.xml"/><Relationship Id="rId480" Type="http://schemas.openxmlformats.org/officeDocument/2006/relationships/image" Target="../media/image1305.png"/><Relationship Id="rId68" Type="http://schemas.openxmlformats.org/officeDocument/2006/relationships/image" Target="../media/image1101.png"/><Relationship Id="rId133" Type="http://schemas.openxmlformats.org/officeDocument/2006/relationships/customXml" Target="../ink/ink1140.xml"/><Relationship Id="rId175" Type="http://schemas.openxmlformats.org/officeDocument/2006/relationships/customXml" Target="../ink/ink1161.xml"/><Relationship Id="rId340" Type="http://schemas.openxmlformats.org/officeDocument/2006/relationships/image" Target="../media/image1236.png"/><Relationship Id="rId200" Type="http://schemas.openxmlformats.org/officeDocument/2006/relationships/image" Target="../media/image1167.png"/><Relationship Id="rId382" Type="http://schemas.openxmlformats.org/officeDocument/2006/relationships/image" Target="../media/image1257.png"/><Relationship Id="rId438" Type="http://schemas.openxmlformats.org/officeDocument/2006/relationships/image" Target="../media/image1284.png"/><Relationship Id="rId242" Type="http://schemas.openxmlformats.org/officeDocument/2006/relationships/image" Target="../media/image1187.png"/><Relationship Id="rId284" Type="http://schemas.openxmlformats.org/officeDocument/2006/relationships/image" Target="../media/image1208.png"/><Relationship Id="rId491" Type="http://schemas.openxmlformats.org/officeDocument/2006/relationships/customXml" Target="../ink/ink1319.xml"/><Relationship Id="rId505" Type="http://schemas.openxmlformats.org/officeDocument/2006/relationships/customXml" Target="../ink/ink1326.xml"/><Relationship Id="rId37" Type="http://schemas.openxmlformats.org/officeDocument/2006/relationships/customXml" Target="../ink/ink1092.xml"/><Relationship Id="rId79" Type="http://schemas.openxmlformats.org/officeDocument/2006/relationships/customXml" Target="../ink/ink1113.xml"/><Relationship Id="rId102" Type="http://schemas.openxmlformats.org/officeDocument/2006/relationships/image" Target="../media/image1118.png"/><Relationship Id="rId144" Type="http://schemas.openxmlformats.org/officeDocument/2006/relationships/image" Target="../media/image1139.png"/><Relationship Id="rId90" Type="http://schemas.openxmlformats.org/officeDocument/2006/relationships/image" Target="../media/image1112.png"/><Relationship Id="rId186" Type="http://schemas.openxmlformats.org/officeDocument/2006/relationships/image" Target="../media/image1160.png"/><Relationship Id="rId351" Type="http://schemas.openxmlformats.org/officeDocument/2006/relationships/customXml" Target="../ink/ink1249.xml"/><Relationship Id="rId393" Type="http://schemas.openxmlformats.org/officeDocument/2006/relationships/customXml" Target="../ink/ink1270.xml"/><Relationship Id="rId407" Type="http://schemas.openxmlformats.org/officeDocument/2006/relationships/customXml" Target="../ink/ink1277.xml"/><Relationship Id="rId449" Type="http://schemas.openxmlformats.org/officeDocument/2006/relationships/customXml" Target="../ink/ink1298.xml"/><Relationship Id="rId211" Type="http://schemas.openxmlformats.org/officeDocument/2006/relationships/customXml" Target="../ink/ink1179.xml"/><Relationship Id="rId253" Type="http://schemas.openxmlformats.org/officeDocument/2006/relationships/customXml" Target="../ink/ink1200.xml"/><Relationship Id="rId295" Type="http://schemas.openxmlformats.org/officeDocument/2006/relationships/customXml" Target="../ink/ink1221.xml"/><Relationship Id="rId309" Type="http://schemas.openxmlformats.org/officeDocument/2006/relationships/customXml" Target="../ink/ink1228.xml"/><Relationship Id="rId460" Type="http://schemas.openxmlformats.org/officeDocument/2006/relationships/image" Target="../media/image1295.png"/><Relationship Id="rId516" Type="http://schemas.openxmlformats.org/officeDocument/2006/relationships/image" Target="../media/image1323.png"/><Relationship Id="rId48" Type="http://schemas.openxmlformats.org/officeDocument/2006/relationships/image" Target="../media/image1091.png"/><Relationship Id="rId113" Type="http://schemas.openxmlformats.org/officeDocument/2006/relationships/customXml" Target="../ink/ink1130.xml"/><Relationship Id="rId320" Type="http://schemas.openxmlformats.org/officeDocument/2006/relationships/image" Target="../media/image1226.png"/><Relationship Id="rId155" Type="http://schemas.openxmlformats.org/officeDocument/2006/relationships/customXml" Target="../ink/ink1151.xml"/><Relationship Id="rId197" Type="http://schemas.openxmlformats.org/officeDocument/2006/relationships/customXml" Target="../ink/ink1172.xml"/><Relationship Id="rId362" Type="http://schemas.openxmlformats.org/officeDocument/2006/relationships/image" Target="../media/image1247.png"/><Relationship Id="rId418" Type="http://schemas.openxmlformats.org/officeDocument/2006/relationships/image" Target="../media/image1274.png"/><Relationship Id="rId222" Type="http://schemas.openxmlformats.org/officeDocument/2006/relationships/image" Target="../media/image1178.png"/><Relationship Id="rId264" Type="http://schemas.openxmlformats.org/officeDocument/2006/relationships/image" Target="../media/image1198.png"/><Relationship Id="rId471" Type="http://schemas.openxmlformats.org/officeDocument/2006/relationships/customXml" Target="../ink/ink1309.xml"/><Relationship Id="rId17" Type="http://schemas.openxmlformats.org/officeDocument/2006/relationships/customXml" Target="../ink/ink1082.xml"/><Relationship Id="rId59" Type="http://schemas.openxmlformats.org/officeDocument/2006/relationships/customXml" Target="../ink/ink1103.xml"/><Relationship Id="rId124" Type="http://schemas.openxmlformats.org/officeDocument/2006/relationships/image" Target="../media/image1129.png"/><Relationship Id="rId70" Type="http://schemas.openxmlformats.org/officeDocument/2006/relationships/image" Target="../media/image1102.png"/><Relationship Id="rId166" Type="http://schemas.openxmlformats.org/officeDocument/2006/relationships/image" Target="../media/image1150.png"/><Relationship Id="rId331" Type="http://schemas.openxmlformats.org/officeDocument/2006/relationships/customXml" Target="../ink/ink1239.xml"/><Relationship Id="rId373" Type="http://schemas.openxmlformats.org/officeDocument/2006/relationships/customXml" Target="../ink/ink1260.xml"/><Relationship Id="rId429" Type="http://schemas.openxmlformats.org/officeDocument/2006/relationships/customXml" Target="../ink/ink128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1190.xml"/><Relationship Id="rId440" Type="http://schemas.openxmlformats.org/officeDocument/2006/relationships/image" Target="../media/image1285.png"/><Relationship Id="rId28" Type="http://schemas.openxmlformats.org/officeDocument/2006/relationships/image" Target="../media/image1082.png"/><Relationship Id="rId275" Type="http://schemas.openxmlformats.org/officeDocument/2006/relationships/customXml" Target="../ink/ink1211.xml"/><Relationship Id="rId300" Type="http://schemas.openxmlformats.org/officeDocument/2006/relationships/image" Target="../media/image1216.png"/><Relationship Id="rId482" Type="http://schemas.openxmlformats.org/officeDocument/2006/relationships/image" Target="../media/image1306.png"/><Relationship Id="rId81" Type="http://schemas.openxmlformats.org/officeDocument/2006/relationships/customXml" Target="../ink/ink1114.xml"/><Relationship Id="rId135" Type="http://schemas.openxmlformats.org/officeDocument/2006/relationships/customXml" Target="../ink/ink1141.xml"/><Relationship Id="rId177" Type="http://schemas.openxmlformats.org/officeDocument/2006/relationships/customXml" Target="../ink/ink1162.xml"/><Relationship Id="rId342" Type="http://schemas.openxmlformats.org/officeDocument/2006/relationships/image" Target="../media/image1237.png"/><Relationship Id="rId384" Type="http://schemas.openxmlformats.org/officeDocument/2006/relationships/image" Target="../media/image1258.png"/><Relationship Id="rId202" Type="http://schemas.openxmlformats.org/officeDocument/2006/relationships/image" Target="../media/image1168.png"/><Relationship Id="rId244" Type="http://schemas.openxmlformats.org/officeDocument/2006/relationships/image" Target="../media/image1188.png"/><Relationship Id="rId39" Type="http://schemas.openxmlformats.org/officeDocument/2006/relationships/customXml" Target="../ink/ink1093.xml"/><Relationship Id="rId286" Type="http://schemas.openxmlformats.org/officeDocument/2006/relationships/image" Target="../media/image1209.png"/><Relationship Id="rId451" Type="http://schemas.openxmlformats.org/officeDocument/2006/relationships/customXml" Target="../ink/ink1299.xml"/><Relationship Id="rId493" Type="http://schemas.openxmlformats.org/officeDocument/2006/relationships/customXml" Target="../ink/ink1320.xml"/><Relationship Id="rId507" Type="http://schemas.openxmlformats.org/officeDocument/2006/relationships/customXml" Target="../ink/ink1327.xml"/><Relationship Id="rId50" Type="http://schemas.openxmlformats.org/officeDocument/2006/relationships/image" Target="../media/image1092.png"/><Relationship Id="rId104" Type="http://schemas.openxmlformats.org/officeDocument/2006/relationships/image" Target="../media/image1119.png"/><Relationship Id="rId146" Type="http://schemas.openxmlformats.org/officeDocument/2006/relationships/image" Target="../media/image1140.png"/><Relationship Id="rId188" Type="http://schemas.openxmlformats.org/officeDocument/2006/relationships/image" Target="../media/image1161.png"/><Relationship Id="rId311" Type="http://schemas.openxmlformats.org/officeDocument/2006/relationships/customXml" Target="../ink/ink1229.xml"/><Relationship Id="rId353" Type="http://schemas.openxmlformats.org/officeDocument/2006/relationships/customXml" Target="../ink/ink1250.xml"/><Relationship Id="rId395" Type="http://schemas.openxmlformats.org/officeDocument/2006/relationships/customXml" Target="../ink/ink1271.xml"/><Relationship Id="rId409" Type="http://schemas.openxmlformats.org/officeDocument/2006/relationships/customXml" Target="../ink/ink1278.xml"/><Relationship Id="rId92" Type="http://schemas.openxmlformats.org/officeDocument/2006/relationships/image" Target="../media/image1113.png"/><Relationship Id="rId213" Type="http://schemas.openxmlformats.org/officeDocument/2006/relationships/customXml" Target="../ink/ink1180.xml"/><Relationship Id="rId420" Type="http://schemas.openxmlformats.org/officeDocument/2006/relationships/image" Target="../media/image1275.png"/><Relationship Id="rId255" Type="http://schemas.openxmlformats.org/officeDocument/2006/relationships/customXml" Target="../ink/ink1201.xml"/><Relationship Id="rId297" Type="http://schemas.openxmlformats.org/officeDocument/2006/relationships/customXml" Target="../ink/ink1222.xml"/><Relationship Id="rId462" Type="http://schemas.openxmlformats.org/officeDocument/2006/relationships/image" Target="../media/image1296.png"/><Relationship Id="rId518" Type="http://schemas.openxmlformats.org/officeDocument/2006/relationships/image" Target="../media/image1324.png"/><Relationship Id="rId115" Type="http://schemas.openxmlformats.org/officeDocument/2006/relationships/customXml" Target="../ink/ink1131.xml"/><Relationship Id="rId157" Type="http://schemas.openxmlformats.org/officeDocument/2006/relationships/customXml" Target="../ink/ink1152.xml"/><Relationship Id="rId322" Type="http://schemas.openxmlformats.org/officeDocument/2006/relationships/image" Target="../media/image1227.png"/><Relationship Id="rId364" Type="http://schemas.openxmlformats.org/officeDocument/2006/relationships/image" Target="../media/image1248.png"/><Relationship Id="rId61" Type="http://schemas.openxmlformats.org/officeDocument/2006/relationships/customXml" Target="../ink/ink1104.xml"/><Relationship Id="rId199" Type="http://schemas.openxmlformats.org/officeDocument/2006/relationships/customXml" Target="../ink/ink1173.xml"/><Relationship Id="rId19" Type="http://schemas.openxmlformats.org/officeDocument/2006/relationships/customXml" Target="../ink/ink1083.xml"/><Relationship Id="rId224" Type="http://schemas.openxmlformats.org/officeDocument/2006/relationships/image" Target="../media/image1179.png"/><Relationship Id="rId266" Type="http://schemas.openxmlformats.org/officeDocument/2006/relationships/image" Target="../media/image1199.png"/><Relationship Id="rId431" Type="http://schemas.openxmlformats.org/officeDocument/2006/relationships/customXml" Target="../ink/ink1289.xml"/><Relationship Id="rId473" Type="http://schemas.openxmlformats.org/officeDocument/2006/relationships/customXml" Target="../ink/ink1310.xml"/><Relationship Id="rId30" Type="http://schemas.openxmlformats.org/officeDocument/2006/relationships/image" Target="../media/image1083.png"/><Relationship Id="rId126" Type="http://schemas.openxmlformats.org/officeDocument/2006/relationships/image" Target="../media/image1130.png"/><Relationship Id="rId168" Type="http://schemas.openxmlformats.org/officeDocument/2006/relationships/image" Target="../media/image1151.png"/><Relationship Id="rId333" Type="http://schemas.openxmlformats.org/officeDocument/2006/relationships/customXml" Target="../ink/ink1240.xml"/><Relationship Id="rId72" Type="http://schemas.openxmlformats.org/officeDocument/2006/relationships/image" Target="../media/image1103.png"/><Relationship Id="rId375" Type="http://schemas.openxmlformats.org/officeDocument/2006/relationships/customXml" Target="../ink/ink1261.xml"/><Relationship Id="rId3" Type="http://schemas.openxmlformats.org/officeDocument/2006/relationships/customXml" Target="../ink/ink1075.xml"/><Relationship Id="rId235" Type="http://schemas.openxmlformats.org/officeDocument/2006/relationships/customXml" Target="../ink/ink1191.xml"/><Relationship Id="rId277" Type="http://schemas.openxmlformats.org/officeDocument/2006/relationships/customXml" Target="../ink/ink1212.xml"/><Relationship Id="rId400" Type="http://schemas.openxmlformats.org/officeDocument/2006/relationships/image" Target="../media/image242.png"/><Relationship Id="rId442" Type="http://schemas.openxmlformats.org/officeDocument/2006/relationships/image" Target="../media/image1286.png"/><Relationship Id="rId484" Type="http://schemas.openxmlformats.org/officeDocument/2006/relationships/image" Target="../media/image1307.png"/><Relationship Id="rId137" Type="http://schemas.openxmlformats.org/officeDocument/2006/relationships/customXml" Target="../ink/ink1142.xml"/><Relationship Id="rId302" Type="http://schemas.openxmlformats.org/officeDocument/2006/relationships/image" Target="../media/image1217.png"/><Relationship Id="rId344" Type="http://schemas.openxmlformats.org/officeDocument/2006/relationships/image" Target="../media/image1238.png"/><Relationship Id="rId41" Type="http://schemas.openxmlformats.org/officeDocument/2006/relationships/customXml" Target="../ink/ink1094.xml"/><Relationship Id="rId83" Type="http://schemas.openxmlformats.org/officeDocument/2006/relationships/customXml" Target="../ink/ink1115.xml"/><Relationship Id="rId179" Type="http://schemas.openxmlformats.org/officeDocument/2006/relationships/customXml" Target="../ink/ink1163.xml"/><Relationship Id="rId386" Type="http://schemas.openxmlformats.org/officeDocument/2006/relationships/image" Target="../media/image1259.png"/><Relationship Id="rId190" Type="http://schemas.openxmlformats.org/officeDocument/2006/relationships/image" Target="../media/image1162.png"/><Relationship Id="rId204" Type="http://schemas.openxmlformats.org/officeDocument/2006/relationships/image" Target="../media/image1169.png"/><Relationship Id="rId246" Type="http://schemas.openxmlformats.org/officeDocument/2006/relationships/image" Target="../media/image1189.png"/><Relationship Id="rId288" Type="http://schemas.openxmlformats.org/officeDocument/2006/relationships/image" Target="../media/image1210.png"/><Relationship Id="rId411" Type="http://schemas.openxmlformats.org/officeDocument/2006/relationships/customXml" Target="../ink/ink1279.xml"/><Relationship Id="rId453" Type="http://schemas.openxmlformats.org/officeDocument/2006/relationships/customXml" Target="../ink/ink1300.xml"/><Relationship Id="rId509" Type="http://schemas.openxmlformats.org/officeDocument/2006/relationships/customXml" Target="../ink/ink1328.xml"/><Relationship Id="rId106" Type="http://schemas.openxmlformats.org/officeDocument/2006/relationships/image" Target="../media/image1120.png"/><Relationship Id="rId313" Type="http://schemas.openxmlformats.org/officeDocument/2006/relationships/customXml" Target="../ink/ink1230.xml"/><Relationship Id="rId495" Type="http://schemas.openxmlformats.org/officeDocument/2006/relationships/customXml" Target="../ink/ink1321.xml"/><Relationship Id="rId10" Type="http://schemas.openxmlformats.org/officeDocument/2006/relationships/image" Target="../media/image1073.png"/><Relationship Id="rId52" Type="http://schemas.openxmlformats.org/officeDocument/2006/relationships/image" Target="../media/image1093.png"/><Relationship Id="rId94" Type="http://schemas.openxmlformats.org/officeDocument/2006/relationships/image" Target="../media/image1114.png"/><Relationship Id="rId148" Type="http://schemas.openxmlformats.org/officeDocument/2006/relationships/image" Target="../media/image1141.png"/><Relationship Id="rId355" Type="http://schemas.openxmlformats.org/officeDocument/2006/relationships/customXml" Target="../ink/ink1251.xml"/><Relationship Id="rId397" Type="http://schemas.openxmlformats.org/officeDocument/2006/relationships/customXml" Target="../ink/ink1272.xml"/><Relationship Id="rId520" Type="http://schemas.openxmlformats.org/officeDocument/2006/relationships/image" Target="../media/image1325.png"/><Relationship Id="rId215" Type="http://schemas.openxmlformats.org/officeDocument/2006/relationships/customXml" Target="../ink/ink1181.xml"/><Relationship Id="rId257" Type="http://schemas.openxmlformats.org/officeDocument/2006/relationships/customXml" Target="../ink/ink1202.xml"/><Relationship Id="rId422" Type="http://schemas.openxmlformats.org/officeDocument/2006/relationships/image" Target="../media/image1276.png"/><Relationship Id="rId464" Type="http://schemas.openxmlformats.org/officeDocument/2006/relationships/image" Target="../media/image1297.png"/><Relationship Id="rId299" Type="http://schemas.openxmlformats.org/officeDocument/2006/relationships/customXml" Target="../ink/ink1223.xml"/><Relationship Id="rId63" Type="http://schemas.openxmlformats.org/officeDocument/2006/relationships/customXml" Target="../ink/ink1105.xml"/><Relationship Id="rId159" Type="http://schemas.openxmlformats.org/officeDocument/2006/relationships/customXml" Target="../ink/ink1153.xml"/><Relationship Id="rId366" Type="http://schemas.openxmlformats.org/officeDocument/2006/relationships/image" Target="../media/image1249.png"/><Relationship Id="rId226" Type="http://schemas.openxmlformats.org/officeDocument/2006/relationships/image" Target="../media/image1180.png"/><Relationship Id="rId433" Type="http://schemas.openxmlformats.org/officeDocument/2006/relationships/customXml" Target="../ink/ink129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42.xml"/><Relationship Id="rId18" Type="http://schemas.openxmlformats.org/officeDocument/2006/relationships/image" Target="../media/image1336.png"/><Relationship Id="rId26" Type="http://schemas.openxmlformats.org/officeDocument/2006/relationships/image" Target="../media/image1340.png"/><Relationship Id="rId3" Type="http://schemas.openxmlformats.org/officeDocument/2006/relationships/customXml" Target="../ink/ink1337.xml"/><Relationship Id="rId21" Type="http://schemas.openxmlformats.org/officeDocument/2006/relationships/customXml" Target="../ink/ink1346.xml"/><Relationship Id="rId34" Type="http://schemas.openxmlformats.org/officeDocument/2006/relationships/image" Target="../media/image1344.png"/><Relationship Id="rId7" Type="http://schemas.openxmlformats.org/officeDocument/2006/relationships/customXml" Target="../ink/ink1339.xml"/><Relationship Id="rId12" Type="http://schemas.openxmlformats.org/officeDocument/2006/relationships/image" Target="../media/image1333.png"/><Relationship Id="rId17" Type="http://schemas.openxmlformats.org/officeDocument/2006/relationships/customXml" Target="../ink/ink1344.xml"/><Relationship Id="rId25" Type="http://schemas.openxmlformats.org/officeDocument/2006/relationships/customXml" Target="../ink/ink1348.xml"/><Relationship Id="rId33" Type="http://schemas.openxmlformats.org/officeDocument/2006/relationships/customXml" Target="../ink/ink1352.xml"/><Relationship Id="rId2" Type="http://schemas.openxmlformats.org/officeDocument/2006/relationships/notesSlide" Target="../notesSlides/notesSlide9.xml"/><Relationship Id="rId16" Type="http://schemas.openxmlformats.org/officeDocument/2006/relationships/image" Target="../media/image1335.png"/><Relationship Id="rId20" Type="http://schemas.openxmlformats.org/officeDocument/2006/relationships/image" Target="../media/image1337.png"/><Relationship Id="rId29" Type="http://schemas.openxmlformats.org/officeDocument/2006/relationships/customXml" Target="../ink/ink135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30.png"/><Relationship Id="rId11" Type="http://schemas.openxmlformats.org/officeDocument/2006/relationships/customXml" Target="../ink/ink1341.xml"/><Relationship Id="rId24" Type="http://schemas.openxmlformats.org/officeDocument/2006/relationships/image" Target="../media/image1339.png"/><Relationship Id="rId32" Type="http://schemas.openxmlformats.org/officeDocument/2006/relationships/image" Target="../media/image1343.png"/><Relationship Id="rId5" Type="http://schemas.openxmlformats.org/officeDocument/2006/relationships/customXml" Target="../ink/ink1338.xml"/><Relationship Id="rId15" Type="http://schemas.openxmlformats.org/officeDocument/2006/relationships/customXml" Target="../ink/ink1343.xml"/><Relationship Id="rId23" Type="http://schemas.openxmlformats.org/officeDocument/2006/relationships/customXml" Target="../ink/ink1347.xml"/><Relationship Id="rId28" Type="http://schemas.openxmlformats.org/officeDocument/2006/relationships/image" Target="../media/image1341.png"/><Relationship Id="rId10" Type="http://schemas.openxmlformats.org/officeDocument/2006/relationships/image" Target="../media/image1332.png"/><Relationship Id="rId19" Type="http://schemas.openxmlformats.org/officeDocument/2006/relationships/customXml" Target="../ink/ink1345.xml"/><Relationship Id="rId31" Type="http://schemas.openxmlformats.org/officeDocument/2006/relationships/customXml" Target="../ink/ink1351.xml"/><Relationship Id="rId4" Type="http://schemas.openxmlformats.org/officeDocument/2006/relationships/image" Target="../media/image1329.png"/><Relationship Id="rId9" Type="http://schemas.openxmlformats.org/officeDocument/2006/relationships/customXml" Target="../ink/ink1340.xml"/><Relationship Id="rId14" Type="http://schemas.openxmlformats.org/officeDocument/2006/relationships/image" Target="../media/image1334.png"/><Relationship Id="rId22" Type="http://schemas.openxmlformats.org/officeDocument/2006/relationships/image" Target="../media/image1338.png"/><Relationship Id="rId27" Type="http://schemas.openxmlformats.org/officeDocument/2006/relationships/customXml" Target="../ink/ink1349.xml"/><Relationship Id="rId30" Type="http://schemas.openxmlformats.org/officeDocument/2006/relationships/image" Target="../media/image1342.png"/><Relationship Id="rId8" Type="http://schemas.openxmlformats.org/officeDocument/2006/relationships/image" Target="../media/image13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Öffentliche Finanzen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</a:t>
            </a:r>
            <a:b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de-DE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Außenwirtschaft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702576" y="1874728"/>
            <a:ext cx="4422877" cy="31085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 dirty="0"/>
              <a:t>Diese Vorlesung wird in Bild</a:t>
            </a:r>
          </a:p>
          <a:p>
            <a:pPr algn="ctr"/>
            <a:r>
              <a:rPr lang="de-DE" sz="2800" b="1" u="sng" dirty="0"/>
              <a:t>und Ton des</a:t>
            </a:r>
          </a:p>
          <a:p>
            <a:pPr algn="ctr"/>
            <a:r>
              <a:rPr lang="de-DE" sz="2800" b="1" u="sng" dirty="0"/>
              <a:t>Dozenten</a:t>
            </a:r>
          </a:p>
          <a:p>
            <a:pPr algn="ctr"/>
            <a:r>
              <a:rPr lang="de-DE" sz="2800" b="1" u="sng" dirty="0"/>
              <a:t>mitgeschnitten</a:t>
            </a:r>
          </a:p>
          <a:p>
            <a:pPr algn="ctr"/>
            <a:r>
              <a:rPr lang="de-DE" sz="2800" b="1" u="sng" dirty="0"/>
              <a:t>und anschließend online zur</a:t>
            </a:r>
          </a:p>
          <a:p>
            <a:pPr algn="ctr"/>
            <a:r>
              <a:rPr lang="de-DE" sz="2800" b="1" u="sng" dirty="0"/>
              <a:t>Verfügung gestellt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14:cNvPr>
              <p14:cNvContentPartPr/>
              <p14:nvPr/>
            </p14:nvContentPartPr>
            <p14:xfrm>
              <a:off x="8387084" y="6896062"/>
              <a:ext cx="360" cy="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69388E9-D86F-F054-0118-623FAFD138A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378444" y="6887062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14:cNvPr>
              <p14:cNvContentPartPr/>
              <p14:nvPr/>
            </p14:nvContentPartPr>
            <p14:xfrm>
              <a:off x="4061847" y="3791127"/>
              <a:ext cx="39240" cy="19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4ADCEE0-ADBA-5C6F-648E-E515FB9792F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052847" y="3782487"/>
                <a:ext cx="568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14:cNvPr>
              <p14:cNvContentPartPr/>
              <p14:nvPr/>
            </p14:nvContentPartPr>
            <p14:xfrm>
              <a:off x="329007" y="2545887"/>
              <a:ext cx="392400" cy="1422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65744EE-C3D2-BB34-58A3-5A6EB56ADD5A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0367" y="2537247"/>
                <a:ext cx="410040" cy="159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14:cNvPr>
              <p14:cNvContentPartPr/>
              <p14:nvPr/>
            </p14:nvContentPartPr>
            <p14:xfrm>
              <a:off x="414327" y="2964567"/>
              <a:ext cx="474480" cy="10620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9337C921-75C4-E334-E9F6-61A0C81627C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05687" y="2955927"/>
                <a:ext cx="492120" cy="1238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BF971AAB-7133-4EBE-74BC-FB5800929A96}"/>
              </a:ext>
            </a:extLst>
          </p:cNvPr>
          <p:cNvGrpSpPr/>
          <p:nvPr/>
        </p:nvGrpSpPr>
        <p:grpSpPr>
          <a:xfrm>
            <a:off x="2524846" y="2521701"/>
            <a:ext cx="386280" cy="449280"/>
            <a:chOff x="2610687" y="2519247"/>
            <a:chExt cx="386280" cy="44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14:cNvPr>
                <p14:cNvContentPartPr/>
                <p14:nvPr/>
              </p14:nvContentPartPr>
              <p14:xfrm>
                <a:off x="2610687" y="2519247"/>
                <a:ext cx="386280" cy="36756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9CA9397-DC4A-38BB-BAC9-E4ADD6E4D94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2601687" y="2510607"/>
                  <a:ext cx="403920" cy="38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14:cNvPr>
                <p14:cNvContentPartPr/>
                <p14:nvPr/>
              </p14:nvContentPartPr>
              <p14:xfrm>
                <a:off x="2636607" y="2575047"/>
                <a:ext cx="290880" cy="3934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3D12275-5FFE-9BE9-CC89-12D0BA846E1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2627607" y="2566047"/>
                  <a:ext cx="308520" cy="411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14:cNvPr>
              <p14:cNvContentPartPr/>
              <p14:nvPr/>
            </p14:nvContentPartPr>
            <p14:xfrm>
              <a:off x="2460927" y="1647327"/>
              <a:ext cx="752040" cy="217440"/>
            </p14:xfrm>
          </p:contentPart>
        </mc:Choice>
        <mc:Fallback xmlns=""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F1B0B98C-400A-BFFB-FF08-15F47216B3FD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2452287" y="1638327"/>
                <a:ext cx="76968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14:cNvPr>
              <p14:cNvContentPartPr/>
              <p14:nvPr/>
            </p14:nvContentPartPr>
            <p14:xfrm>
              <a:off x="3435807" y="1312527"/>
              <a:ext cx="408600" cy="61920"/>
            </p14:xfrm>
          </p:contentPart>
        </mc:Choice>
        <mc:Fallback xmlns=""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02D40552-AC41-6093-4829-F5891CFB0E2D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426807" y="1303527"/>
                <a:ext cx="42624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14:cNvPr>
              <p14:cNvContentPartPr/>
              <p14:nvPr/>
            </p14:nvContentPartPr>
            <p14:xfrm>
              <a:off x="2385687" y="1911567"/>
              <a:ext cx="360" cy="360"/>
            </p14:xfrm>
          </p:contentPart>
        </mc:Choice>
        <mc:Fallback xmlns=""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1CCCB3D6-DF6F-9B90-2050-227C0371F048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377047" y="1902927"/>
                <a:ext cx="18000" cy="18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34D7E94C-32E6-2CB6-9951-50A74ADFF1EE}"/>
              </a:ext>
            </a:extLst>
          </p:cNvPr>
          <p:cNvGrpSpPr/>
          <p:nvPr/>
        </p:nvGrpSpPr>
        <p:grpSpPr>
          <a:xfrm>
            <a:off x="2436807" y="3705447"/>
            <a:ext cx="265320" cy="316440"/>
            <a:chOff x="2436807" y="3705447"/>
            <a:chExt cx="265320" cy="316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14:cNvPr>
                <p14:cNvContentPartPr/>
                <p14:nvPr/>
              </p14:nvContentPartPr>
              <p14:xfrm>
                <a:off x="2436807" y="3759807"/>
                <a:ext cx="228960" cy="26208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F42BFA5-224E-EE54-CDC5-8D6DCE898CE3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2427807" y="3751167"/>
                  <a:ext cx="246600" cy="27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14:cNvPr>
                <p14:cNvContentPartPr/>
                <p14:nvPr/>
              </p14:nvContentPartPr>
              <p14:xfrm>
                <a:off x="2448327" y="3705447"/>
                <a:ext cx="253800" cy="256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0C4BBB76-B831-9BE8-2BDE-79EFF9BFF8D3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2439687" y="3696447"/>
                  <a:ext cx="271440" cy="27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D04BFEA8-5910-0819-CC62-33E25A959D1C}"/>
              </a:ext>
            </a:extLst>
          </p:cNvPr>
          <p:cNvGrpSpPr/>
          <p:nvPr/>
        </p:nvGrpSpPr>
        <p:grpSpPr>
          <a:xfrm>
            <a:off x="1163127" y="3923967"/>
            <a:ext cx="263520" cy="372240"/>
            <a:chOff x="1163127" y="3923967"/>
            <a:chExt cx="263520" cy="37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14:cNvPr>
                <p14:cNvContentPartPr/>
                <p14:nvPr/>
              </p14:nvContentPartPr>
              <p14:xfrm>
                <a:off x="1171047" y="3923967"/>
                <a:ext cx="255600" cy="37224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E6C1A62-C2F5-B322-DFB6-D5A8CA0A8A4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62047" y="3915327"/>
                  <a:ext cx="273240" cy="38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14:cNvPr>
                <p14:cNvContentPartPr/>
                <p14:nvPr/>
              </p14:nvContentPartPr>
              <p14:xfrm>
                <a:off x="1163127" y="3974007"/>
                <a:ext cx="219600" cy="26856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3FA0C3D-2BEF-1F9C-A1FE-7815906D9AF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54487" y="3965367"/>
                  <a:ext cx="237240" cy="286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1646EFCC-2891-65EC-C05A-D8788C0EC246}"/>
              </a:ext>
            </a:extLst>
          </p:cNvPr>
          <p:cNvGrpSpPr/>
          <p:nvPr/>
        </p:nvGrpSpPr>
        <p:grpSpPr>
          <a:xfrm>
            <a:off x="9711571" y="2091012"/>
            <a:ext cx="262080" cy="281520"/>
            <a:chOff x="9711571" y="2091012"/>
            <a:chExt cx="262080" cy="28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14:cNvPr>
                <p14:cNvContentPartPr/>
                <p14:nvPr/>
              </p14:nvContentPartPr>
              <p14:xfrm>
                <a:off x="9711571" y="2091012"/>
                <a:ext cx="218520" cy="28152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E4193CE-757C-E813-C6EC-D147484602F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9702931" y="2082372"/>
                  <a:ext cx="236160" cy="29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14:cNvPr>
                <p14:cNvContentPartPr/>
                <p14:nvPr/>
              </p14:nvContentPartPr>
              <p14:xfrm>
                <a:off x="9741451" y="2155092"/>
                <a:ext cx="232200" cy="151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E997BF2-C66F-212B-DC02-F344DFC90C20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9732451" y="2146452"/>
                  <a:ext cx="249840" cy="16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D0B188C-5B13-0254-BE1A-0226F4F0A5B3}"/>
              </a:ext>
            </a:extLst>
          </p:cNvPr>
          <p:cNvGrpSpPr/>
          <p:nvPr/>
        </p:nvGrpSpPr>
        <p:grpSpPr>
          <a:xfrm>
            <a:off x="1243298" y="2641538"/>
            <a:ext cx="200160" cy="241560"/>
            <a:chOff x="1243298" y="2641538"/>
            <a:chExt cx="200160" cy="241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14:cNvPr>
                <p14:cNvContentPartPr/>
                <p14:nvPr/>
              </p14:nvContentPartPr>
              <p14:xfrm>
                <a:off x="1243298" y="2641538"/>
                <a:ext cx="200160" cy="2415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DB309BF-3D2D-D6A1-1F16-913A19EC11E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234658" y="2632538"/>
                  <a:ext cx="21780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14:cNvPr>
                <p14:cNvContentPartPr/>
                <p14:nvPr/>
              </p14:nvContentPartPr>
              <p14:xfrm>
                <a:off x="1254818" y="2655218"/>
                <a:ext cx="173160" cy="1803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B0000BC-C1B6-3ABF-28AD-12C18C0AE545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246178" y="2646578"/>
                  <a:ext cx="1908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3A5AAD13-4088-1B89-63C7-F7A100AE8902}"/>
              </a:ext>
            </a:extLst>
          </p:cNvPr>
          <p:cNvGrpSpPr/>
          <p:nvPr/>
        </p:nvGrpSpPr>
        <p:grpSpPr>
          <a:xfrm>
            <a:off x="1856018" y="4527938"/>
            <a:ext cx="183240" cy="208440"/>
            <a:chOff x="1856018" y="4527938"/>
            <a:chExt cx="183240" cy="20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14:cNvPr>
                <p14:cNvContentPartPr/>
                <p14:nvPr/>
              </p14:nvContentPartPr>
              <p14:xfrm>
                <a:off x="1937738" y="4527938"/>
                <a:ext cx="53280" cy="1476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D9236134-75B0-72EC-8DCA-9A41A39384A5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929098" y="4519298"/>
                  <a:ext cx="7092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14:cNvPr>
                <p14:cNvContentPartPr/>
                <p14:nvPr/>
              </p14:nvContentPartPr>
              <p14:xfrm>
                <a:off x="1856018" y="4635218"/>
                <a:ext cx="183240" cy="1011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EAAD784-2767-EBB2-DA03-65FC8CBA4EA6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847378" y="4626578"/>
                  <a:ext cx="20088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D8B2BC2B-99FF-4677-C757-0B0C6C9DAE3E}"/>
              </a:ext>
            </a:extLst>
          </p:cNvPr>
          <p:cNvGrpSpPr/>
          <p:nvPr/>
        </p:nvGrpSpPr>
        <p:grpSpPr>
          <a:xfrm>
            <a:off x="2501498" y="858818"/>
            <a:ext cx="168840" cy="287280"/>
            <a:chOff x="2501498" y="858818"/>
            <a:chExt cx="168840" cy="28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14:cNvPr>
                <p14:cNvContentPartPr/>
                <p14:nvPr/>
              </p14:nvContentPartPr>
              <p14:xfrm>
                <a:off x="2535338" y="858818"/>
                <a:ext cx="135000" cy="27144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6598BB2-79EC-764A-76CB-FAF728C9D4B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526338" y="849818"/>
                  <a:ext cx="152640" cy="28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14:cNvPr>
                <p14:cNvContentPartPr/>
                <p14:nvPr/>
              </p14:nvContentPartPr>
              <p14:xfrm>
                <a:off x="2501498" y="944138"/>
                <a:ext cx="160920" cy="2019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3F52EE-C41E-BC8D-D616-51F0624ED71C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2492858" y="935498"/>
                  <a:ext cx="1785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AEA2356F-BE94-AADA-09ED-669C67CC3264}"/>
              </a:ext>
            </a:extLst>
          </p:cNvPr>
          <p:cNvGrpSpPr/>
          <p:nvPr/>
        </p:nvGrpSpPr>
        <p:grpSpPr>
          <a:xfrm>
            <a:off x="647053" y="3268000"/>
            <a:ext cx="187560" cy="227880"/>
            <a:chOff x="647053" y="3268000"/>
            <a:chExt cx="187560" cy="227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14:cNvPr>
                <p14:cNvContentPartPr/>
                <p14:nvPr/>
              </p14:nvContentPartPr>
              <p14:xfrm>
                <a:off x="647053" y="3298960"/>
                <a:ext cx="134280" cy="19692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BB8E2693-5DF7-F169-00A8-01354C0886B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8413" y="3290320"/>
                  <a:ext cx="15192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14:cNvPr>
                <p14:cNvContentPartPr/>
                <p14:nvPr/>
              </p14:nvContentPartPr>
              <p14:xfrm>
                <a:off x="692413" y="3268000"/>
                <a:ext cx="142200" cy="209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F797AE74-3CD4-B549-2DA4-FF622C8CF49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83413" y="3259360"/>
                  <a:ext cx="159840" cy="22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14:cNvPr>
              <p14:cNvContentPartPr/>
              <p14:nvPr/>
            </p14:nvContentPartPr>
            <p14:xfrm>
              <a:off x="4698622" y="1550127"/>
              <a:ext cx="2271600" cy="3168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82C9FA06-A6F6-2841-ADBF-36CDF19FB42F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4689622" y="1541127"/>
                <a:ext cx="2289240" cy="49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290" name="Rectangle 2"/>
          <p:cNvSpPr>
            <a:spLocks noChangeArrowheads="1"/>
          </p:cNvSpPr>
          <p:nvPr/>
        </p:nvSpPr>
        <p:spPr bwMode="auto">
          <a:xfrm>
            <a:off x="2566988" y="89315"/>
            <a:ext cx="7481245" cy="448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3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Mengensteuer auf der Angebotsseite und Wohlfahrt</a:t>
            </a:r>
          </a:p>
        </p:txBody>
      </p:sp>
      <p:sp>
        <p:nvSpPr>
          <p:cNvPr id="46" name="Rechteck 45">
            <a:extLst>
              <a:ext uri="{FF2B5EF4-FFF2-40B4-BE49-F238E27FC236}">
                <a16:creationId xmlns:a16="http://schemas.microsoft.com/office/drawing/2014/main" id="{C13322D2-7471-4043-FDBD-4FCFF16E6E5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8" name="Line 3">
            <a:extLst>
              <a:ext uri="{FF2B5EF4-FFF2-40B4-BE49-F238E27FC236}">
                <a16:creationId xmlns:a16="http://schemas.microsoft.com/office/drawing/2014/main" id="{DFAEF69C-0F6A-607C-CD58-A12EDF0F26E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8498" y="1125538"/>
            <a:ext cx="0" cy="4608512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Line 4">
            <a:extLst>
              <a:ext uri="{FF2B5EF4-FFF2-40B4-BE49-F238E27FC236}">
                <a16:creationId xmlns:a16="http://schemas.microsoft.com/office/drawing/2014/main" id="{3A290922-7137-BCA1-C33A-7CF97A4FF4C9}"/>
              </a:ext>
            </a:extLst>
          </p:cNvPr>
          <p:cNvSpPr>
            <a:spLocks noChangeShapeType="1"/>
          </p:cNvSpPr>
          <p:nvPr/>
        </p:nvSpPr>
        <p:spPr bwMode="auto">
          <a:xfrm>
            <a:off x="799573" y="5373688"/>
            <a:ext cx="65532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Text Box 7">
            <a:extLst>
              <a:ext uri="{FF2B5EF4-FFF2-40B4-BE49-F238E27FC236}">
                <a16:creationId xmlns:a16="http://schemas.microsoft.com/office/drawing/2014/main" id="{ECCD7D7C-FCAD-DABB-2339-86697F6F8A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4902" y="1043543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41" name="Text Box 9">
            <a:extLst>
              <a:ext uri="{FF2B5EF4-FFF2-40B4-BE49-F238E27FC236}">
                <a16:creationId xmlns:a16="http://schemas.microsoft.com/office/drawing/2014/main" id="{CAE4301F-75C2-0012-2B81-EEA0F57A32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16148" y="5386219"/>
            <a:ext cx="300082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61B332F6-C899-25AD-60DA-4631CCCE36CB}"/>
                  </a:ext>
                </a:extLst>
              </p14:cNvPr>
              <p14:cNvContentPartPr/>
              <p14:nvPr/>
            </p14:nvContentPartPr>
            <p14:xfrm>
              <a:off x="5417902" y="537022"/>
              <a:ext cx="1803240" cy="10908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61B332F6-C899-25AD-60DA-4631CCCE36C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408902" y="528382"/>
                <a:ext cx="1820880" cy="12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6218BED2-04C4-A78D-7E89-51F18C272965}"/>
                  </a:ext>
                </a:extLst>
              </p14:cNvPr>
              <p14:cNvContentPartPr/>
              <p14:nvPr/>
            </p14:nvContentPartPr>
            <p14:xfrm>
              <a:off x="5535262" y="501022"/>
              <a:ext cx="1738800" cy="961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6218BED2-04C4-A78D-7E89-51F18C272965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526622" y="492382"/>
                <a:ext cx="1756440" cy="113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377" name="Gruppieren 396376">
            <a:extLst>
              <a:ext uri="{FF2B5EF4-FFF2-40B4-BE49-F238E27FC236}">
                <a16:creationId xmlns:a16="http://schemas.microsoft.com/office/drawing/2014/main" id="{581D6A7A-D0E3-3E39-F61D-1D818923010E}"/>
              </a:ext>
            </a:extLst>
          </p:cNvPr>
          <p:cNvGrpSpPr/>
          <p:nvPr/>
        </p:nvGrpSpPr>
        <p:grpSpPr>
          <a:xfrm>
            <a:off x="8031862" y="363142"/>
            <a:ext cx="3912840" cy="1926720"/>
            <a:chOff x="8031862" y="363142"/>
            <a:chExt cx="3912840" cy="192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6D7F7CA-FAA4-31E6-4BF5-6244FB584043}"/>
                    </a:ext>
                  </a:extLst>
                </p14:cNvPr>
                <p14:cNvContentPartPr/>
                <p14:nvPr/>
              </p14:nvContentPartPr>
              <p14:xfrm>
                <a:off x="8031862" y="549622"/>
                <a:ext cx="103680" cy="1411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6D7F7CA-FAA4-31E6-4BF5-6244FB58404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023222" y="540982"/>
                  <a:ext cx="121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9236BF44-2382-D7AB-1A9E-02238E47CD30}"/>
                    </a:ext>
                  </a:extLst>
                </p14:cNvPr>
                <p14:cNvContentPartPr/>
                <p14:nvPr/>
              </p14:nvContentPartPr>
              <p14:xfrm>
                <a:off x="8269462" y="637822"/>
                <a:ext cx="11160" cy="126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9236BF44-2382-D7AB-1A9E-02238E47CD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60822" y="628822"/>
                  <a:ext cx="288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2812CD0-3569-8824-C727-8425A791A967}"/>
                    </a:ext>
                  </a:extLst>
                </p14:cNvPr>
                <p14:cNvContentPartPr/>
                <p14:nvPr/>
              </p14:nvContentPartPr>
              <p14:xfrm>
                <a:off x="8403742" y="499582"/>
                <a:ext cx="194040" cy="145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2812CD0-3569-8824-C727-8425A791A96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94742" y="490582"/>
                  <a:ext cx="2116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7E0E12B-5BCB-4D67-EE76-1FBB5C6C9B1A}"/>
                    </a:ext>
                  </a:extLst>
                </p14:cNvPr>
                <p14:cNvContentPartPr/>
                <p14:nvPr/>
              </p14:nvContentPartPr>
              <p14:xfrm>
                <a:off x="8693542" y="501382"/>
                <a:ext cx="264600" cy="2898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7E0E12B-5BCB-4D67-EE76-1FBB5C6C9B1A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684902" y="492742"/>
                  <a:ext cx="28224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6D18345-D48C-8B66-2E95-7DA7AEC2BE6B}"/>
                    </a:ext>
                  </a:extLst>
                </p14:cNvPr>
                <p14:cNvContentPartPr/>
                <p14:nvPr/>
              </p14:nvContentPartPr>
              <p14:xfrm>
                <a:off x="9003502" y="479782"/>
                <a:ext cx="214920" cy="186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6D18345-D48C-8B66-2E95-7DA7AEC2BE6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994502" y="470782"/>
                  <a:ext cx="2325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FDF2FF1-E943-954F-9514-1BB5BFF89427}"/>
                    </a:ext>
                  </a:extLst>
                </p14:cNvPr>
                <p14:cNvContentPartPr/>
                <p14:nvPr/>
              </p14:nvContentPartPr>
              <p14:xfrm>
                <a:off x="9238582" y="535222"/>
                <a:ext cx="68760" cy="1126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FDF2FF1-E943-954F-9514-1BB5BFF89427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229942" y="526222"/>
                  <a:ext cx="8640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C556365-165D-A773-3523-53333F6C7C6C}"/>
                    </a:ext>
                  </a:extLst>
                </p14:cNvPr>
                <p14:cNvContentPartPr/>
                <p14:nvPr/>
              </p14:nvContentPartPr>
              <p14:xfrm>
                <a:off x="9327142" y="450982"/>
                <a:ext cx="152280" cy="2008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C556365-165D-A773-3523-53333F6C7C6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318142" y="442342"/>
                  <a:ext cx="16992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ADF1328-727D-1848-1279-7F525E0EC8FF}"/>
                    </a:ext>
                  </a:extLst>
                </p14:cNvPr>
                <p14:cNvContentPartPr/>
                <p14:nvPr/>
              </p14:nvContentPartPr>
              <p14:xfrm>
                <a:off x="9395182" y="505702"/>
                <a:ext cx="646560" cy="149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ADF1328-727D-1848-1279-7F525E0EC8F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386542" y="497062"/>
                  <a:ext cx="6642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F78D33C-EF33-BC76-D258-6BE96226E1ED}"/>
                    </a:ext>
                  </a:extLst>
                </p14:cNvPr>
                <p14:cNvContentPartPr/>
                <p14:nvPr/>
              </p14:nvContentPartPr>
              <p14:xfrm>
                <a:off x="10232182" y="498862"/>
                <a:ext cx="269640" cy="1342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F78D33C-EF33-BC76-D258-6BE96226E1ED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223182" y="490222"/>
                  <a:ext cx="2872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83414BD-DA4E-C5DF-C9B6-992936ED2F9F}"/>
                    </a:ext>
                  </a:extLst>
                </p14:cNvPr>
                <p14:cNvContentPartPr/>
                <p14:nvPr/>
              </p14:nvContentPartPr>
              <p14:xfrm>
                <a:off x="10543942" y="499582"/>
                <a:ext cx="94680" cy="88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83414BD-DA4E-C5DF-C9B6-992936ED2F9F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34942" y="490942"/>
                  <a:ext cx="1123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61098342-8DCD-D8AA-DC9F-78A586C3181F}"/>
                    </a:ext>
                  </a:extLst>
                </p14:cNvPr>
                <p14:cNvContentPartPr/>
                <p14:nvPr/>
              </p14:nvContentPartPr>
              <p14:xfrm>
                <a:off x="10680022" y="409942"/>
                <a:ext cx="130320" cy="1713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61098342-8DCD-D8AA-DC9F-78A586C3181F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671022" y="401302"/>
                  <a:ext cx="14796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F548ECD-ADA6-5244-BC54-9C8584E28C02}"/>
                    </a:ext>
                  </a:extLst>
                </p14:cNvPr>
                <p14:cNvContentPartPr/>
                <p14:nvPr/>
              </p14:nvContentPartPr>
              <p14:xfrm>
                <a:off x="10880902" y="497422"/>
                <a:ext cx="12600" cy="55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F548ECD-ADA6-5244-BC54-9C8584E28C0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0872262" y="488782"/>
                  <a:ext cx="302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BB7A562-4E13-B254-8688-488A6E87AD33}"/>
                    </a:ext>
                  </a:extLst>
                </p14:cNvPr>
                <p14:cNvContentPartPr/>
                <p14:nvPr/>
              </p14:nvContentPartPr>
              <p14:xfrm>
                <a:off x="10950742" y="398782"/>
                <a:ext cx="75600" cy="1814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BB7A562-4E13-B254-8688-488A6E87AD3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942102" y="390142"/>
                  <a:ext cx="932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D4350A8-757F-8304-CBD9-232A7398E088}"/>
                    </a:ext>
                  </a:extLst>
                </p14:cNvPr>
                <p14:cNvContentPartPr/>
                <p14:nvPr/>
              </p14:nvContentPartPr>
              <p14:xfrm>
                <a:off x="11065582" y="380782"/>
                <a:ext cx="78120" cy="1695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D4350A8-757F-8304-CBD9-232A7398E08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056582" y="372142"/>
                  <a:ext cx="957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09819AD-8809-2893-5A56-0B9118D1250B}"/>
                    </a:ext>
                  </a:extLst>
                </p14:cNvPr>
                <p14:cNvContentPartPr/>
                <p14:nvPr/>
              </p14:nvContentPartPr>
              <p14:xfrm>
                <a:off x="11190142" y="430462"/>
                <a:ext cx="59040" cy="14364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09819AD-8809-2893-5A56-0B9118D125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181502" y="421462"/>
                  <a:ext cx="766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2B753258-74D3-D73A-4C1E-BF5A2022681C}"/>
                    </a:ext>
                  </a:extLst>
                </p14:cNvPr>
                <p14:cNvContentPartPr/>
                <p14:nvPr/>
              </p14:nvContentPartPr>
              <p14:xfrm>
                <a:off x="11422342" y="490582"/>
                <a:ext cx="170280" cy="1033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2B753258-74D3-D73A-4C1E-BF5A2022681C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413342" y="481942"/>
                  <a:ext cx="187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1AACA49-35B3-147B-F9FD-11B49F26D28F}"/>
                    </a:ext>
                  </a:extLst>
                </p14:cNvPr>
                <p14:cNvContentPartPr/>
                <p14:nvPr/>
              </p14:nvContentPartPr>
              <p14:xfrm>
                <a:off x="11565622" y="428662"/>
                <a:ext cx="46440" cy="324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1AACA49-35B3-147B-F9FD-11B49F26D28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1556982" y="420022"/>
                  <a:ext cx="640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28301F2-35BC-7E3A-3789-5CD573301B74}"/>
                    </a:ext>
                  </a:extLst>
                </p14:cNvPr>
                <p14:cNvContentPartPr/>
                <p14:nvPr/>
              </p14:nvContentPartPr>
              <p14:xfrm>
                <a:off x="11656342" y="363142"/>
                <a:ext cx="149040" cy="1936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28301F2-35BC-7E3A-3789-5CD573301B7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647342" y="354502"/>
                  <a:ext cx="1666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A552A71-1706-BE77-2665-373EA91FDC71}"/>
                    </a:ext>
                  </a:extLst>
                </p14:cNvPr>
                <p14:cNvContentPartPr/>
                <p14:nvPr/>
              </p14:nvContentPartPr>
              <p14:xfrm>
                <a:off x="8454862" y="885862"/>
                <a:ext cx="142920" cy="8532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A552A71-1706-BE77-2665-373EA91FDC7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445862" y="877222"/>
                  <a:ext cx="1605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83E64F2-D4EB-4AA2-CF15-DA9E642C812E}"/>
                    </a:ext>
                  </a:extLst>
                </p14:cNvPr>
                <p14:cNvContentPartPr/>
                <p14:nvPr/>
              </p14:nvContentPartPr>
              <p14:xfrm>
                <a:off x="8619022" y="905662"/>
                <a:ext cx="91080" cy="558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83E64F2-D4EB-4AA2-CF15-DA9E642C812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10382" y="897022"/>
                  <a:ext cx="1087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F0A88B7-D08D-7F74-94D6-B984C5928C3A}"/>
                    </a:ext>
                  </a:extLst>
                </p14:cNvPr>
                <p14:cNvContentPartPr/>
                <p14:nvPr/>
              </p14:nvContentPartPr>
              <p14:xfrm>
                <a:off x="8731702" y="772822"/>
                <a:ext cx="158040" cy="1947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F0A88B7-D08D-7F74-94D6-B984C5928C3A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22702" y="764182"/>
                  <a:ext cx="17568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8347596-9E91-238B-FC0B-E49889F77AC1}"/>
                    </a:ext>
                  </a:extLst>
                </p14:cNvPr>
                <p14:cNvContentPartPr/>
                <p14:nvPr/>
              </p14:nvContentPartPr>
              <p14:xfrm>
                <a:off x="9091702" y="770662"/>
                <a:ext cx="375480" cy="210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8347596-9E91-238B-FC0B-E49889F77AC1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82702" y="762022"/>
                  <a:ext cx="39312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A2C2B466-1A72-0029-4FAA-072BFD056D00}"/>
                    </a:ext>
                  </a:extLst>
                </p14:cNvPr>
                <p14:cNvContentPartPr/>
                <p14:nvPr/>
              </p14:nvContentPartPr>
              <p14:xfrm>
                <a:off x="9666982" y="807382"/>
                <a:ext cx="257760" cy="140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A2C2B466-1A72-0029-4FAA-072BFD056D0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658342" y="798742"/>
                  <a:ext cx="2754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5642B404-C924-6E96-535A-E3F136EB1711}"/>
                    </a:ext>
                  </a:extLst>
                </p14:cNvPr>
                <p14:cNvContentPartPr/>
                <p14:nvPr/>
              </p14:nvContentPartPr>
              <p14:xfrm>
                <a:off x="9958942" y="770302"/>
                <a:ext cx="146520" cy="1735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5642B404-C924-6E96-535A-E3F136EB1711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950302" y="761662"/>
                  <a:ext cx="16416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AD92C52-9057-861B-5158-008D5A8F4B80}"/>
                    </a:ext>
                  </a:extLst>
                </p14:cNvPr>
                <p14:cNvContentPartPr/>
                <p14:nvPr/>
              </p14:nvContentPartPr>
              <p14:xfrm>
                <a:off x="10050382" y="942742"/>
                <a:ext cx="37440" cy="136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AD92C52-9057-861B-5158-008D5A8F4B8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041382" y="933742"/>
                  <a:ext cx="550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E0305DF-9767-AFB3-2C09-BD736E6F59CE}"/>
                    </a:ext>
                  </a:extLst>
                </p14:cNvPr>
                <p14:cNvContentPartPr/>
                <p14:nvPr/>
              </p14:nvContentPartPr>
              <p14:xfrm>
                <a:off x="10134982" y="848422"/>
                <a:ext cx="142200" cy="1278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E0305DF-9767-AFB3-2C09-BD736E6F59C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125982" y="839422"/>
                  <a:ext cx="15984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8BF9B96A-C2EA-C778-2A8F-940298FD7176}"/>
                    </a:ext>
                  </a:extLst>
                </p14:cNvPr>
                <p14:cNvContentPartPr/>
                <p14:nvPr/>
              </p14:nvContentPartPr>
              <p14:xfrm>
                <a:off x="10458262" y="742582"/>
                <a:ext cx="371880" cy="3092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8BF9B96A-C2EA-C778-2A8F-940298FD7176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449262" y="733942"/>
                  <a:ext cx="3895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9F4FE2FC-EDC1-7FE8-1579-23537C7879C4}"/>
                    </a:ext>
                  </a:extLst>
                </p14:cNvPr>
                <p14:cNvContentPartPr/>
                <p14:nvPr/>
              </p14:nvContentPartPr>
              <p14:xfrm>
                <a:off x="10986382" y="746902"/>
                <a:ext cx="100440" cy="172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9F4FE2FC-EDC1-7FE8-1579-23537C7879C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977382" y="738262"/>
                  <a:ext cx="118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67F11413-3E35-868D-F82E-3C4A40F81078}"/>
                    </a:ext>
                  </a:extLst>
                </p14:cNvPr>
                <p14:cNvContentPartPr/>
                <p14:nvPr/>
              </p14:nvContentPartPr>
              <p14:xfrm>
                <a:off x="11014102" y="841582"/>
                <a:ext cx="107280" cy="198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67F11413-3E35-868D-F82E-3C4A40F81078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005462" y="832942"/>
                  <a:ext cx="1249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92C913F-0314-4152-F7DD-322C9250079D}"/>
                    </a:ext>
                  </a:extLst>
                </p14:cNvPr>
                <p14:cNvContentPartPr/>
                <p14:nvPr/>
              </p14:nvContentPartPr>
              <p14:xfrm>
                <a:off x="11193742" y="827902"/>
                <a:ext cx="72360" cy="1688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92C913F-0314-4152-F7DD-322C9250079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185102" y="819262"/>
                  <a:ext cx="90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C536C36-0C85-FDA4-1927-34CD09B2B104}"/>
                    </a:ext>
                  </a:extLst>
                </p14:cNvPr>
                <p14:cNvContentPartPr/>
                <p14:nvPr/>
              </p14:nvContentPartPr>
              <p14:xfrm>
                <a:off x="11180422" y="897382"/>
                <a:ext cx="88200" cy="23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C536C36-0C85-FDA4-1927-34CD09B2B104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71422" y="888382"/>
                  <a:ext cx="1058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96301" name="Freihand 396300">
                  <a:extLst>
                    <a:ext uri="{FF2B5EF4-FFF2-40B4-BE49-F238E27FC236}">
                      <a16:creationId xmlns:a16="http://schemas.microsoft.com/office/drawing/2014/main" id="{70C967E4-CC29-3D9B-B7DA-E08B1DEAD546}"/>
                    </a:ext>
                  </a:extLst>
                </p14:cNvPr>
                <p14:cNvContentPartPr/>
                <p14:nvPr/>
              </p14:nvContentPartPr>
              <p14:xfrm>
                <a:off x="8061742" y="1225702"/>
                <a:ext cx="113400" cy="169200"/>
              </p14:xfrm>
            </p:contentPart>
          </mc:Choice>
          <mc:Fallback>
            <p:pic>
              <p:nvPicPr>
                <p:cNvPr id="396301" name="Freihand 396300">
                  <a:extLst>
                    <a:ext uri="{FF2B5EF4-FFF2-40B4-BE49-F238E27FC236}">
                      <a16:creationId xmlns:a16="http://schemas.microsoft.com/office/drawing/2014/main" id="{70C967E4-CC29-3D9B-B7DA-E08B1DEAD54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052742" y="1217062"/>
                  <a:ext cx="13104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6302" name="Freihand 396301">
                  <a:extLst>
                    <a:ext uri="{FF2B5EF4-FFF2-40B4-BE49-F238E27FC236}">
                      <a16:creationId xmlns:a16="http://schemas.microsoft.com/office/drawing/2014/main" id="{4EE2B3D8-AC33-2E29-0AF5-DCE0C799AAA9}"/>
                    </a:ext>
                  </a:extLst>
                </p14:cNvPr>
                <p14:cNvContentPartPr/>
                <p14:nvPr/>
              </p14:nvContentPartPr>
              <p14:xfrm>
                <a:off x="8247862" y="1370422"/>
                <a:ext cx="11160" cy="16200"/>
              </p14:xfrm>
            </p:contentPart>
          </mc:Choice>
          <mc:Fallback>
            <p:pic>
              <p:nvPicPr>
                <p:cNvPr id="396302" name="Freihand 396301">
                  <a:extLst>
                    <a:ext uri="{FF2B5EF4-FFF2-40B4-BE49-F238E27FC236}">
                      <a16:creationId xmlns:a16="http://schemas.microsoft.com/office/drawing/2014/main" id="{4EE2B3D8-AC33-2E29-0AF5-DCE0C799AAA9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239222" y="1361782"/>
                  <a:ext cx="2880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96304" name="Freihand 396303">
                  <a:extLst>
                    <a:ext uri="{FF2B5EF4-FFF2-40B4-BE49-F238E27FC236}">
                      <a16:creationId xmlns:a16="http://schemas.microsoft.com/office/drawing/2014/main" id="{3C9FCF15-C6C7-A5CC-5BD2-4FE6DD3E750E}"/>
                    </a:ext>
                  </a:extLst>
                </p14:cNvPr>
                <p14:cNvContentPartPr/>
                <p14:nvPr/>
              </p14:nvContentPartPr>
              <p14:xfrm>
                <a:off x="8452342" y="1201942"/>
                <a:ext cx="14040" cy="167760"/>
              </p14:xfrm>
            </p:contentPart>
          </mc:Choice>
          <mc:Fallback>
            <p:pic>
              <p:nvPicPr>
                <p:cNvPr id="396304" name="Freihand 396303">
                  <a:extLst>
                    <a:ext uri="{FF2B5EF4-FFF2-40B4-BE49-F238E27FC236}">
                      <a16:creationId xmlns:a16="http://schemas.microsoft.com/office/drawing/2014/main" id="{3C9FCF15-C6C7-A5CC-5BD2-4FE6DD3E750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43342" y="1193302"/>
                  <a:ext cx="316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96305" name="Freihand 396304">
                  <a:extLst>
                    <a:ext uri="{FF2B5EF4-FFF2-40B4-BE49-F238E27FC236}">
                      <a16:creationId xmlns:a16="http://schemas.microsoft.com/office/drawing/2014/main" id="{435B467C-E77D-39AA-D3D8-AE5359C1A934}"/>
                    </a:ext>
                  </a:extLst>
                </p14:cNvPr>
                <p14:cNvContentPartPr/>
                <p14:nvPr/>
              </p14:nvContentPartPr>
              <p14:xfrm>
                <a:off x="8392942" y="1178182"/>
                <a:ext cx="118800" cy="93240"/>
              </p14:xfrm>
            </p:contentPart>
          </mc:Choice>
          <mc:Fallback>
            <p:pic>
              <p:nvPicPr>
                <p:cNvPr id="396305" name="Freihand 396304">
                  <a:extLst>
                    <a:ext uri="{FF2B5EF4-FFF2-40B4-BE49-F238E27FC236}">
                      <a16:creationId xmlns:a16="http://schemas.microsoft.com/office/drawing/2014/main" id="{435B467C-E77D-39AA-D3D8-AE5359C1A934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383942" y="1169182"/>
                  <a:ext cx="136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96306" name="Freihand 396305">
                  <a:extLst>
                    <a:ext uri="{FF2B5EF4-FFF2-40B4-BE49-F238E27FC236}">
                      <a16:creationId xmlns:a16="http://schemas.microsoft.com/office/drawing/2014/main" id="{15A97647-D4DD-C24B-5357-A0F3CCF0E54A}"/>
                    </a:ext>
                  </a:extLst>
                </p14:cNvPr>
                <p14:cNvContentPartPr/>
                <p14:nvPr/>
              </p14:nvContentPartPr>
              <p14:xfrm>
                <a:off x="8545582" y="1232182"/>
                <a:ext cx="188280" cy="104760"/>
              </p14:xfrm>
            </p:contentPart>
          </mc:Choice>
          <mc:Fallback>
            <p:pic>
              <p:nvPicPr>
                <p:cNvPr id="396306" name="Freihand 396305">
                  <a:extLst>
                    <a:ext uri="{FF2B5EF4-FFF2-40B4-BE49-F238E27FC236}">
                      <a16:creationId xmlns:a16="http://schemas.microsoft.com/office/drawing/2014/main" id="{15A97647-D4DD-C24B-5357-A0F3CCF0E54A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536582" y="1223182"/>
                  <a:ext cx="2059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96307" name="Freihand 396306">
                  <a:extLst>
                    <a:ext uri="{FF2B5EF4-FFF2-40B4-BE49-F238E27FC236}">
                      <a16:creationId xmlns:a16="http://schemas.microsoft.com/office/drawing/2014/main" id="{0423C7B6-9E23-6799-BD00-BB968C818F1C}"/>
                    </a:ext>
                  </a:extLst>
                </p14:cNvPr>
                <p14:cNvContentPartPr/>
                <p14:nvPr/>
              </p14:nvContentPartPr>
              <p14:xfrm>
                <a:off x="8743222" y="1182502"/>
                <a:ext cx="27360" cy="9720"/>
              </p14:xfrm>
            </p:contentPart>
          </mc:Choice>
          <mc:Fallback>
            <p:pic>
              <p:nvPicPr>
                <p:cNvPr id="396307" name="Freihand 396306">
                  <a:extLst>
                    <a:ext uri="{FF2B5EF4-FFF2-40B4-BE49-F238E27FC236}">
                      <a16:creationId xmlns:a16="http://schemas.microsoft.com/office/drawing/2014/main" id="{0423C7B6-9E23-6799-BD00-BB968C818F1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34582" y="1173862"/>
                  <a:ext cx="450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396308" name="Freihand 396307">
                  <a:extLst>
                    <a:ext uri="{FF2B5EF4-FFF2-40B4-BE49-F238E27FC236}">
                      <a16:creationId xmlns:a16="http://schemas.microsoft.com/office/drawing/2014/main" id="{6AC46C1C-7E04-3081-D286-FA3D9C1FD749}"/>
                    </a:ext>
                  </a:extLst>
                </p14:cNvPr>
                <p14:cNvContentPartPr/>
                <p14:nvPr/>
              </p14:nvContentPartPr>
              <p14:xfrm>
                <a:off x="8793622" y="1209862"/>
                <a:ext cx="84240" cy="123480"/>
              </p14:xfrm>
            </p:contentPart>
          </mc:Choice>
          <mc:Fallback>
            <p:pic>
              <p:nvPicPr>
                <p:cNvPr id="396308" name="Freihand 396307">
                  <a:extLst>
                    <a:ext uri="{FF2B5EF4-FFF2-40B4-BE49-F238E27FC236}">
                      <a16:creationId xmlns:a16="http://schemas.microsoft.com/office/drawing/2014/main" id="{6AC46C1C-7E04-3081-D286-FA3D9C1FD749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784622" y="1201222"/>
                  <a:ext cx="101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396309" name="Freihand 396308">
                  <a:extLst>
                    <a:ext uri="{FF2B5EF4-FFF2-40B4-BE49-F238E27FC236}">
                      <a16:creationId xmlns:a16="http://schemas.microsoft.com/office/drawing/2014/main" id="{D553C835-D090-26AF-85B4-4A1130054AC1}"/>
                    </a:ext>
                  </a:extLst>
                </p14:cNvPr>
                <p14:cNvContentPartPr/>
                <p14:nvPr/>
              </p14:nvContentPartPr>
              <p14:xfrm>
                <a:off x="9018262" y="1148662"/>
                <a:ext cx="159480" cy="277920"/>
              </p14:xfrm>
            </p:contentPart>
          </mc:Choice>
          <mc:Fallback>
            <p:pic>
              <p:nvPicPr>
                <p:cNvPr id="396309" name="Freihand 396308">
                  <a:extLst>
                    <a:ext uri="{FF2B5EF4-FFF2-40B4-BE49-F238E27FC236}">
                      <a16:creationId xmlns:a16="http://schemas.microsoft.com/office/drawing/2014/main" id="{D553C835-D090-26AF-85B4-4A1130054AC1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09622" y="1139662"/>
                  <a:ext cx="17712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396310" name="Freihand 396309">
                  <a:extLst>
                    <a:ext uri="{FF2B5EF4-FFF2-40B4-BE49-F238E27FC236}">
                      <a16:creationId xmlns:a16="http://schemas.microsoft.com/office/drawing/2014/main" id="{7BD74634-68F8-672D-D868-8DA15BB0ABBE}"/>
                    </a:ext>
                  </a:extLst>
                </p14:cNvPr>
                <p14:cNvContentPartPr/>
                <p14:nvPr/>
              </p14:nvContentPartPr>
              <p14:xfrm>
                <a:off x="9187822" y="1261702"/>
                <a:ext cx="163080" cy="81000"/>
              </p14:xfrm>
            </p:contentPart>
          </mc:Choice>
          <mc:Fallback>
            <p:pic>
              <p:nvPicPr>
                <p:cNvPr id="396310" name="Freihand 396309">
                  <a:extLst>
                    <a:ext uri="{FF2B5EF4-FFF2-40B4-BE49-F238E27FC236}">
                      <a16:creationId xmlns:a16="http://schemas.microsoft.com/office/drawing/2014/main" id="{7BD74634-68F8-672D-D868-8DA15BB0ABB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179182" y="1252702"/>
                  <a:ext cx="1807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396311" name="Freihand 396310">
                  <a:extLst>
                    <a:ext uri="{FF2B5EF4-FFF2-40B4-BE49-F238E27FC236}">
                      <a16:creationId xmlns:a16="http://schemas.microsoft.com/office/drawing/2014/main" id="{D54EC5D0-508B-1959-B9ED-ADA0ABBAD63D}"/>
                    </a:ext>
                  </a:extLst>
                </p14:cNvPr>
                <p14:cNvContentPartPr/>
                <p14:nvPr/>
              </p14:nvContentPartPr>
              <p14:xfrm>
                <a:off x="9296902" y="1168822"/>
                <a:ext cx="44280" cy="12240"/>
              </p14:xfrm>
            </p:contentPart>
          </mc:Choice>
          <mc:Fallback>
            <p:pic>
              <p:nvPicPr>
                <p:cNvPr id="396311" name="Freihand 396310">
                  <a:extLst>
                    <a:ext uri="{FF2B5EF4-FFF2-40B4-BE49-F238E27FC236}">
                      <a16:creationId xmlns:a16="http://schemas.microsoft.com/office/drawing/2014/main" id="{D54EC5D0-508B-1959-B9ED-ADA0ABBAD63D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88262" y="1159822"/>
                  <a:ext cx="61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396312" name="Freihand 396311">
                  <a:extLst>
                    <a:ext uri="{FF2B5EF4-FFF2-40B4-BE49-F238E27FC236}">
                      <a16:creationId xmlns:a16="http://schemas.microsoft.com/office/drawing/2014/main" id="{A8EE04B0-8787-BF33-92E1-F4047F2A98FF}"/>
                    </a:ext>
                  </a:extLst>
                </p14:cNvPr>
                <p14:cNvContentPartPr/>
                <p14:nvPr/>
              </p14:nvContentPartPr>
              <p14:xfrm>
                <a:off x="9600022" y="1192582"/>
                <a:ext cx="123840" cy="178920"/>
              </p14:xfrm>
            </p:contentPart>
          </mc:Choice>
          <mc:Fallback>
            <p:pic>
              <p:nvPicPr>
                <p:cNvPr id="396312" name="Freihand 396311">
                  <a:extLst>
                    <a:ext uri="{FF2B5EF4-FFF2-40B4-BE49-F238E27FC236}">
                      <a16:creationId xmlns:a16="http://schemas.microsoft.com/office/drawing/2014/main" id="{A8EE04B0-8787-BF33-92E1-F4047F2A98F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91022" y="1183942"/>
                  <a:ext cx="141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396313" name="Freihand 396312">
                  <a:extLst>
                    <a:ext uri="{FF2B5EF4-FFF2-40B4-BE49-F238E27FC236}">
                      <a16:creationId xmlns:a16="http://schemas.microsoft.com/office/drawing/2014/main" id="{F0856706-A029-F6A1-738E-BECC24CEC2F2}"/>
                    </a:ext>
                  </a:extLst>
                </p14:cNvPr>
                <p14:cNvContentPartPr/>
                <p14:nvPr/>
              </p14:nvContentPartPr>
              <p14:xfrm>
                <a:off x="9746902" y="1170262"/>
                <a:ext cx="258480" cy="181800"/>
              </p14:xfrm>
            </p:contentPart>
          </mc:Choice>
          <mc:Fallback>
            <p:pic>
              <p:nvPicPr>
                <p:cNvPr id="396313" name="Freihand 396312">
                  <a:extLst>
                    <a:ext uri="{FF2B5EF4-FFF2-40B4-BE49-F238E27FC236}">
                      <a16:creationId xmlns:a16="http://schemas.microsoft.com/office/drawing/2014/main" id="{F0856706-A029-F6A1-738E-BECC24CEC2F2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738262" y="1161262"/>
                  <a:ext cx="2761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396314" name="Freihand 396313">
                  <a:extLst>
                    <a:ext uri="{FF2B5EF4-FFF2-40B4-BE49-F238E27FC236}">
                      <a16:creationId xmlns:a16="http://schemas.microsoft.com/office/drawing/2014/main" id="{56244271-7AD8-243D-6CCB-BE0189E7DFAC}"/>
                    </a:ext>
                  </a:extLst>
                </p14:cNvPr>
                <p14:cNvContentPartPr/>
                <p14:nvPr/>
              </p14:nvContentPartPr>
              <p14:xfrm>
                <a:off x="10010422" y="1156222"/>
                <a:ext cx="204120" cy="303480"/>
              </p14:xfrm>
            </p:contentPart>
          </mc:Choice>
          <mc:Fallback>
            <p:pic>
              <p:nvPicPr>
                <p:cNvPr id="396314" name="Freihand 396313">
                  <a:extLst>
                    <a:ext uri="{FF2B5EF4-FFF2-40B4-BE49-F238E27FC236}">
                      <a16:creationId xmlns:a16="http://schemas.microsoft.com/office/drawing/2014/main" id="{56244271-7AD8-243D-6CCB-BE0189E7DFAC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001782" y="1147582"/>
                  <a:ext cx="221760" cy="32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396315" name="Freihand 396314">
                  <a:extLst>
                    <a:ext uri="{FF2B5EF4-FFF2-40B4-BE49-F238E27FC236}">
                      <a16:creationId xmlns:a16="http://schemas.microsoft.com/office/drawing/2014/main" id="{A259B7E1-D83E-B456-11EA-8B48618E3193}"/>
                    </a:ext>
                  </a:extLst>
                </p14:cNvPr>
                <p14:cNvContentPartPr/>
                <p14:nvPr/>
              </p14:nvContentPartPr>
              <p14:xfrm>
                <a:off x="10233262" y="1241902"/>
                <a:ext cx="73440" cy="97560"/>
              </p14:xfrm>
            </p:contentPart>
          </mc:Choice>
          <mc:Fallback>
            <p:pic>
              <p:nvPicPr>
                <p:cNvPr id="396315" name="Freihand 396314">
                  <a:extLst>
                    <a:ext uri="{FF2B5EF4-FFF2-40B4-BE49-F238E27FC236}">
                      <a16:creationId xmlns:a16="http://schemas.microsoft.com/office/drawing/2014/main" id="{A259B7E1-D83E-B456-11EA-8B48618E319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224262" y="1233262"/>
                  <a:ext cx="910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396316" name="Freihand 396315">
                  <a:extLst>
                    <a:ext uri="{FF2B5EF4-FFF2-40B4-BE49-F238E27FC236}">
                      <a16:creationId xmlns:a16="http://schemas.microsoft.com/office/drawing/2014/main" id="{92922C9A-7247-D84C-5300-83A32C891287}"/>
                    </a:ext>
                  </a:extLst>
                </p14:cNvPr>
                <p14:cNvContentPartPr/>
                <p14:nvPr/>
              </p14:nvContentPartPr>
              <p14:xfrm>
                <a:off x="10317862" y="1225342"/>
                <a:ext cx="216000" cy="243720"/>
              </p14:xfrm>
            </p:contentPart>
          </mc:Choice>
          <mc:Fallback>
            <p:pic>
              <p:nvPicPr>
                <p:cNvPr id="396316" name="Freihand 396315">
                  <a:extLst>
                    <a:ext uri="{FF2B5EF4-FFF2-40B4-BE49-F238E27FC236}">
                      <a16:creationId xmlns:a16="http://schemas.microsoft.com/office/drawing/2014/main" id="{92922C9A-7247-D84C-5300-83A32C89128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309222" y="1216342"/>
                  <a:ext cx="2336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396317" name="Freihand 396316">
                  <a:extLst>
                    <a:ext uri="{FF2B5EF4-FFF2-40B4-BE49-F238E27FC236}">
                      <a16:creationId xmlns:a16="http://schemas.microsoft.com/office/drawing/2014/main" id="{E00861D2-2C84-FC50-126E-4AF9ED55A4B1}"/>
                    </a:ext>
                  </a:extLst>
                </p14:cNvPr>
                <p14:cNvContentPartPr/>
                <p14:nvPr/>
              </p14:nvContentPartPr>
              <p14:xfrm>
                <a:off x="10711702" y="1226062"/>
                <a:ext cx="76320" cy="104760"/>
              </p14:xfrm>
            </p:contentPart>
          </mc:Choice>
          <mc:Fallback>
            <p:pic>
              <p:nvPicPr>
                <p:cNvPr id="396317" name="Freihand 396316">
                  <a:extLst>
                    <a:ext uri="{FF2B5EF4-FFF2-40B4-BE49-F238E27FC236}">
                      <a16:creationId xmlns:a16="http://schemas.microsoft.com/office/drawing/2014/main" id="{E00861D2-2C84-FC50-126E-4AF9ED55A4B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703062" y="1217422"/>
                  <a:ext cx="93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396318" name="Freihand 396317">
                  <a:extLst>
                    <a:ext uri="{FF2B5EF4-FFF2-40B4-BE49-F238E27FC236}">
                      <a16:creationId xmlns:a16="http://schemas.microsoft.com/office/drawing/2014/main" id="{8A3DEA58-4A84-E7ED-DB9B-8E67DA698575}"/>
                    </a:ext>
                  </a:extLst>
                </p14:cNvPr>
                <p14:cNvContentPartPr/>
                <p14:nvPr/>
              </p14:nvContentPartPr>
              <p14:xfrm>
                <a:off x="10806742" y="1135702"/>
                <a:ext cx="233640" cy="180720"/>
              </p14:xfrm>
            </p:contentPart>
          </mc:Choice>
          <mc:Fallback>
            <p:pic>
              <p:nvPicPr>
                <p:cNvPr id="396318" name="Freihand 396317">
                  <a:extLst>
                    <a:ext uri="{FF2B5EF4-FFF2-40B4-BE49-F238E27FC236}">
                      <a16:creationId xmlns:a16="http://schemas.microsoft.com/office/drawing/2014/main" id="{8A3DEA58-4A84-E7ED-DB9B-8E67DA698575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797742" y="1126702"/>
                  <a:ext cx="2512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396319" name="Freihand 396318">
                  <a:extLst>
                    <a:ext uri="{FF2B5EF4-FFF2-40B4-BE49-F238E27FC236}">
                      <a16:creationId xmlns:a16="http://schemas.microsoft.com/office/drawing/2014/main" id="{730B24A7-E65A-3D7F-9912-0E15CB416F8F}"/>
                    </a:ext>
                  </a:extLst>
                </p14:cNvPr>
                <p14:cNvContentPartPr/>
                <p14:nvPr/>
              </p14:nvContentPartPr>
              <p14:xfrm>
                <a:off x="11059462" y="1155142"/>
                <a:ext cx="14400" cy="55080"/>
              </p14:xfrm>
            </p:contentPart>
          </mc:Choice>
          <mc:Fallback>
            <p:pic>
              <p:nvPicPr>
                <p:cNvPr id="396319" name="Freihand 396318">
                  <a:extLst>
                    <a:ext uri="{FF2B5EF4-FFF2-40B4-BE49-F238E27FC236}">
                      <a16:creationId xmlns:a16="http://schemas.microsoft.com/office/drawing/2014/main" id="{730B24A7-E65A-3D7F-9912-0E15CB416F8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1050822" y="1146502"/>
                  <a:ext cx="3204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396320" name="Freihand 396319">
                  <a:extLst>
                    <a:ext uri="{FF2B5EF4-FFF2-40B4-BE49-F238E27FC236}">
                      <a16:creationId xmlns:a16="http://schemas.microsoft.com/office/drawing/2014/main" id="{E5FFBD4D-C210-4C33-0515-F1CE1313638C}"/>
                    </a:ext>
                  </a:extLst>
                </p14:cNvPr>
                <p14:cNvContentPartPr/>
                <p14:nvPr/>
              </p14:nvContentPartPr>
              <p14:xfrm>
                <a:off x="11066302" y="1208422"/>
                <a:ext cx="86760" cy="199440"/>
              </p14:xfrm>
            </p:contentPart>
          </mc:Choice>
          <mc:Fallback>
            <p:pic>
              <p:nvPicPr>
                <p:cNvPr id="396320" name="Freihand 396319">
                  <a:extLst>
                    <a:ext uri="{FF2B5EF4-FFF2-40B4-BE49-F238E27FC236}">
                      <a16:creationId xmlns:a16="http://schemas.microsoft.com/office/drawing/2014/main" id="{E5FFBD4D-C210-4C33-0515-F1CE131363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57662" y="1199422"/>
                  <a:ext cx="10440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396321" name="Freihand 396320">
                  <a:extLst>
                    <a:ext uri="{FF2B5EF4-FFF2-40B4-BE49-F238E27FC236}">
                      <a16:creationId xmlns:a16="http://schemas.microsoft.com/office/drawing/2014/main" id="{664920A0-8A66-C37D-06A2-E83E6517A9B5}"/>
                    </a:ext>
                  </a:extLst>
                </p14:cNvPr>
                <p14:cNvContentPartPr/>
                <p14:nvPr/>
              </p14:nvContentPartPr>
              <p14:xfrm>
                <a:off x="11177182" y="1135342"/>
                <a:ext cx="73440" cy="176400"/>
              </p14:xfrm>
            </p:contentPart>
          </mc:Choice>
          <mc:Fallback>
            <p:pic>
              <p:nvPicPr>
                <p:cNvPr id="396321" name="Freihand 396320">
                  <a:extLst>
                    <a:ext uri="{FF2B5EF4-FFF2-40B4-BE49-F238E27FC236}">
                      <a16:creationId xmlns:a16="http://schemas.microsoft.com/office/drawing/2014/main" id="{664920A0-8A66-C37D-06A2-E83E6517A9B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168542" y="1126342"/>
                  <a:ext cx="91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396322" name="Freihand 396321">
                  <a:extLst>
                    <a:ext uri="{FF2B5EF4-FFF2-40B4-BE49-F238E27FC236}">
                      <a16:creationId xmlns:a16="http://schemas.microsoft.com/office/drawing/2014/main" id="{AC64E28B-37F4-394F-53AA-8B972CCA9E83}"/>
                    </a:ext>
                  </a:extLst>
                </p14:cNvPr>
                <p14:cNvContentPartPr/>
                <p14:nvPr/>
              </p14:nvContentPartPr>
              <p14:xfrm>
                <a:off x="11388502" y="1195822"/>
                <a:ext cx="255960" cy="69120"/>
              </p14:xfrm>
            </p:contentPart>
          </mc:Choice>
          <mc:Fallback>
            <p:pic>
              <p:nvPicPr>
                <p:cNvPr id="396322" name="Freihand 396321">
                  <a:extLst>
                    <a:ext uri="{FF2B5EF4-FFF2-40B4-BE49-F238E27FC236}">
                      <a16:creationId xmlns:a16="http://schemas.microsoft.com/office/drawing/2014/main" id="{AC64E28B-37F4-394F-53AA-8B972CCA9E8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379862" y="1187182"/>
                  <a:ext cx="2736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396323" name="Freihand 396322">
                  <a:extLst>
                    <a:ext uri="{FF2B5EF4-FFF2-40B4-BE49-F238E27FC236}">
                      <a16:creationId xmlns:a16="http://schemas.microsoft.com/office/drawing/2014/main" id="{B3BBA11C-EA41-1885-2F24-B1716CA66157}"/>
                    </a:ext>
                  </a:extLst>
                </p14:cNvPr>
                <p14:cNvContentPartPr/>
                <p14:nvPr/>
              </p14:nvContentPartPr>
              <p14:xfrm>
                <a:off x="11672182" y="1069102"/>
                <a:ext cx="85680" cy="261000"/>
              </p14:xfrm>
            </p:contentPart>
          </mc:Choice>
          <mc:Fallback>
            <p:pic>
              <p:nvPicPr>
                <p:cNvPr id="396323" name="Freihand 396322">
                  <a:extLst>
                    <a:ext uri="{FF2B5EF4-FFF2-40B4-BE49-F238E27FC236}">
                      <a16:creationId xmlns:a16="http://schemas.microsoft.com/office/drawing/2014/main" id="{B3BBA11C-EA41-1885-2F24-B1716CA66157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1663182" y="1060462"/>
                  <a:ext cx="1033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396324" name="Freihand 396323">
                  <a:extLst>
                    <a:ext uri="{FF2B5EF4-FFF2-40B4-BE49-F238E27FC236}">
                      <a16:creationId xmlns:a16="http://schemas.microsoft.com/office/drawing/2014/main" id="{990B01D5-EDB9-4054-7AD1-434B3F2C4706}"/>
                    </a:ext>
                  </a:extLst>
                </p14:cNvPr>
                <p14:cNvContentPartPr/>
                <p14:nvPr/>
              </p14:nvContentPartPr>
              <p14:xfrm>
                <a:off x="8432542" y="1610182"/>
                <a:ext cx="78480" cy="167400"/>
              </p14:xfrm>
            </p:contentPart>
          </mc:Choice>
          <mc:Fallback>
            <p:pic>
              <p:nvPicPr>
                <p:cNvPr id="396324" name="Freihand 396323">
                  <a:extLst>
                    <a:ext uri="{FF2B5EF4-FFF2-40B4-BE49-F238E27FC236}">
                      <a16:creationId xmlns:a16="http://schemas.microsoft.com/office/drawing/2014/main" id="{990B01D5-EDB9-4054-7AD1-434B3F2C47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8423902" y="1601182"/>
                  <a:ext cx="96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396325" name="Freihand 396324">
                  <a:extLst>
                    <a:ext uri="{FF2B5EF4-FFF2-40B4-BE49-F238E27FC236}">
                      <a16:creationId xmlns:a16="http://schemas.microsoft.com/office/drawing/2014/main" id="{53526CAD-1C56-0754-9B2B-93552CA76588}"/>
                    </a:ext>
                  </a:extLst>
                </p14:cNvPr>
                <p14:cNvContentPartPr/>
                <p14:nvPr/>
              </p14:nvContentPartPr>
              <p14:xfrm>
                <a:off x="8527582" y="1688302"/>
                <a:ext cx="125280" cy="137160"/>
              </p14:xfrm>
            </p:contentPart>
          </mc:Choice>
          <mc:Fallback>
            <p:pic>
              <p:nvPicPr>
                <p:cNvPr id="396325" name="Freihand 396324">
                  <a:extLst>
                    <a:ext uri="{FF2B5EF4-FFF2-40B4-BE49-F238E27FC236}">
                      <a16:creationId xmlns:a16="http://schemas.microsoft.com/office/drawing/2014/main" id="{53526CAD-1C56-0754-9B2B-93552CA7658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8518582" y="1679662"/>
                  <a:ext cx="1429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396326" name="Freihand 396325">
                  <a:extLst>
                    <a:ext uri="{FF2B5EF4-FFF2-40B4-BE49-F238E27FC236}">
                      <a16:creationId xmlns:a16="http://schemas.microsoft.com/office/drawing/2014/main" id="{23BA3CCA-FBFF-06FE-04A9-A4135BADB2CC}"/>
                    </a:ext>
                  </a:extLst>
                </p14:cNvPr>
                <p14:cNvContentPartPr/>
                <p14:nvPr/>
              </p14:nvContentPartPr>
              <p14:xfrm>
                <a:off x="8640262" y="1500742"/>
                <a:ext cx="73800" cy="183600"/>
              </p14:xfrm>
            </p:contentPart>
          </mc:Choice>
          <mc:Fallback>
            <p:pic>
              <p:nvPicPr>
                <p:cNvPr id="396326" name="Freihand 396325">
                  <a:extLst>
                    <a:ext uri="{FF2B5EF4-FFF2-40B4-BE49-F238E27FC236}">
                      <a16:creationId xmlns:a16="http://schemas.microsoft.com/office/drawing/2014/main" id="{23BA3CCA-FBFF-06FE-04A9-A4135BADB2C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631262" y="1491742"/>
                  <a:ext cx="9144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396351" name="Freihand 396350">
                  <a:extLst>
                    <a:ext uri="{FF2B5EF4-FFF2-40B4-BE49-F238E27FC236}">
                      <a16:creationId xmlns:a16="http://schemas.microsoft.com/office/drawing/2014/main" id="{9C7ADF76-95EA-68E5-742A-CDCCBF33EE3B}"/>
                    </a:ext>
                  </a:extLst>
                </p14:cNvPr>
                <p14:cNvContentPartPr/>
                <p14:nvPr/>
              </p14:nvContentPartPr>
              <p14:xfrm>
                <a:off x="8103502" y="2055142"/>
                <a:ext cx="118440" cy="203400"/>
              </p14:xfrm>
            </p:contentPart>
          </mc:Choice>
          <mc:Fallback>
            <p:pic>
              <p:nvPicPr>
                <p:cNvPr id="396351" name="Freihand 396350">
                  <a:extLst>
                    <a:ext uri="{FF2B5EF4-FFF2-40B4-BE49-F238E27FC236}">
                      <a16:creationId xmlns:a16="http://schemas.microsoft.com/office/drawing/2014/main" id="{9C7ADF76-95EA-68E5-742A-CDCCBF33EE3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094862" y="2046502"/>
                  <a:ext cx="13608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396352" name="Freihand 396351">
                  <a:extLst>
                    <a:ext uri="{FF2B5EF4-FFF2-40B4-BE49-F238E27FC236}">
                      <a16:creationId xmlns:a16="http://schemas.microsoft.com/office/drawing/2014/main" id="{8BE150DB-A35E-C096-7F15-02266658D849}"/>
                    </a:ext>
                  </a:extLst>
                </p14:cNvPr>
                <p14:cNvContentPartPr/>
                <p14:nvPr/>
              </p14:nvContentPartPr>
              <p14:xfrm>
                <a:off x="8296462" y="2208502"/>
                <a:ext cx="10800" cy="34560"/>
              </p14:xfrm>
            </p:contentPart>
          </mc:Choice>
          <mc:Fallback>
            <p:pic>
              <p:nvPicPr>
                <p:cNvPr id="396352" name="Freihand 396351">
                  <a:extLst>
                    <a:ext uri="{FF2B5EF4-FFF2-40B4-BE49-F238E27FC236}">
                      <a16:creationId xmlns:a16="http://schemas.microsoft.com/office/drawing/2014/main" id="{8BE150DB-A35E-C096-7F15-02266658D84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287462" y="2199502"/>
                  <a:ext cx="28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396354" name="Freihand 396353">
                  <a:extLst>
                    <a:ext uri="{FF2B5EF4-FFF2-40B4-BE49-F238E27FC236}">
                      <a16:creationId xmlns:a16="http://schemas.microsoft.com/office/drawing/2014/main" id="{58A3B36B-4CB3-6962-DC49-FA3C22A8F3D6}"/>
                    </a:ext>
                  </a:extLst>
                </p14:cNvPr>
                <p14:cNvContentPartPr/>
                <p14:nvPr/>
              </p14:nvContentPartPr>
              <p14:xfrm>
                <a:off x="8452342" y="2067022"/>
                <a:ext cx="39960" cy="129960"/>
              </p14:xfrm>
            </p:contentPart>
          </mc:Choice>
          <mc:Fallback>
            <p:pic>
              <p:nvPicPr>
                <p:cNvPr id="396354" name="Freihand 396353">
                  <a:extLst>
                    <a:ext uri="{FF2B5EF4-FFF2-40B4-BE49-F238E27FC236}">
                      <a16:creationId xmlns:a16="http://schemas.microsoft.com/office/drawing/2014/main" id="{58A3B36B-4CB3-6962-DC49-FA3C22A8F3D6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443342" y="2058022"/>
                  <a:ext cx="576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96355" name="Freihand 396354">
                  <a:extLst>
                    <a:ext uri="{FF2B5EF4-FFF2-40B4-BE49-F238E27FC236}">
                      <a16:creationId xmlns:a16="http://schemas.microsoft.com/office/drawing/2014/main" id="{9F6CC84E-380A-142B-AC4C-F80E53B9F884}"/>
                    </a:ext>
                  </a:extLst>
                </p14:cNvPr>
                <p14:cNvContentPartPr/>
                <p14:nvPr/>
              </p14:nvContentPartPr>
              <p14:xfrm>
                <a:off x="8422822" y="1990342"/>
                <a:ext cx="144720" cy="122040"/>
              </p14:xfrm>
            </p:contentPart>
          </mc:Choice>
          <mc:Fallback>
            <p:pic>
              <p:nvPicPr>
                <p:cNvPr id="396355" name="Freihand 396354">
                  <a:extLst>
                    <a:ext uri="{FF2B5EF4-FFF2-40B4-BE49-F238E27FC236}">
                      <a16:creationId xmlns:a16="http://schemas.microsoft.com/office/drawing/2014/main" id="{9F6CC84E-380A-142B-AC4C-F80E53B9F88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8414182" y="1981342"/>
                  <a:ext cx="162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396356" name="Freihand 396355">
                  <a:extLst>
                    <a:ext uri="{FF2B5EF4-FFF2-40B4-BE49-F238E27FC236}">
                      <a16:creationId xmlns:a16="http://schemas.microsoft.com/office/drawing/2014/main" id="{13BCAF3F-EBC9-FC75-623D-E289B28D697C}"/>
                    </a:ext>
                  </a:extLst>
                </p14:cNvPr>
                <p14:cNvContentPartPr/>
                <p14:nvPr/>
              </p14:nvContentPartPr>
              <p14:xfrm>
                <a:off x="8598502" y="2059462"/>
                <a:ext cx="227160" cy="97200"/>
              </p14:xfrm>
            </p:contentPart>
          </mc:Choice>
          <mc:Fallback>
            <p:pic>
              <p:nvPicPr>
                <p:cNvPr id="396356" name="Freihand 396355">
                  <a:extLst>
                    <a:ext uri="{FF2B5EF4-FFF2-40B4-BE49-F238E27FC236}">
                      <a16:creationId xmlns:a16="http://schemas.microsoft.com/office/drawing/2014/main" id="{13BCAF3F-EBC9-FC75-623D-E289B28D697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589862" y="2050822"/>
                  <a:ext cx="244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396357" name="Freihand 396356">
                  <a:extLst>
                    <a:ext uri="{FF2B5EF4-FFF2-40B4-BE49-F238E27FC236}">
                      <a16:creationId xmlns:a16="http://schemas.microsoft.com/office/drawing/2014/main" id="{041AC461-DFB8-EFE2-EAFE-6DC35B3A8FFE}"/>
                    </a:ext>
                  </a:extLst>
                </p14:cNvPr>
                <p14:cNvContentPartPr/>
                <p14:nvPr/>
              </p14:nvContentPartPr>
              <p14:xfrm>
                <a:off x="8831062" y="1965862"/>
                <a:ext cx="28080" cy="64800"/>
              </p14:xfrm>
            </p:contentPart>
          </mc:Choice>
          <mc:Fallback>
            <p:pic>
              <p:nvPicPr>
                <p:cNvPr id="396357" name="Freihand 396356">
                  <a:extLst>
                    <a:ext uri="{FF2B5EF4-FFF2-40B4-BE49-F238E27FC236}">
                      <a16:creationId xmlns:a16="http://schemas.microsoft.com/office/drawing/2014/main" id="{041AC461-DFB8-EFE2-EAFE-6DC35B3A8FF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822062" y="1957222"/>
                  <a:ext cx="4572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396358" name="Freihand 396357">
                  <a:extLst>
                    <a:ext uri="{FF2B5EF4-FFF2-40B4-BE49-F238E27FC236}">
                      <a16:creationId xmlns:a16="http://schemas.microsoft.com/office/drawing/2014/main" id="{0A07C8F8-0420-851E-5AEE-DBEE22989928}"/>
                    </a:ext>
                  </a:extLst>
                </p14:cNvPr>
                <p14:cNvContentPartPr/>
                <p14:nvPr/>
              </p14:nvContentPartPr>
              <p14:xfrm>
                <a:off x="8871382" y="2049382"/>
                <a:ext cx="78840" cy="96120"/>
              </p14:xfrm>
            </p:contentPart>
          </mc:Choice>
          <mc:Fallback>
            <p:pic>
              <p:nvPicPr>
                <p:cNvPr id="396358" name="Freihand 396357">
                  <a:extLst>
                    <a:ext uri="{FF2B5EF4-FFF2-40B4-BE49-F238E27FC236}">
                      <a16:creationId xmlns:a16="http://schemas.microsoft.com/office/drawing/2014/main" id="{0A07C8F8-0420-851E-5AEE-DBEE22989928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862382" y="2040742"/>
                  <a:ext cx="964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396359" name="Freihand 396358">
                  <a:extLst>
                    <a:ext uri="{FF2B5EF4-FFF2-40B4-BE49-F238E27FC236}">
                      <a16:creationId xmlns:a16="http://schemas.microsoft.com/office/drawing/2014/main" id="{F117D986-286B-1F96-89DB-A5D291A2D544}"/>
                    </a:ext>
                  </a:extLst>
                </p14:cNvPr>
                <p14:cNvContentPartPr/>
                <p14:nvPr/>
              </p14:nvContentPartPr>
              <p14:xfrm>
                <a:off x="9047062" y="1914742"/>
                <a:ext cx="178920" cy="375120"/>
              </p14:xfrm>
            </p:contentPart>
          </mc:Choice>
          <mc:Fallback>
            <p:pic>
              <p:nvPicPr>
                <p:cNvPr id="396359" name="Freihand 396358">
                  <a:extLst>
                    <a:ext uri="{FF2B5EF4-FFF2-40B4-BE49-F238E27FC236}">
                      <a16:creationId xmlns:a16="http://schemas.microsoft.com/office/drawing/2014/main" id="{F117D986-286B-1F96-89DB-A5D291A2D54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038422" y="1905742"/>
                  <a:ext cx="196560" cy="39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396360" name="Freihand 396359">
                  <a:extLst>
                    <a:ext uri="{FF2B5EF4-FFF2-40B4-BE49-F238E27FC236}">
                      <a16:creationId xmlns:a16="http://schemas.microsoft.com/office/drawing/2014/main" id="{D8B647C2-ECC8-7501-045F-65BF720A42D4}"/>
                    </a:ext>
                  </a:extLst>
                </p14:cNvPr>
                <p14:cNvContentPartPr/>
                <p14:nvPr/>
              </p14:nvContentPartPr>
              <p14:xfrm>
                <a:off x="9211582" y="2064502"/>
                <a:ext cx="248400" cy="90000"/>
              </p14:xfrm>
            </p:contentPart>
          </mc:Choice>
          <mc:Fallback>
            <p:pic>
              <p:nvPicPr>
                <p:cNvPr id="396360" name="Freihand 396359">
                  <a:extLst>
                    <a:ext uri="{FF2B5EF4-FFF2-40B4-BE49-F238E27FC236}">
                      <a16:creationId xmlns:a16="http://schemas.microsoft.com/office/drawing/2014/main" id="{D8B647C2-ECC8-7501-045F-65BF720A42D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02582" y="2055502"/>
                  <a:ext cx="2660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396361" name="Freihand 396360">
                  <a:extLst>
                    <a:ext uri="{FF2B5EF4-FFF2-40B4-BE49-F238E27FC236}">
                      <a16:creationId xmlns:a16="http://schemas.microsoft.com/office/drawing/2014/main" id="{0432F4AC-A78C-72D7-534C-1DE108461072}"/>
                    </a:ext>
                  </a:extLst>
                </p14:cNvPr>
                <p14:cNvContentPartPr/>
                <p14:nvPr/>
              </p14:nvContentPartPr>
              <p14:xfrm>
                <a:off x="9383662" y="1903582"/>
                <a:ext cx="36000" cy="13320"/>
              </p14:xfrm>
            </p:contentPart>
          </mc:Choice>
          <mc:Fallback>
            <p:pic>
              <p:nvPicPr>
                <p:cNvPr id="396361" name="Freihand 396360">
                  <a:extLst>
                    <a:ext uri="{FF2B5EF4-FFF2-40B4-BE49-F238E27FC236}">
                      <a16:creationId xmlns:a16="http://schemas.microsoft.com/office/drawing/2014/main" id="{0432F4AC-A78C-72D7-534C-1DE108461072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74662" y="1894582"/>
                  <a:ext cx="53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396362" name="Freihand 396361">
                  <a:extLst>
                    <a:ext uri="{FF2B5EF4-FFF2-40B4-BE49-F238E27FC236}">
                      <a16:creationId xmlns:a16="http://schemas.microsoft.com/office/drawing/2014/main" id="{9D8016C8-225E-1DB5-3A2B-AE03F546394B}"/>
                    </a:ext>
                  </a:extLst>
                </p14:cNvPr>
                <p14:cNvContentPartPr/>
                <p14:nvPr/>
              </p14:nvContentPartPr>
              <p14:xfrm>
                <a:off x="9624502" y="1947142"/>
                <a:ext cx="232920" cy="199440"/>
              </p14:xfrm>
            </p:contentPart>
          </mc:Choice>
          <mc:Fallback>
            <p:pic>
              <p:nvPicPr>
                <p:cNvPr id="396362" name="Freihand 396361">
                  <a:extLst>
                    <a:ext uri="{FF2B5EF4-FFF2-40B4-BE49-F238E27FC236}">
                      <a16:creationId xmlns:a16="http://schemas.microsoft.com/office/drawing/2014/main" id="{9D8016C8-225E-1DB5-3A2B-AE03F546394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15502" y="1938502"/>
                  <a:ext cx="2505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396363" name="Freihand 396362">
                  <a:extLst>
                    <a:ext uri="{FF2B5EF4-FFF2-40B4-BE49-F238E27FC236}">
                      <a16:creationId xmlns:a16="http://schemas.microsoft.com/office/drawing/2014/main" id="{56FA2D2D-DEBA-F6D2-6B28-9E80A0EC63AA}"/>
                    </a:ext>
                  </a:extLst>
                </p14:cNvPr>
                <p14:cNvContentPartPr/>
                <p14:nvPr/>
              </p14:nvContentPartPr>
              <p14:xfrm>
                <a:off x="9908182" y="1918342"/>
                <a:ext cx="123840" cy="204120"/>
              </p14:xfrm>
            </p:contentPart>
          </mc:Choice>
          <mc:Fallback>
            <p:pic>
              <p:nvPicPr>
                <p:cNvPr id="396363" name="Freihand 396362">
                  <a:extLst>
                    <a:ext uri="{FF2B5EF4-FFF2-40B4-BE49-F238E27FC236}">
                      <a16:creationId xmlns:a16="http://schemas.microsoft.com/office/drawing/2014/main" id="{56FA2D2D-DEBA-F6D2-6B28-9E80A0EC63A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899182" y="1909702"/>
                  <a:ext cx="14148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396364" name="Freihand 396363">
                  <a:extLst>
                    <a:ext uri="{FF2B5EF4-FFF2-40B4-BE49-F238E27FC236}">
                      <a16:creationId xmlns:a16="http://schemas.microsoft.com/office/drawing/2014/main" id="{16CCB109-24F3-7ECB-2EDB-3D676218385C}"/>
                    </a:ext>
                  </a:extLst>
                </p14:cNvPr>
                <p14:cNvContentPartPr/>
                <p14:nvPr/>
              </p14:nvContentPartPr>
              <p14:xfrm>
                <a:off x="10056502" y="1992142"/>
                <a:ext cx="188280" cy="146880"/>
              </p14:xfrm>
            </p:contentPart>
          </mc:Choice>
          <mc:Fallback>
            <p:pic>
              <p:nvPicPr>
                <p:cNvPr id="396364" name="Freihand 396363">
                  <a:extLst>
                    <a:ext uri="{FF2B5EF4-FFF2-40B4-BE49-F238E27FC236}">
                      <a16:creationId xmlns:a16="http://schemas.microsoft.com/office/drawing/2014/main" id="{16CCB109-24F3-7ECB-2EDB-3D676218385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047862" y="1983502"/>
                  <a:ext cx="20592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396365" name="Freihand 396364">
                  <a:extLst>
                    <a:ext uri="{FF2B5EF4-FFF2-40B4-BE49-F238E27FC236}">
                      <a16:creationId xmlns:a16="http://schemas.microsoft.com/office/drawing/2014/main" id="{137E3FDA-D515-6B52-01E7-1A7B0DED9C08}"/>
                    </a:ext>
                  </a:extLst>
                </p14:cNvPr>
                <p14:cNvContentPartPr/>
                <p14:nvPr/>
              </p14:nvContentPartPr>
              <p14:xfrm>
                <a:off x="10250902" y="1906462"/>
                <a:ext cx="172800" cy="228960"/>
              </p14:xfrm>
            </p:contentPart>
          </mc:Choice>
          <mc:Fallback>
            <p:pic>
              <p:nvPicPr>
                <p:cNvPr id="396365" name="Freihand 396364">
                  <a:extLst>
                    <a:ext uri="{FF2B5EF4-FFF2-40B4-BE49-F238E27FC236}">
                      <a16:creationId xmlns:a16="http://schemas.microsoft.com/office/drawing/2014/main" id="{137E3FDA-D515-6B52-01E7-1A7B0DED9C0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242262" y="1897822"/>
                  <a:ext cx="19044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396366" name="Freihand 396365">
                  <a:extLst>
                    <a:ext uri="{FF2B5EF4-FFF2-40B4-BE49-F238E27FC236}">
                      <a16:creationId xmlns:a16="http://schemas.microsoft.com/office/drawing/2014/main" id="{7733F3D8-B6E3-8A5D-2F17-E6FF4C107FD8}"/>
                    </a:ext>
                  </a:extLst>
                </p14:cNvPr>
                <p14:cNvContentPartPr/>
                <p14:nvPr/>
              </p14:nvContentPartPr>
              <p14:xfrm>
                <a:off x="10188982" y="1871542"/>
                <a:ext cx="26280" cy="12240"/>
              </p14:xfrm>
            </p:contentPart>
          </mc:Choice>
          <mc:Fallback>
            <p:pic>
              <p:nvPicPr>
                <p:cNvPr id="396366" name="Freihand 396365">
                  <a:extLst>
                    <a:ext uri="{FF2B5EF4-FFF2-40B4-BE49-F238E27FC236}">
                      <a16:creationId xmlns:a16="http://schemas.microsoft.com/office/drawing/2014/main" id="{7733F3D8-B6E3-8A5D-2F17-E6FF4C107FD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180342" y="1862542"/>
                  <a:ext cx="4392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396367" name="Freihand 396366">
                  <a:extLst>
                    <a:ext uri="{FF2B5EF4-FFF2-40B4-BE49-F238E27FC236}">
                      <a16:creationId xmlns:a16="http://schemas.microsoft.com/office/drawing/2014/main" id="{3D2433C2-0EEE-A9C6-2CAC-E382789DD060}"/>
                    </a:ext>
                  </a:extLst>
                </p14:cNvPr>
                <p14:cNvContentPartPr/>
                <p14:nvPr/>
              </p14:nvContentPartPr>
              <p14:xfrm>
                <a:off x="10522702" y="2028142"/>
                <a:ext cx="87480" cy="94320"/>
              </p14:xfrm>
            </p:contentPart>
          </mc:Choice>
          <mc:Fallback>
            <p:pic>
              <p:nvPicPr>
                <p:cNvPr id="396367" name="Freihand 396366">
                  <a:extLst>
                    <a:ext uri="{FF2B5EF4-FFF2-40B4-BE49-F238E27FC236}">
                      <a16:creationId xmlns:a16="http://schemas.microsoft.com/office/drawing/2014/main" id="{3D2433C2-0EEE-A9C6-2CAC-E382789DD06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514062" y="2019502"/>
                  <a:ext cx="105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396368" name="Freihand 396367">
                  <a:extLst>
                    <a:ext uri="{FF2B5EF4-FFF2-40B4-BE49-F238E27FC236}">
                      <a16:creationId xmlns:a16="http://schemas.microsoft.com/office/drawing/2014/main" id="{198BA38A-57A3-E7CE-9DDC-AC7A28B6115F}"/>
                    </a:ext>
                  </a:extLst>
                </p14:cNvPr>
                <p14:cNvContentPartPr/>
                <p14:nvPr/>
              </p14:nvContentPartPr>
              <p14:xfrm>
                <a:off x="10626382" y="2011222"/>
                <a:ext cx="212400" cy="112680"/>
              </p14:xfrm>
            </p:contentPart>
          </mc:Choice>
          <mc:Fallback>
            <p:pic>
              <p:nvPicPr>
                <p:cNvPr id="396368" name="Freihand 396367">
                  <a:extLst>
                    <a:ext uri="{FF2B5EF4-FFF2-40B4-BE49-F238E27FC236}">
                      <a16:creationId xmlns:a16="http://schemas.microsoft.com/office/drawing/2014/main" id="{198BA38A-57A3-E7CE-9DDC-AC7A28B6115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0617382" y="2002582"/>
                  <a:ext cx="2300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396369" name="Freihand 396368">
                  <a:extLst>
                    <a:ext uri="{FF2B5EF4-FFF2-40B4-BE49-F238E27FC236}">
                      <a16:creationId xmlns:a16="http://schemas.microsoft.com/office/drawing/2014/main" id="{FD225B48-08B8-62B9-E397-4E65E5EF34F9}"/>
                    </a:ext>
                  </a:extLst>
                </p14:cNvPr>
                <p14:cNvContentPartPr/>
                <p14:nvPr/>
              </p14:nvContentPartPr>
              <p14:xfrm>
                <a:off x="10820782" y="1894222"/>
                <a:ext cx="46440" cy="37440"/>
              </p14:xfrm>
            </p:contentPart>
          </mc:Choice>
          <mc:Fallback>
            <p:pic>
              <p:nvPicPr>
                <p:cNvPr id="396369" name="Freihand 396368">
                  <a:extLst>
                    <a:ext uri="{FF2B5EF4-FFF2-40B4-BE49-F238E27FC236}">
                      <a16:creationId xmlns:a16="http://schemas.microsoft.com/office/drawing/2014/main" id="{FD225B48-08B8-62B9-E397-4E65E5EF34F9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811782" y="1885222"/>
                  <a:ext cx="64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396370" name="Freihand 396369">
                  <a:extLst>
                    <a:ext uri="{FF2B5EF4-FFF2-40B4-BE49-F238E27FC236}">
                      <a16:creationId xmlns:a16="http://schemas.microsoft.com/office/drawing/2014/main" id="{36C954E4-A96B-FA32-B154-FD2F731ABDC7}"/>
                    </a:ext>
                  </a:extLst>
                </p14:cNvPr>
                <p14:cNvContentPartPr/>
                <p14:nvPr/>
              </p14:nvContentPartPr>
              <p14:xfrm>
                <a:off x="10877302" y="1924462"/>
                <a:ext cx="97920" cy="187200"/>
              </p14:xfrm>
            </p:contentPart>
          </mc:Choice>
          <mc:Fallback>
            <p:pic>
              <p:nvPicPr>
                <p:cNvPr id="396370" name="Freihand 396369">
                  <a:extLst>
                    <a:ext uri="{FF2B5EF4-FFF2-40B4-BE49-F238E27FC236}">
                      <a16:creationId xmlns:a16="http://schemas.microsoft.com/office/drawing/2014/main" id="{36C954E4-A96B-FA32-B154-FD2F731ABDC7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868302" y="1915822"/>
                  <a:ext cx="11556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396371" name="Freihand 396370">
                  <a:extLst>
                    <a:ext uri="{FF2B5EF4-FFF2-40B4-BE49-F238E27FC236}">
                      <a16:creationId xmlns:a16="http://schemas.microsoft.com/office/drawing/2014/main" id="{586EAD02-0302-CA5C-24FB-B351F8D7CD9C}"/>
                    </a:ext>
                  </a:extLst>
                </p14:cNvPr>
                <p14:cNvContentPartPr/>
                <p14:nvPr/>
              </p14:nvContentPartPr>
              <p14:xfrm>
                <a:off x="11008342" y="1890982"/>
                <a:ext cx="48240" cy="205560"/>
              </p14:xfrm>
            </p:contentPart>
          </mc:Choice>
          <mc:Fallback>
            <p:pic>
              <p:nvPicPr>
                <p:cNvPr id="396371" name="Freihand 396370">
                  <a:extLst>
                    <a:ext uri="{FF2B5EF4-FFF2-40B4-BE49-F238E27FC236}">
                      <a16:creationId xmlns:a16="http://schemas.microsoft.com/office/drawing/2014/main" id="{586EAD02-0302-CA5C-24FB-B351F8D7CD9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999702" y="1881982"/>
                  <a:ext cx="658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396372" name="Freihand 396371">
                  <a:extLst>
                    <a:ext uri="{FF2B5EF4-FFF2-40B4-BE49-F238E27FC236}">
                      <a16:creationId xmlns:a16="http://schemas.microsoft.com/office/drawing/2014/main" id="{B7194605-3695-9913-DE04-034F1016D64E}"/>
                    </a:ext>
                  </a:extLst>
                </p14:cNvPr>
                <p14:cNvContentPartPr/>
                <p14:nvPr/>
              </p14:nvContentPartPr>
              <p14:xfrm>
                <a:off x="11145502" y="1988902"/>
                <a:ext cx="254520" cy="97920"/>
              </p14:xfrm>
            </p:contentPart>
          </mc:Choice>
          <mc:Fallback>
            <p:pic>
              <p:nvPicPr>
                <p:cNvPr id="396372" name="Freihand 396371">
                  <a:extLst>
                    <a:ext uri="{FF2B5EF4-FFF2-40B4-BE49-F238E27FC236}">
                      <a16:creationId xmlns:a16="http://schemas.microsoft.com/office/drawing/2014/main" id="{B7194605-3695-9913-DE04-034F1016D64E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136502" y="1979902"/>
                  <a:ext cx="2721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396373" name="Freihand 396372">
                  <a:extLst>
                    <a:ext uri="{FF2B5EF4-FFF2-40B4-BE49-F238E27FC236}">
                      <a16:creationId xmlns:a16="http://schemas.microsoft.com/office/drawing/2014/main" id="{B7845044-61A6-EE58-3157-B8FE7EC304E6}"/>
                    </a:ext>
                  </a:extLst>
                </p14:cNvPr>
                <p14:cNvContentPartPr/>
                <p14:nvPr/>
              </p14:nvContentPartPr>
              <p14:xfrm>
                <a:off x="11440342" y="1867942"/>
                <a:ext cx="61200" cy="282240"/>
              </p14:xfrm>
            </p:contentPart>
          </mc:Choice>
          <mc:Fallback>
            <p:pic>
              <p:nvPicPr>
                <p:cNvPr id="396373" name="Freihand 396372">
                  <a:extLst>
                    <a:ext uri="{FF2B5EF4-FFF2-40B4-BE49-F238E27FC236}">
                      <a16:creationId xmlns:a16="http://schemas.microsoft.com/office/drawing/2014/main" id="{B7845044-61A6-EE58-3157-B8FE7EC304E6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1431342" y="1859302"/>
                  <a:ext cx="78840" cy="29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396374" name="Freihand 396373">
                  <a:extLst>
                    <a:ext uri="{FF2B5EF4-FFF2-40B4-BE49-F238E27FC236}">
                      <a16:creationId xmlns:a16="http://schemas.microsoft.com/office/drawing/2014/main" id="{DFBFB332-29E5-CEDE-B6A6-BB54346D31BA}"/>
                    </a:ext>
                  </a:extLst>
                </p14:cNvPr>
                <p14:cNvContentPartPr/>
                <p14:nvPr/>
              </p14:nvContentPartPr>
              <p14:xfrm>
                <a:off x="11618182" y="1914382"/>
                <a:ext cx="154080" cy="250560"/>
              </p14:xfrm>
            </p:contentPart>
          </mc:Choice>
          <mc:Fallback>
            <p:pic>
              <p:nvPicPr>
                <p:cNvPr id="396374" name="Freihand 396373">
                  <a:extLst>
                    <a:ext uri="{FF2B5EF4-FFF2-40B4-BE49-F238E27FC236}">
                      <a16:creationId xmlns:a16="http://schemas.microsoft.com/office/drawing/2014/main" id="{DFBFB332-29E5-CEDE-B6A6-BB54346D31BA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1609182" y="1905382"/>
                  <a:ext cx="1717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396375" name="Freihand 396374">
                  <a:extLst>
                    <a:ext uri="{FF2B5EF4-FFF2-40B4-BE49-F238E27FC236}">
                      <a16:creationId xmlns:a16="http://schemas.microsoft.com/office/drawing/2014/main" id="{63A5DA4E-55EF-9CD4-D8DD-E66576A3A9C1}"/>
                    </a:ext>
                  </a:extLst>
                </p14:cNvPr>
                <p14:cNvContentPartPr/>
                <p14:nvPr/>
              </p14:nvContentPartPr>
              <p14:xfrm>
                <a:off x="11748502" y="2021662"/>
                <a:ext cx="169200" cy="145440"/>
              </p14:xfrm>
            </p:contentPart>
          </mc:Choice>
          <mc:Fallback>
            <p:pic>
              <p:nvPicPr>
                <p:cNvPr id="396375" name="Freihand 396374">
                  <a:extLst>
                    <a:ext uri="{FF2B5EF4-FFF2-40B4-BE49-F238E27FC236}">
                      <a16:creationId xmlns:a16="http://schemas.microsoft.com/office/drawing/2014/main" id="{63A5DA4E-55EF-9CD4-D8DD-E66576A3A9C1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739502" y="2012662"/>
                  <a:ext cx="18684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396376" name="Freihand 396375">
                  <a:extLst>
                    <a:ext uri="{FF2B5EF4-FFF2-40B4-BE49-F238E27FC236}">
                      <a16:creationId xmlns:a16="http://schemas.microsoft.com/office/drawing/2014/main" id="{95807D9C-8B13-D478-053E-DD801F1BF3C9}"/>
                    </a:ext>
                  </a:extLst>
                </p14:cNvPr>
                <p14:cNvContentPartPr/>
                <p14:nvPr/>
              </p14:nvContentPartPr>
              <p14:xfrm>
                <a:off x="11865862" y="1729702"/>
                <a:ext cx="78840" cy="203760"/>
              </p14:xfrm>
            </p:contentPart>
          </mc:Choice>
          <mc:Fallback>
            <p:pic>
              <p:nvPicPr>
                <p:cNvPr id="396376" name="Freihand 396375">
                  <a:extLst>
                    <a:ext uri="{FF2B5EF4-FFF2-40B4-BE49-F238E27FC236}">
                      <a16:creationId xmlns:a16="http://schemas.microsoft.com/office/drawing/2014/main" id="{95807D9C-8B13-D478-053E-DD801F1BF3C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857222" y="1720702"/>
                  <a:ext cx="96480" cy="221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03" name="Gruppieren 396402">
            <a:extLst>
              <a:ext uri="{FF2B5EF4-FFF2-40B4-BE49-F238E27FC236}">
                <a16:creationId xmlns:a16="http://schemas.microsoft.com/office/drawing/2014/main" id="{8307AA13-9E46-063C-F0A9-EBC025F080B1}"/>
              </a:ext>
            </a:extLst>
          </p:cNvPr>
          <p:cNvGrpSpPr/>
          <p:nvPr/>
        </p:nvGrpSpPr>
        <p:grpSpPr>
          <a:xfrm>
            <a:off x="8088382" y="2376622"/>
            <a:ext cx="256680" cy="226080"/>
            <a:chOff x="8088382" y="2376622"/>
            <a:chExt cx="256680" cy="226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396389" name="Freihand 396388">
                  <a:extLst>
                    <a:ext uri="{FF2B5EF4-FFF2-40B4-BE49-F238E27FC236}">
                      <a16:creationId xmlns:a16="http://schemas.microsoft.com/office/drawing/2014/main" id="{B8E555D5-7BAA-94E4-77D6-951CDA0A3353}"/>
                    </a:ext>
                  </a:extLst>
                </p14:cNvPr>
                <p14:cNvContentPartPr/>
                <p14:nvPr/>
              </p14:nvContentPartPr>
              <p14:xfrm>
                <a:off x="8088382" y="2376622"/>
                <a:ext cx="123120" cy="176400"/>
              </p14:xfrm>
            </p:contentPart>
          </mc:Choice>
          <mc:Fallback>
            <p:pic>
              <p:nvPicPr>
                <p:cNvPr id="396389" name="Freihand 396388">
                  <a:extLst>
                    <a:ext uri="{FF2B5EF4-FFF2-40B4-BE49-F238E27FC236}">
                      <a16:creationId xmlns:a16="http://schemas.microsoft.com/office/drawing/2014/main" id="{B8E555D5-7BAA-94E4-77D6-951CDA0A335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079382" y="2367982"/>
                  <a:ext cx="14076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396390" name="Freihand 396389">
                  <a:extLst>
                    <a:ext uri="{FF2B5EF4-FFF2-40B4-BE49-F238E27FC236}">
                      <a16:creationId xmlns:a16="http://schemas.microsoft.com/office/drawing/2014/main" id="{07C7AC33-53F2-52D6-B87F-B1C26361CBB1}"/>
                    </a:ext>
                  </a:extLst>
                </p14:cNvPr>
                <p14:cNvContentPartPr/>
                <p14:nvPr/>
              </p14:nvContentPartPr>
              <p14:xfrm>
                <a:off x="8179462" y="2439982"/>
                <a:ext cx="165600" cy="162720"/>
              </p14:xfrm>
            </p:contentPart>
          </mc:Choice>
          <mc:Fallback>
            <p:pic>
              <p:nvPicPr>
                <p:cNvPr id="396390" name="Freihand 396389">
                  <a:extLst>
                    <a:ext uri="{FF2B5EF4-FFF2-40B4-BE49-F238E27FC236}">
                      <a16:creationId xmlns:a16="http://schemas.microsoft.com/office/drawing/2014/main" id="{07C7AC33-53F2-52D6-B87F-B1C26361CBB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8170462" y="2431342"/>
                  <a:ext cx="183240" cy="180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396391" name="Freihand 396390">
                <a:extLst>
                  <a:ext uri="{FF2B5EF4-FFF2-40B4-BE49-F238E27FC236}">
                    <a16:creationId xmlns:a16="http://schemas.microsoft.com/office/drawing/2014/main" id="{635018C0-1315-97B8-804B-59D01DBE4D2E}"/>
                  </a:ext>
                </a:extLst>
              </p14:cNvPr>
              <p14:cNvContentPartPr/>
              <p14:nvPr/>
            </p14:nvContentPartPr>
            <p14:xfrm>
              <a:off x="8544862" y="2370502"/>
              <a:ext cx="149400" cy="191160"/>
            </p14:xfrm>
          </p:contentPart>
        </mc:Choice>
        <mc:Fallback>
          <p:pic>
            <p:nvPicPr>
              <p:cNvPr id="396391" name="Freihand 396390">
                <a:extLst>
                  <a:ext uri="{FF2B5EF4-FFF2-40B4-BE49-F238E27FC236}">
                    <a16:creationId xmlns:a16="http://schemas.microsoft.com/office/drawing/2014/main" id="{635018C0-1315-97B8-804B-59D01DBE4D2E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8535862" y="2361862"/>
                <a:ext cx="16704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396392" name="Freihand 396391">
                <a:extLst>
                  <a:ext uri="{FF2B5EF4-FFF2-40B4-BE49-F238E27FC236}">
                    <a16:creationId xmlns:a16="http://schemas.microsoft.com/office/drawing/2014/main" id="{BF2F8AC8-D687-9D19-1EDB-E6E820162194}"/>
                  </a:ext>
                </a:extLst>
              </p14:cNvPr>
              <p14:cNvContentPartPr/>
              <p14:nvPr/>
            </p14:nvContentPartPr>
            <p14:xfrm>
              <a:off x="8752582" y="2461582"/>
              <a:ext cx="203040" cy="96480"/>
            </p14:xfrm>
          </p:contentPart>
        </mc:Choice>
        <mc:Fallback>
          <p:pic>
            <p:nvPicPr>
              <p:cNvPr id="396392" name="Freihand 396391">
                <a:extLst>
                  <a:ext uri="{FF2B5EF4-FFF2-40B4-BE49-F238E27FC236}">
                    <a16:creationId xmlns:a16="http://schemas.microsoft.com/office/drawing/2014/main" id="{BF2F8AC8-D687-9D19-1EDB-E6E820162194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8743582" y="2452942"/>
                <a:ext cx="220680" cy="11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396393" name="Freihand 396392">
                <a:extLst>
                  <a:ext uri="{FF2B5EF4-FFF2-40B4-BE49-F238E27FC236}">
                    <a16:creationId xmlns:a16="http://schemas.microsoft.com/office/drawing/2014/main" id="{F969B38A-DED3-678E-35B8-01C152F20913}"/>
                  </a:ext>
                </a:extLst>
              </p14:cNvPr>
              <p14:cNvContentPartPr/>
              <p14:nvPr/>
            </p14:nvContentPartPr>
            <p14:xfrm>
              <a:off x="8991262" y="2471662"/>
              <a:ext cx="128160" cy="235080"/>
            </p14:xfrm>
          </p:contentPart>
        </mc:Choice>
        <mc:Fallback>
          <p:pic>
            <p:nvPicPr>
              <p:cNvPr id="396393" name="Freihand 396392">
                <a:extLst>
                  <a:ext uri="{FF2B5EF4-FFF2-40B4-BE49-F238E27FC236}">
                    <a16:creationId xmlns:a16="http://schemas.microsoft.com/office/drawing/2014/main" id="{F969B38A-DED3-678E-35B8-01C152F20913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8982622" y="2462662"/>
                <a:ext cx="145800" cy="252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14" name="Gruppieren 396413">
            <a:extLst>
              <a:ext uri="{FF2B5EF4-FFF2-40B4-BE49-F238E27FC236}">
                <a16:creationId xmlns:a16="http://schemas.microsoft.com/office/drawing/2014/main" id="{7B4727AF-52E9-A85A-C2F5-B7BF58FB02BD}"/>
              </a:ext>
            </a:extLst>
          </p:cNvPr>
          <p:cNvGrpSpPr/>
          <p:nvPr/>
        </p:nvGrpSpPr>
        <p:grpSpPr>
          <a:xfrm>
            <a:off x="9298702" y="2254942"/>
            <a:ext cx="2763360" cy="478440"/>
            <a:chOff x="9298702" y="2254942"/>
            <a:chExt cx="2763360" cy="47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396394" name="Freihand 396393">
                  <a:extLst>
                    <a:ext uri="{FF2B5EF4-FFF2-40B4-BE49-F238E27FC236}">
                      <a16:creationId xmlns:a16="http://schemas.microsoft.com/office/drawing/2014/main" id="{49485ABA-A10D-EE74-0999-962866AD5052}"/>
                    </a:ext>
                  </a:extLst>
                </p14:cNvPr>
                <p14:cNvContentPartPr/>
                <p14:nvPr/>
              </p14:nvContentPartPr>
              <p14:xfrm>
                <a:off x="9298702" y="2512342"/>
                <a:ext cx="225000" cy="221040"/>
              </p14:xfrm>
            </p:contentPart>
          </mc:Choice>
          <mc:Fallback>
            <p:pic>
              <p:nvPicPr>
                <p:cNvPr id="396394" name="Freihand 396393">
                  <a:extLst>
                    <a:ext uri="{FF2B5EF4-FFF2-40B4-BE49-F238E27FC236}">
                      <a16:creationId xmlns:a16="http://schemas.microsoft.com/office/drawing/2014/main" id="{49485ABA-A10D-EE74-0999-962866AD5052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289702" y="2503342"/>
                  <a:ext cx="2426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396395" name="Freihand 396394">
                  <a:extLst>
                    <a:ext uri="{FF2B5EF4-FFF2-40B4-BE49-F238E27FC236}">
                      <a16:creationId xmlns:a16="http://schemas.microsoft.com/office/drawing/2014/main" id="{F857C1ED-1015-9B7B-F66F-ACA1ABAC6B72}"/>
                    </a:ext>
                  </a:extLst>
                </p14:cNvPr>
                <p14:cNvContentPartPr/>
                <p14:nvPr/>
              </p14:nvContentPartPr>
              <p14:xfrm>
                <a:off x="9554302" y="2361502"/>
                <a:ext cx="106920" cy="195120"/>
              </p14:xfrm>
            </p:contentPart>
          </mc:Choice>
          <mc:Fallback>
            <p:pic>
              <p:nvPicPr>
                <p:cNvPr id="396395" name="Freihand 396394">
                  <a:extLst>
                    <a:ext uri="{FF2B5EF4-FFF2-40B4-BE49-F238E27FC236}">
                      <a16:creationId xmlns:a16="http://schemas.microsoft.com/office/drawing/2014/main" id="{F857C1ED-1015-9B7B-F66F-ACA1ABAC6B7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545302" y="2352862"/>
                  <a:ext cx="12456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396396" name="Freihand 396395">
                  <a:extLst>
                    <a:ext uri="{FF2B5EF4-FFF2-40B4-BE49-F238E27FC236}">
                      <a16:creationId xmlns:a16="http://schemas.microsoft.com/office/drawing/2014/main" id="{61D9A3F1-0047-6811-9646-7CC4C20D81B6}"/>
                    </a:ext>
                  </a:extLst>
                </p14:cNvPr>
                <p14:cNvContentPartPr/>
                <p14:nvPr/>
              </p14:nvContentPartPr>
              <p14:xfrm>
                <a:off x="9656902" y="2379502"/>
                <a:ext cx="95400" cy="182520"/>
              </p14:xfrm>
            </p:contentPart>
          </mc:Choice>
          <mc:Fallback>
            <p:pic>
              <p:nvPicPr>
                <p:cNvPr id="396396" name="Freihand 396395">
                  <a:extLst>
                    <a:ext uri="{FF2B5EF4-FFF2-40B4-BE49-F238E27FC236}">
                      <a16:creationId xmlns:a16="http://schemas.microsoft.com/office/drawing/2014/main" id="{61D9A3F1-0047-6811-9646-7CC4C20D81B6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48262" y="2370862"/>
                  <a:ext cx="1130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396397" name="Freihand 396396">
                  <a:extLst>
                    <a:ext uri="{FF2B5EF4-FFF2-40B4-BE49-F238E27FC236}">
                      <a16:creationId xmlns:a16="http://schemas.microsoft.com/office/drawing/2014/main" id="{C8347329-C591-D549-3E03-C903AA46EA40}"/>
                    </a:ext>
                  </a:extLst>
                </p14:cNvPr>
                <p14:cNvContentPartPr/>
                <p14:nvPr/>
              </p14:nvContentPartPr>
              <p14:xfrm>
                <a:off x="9888382" y="2451142"/>
                <a:ext cx="217440" cy="120960"/>
              </p14:xfrm>
            </p:contentPart>
          </mc:Choice>
          <mc:Fallback>
            <p:pic>
              <p:nvPicPr>
                <p:cNvPr id="396397" name="Freihand 396396">
                  <a:extLst>
                    <a:ext uri="{FF2B5EF4-FFF2-40B4-BE49-F238E27FC236}">
                      <a16:creationId xmlns:a16="http://schemas.microsoft.com/office/drawing/2014/main" id="{C8347329-C591-D549-3E03-C903AA46EA40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879382" y="2442142"/>
                  <a:ext cx="23508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396398" name="Freihand 396397">
                  <a:extLst>
                    <a:ext uri="{FF2B5EF4-FFF2-40B4-BE49-F238E27FC236}">
                      <a16:creationId xmlns:a16="http://schemas.microsoft.com/office/drawing/2014/main" id="{8B1E7759-C854-A777-3364-D9EFFC7C5F14}"/>
                    </a:ext>
                  </a:extLst>
                </p14:cNvPr>
                <p14:cNvContentPartPr/>
                <p14:nvPr/>
              </p14:nvContentPartPr>
              <p14:xfrm>
                <a:off x="10133182" y="2477782"/>
                <a:ext cx="251280" cy="68760"/>
              </p14:xfrm>
            </p:contentPart>
          </mc:Choice>
          <mc:Fallback>
            <p:pic>
              <p:nvPicPr>
                <p:cNvPr id="396398" name="Freihand 396397">
                  <a:extLst>
                    <a:ext uri="{FF2B5EF4-FFF2-40B4-BE49-F238E27FC236}">
                      <a16:creationId xmlns:a16="http://schemas.microsoft.com/office/drawing/2014/main" id="{8B1E7759-C854-A777-3364-D9EFFC7C5F14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10124182" y="2469142"/>
                  <a:ext cx="2689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396399" name="Freihand 396398">
                  <a:extLst>
                    <a:ext uri="{FF2B5EF4-FFF2-40B4-BE49-F238E27FC236}">
                      <a16:creationId xmlns:a16="http://schemas.microsoft.com/office/drawing/2014/main" id="{B279D942-DF23-A1EB-7D86-F827E2618D12}"/>
                    </a:ext>
                  </a:extLst>
                </p14:cNvPr>
                <p14:cNvContentPartPr/>
                <p14:nvPr/>
              </p14:nvContentPartPr>
              <p14:xfrm>
                <a:off x="10547182" y="2418382"/>
                <a:ext cx="117000" cy="151200"/>
              </p14:xfrm>
            </p:contentPart>
          </mc:Choice>
          <mc:Fallback>
            <p:pic>
              <p:nvPicPr>
                <p:cNvPr id="396399" name="Freihand 396398">
                  <a:extLst>
                    <a:ext uri="{FF2B5EF4-FFF2-40B4-BE49-F238E27FC236}">
                      <a16:creationId xmlns:a16="http://schemas.microsoft.com/office/drawing/2014/main" id="{B279D942-DF23-A1EB-7D86-F827E2618D1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538182" y="2409382"/>
                  <a:ext cx="134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396400" name="Freihand 396399">
                  <a:extLst>
                    <a:ext uri="{FF2B5EF4-FFF2-40B4-BE49-F238E27FC236}">
                      <a16:creationId xmlns:a16="http://schemas.microsoft.com/office/drawing/2014/main" id="{E053FB87-3D1C-E02E-E8C2-316CB2A9E85B}"/>
                    </a:ext>
                  </a:extLst>
                </p14:cNvPr>
                <p14:cNvContentPartPr/>
                <p14:nvPr/>
              </p14:nvContentPartPr>
              <p14:xfrm>
                <a:off x="10549342" y="2484982"/>
                <a:ext cx="119160" cy="75600"/>
              </p14:xfrm>
            </p:contentPart>
          </mc:Choice>
          <mc:Fallback>
            <p:pic>
              <p:nvPicPr>
                <p:cNvPr id="396400" name="Freihand 396399">
                  <a:extLst>
                    <a:ext uri="{FF2B5EF4-FFF2-40B4-BE49-F238E27FC236}">
                      <a16:creationId xmlns:a16="http://schemas.microsoft.com/office/drawing/2014/main" id="{E053FB87-3D1C-E02E-E8C2-316CB2A9E85B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540342" y="2475982"/>
                  <a:ext cx="136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396404" name="Freihand 396403">
                  <a:extLst>
                    <a:ext uri="{FF2B5EF4-FFF2-40B4-BE49-F238E27FC236}">
                      <a16:creationId xmlns:a16="http://schemas.microsoft.com/office/drawing/2014/main" id="{3C46E2DC-FC1F-80D2-F59D-DAFA8BD9CB4B}"/>
                    </a:ext>
                  </a:extLst>
                </p14:cNvPr>
                <p14:cNvContentPartPr/>
                <p14:nvPr/>
              </p14:nvContentPartPr>
              <p14:xfrm>
                <a:off x="10706302" y="2323702"/>
                <a:ext cx="75240" cy="141120"/>
              </p14:xfrm>
            </p:contentPart>
          </mc:Choice>
          <mc:Fallback>
            <p:pic>
              <p:nvPicPr>
                <p:cNvPr id="396404" name="Freihand 396403">
                  <a:extLst>
                    <a:ext uri="{FF2B5EF4-FFF2-40B4-BE49-F238E27FC236}">
                      <a16:creationId xmlns:a16="http://schemas.microsoft.com/office/drawing/2014/main" id="{3C46E2DC-FC1F-80D2-F59D-DAFA8BD9CB4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697662" y="2315062"/>
                  <a:ext cx="928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396405" name="Freihand 396404">
                  <a:extLst>
                    <a:ext uri="{FF2B5EF4-FFF2-40B4-BE49-F238E27FC236}">
                      <a16:creationId xmlns:a16="http://schemas.microsoft.com/office/drawing/2014/main" id="{98B1979E-6650-F4B0-81A0-571FC78C3657}"/>
                    </a:ext>
                  </a:extLst>
                </p14:cNvPr>
                <p14:cNvContentPartPr/>
                <p14:nvPr/>
              </p14:nvContentPartPr>
              <p14:xfrm>
                <a:off x="10850302" y="2328382"/>
                <a:ext cx="322920" cy="312480"/>
              </p14:xfrm>
            </p:contentPart>
          </mc:Choice>
          <mc:Fallback>
            <p:pic>
              <p:nvPicPr>
                <p:cNvPr id="396405" name="Freihand 396404">
                  <a:extLst>
                    <a:ext uri="{FF2B5EF4-FFF2-40B4-BE49-F238E27FC236}">
                      <a16:creationId xmlns:a16="http://schemas.microsoft.com/office/drawing/2014/main" id="{98B1979E-6650-F4B0-81A0-571FC78C365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841662" y="2319382"/>
                  <a:ext cx="340560" cy="33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396406" name="Freihand 396405">
                  <a:extLst>
                    <a:ext uri="{FF2B5EF4-FFF2-40B4-BE49-F238E27FC236}">
                      <a16:creationId xmlns:a16="http://schemas.microsoft.com/office/drawing/2014/main" id="{BE9129CA-F8A3-5F7F-B143-84C223663338}"/>
                    </a:ext>
                  </a:extLst>
                </p14:cNvPr>
                <p14:cNvContentPartPr/>
                <p14:nvPr/>
              </p14:nvContentPartPr>
              <p14:xfrm>
                <a:off x="11205622" y="2374102"/>
                <a:ext cx="79200" cy="167040"/>
              </p14:xfrm>
            </p:contentPart>
          </mc:Choice>
          <mc:Fallback>
            <p:pic>
              <p:nvPicPr>
                <p:cNvPr id="396406" name="Freihand 396405">
                  <a:extLst>
                    <a:ext uri="{FF2B5EF4-FFF2-40B4-BE49-F238E27FC236}">
                      <a16:creationId xmlns:a16="http://schemas.microsoft.com/office/drawing/2014/main" id="{BE9129CA-F8A3-5F7F-B143-84C223663338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196622" y="2365102"/>
                  <a:ext cx="9684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396407" name="Freihand 396406">
                  <a:extLst>
                    <a:ext uri="{FF2B5EF4-FFF2-40B4-BE49-F238E27FC236}">
                      <a16:creationId xmlns:a16="http://schemas.microsoft.com/office/drawing/2014/main" id="{2EB00D11-5BFD-151E-D2C0-F07963DBEA24}"/>
                    </a:ext>
                  </a:extLst>
                </p14:cNvPr>
                <p14:cNvContentPartPr/>
                <p14:nvPr/>
              </p14:nvContentPartPr>
              <p14:xfrm>
                <a:off x="11364022" y="2481742"/>
                <a:ext cx="51120" cy="120240"/>
              </p14:xfrm>
            </p:contentPart>
          </mc:Choice>
          <mc:Fallback>
            <p:pic>
              <p:nvPicPr>
                <p:cNvPr id="396407" name="Freihand 396406">
                  <a:extLst>
                    <a:ext uri="{FF2B5EF4-FFF2-40B4-BE49-F238E27FC236}">
                      <a16:creationId xmlns:a16="http://schemas.microsoft.com/office/drawing/2014/main" id="{2EB00D11-5BFD-151E-D2C0-F07963DBEA2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355382" y="2473102"/>
                  <a:ext cx="68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396408" name="Freihand 396407">
                  <a:extLst>
                    <a:ext uri="{FF2B5EF4-FFF2-40B4-BE49-F238E27FC236}">
                      <a16:creationId xmlns:a16="http://schemas.microsoft.com/office/drawing/2014/main" id="{1B8756F4-867F-8D76-0112-DA907DC40390}"/>
                    </a:ext>
                  </a:extLst>
                </p14:cNvPr>
                <p14:cNvContentPartPr/>
                <p14:nvPr/>
              </p14:nvContentPartPr>
              <p14:xfrm>
                <a:off x="11352142" y="2486062"/>
                <a:ext cx="101880" cy="47880"/>
              </p14:xfrm>
            </p:contentPart>
          </mc:Choice>
          <mc:Fallback>
            <p:pic>
              <p:nvPicPr>
                <p:cNvPr id="396408" name="Freihand 396407">
                  <a:extLst>
                    <a:ext uri="{FF2B5EF4-FFF2-40B4-BE49-F238E27FC236}">
                      <a16:creationId xmlns:a16="http://schemas.microsoft.com/office/drawing/2014/main" id="{1B8756F4-867F-8D76-0112-DA907DC4039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343142" y="2477062"/>
                  <a:ext cx="1195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396409" name="Freihand 396408">
                  <a:extLst>
                    <a:ext uri="{FF2B5EF4-FFF2-40B4-BE49-F238E27FC236}">
                      <a16:creationId xmlns:a16="http://schemas.microsoft.com/office/drawing/2014/main" id="{19D08D9A-0FA6-2C24-87CA-248916EEE361}"/>
                    </a:ext>
                  </a:extLst>
                </p14:cNvPr>
                <p14:cNvContentPartPr/>
                <p14:nvPr/>
              </p14:nvContentPartPr>
              <p14:xfrm>
                <a:off x="11352142" y="2275822"/>
                <a:ext cx="78120" cy="121320"/>
              </p14:xfrm>
            </p:contentPart>
          </mc:Choice>
          <mc:Fallback>
            <p:pic>
              <p:nvPicPr>
                <p:cNvPr id="396409" name="Freihand 396408">
                  <a:extLst>
                    <a:ext uri="{FF2B5EF4-FFF2-40B4-BE49-F238E27FC236}">
                      <a16:creationId xmlns:a16="http://schemas.microsoft.com/office/drawing/2014/main" id="{19D08D9A-0FA6-2C24-87CA-248916EEE361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343142" y="2267182"/>
                  <a:ext cx="95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396411" name="Freihand 396410">
                  <a:extLst>
                    <a:ext uri="{FF2B5EF4-FFF2-40B4-BE49-F238E27FC236}">
                      <a16:creationId xmlns:a16="http://schemas.microsoft.com/office/drawing/2014/main" id="{7D75951E-D545-285F-5604-5CE5200F08BF}"/>
                    </a:ext>
                  </a:extLst>
                </p14:cNvPr>
                <p14:cNvContentPartPr/>
                <p14:nvPr/>
              </p14:nvContentPartPr>
              <p14:xfrm>
                <a:off x="11524222" y="2374462"/>
                <a:ext cx="361440" cy="126000"/>
              </p14:xfrm>
            </p:contentPart>
          </mc:Choice>
          <mc:Fallback>
            <p:pic>
              <p:nvPicPr>
                <p:cNvPr id="396411" name="Freihand 396410">
                  <a:extLst>
                    <a:ext uri="{FF2B5EF4-FFF2-40B4-BE49-F238E27FC236}">
                      <a16:creationId xmlns:a16="http://schemas.microsoft.com/office/drawing/2014/main" id="{7D75951E-D545-285F-5604-5CE5200F08B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515222" y="2365822"/>
                  <a:ext cx="379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396412" name="Freihand 396411">
                  <a:extLst>
                    <a:ext uri="{FF2B5EF4-FFF2-40B4-BE49-F238E27FC236}">
                      <a16:creationId xmlns:a16="http://schemas.microsoft.com/office/drawing/2014/main" id="{CE9B931F-935D-EFA2-EA4A-B1A691F4FC04}"/>
                    </a:ext>
                  </a:extLst>
                </p14:cNvPr>
                <p14:cNvContentPartPr/>
                <p14:nvPr/>
              </p14:nvContentPartPr>
              <p14:xfrm>
                <a:off x="11915542" y="2277622"/>
                <a:ext cx="146520" cy="184320"/>
              </p14:xfrm>
            </p:contentPart>
          </mc:Choice>
          <mc:Fallback>
            <p:pic>
              <p:nvPicPr>
                <p:cNvPr id="396412" name="Freihand 396411">
                  <a:extLst>
                    <a:ext uri="{FF2B5EF4-FFF2-40B4-BE49-F238E27FC236}">
                      <a16:creationId xmlns:a16="http://schemas.microsoft.com/office/drawing/2014/main" id="{CE9B931F-935D-EFA2-EA4A-B1A691F4FC0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906902" y="2268622"/>
                  <a:ext cx="164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396413" name="Freihand 396412">
                  <a:extLst>
                    <a:ext uri="{FF2B5EF4-FFF2-40B4-BE49-F238E27FC236}">
                      <a16:creationId xmlns:a16="http://schemas.microsoft.com/office/drawing/2014/main" id="{F093EE15-A2AD-43B6-39EE-92A52092CDD2}"/>
                    </a:ext>
                  </a:extLst>
                </p14:cNvPr>
                <p14:cNvContentPartPr/>
                <p14:nvPr/>
              </p14:nvContentPartPr>
              <p14:xfrm>
                <a:off x="11832382" y="2254942"/>
                <a:ext cx="99360" cy="23400"/>
              </p14:xfrm>
            </p:contentPart>
          </mc:Choice>
          <mc:Fallback>
            <p:pic>
              <p:nvPicPr>
                <p:cNvPr id="396413" name="Freihand 396412">
                  <a:extLst>
                    <a:ext uri="{FF2B5EF4-FFF2-40B4-BE49-F238E27FC236}">
                      <a16:creationId xmlns:a16="http://schemas.microsoft.com/office/drawing/2014/main" id="{F093EE15-A2AD-43B6-39EE-92A52092CDD2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1823742" y="2245942"/>
                  <a:ext cx="117000" cy="41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396415" name="Freihand 396414">
                <a:extLst>
                  <a:ext uri="{FF2B5EF4-FFF2-40B4-BE49-F238E27FC236}">
                    <a16:creationId xmlns:a16="http://schemas.microsoft.com/office/drawing/2014/main" id="{915D0B44-6CD5-2CA7-ABF7-61556308D9E2}"/>
                  </a:ext>
                </a:extLst>
              </p14:cNvPr>
              <p14:cNvContentPartPr/>
              <p14:nvPr/>
            </p14:nvContentPartPr>
            <p14:xfrm>
              <a:off x="7528222" y="2700622"/>
              <a:ext cx="106200" cy="180360"/>
            </p14:xfrm>
          </p:contentPart>
        </mc:Choice>
        <mc:Fallback>
          <p:pic>
            <p:nvPicPr>
              <p:cNvPr id="396415" name="Freihand 396414">
                <a:extLst>
                  <a:ext uri="{FF2B5EF4-FFF2-40B4-BE49-F238E27FC236}">
                    <a16:creationId xmlns:a16="http://schemas.microsoft.com/office/drawing/2014/main" id="{915D0B44-6CD5-2CA7-ABF7-61556308D9E2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7519222" y="2691982"/>
                <a:ext cx="1238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396416" name="Freihand 396415">
                <a:extLst>
                  <a:ext uri="{FF2B5EF4-FFF2-40B4-BE49-F238E27FC236}">
                    <a16:creationId xmlns:a16="http://schemas.microsoft.com/office/drawing/2014/main" id="{4D52B1C6-F829-C715-D7C7-89178AD93E81}"/>
                  </a:ext>
                </a:extLst>
              </p14:cNvPr>
              <p14:cNvContentPartPr/>
              <p14:nvPr/>
            </p14:nvContentPartPr>
            <p14:xfrm>
              <a:off x="7594102" y="2768662"/>
              <a:ext cx="59040" cy="86040"/>
            </p14:xfrm>
          </p:contentPart>
        </mc:Choice>
        <mc:Fallback>
          <p:pic>
            <p:nvPicPr>
              <p:cNvPr id="396416" name="Freihand 396415">
                <a:extLst>
                  <a:ext uri="{FF2B5EF4-FFF2-40B4-BE49-F238E27FC236}">
                    <a16:creationId xmlns:a16="http://schemas.microsoft.com/office/drawing/2014/main" id="{4D52B1C6-F829-C715-D7C7-89178AD93E81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585462" y="2760022"/>
                <a:ext cx="7668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396417" name="Freihand 396416">
                <a:extLst>
                  <a:ext uri="{FF2B5EF4-FFF2-40B4-BE49-F238E27FC236}">
                    <a16:creationId xmlns:a16="http://schemas.microsoft.com/office/drawing/2014/main" id="{8D1A0756-6D7C-6F6F-AF54-75273E83E14D}"/>
                  </a:ext>
                </a:extLst>
              </p14:cNvPr>
              <p14:cNvContentPartPr/>
              <p14:nvPr/>
            </p14:nvContentPartPr>
            <p14:xfrm>
              <a:off x="7715422" y="2729422"/>
              <a:ext cx="28800" cy="184680"/>
            </p14:xfrm>
          </p:contentPart>
        </mc:Choice>
        <mc:Fallback>
          <p:pic>
            <p:nvPicPr>
              <p:cNvPr id="396417" name="Freihand 396416">
                <a:extLst>
                  <a:ext uri="{FF2B5EF4-FFF2-40B4-BE49-F238E27FC236}">
                    <a16:creationId xmlns:a16="http://schemas.microsoft.com/office/drawing/2014/main" id="{8D1A0756-6D7C-6F6F-AF54-75273E83E14D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706422" y="2720782"/>
                <a:ext cx="46440" cy="20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396418" name="Freihand 396417">
                <a:extLst>
                  <a:ext uri="{FF2B5EF4-FFF2-40B4-BE49-F238E27FC236}">
                    <a16:creationId xmlns:a16="http://schemas.microsoft.com/office/drawing/2014/main" id="{AC8B772C-CECD-523A-911D-4D8136F68AA0}"/>
                  </a:ext>
                </a:extLst>
              </p14:cNvPr>
              <p14:cNvContentPartPr/>
              <p14:nvPr/>
            </p14:nvContentPartPr>
            <p14:xfrm>
              <a:off x="7683382" y="2714302"/>
              <a:ext cx="164520" cy="192240"/>
            </p14:xfrm>
          </p:contentPart>
        </mc:Choice>
        <mc:Fallback>
          <p:pic>
            <p:nvPicPr>
              <p:cNvPr id="396418" name="Freihand 396417">
                <a:extLst>
                  <a:ext uri="{FF2B5EF4-FFF2-40B4-BE49-F238E27FC236}">
                    <a16:creationId xmlns:a16="http://schemas.microsoft.com/office/drawing/2014/main" id="{AC8B772C-CECD-523A-911D-4D8136F68AA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674742" y="2705302"/>
                <a:ext cx="182160" cy="20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396420" name="Freihand 396419">
                <a:extLst>
                  <a:ext uri="{FF2B5EF4-FFF2-40B4-BE49-F238E27FC236}">
                    <a16:creationId xmlns:a16="http://schemas.microsoft.com/office/drawing/2014/main" id="{84E1628B-9A69-3A9D-D50F-D6992E782678}"/>
                  </a:ext>
                </a:extLst>
              </p14:cNvPr>
              <p14:cNvContentPartPr/>
              <p14:nvPr/>
            </p14:nvContentPartPr>
            <p14:xfrm>
              <a:off x="8004502" y="2781262"/>
              <a:ext cx="159120" cy="116640"/>
            </p14:xfrm>
          </p:contentPart>
        </mc:Choice>
        <mc:Fallback>
          <p:pic>
            <p:nvPicPr>
              <p:cNvPr id="396420" name="Freihand 396419">
                <a:extLst>
                  <a:ext uri="{FF2B5EF4-FFF2-40B4-BE49-F238E27FC236}">
                    <a16:creationId xmlns:a16="http://schemas.microsoft.com/office/drawing/2014/main" id="{84E1628B-9A69-3A9D-D50F-D6992E782678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995502" y="2772262"/>
                <a:ext cx="176760" cy="134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396421" name="Freihand 396420">
                <a:extLst>
                  <a:ext uri="{FF2B5EF4-FFF2-40B4-BE49-F238E27FC236}">
                    <a16:creationId xmlns:a16="http://schemas.microsoft.com/office/drawing/2014/main" id="{04F543AC-02A1-0767-2927-33799C10F258}"/>
                  </a:ext>
                </a:extLst>
              </p14:cNvPr>
              <p14:cNvContentPartPr/>
              <p14:nvPr/>
            </p14:nvContentPartPr>
            <p14:xfrm>
              <a:off x="8189902" y="2772982"/>
              <a:ext cx="158760" cy="69120"/>
            </p14:xfrm>
          </p:contentPart>
        </mc:Choice>
        <mc:Fallback>
          <p:pic>
            <p:nvPicPr>
              <p:cNvPr id="396421" name="Freihand 396420">
                <a:extLst>
                  <a:ext uri="{FF2B5EF4-FFF2-40B4-BE49-F238E27FC236}">
                    <a16:creationId xmlns:a16="http://schemas.microsoft.com/office/drawing/2014/main" id="{04F543AC-02A1-0767-2927-33799C10F258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8180902" y="2764342"/>
                <a:ext cx="176400" cy="8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396422" name="Freihand 396421">
                <a:extLst>
                  <a:ext uri="{FF2B5EF4-FFF2-40B4-BE49-F238E27FC236}">
                    <a16:creationId xmlns:a16="http://schemas.microsoft.com/office/drawing/2014/main" id="{D9C5721C-4C4F-1DFE-44E9-B4C7819FC5C7}"/>
                  </a:ext>
                </a:extLst>
              </p14:cNvPr>
              <p14:cNvContentPartPr/>
              <p14:nvPr/>
            </p14:nvContentPartPr>
            <p14:xfrm>
              <a:off x="8520022" y="2736262"/>
              <a:ext cx="278640" cy="130320"/>
            </p14:xfrm>
          </p:contentPart>
        </mc:Choice>
        <mc:Fallback>
          <p:pic>
            <p:nvPicPr>
              <p:cNvPr id="396422" name="Freihand 396421">
                <a:extLst>
                  <a:ext uri="{FF2B5EF4-FFF2-40B4-BE49-F238E27FC236}">
                    <a16:creationId xmlns:a16="http://schemas.microsoft.com/office/drawing/2014/main" id="{D9C5721C-4C4F-1DFE-44E9-B4C7819FC5C7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8511382" y="2727622"/>
                <a:ext cx="296280" cy="147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26" name="Gruppieren 396425">
            <a:extLst>
              <a:ext uri="{FF2B5EF4-FFF2-40B4-BE49-F238E27FC236}">
                <a16:creationId xmlns:a16="http://schemas.microsoft.com/office/drawing/2014/main" id="{BBBDCA3A-E184-73F7-7D4A-2CF77DFC507F}"/>
              </a:ext>
            </a:extLst>
          </p:cNvPr>
          <p:cNvGrpSpPr/>
          <p:nvPr/>
        </p:nvGrpSpPr>
        <p:grpSpPr>
          <a:xfrm>
            <a:off x="8966782" y="2701702"/>
            <a:ext cx="497880" cy="181440"/>
            <a:chOff x="8966782" y="2701702"/>
            <a:chExt cx="497880" cy="181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396423" name="Freihand 396422">
                  <a:extLst>
                    <a:ext uri="{FF2B5EF4-FFF2-40B4-BE49-F238E27FC236}">
                      <a16:creationId xmlns:a16="http://schemas.microsoft.com/office/drawing/2014/main" id="{19B3D523-D57B-A263-ED63-B07F8F95D7A0}"/>
                    </a:ext>
                  </a:extLst>
                </p14:cNvPr>
                <p14:cNvContentPartPr/>
                <p14:nvPr/>
              </p14:nvContentPartPr>
              <p14:xfrm>
                <a:off x="8966782" y="2730142"/>
                <a:ext cx="107640" cy="153000"/>
              </p14:xfrm>
            </p:contentPart>
          </mc:Choice>
          <mc:Fallback>
            <p:pic>
              <p:nvPicPr>
                <p:cNvPr id="396423" name="Freihand 396422">
                  <a:extLst>
                    <a:ext uri="{FF2B5EF4-FFF2-40B4-BE49-F238E27FC236}">
                      <a16:creationId xmlns:a16="http://schemas.microsoft.com/office/drawing/2014/main" id="{19B3D523-D57B-A263-ED63-B07F8F95D7A0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8957782" y="2721502"/>
                  <a:ext cx="1252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396425" name="Freihand 396424">
                  <a:extLst>
                    <a:ext uri="{FF2B5EF4-FFF2-40B4-BE49-F238E27FC236}">
                      <a16:creationId xmlns:a16="http://schemas.microsoft.com/office/drawing/2014/main" id="{7B919B22-53D1-529F-2391-D571C8E3121B}"/>
                    </a:ext>
                  </a:extLst>
                </p14:cNvPr>
                <p14:cNvContentPartPr/>
                <p14:nvPr/>
              </p14:nvContentPartPr>
              <p14:xfrm>
                <a:off x="9097822" y="2701702"/>
                <a:ext cx="366840" cy="177480"/>
              </p14:xfrm>
            </p:contentPart>
          </mc:Choice>
          <mc:Fallback>
            <p:pic>
              <p:nvPicPr>
                <p:cNvPr id="396425" name="Freihand 396424">
                  <a:extLst>
                    <a:ext uri="{FF2B5EF4-FFF2-40B4-BE49-F238E27FC236}">
                      <a16:creationId xmlns:a16="http://schemas.microsoft.com/office/drawing/2014/main" id="{7B919B22-53D1-529F-2391-D571C8E3121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088822" y="2693062"/>
                  <a:ext cx="384480" cy="195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33" name="Gruppieren 396432">
            <a:extLst>
              <a:ext uri="{FF2B5EF4-FFF2-40B4-BE49-F238E27FC236}">
                <a16:creationId xmlns:a16="http://schemas.microsoft.com/office/drawing/2014/main" id="{7B014F80-50F7-BCD8-1BB0-E56ED360FC26}"/>
              </a:ext>
            </a:extLst>
          </p:cNvPr>
          <p:cNvGrpSpPr/>
          <p:nvPr/>
        </p:nvGrpSpPr>
        <p:grpSpPr>
          <a:xfrm>
            <a:off x="1126702" y="862102"/>
            <a:ext cx="2791080" cy="2400480"/>
            <a:chOff x="1126702" y="862102"/>
            <a:chExt cx="2791080" cy="2400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396427" name="Freihand 396426">
                  <a:extLst>
                    <a:ext uri="{FF2B5EF4-FFF2-40B4-BE49-F238E27FC236}">
                      <a16:creationId xmlns:a16="http://schemas.microsoft.com/office/drawing/2014/main" id="{9D64D1DE-CD0E-4E72-A186-EF094D3C55CD}"/>
                    </a:ext>
                  </a:extLst>
                </p14:cNvPr>
                <p14:cNvContentPartPr/>
                <p14:nvPr/>
              </p14:nvContentPartPr>
              <p14:xfrm>
                <a:off x="1126702" y="1538542"/>
                <a:ext cx="2791080" cy="1724040"/>
              </p14:xfrm>
            </p:contentPart>
          </mc:Choice>
          <mc:Fallback>
            <p:pic>
              <p:nvPicPr>
                <p:cNvPr id="396427" name="Freihand 396426">
                  <a:extLst>
                    <a:ext uri="{FF2B5EF4-FFF2-40B4-BE49-F238E27FC236}">
                      <a16:creationId xmlns:a16="http://schemas.microsoft.com/office/drawing/2014/main" id="{9D64D1DE-CD0E-4E72-A186-EF094D3C55C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118062" y="1529902"/>
                  <a:ext cx="2808720" cy="174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396428" name="Freihand 396427">
                  <a:extLst>
                    <a:ext uri="{FF2B5EF4-FFF2-40B4-BE49-F238E27FC236}">
                      <a16:creationId xmlns:a16="http://schemas.microsoft.com/office/drawing/2014/main" id="{AD82824D-DA44-CD0D-98D1-674BDE8752EE}"/>
                    </a:ext>
                  </a:extLst>
                </p14:cNvPr>
                <p14:cNvContentPartPr/>
                <p14:nvPr/>
              </p14:nvContentPartPr>
              <p14:xfrm>
                <a:off x="1389502" y="1177822"/>
                <a:ext cx="464760" cy="567000"/>
              </p14:xfrm>
            </p:contentPart>
          </mc:Choice>
          <mc:Fallback>
            <p:pic>
              <p:nvPicPr>
                <p:cNvPr id="396428" name="Freihand 396427">
                  <a:extLst>
                    <a:ext uri="{FF2B5EF4-FFF2-40B4-BE49-F238E27FC236}">
                      <a16:creationId xmlns:a16="http://schemas.microsoft.com/office/drawing/2014/main" id="{AD82824D-DA44-CD0D-98D1-674BDE8752E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80502" y="1168822"/>
                  <a:ext cx="482400" cy="58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396429" name="Freihand 396428">
                  <a:extLst>
                    <a:ext uri="{FF2B5EF4-FFF2-40B4-BE49-F238E27FC236}">
                      <a16:creationId xmlns:a16="http://schemas.microsoft.com/office/drawing/2014/main" id="{4261D23E-A54D-B6EE-F1EE-7AEC7046111E}"/>
                    </a:ext>
                  </a:extLst>
                </p14:cNvPr>
                <p14:cNvContentPartPr/>
                <p14:nvPr/>
              </p14:nvContentPartPr>
              <p14:xfrm>
                <a:off x="1957942" y="940582"/>
                <a:ext cx="196920" cy="228960"/>
              </p14:xfrm>
            </p:contentPart>
          </mc:Choice>
          <mc:Fallback>
            <p:pic>
              <p:nvPicPr>
                <p:cNvPr id="396429" name="Freihand 396428">
                  <a:extLst>
                    <a:ext uri="{FF2B5EF4-FFF2-40B4-BE49-F238E27FC236}">
                      <a16:creationId xmlns:a16="http://schemas.microsoft.com/office/drawing/2014/main" id="{4261D23E-A54D-B6EE-F1EE-7AEC7046111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949302" y="931942"/>
                  <a:ext cx="2145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396430" name="Freihand 396429">
                  <a:extLst>
                    <a:ext uri="{FF2B5EF4-FFF2-40B4-BE49-F238E27FC236}">
                      <a16:creationId xmlns:a16="http://schemas.microsoft.com/office/drawing/2014/main" id="{6E2790D2-D4E2-44AB-0D12-57138D8DD596}"/>
                    </a:ext>
                  </a:extLst>
                </p14:cNvPr>
                <p14:cNvContentPartPr/>
                <p14:nvPr/>
              </p14:nvContentPartPr>
              <p14:xfrm>
                <a:off x="2088262" y="1060462"/>
                <a:ext cx="82440" cy="47880"/>
              </p14:xfrm>
            </p:contentPart>
          </mc:Choice>
          <mc:Fallback>
            <p:pic>
              <p:nvPicPr>
                <p:cNvPr id="396430" name="Freihand 396429">
                  <a:extLst>
                    <a:ext uri="{FF2B5EF4-FFF2-40B4-BE49-F238E27FC236}">
                      <a16:creationId xmlns:a16="http://schemas.microsoft.com/office/drawing/2014/main" id="{6E2790D2-D4E2-44AB-0D12-57138D8DD596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079262" y="1051462"/>
                  <a:ext cx="1000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396431" name="Freihand 396430">
                  <a:extLst>
                    <a:ext uri="{FF2B5EF4-FFF2-40B4-BE49-F238E27FC236}">
                      <a16:creationId xmlns:a16="http://schemas.microsoft.com/office/drawing/2014/main" id="{AFB62861-E20E-B84C-9B38-071733602FAA}"/>
                    </a:ext>
                  </a:extLst>
                </p14:cNvPr>
                <p14:cNvContentPartPr/>
                <p14:nvPr/>
              </p14:nvContentPartPr>
              <p14:xfrm>
                <a:off x="2303902" y="893782"/>
                <a:ext cx="19440" cy="177480"/>
              </p14:xfrm>
            </p:contentPart>
          </mc:Choice>
          <mc:Fallback>
            <p:pic>
              <p:nvPicPr>
                <p:cNvPr id="396431" name="Freihand 396430">
                  <a:extLst>
                    <a:ext uri="{FF2B5EF4-FFF2-40B4-BE49-F238E27FC236}">
                      <a16:creationId xmlns:a16="http://schemas.microsoft.com/office/drawing/2014/main" id="{AFB62861-E20E-B84C-9B38-071733602FA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294902" y="884782"/>
                  <a:ext cx="370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396432" name="Freihand 396431">
                  <a:extLst>
                    <a:ext uri="{FF2B5EF4-FFF2-40B4-BE49-F238E27FC236}">
                      <a16:creationId xmlns:a16="http://schemas.microsoft.com/office/drawing/2014/main" id="{9E13D158-FDA7-6886-C9CE-101D22A9372B}"/>
                    </a:ext>
                  </a:extLst>
                </p14:cNvPr>
                <p14:cNvContentPartPr/>
                <p14:nvPr/>
              </p14:nvContentPartPr>
              <p14:xfrm>
                <a:off x="2208862" y="862102"/>
                <a:ext cx="262080" cy="182160"/>
              </p14:xfrm>
            </p:contentPart>
          </mc:Choice>
          <mc:Fallback>
            <p:pic>
              <p:nvPicPr>
                <p:cNvPr id="396432" name="Freihand 396431">
                  <a:extLst>
                    <a:ext uri="{FF2B5EF4-FFF2-40B4-BE49-F238E27FC236}">
                      <a16:creationId xmlns:a16="http://schemas.microsoft.com/office/drawing/2014/main" id="{9E13D158-FDA7-6886-C9CE-101D22A9372B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2199862" y="853102"/>
                  <a:ext cx="279720" cy="199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45" name="Gruppieren 396444">
            <a:extLst>
              <a:ext uri="{FF2B5EF4-FFF2-40B4-BE49-F238E27FC236}">
                <a16:creationId xmlns:a16="http://schemas.microsoft.com/office/drawing/2014/main" id="{B97907C7-BBC9-E613-5841-6F7DE10748F6}"/>
              </a:ext>
            </a:extLst>
          </p:cNvPr>
          <p:cNvGrpSpPr/>
          <p:nvPr/>
        </p:nvGrpSpPr>
        <p:grpSpPr>
          <a:xfrm>
            <a:off x="7468822" y="3024982"/>
            <a:ext cx="2116440" cy="264240"/>
            <a:chOff x="7468822" y="3024982"/>
            <a:chExt cx="2116440" cy="26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396434" name="Freihand 396433">
                  <a:extLst>
                    <a:ext uri="{FF2B5EF4-FFF2-40B4-BE49-F238E27FC236}">
                      <a16:creationId xmlns:a16="http://schemas.microsoft.com/office/drawing/2014/main" id="{C561F4EE-7973-D7F1-D47C-35ADCFA826A3}"/>
                    </a:ext>
                  </a:extLst>
                </p14:cNvPr>
                <p14:cNvContentPartPr/>
                <p14:nvPr/>
              </p14:nvContentPartPr>
              <p14:xfrm>
                <a:off x="7539382" y="3073942"/>
                <a:ext cx="35640" cy="201960"/>
              </p14:xfrm>
            </p:contentPart>
          </mc:Choice>
          <mc:Fallback>
            <p:pic>
              <p:nvPicPr>
                <p:cNvPr id="396434" name="Freihand 396433">
                  <a:extLst>
                    <a:ext uri="{FF2B5EF4-FFF2-40B4-BE49-F238E27FC236}">
                      <a16:creationId xmlns:a16="http://schemas.microsoft.com/office/drawing/2014/main" id="{C561F4EE-7973-D7F1-D47C-35ADCFA826A3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7530742" y="3065302"/>
                  <a:ext cx="5328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396435" name="Freihand 396434">
                  <a:extLst>
                    <a:ext uri="{FF2B5EF4-FFF2-40B4-BE49-F238E27FC236}">
                      <a16:creationId xmlns:a16="http://schemas.microsoft.com/office/drawing/2014/main" id="{F070521E-A6C9-26B8-E12A-68D534C3CB7E}"/>
                    </a:ext>
                  </a:extLst>
                </p14:cNvPr>
                <p14:cNvContentPartPr/>
                <p14:nvPr/>
              </p14:nvContentPartPr>
              <p14:xfrm>
                <a:off x="7468822" y="3041902"/>
                <a:ext cx="192240" cy="104760"/>
              </p14:xfrm>
            </p:contentPart>
          </mc:Choice>
          <mc:Fallback>
            <p:pic>
              <p:nvPicPr>
                <p:cNvPr id="396435" name="Freihand 396434">
                  <a:extLst>
                    <a:ext uri="{FF2B5EF4-FFF2-40B4-BE49-F238E27FC236}">
                      <a16:creationId xmlns:a16="http://schemas.microsoft.com/office/drawing/2014/main" id="{F070521E-A6C9-26B8-E12A-68D534C3CB7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7459822" y="3032902"/>
                  <a:ext cx="2098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396437" name="Freihand 396436">
                  <a:extLst>
                    <a:ext uri="{FF2B5EF4-FFF2-40B4-BE49-F238E27FC236}">
                      <a16:creationId xmlns:a16="http://schemas.microsoft.com/office/drawing/2014/main" id="{6E9426A1-BD2F-C702-769C-536B5E66C933}"/>
                    </a:ext>
                  </a:extLst>
                </p14:cNvPr>
                <p14:cNvContentPartPr/>
                <p14:nvPr/>
              </p14:nvContentPartPr>
              <p14:xfrm>
                <a:off x="7715422" y="3082942"/>
                <a:ext cx="38520" cy="206280"/>
              </p14:xfrm>
            </p:contentPart>
          </mc:Choice>
          <mc:Fallback>
            <p:pic>
              <p:nvPicPr>
                <p:cNvPr id="396437" name="Freihand 396436">
                  <a:extLst>
                    <a:ext uri="{FF2B5EF4-FFF2-40B4-BE49-F238E27FC236}">
                      <a16:creationId xmlns:a16="http://schemas.microsoft.com/office/drawing/2014/main" id="{6E9426A1-BD2F-C702-769C-536B5E66C933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7706422" y="3073942"/>
                  <a:ext cx="5616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396438" name="Freihand 396437">
                  <a:extLst>
                    <a:ext uri="{FF2B5EF4-FFF2-40B4-BE49-F238E27FC236}">
                      <a16:creationId xmlns:a16="http://schemas.microsoft.com/office/drawing/2014/main" id="{AA556419-50AE-0BC1-FE66-A62CAB32A39F}"/>
                    </a:ext>
                  </a:extLst>
                </p14:cNvPr>
                <p14:cNvContentPartPr/>
                <p14:nvPr/>
              </p14:nvContentPartPr>
              <p14:xfrm>
                <a:off x="7688422" y="3039742"/>
                <a:ext cx="202680" cy="235440"/>
              </p14:xfrm>
            </p:contentPart>
          </mc:Choice>
          <mc:Fallback>
            <p:pic>
              <p:nvPicPr>
                <p:cNvPr id="396438" name="Freihand 396437">
                  <a:extLst>
                    <a:ext uri="{FF2B5EF4-FFF2-40B4-BE49-F238E27FC236}">
                      <a16:creationId xmlns:a16="http://schemas.microsoft.com/office/drawing/2014/main" id="{AA556419-50AE-0BC1-FE66-A62CAB32A39F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7679782" y="3030742"/>
                  <a:ext cx="220320" cy="25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396439" name="Freihand 396438">
                  <a:extLst>
                    <a:ext uri="{FF2B5EF4-FFF2-40B4-BE49-F238E27FC236}">
                      <a16:creationId xmlns:a16="http://schemas.microsoft.com/office/drawing/2014/main" id="{B09204A7-9C90-E568-9DDC-93DF9E3ECA53}"/>
                    </a:ext>
                  </a:extLst>
                </p14:cNvPr>
                <p14:cNvContentPartPr/>
                <p14:nvPr/>
              </p14:nvContentPartPr>
              <p14:xfrm>
                <a:off x="8041582" y="3136222"/>
                <a:ext cx="164520" cy="134280"/>
              </p14:xfrm>
            </p:contentPart>
          </mc:Choice>
          <mc:Fallback>
            <p:pic>
              <p:nvPicPr>
                <p:cNvPr id="396439" name="Freihand 396438">
                  <a:extLst>
                    <a:ext uri="{FF2B5EF4-FFF2-40B4-BE49-F238E27FC236}">
                      <a16:creationId xmlns:a16="http://schemas.microsoft.com/office/drawing/2014/main" id="{B09204A7-9C90-E568-9DDC-93DF9E3ECA53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8032582" y="3127222"/>
                  <a:ext cx="182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396440" name="Freihand 396439">
                  <a:extLst>
                    <a:ext uri="{FF2B5EF4-FFF2-40B4-BE49-F238E27FC236}">
                      <a16:creationId xmlns:a16="http://schemas.microsoft.com/office/drawing/2014/main" id="{01F25896-5EF6-BF0D-0053-E27A2287B3EF}"/>
                    </a:ext>
                  </a:extLst>
                </p14:cNvPr>
                <p14:cNvContentPartPr/>
                <p14:nvPr/>
              </p14:nvContentPartPr>
              <p14:xfrm>
                <a:off x="8260102" y="3124342"/>
                <a:ext cx="190080" cy="114840"/>
              </p14:xfrm>
            </p:contentPart>
          </mc:Choice>
          <mc:Fallback>
            <p:pic>
              <p:nvPicPr>
                <p:cNvPr id="396440" name="Freihand 396439">
                  <a:extLst>
                    <a:ext uri="{FF2B5EF4-FFF2-40B4-BE49-F238E27FC236}">
                      <a16:creationId xmlns:a16="http://schemas.microsoft.com/office/drawing/2014/main" id="{01F25896-5EF6-BF0D-0053-E27A2287B3EF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8251102" y="3115342"/>
                  <a:ext cx="2077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396442" name="Freihand 396441">
                  <a:extLst>
                    <a:ext uri="{FF2B5EF4-FFF2-40B4-BE49-F238E27FC236}">
                      <a16:creationId xmlns:a16="http://schemas.microsoft.com/office/drawing/2014/main" id="{4295E633-EC68-7E72-2D7F-6EC8C926C956}"/>
                    </a:ext>
                  </a:extLst>
                </p14:cNvPr>
                <p14:cNvContentPartPr/>
                <p14:nvPr/>
              </p14:nvContentPartPr>
              <p14:xfrm>
                <a:off x="8589502" y="3051262"/>
                <a:ext cx="298080" cy="149400"/>
              </p14:xfrm>
            </p:contentPart>
          </mc:Choice>
          <mc:Fallback>
            <p:pic>
              <p:nvPicPr>
                <p:cNvPr id="396442" name="Freihand 396441">
                  <a:extLst>
                    <a:ext uri="{FF2B5EF4-FFF2-40B4-BE49-F238E27FC236}">
                      <a16:creationId xmlns:a16="http://schemas.microsoft.com/office/drawing/2014/main" id="{4295E633-EC68-7E72-2D7F-6EC8C926C956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8580502" y="3042622"/>
                  <a:ext cx="31572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396443" name="Freihand 396442">
                  <a:extLst>
                    <a:ext uri="{FF2B5EF4-FFF2-40B4-BE49-F238E27FC236}">
                      <a16:creationId xmlns:a16="http://schemas.microsoft.com/office/drawing/2014/main" id="{EA1C8472-8324-F5B0-FF3F-22275D39C694}"/>
                    </a:ext>
                  </a:extLst>
                </p14:cNvPr>
                <p14:cNvContentPartPr/>
                <p14:nvPr/>
              </p14:nvContentPartPr>
              <p14:xfrm>
                <a:off x="8996302" y="3042622"/>
                <a:ext cx="111600" cy="183960"/>
              </p14:xfrm>
            </p:contentPart>
          </mc:Choice>
          <mc:Fallback>
            <p:pic>
              <p:nvPicPr>
                <p:cNvPr id="396443" name="Freihand 396442">
                  <a:extLst>
                    <a:ext uri="{FF2B5EF4-FFF2-40B4-BE49-F238E27FC236}">
                      <a16:creationId xmlns:a16="http://schemas.microsoft.com/office/drawing/2014/main" id="{EA1C8472-8324-F5B0-FF3F-22275D39C69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987302" y="3033982"/>
                  <a:ext cx="1292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396444" name="Freihand 396443">
                  <a:extLst>
                    <a:ext uri="{FF2B5EF4-FFF2-40B4-BE49-F238E27FC236}">
                      <a16:creationId xmlns:a16="http://schemas.microsoft.com/office/drawing/2014/main" id="{69D89563-2501-8FA8-BA6A-CBE45287F8F4}"/>
                    </a:ext>
                  </a:extLst>
                </p14:cNvPr>
                <p14:cNvContentPartPr/>
                <p14:nvPr/>
              </p14:nvContentPartPr>
              <p14:xfrm>
                <a:off x="9145342" y="3024982"/>
                <a:ext cx="439920" cy="196560"/>
              </p14:xfrm>
            </p:contentPart>
          </mc:Choice>
          <mc:Fallback>
            <p:pic>
              <p:nvPicPr>
                <p:cNvPr id="396444" name="Freihand 396443">
                  <a:extLst>
                    <a:ext uri="{FF2B5EF4-FFF2-40B4-BE49-F238E27FC236}">
                      <a16:creationId xmlns:a16="http://schemas.microsoft.com/office/drawing/2014/main" id="{69D89563-2501-8FA8-BA6A-CBE45287F8F4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36342" y="3016342"/>
                  <a:ext cx="457560" cy="214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396446" name="Freihand 396445">
                <a:extLst>
                  <a:ext uri="{FF2B5EF4-FFF2-40B4-BE49-F238E27FC236}">
                    <a16:creationId xmlns:a16="http://schemas.microsoft.com/office/drawing/2014/main" id="{267CC454-4113-25BE-1F5C-B4702F5DFA84}"/>
                  </a:ext>
                </a:extLst>
              </p14:cNvPr>
              <p14:cNvContentPartPr/>
              <p14:nvPr/>
            </p14:nvContentPartPr>
            <p14:xfrm>
              <a:off x="1144342" y="3362302"/>
              <a:ext cx="23040" cy="1620720"/>
            </p14:xfrm>
          </p:contentPart>
        </mc:Choice>
        <mc:Fallback>
          <p:pic>
            <p:nvPicPr>
              <p:cNvPr id="396446" name="Freihand 396445">
                <a:extLst>
                  <a:ext uri="{FF2B5EF4-FFF2-40B4-BE49-F238E27FC236}">
                    <a16:creationId xmlns:a16="http://schemas.microsoft.com/office/drawing/2014/main" id="{267CC454-4113-25BE-1F5C-B4702F5DFA84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1135702" y="3353302"/>
                <a:ext cx="40680" cy="163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396447" name="Freihand 396446">
                <a:extLst>
                  <a:ext uri="{FF2B5EF4-FFF2-40B4-BE49-F238E27FC236}">
                    <a16:creationId xmlns:a16="http://schemas.microsoft.com/office/drawing/2014/main" id="{14C1FFDD-C49C-E0A4-B21E-60BB210CAE8E}"/>
                  </a:ext>
                </a:extLst>
              </p14:cNvPr>
              <p14:cNvContentPartPr/>
              <p14:nvPr/>
            </p14:nvContentPartPr>
            <p14:xfrm>
              <a:off x="1055422" y="3179062"/>
              <a:ext cx="2720160" cy="1759320"/>
            </p14:xfrm>
          </p:contentPart>
        </mc:Choice>
        <mc:Fallback>
          <p:pic>
            <p:nvPicPr>
              <p:cNvPr id="396447" name="Freihand 396446">
                <a:extLst>
                  <a:ext uri="{FF2B5EF4-FFF2-40B4-BE49-F238E27FC236}">
                    <a16:creationId xmlns:a16="http://schemas.microsoft.com/office/drawing/2014/main" id="{14C1FFDD-C49C-E0A4-B21E-60BB210CAE8E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1046782" y="3170062"/>
                <a:ext cx="2737800" cy="177696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60" name="Gruppieren 396459">
            <a:extLst>
              <a:ext uri="{FF2B5EF4-FFF2-40B4-BE49-F238E27FC236}">
                <a16:creationId xmlns:a16="http://schemas.microsoft.com/office/drawing/2014/main" id="{80C0AE10-8BEA-4B1F-BA39-C863FE60816A}"/>
              </a:ext>
            </a:extLst>
          </p:cNvPr>
          <p:cNvGrpSpPr/>
          <p:nvPr/>
        </p:nvGrpSpPr>
        <p:grpSpPr>
          <a:xfrm>
            <a:off x="7501582" y="3415942"/>
            <a:ext cx="497160" cy="265320"/>
            <a:chOff x="7501582" y="3415942"/>
            <a:chExt cx="49716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396448" name="Freihand 396447">
                  <a:extLst>
                    <a:ext uri="{FF2B5EF4-FFF2-40B4-BE49-F238E27FC236}">
                      <a16:creationId xmlns:a16="http://schemas.microsoft.com/office/drawing/2014/main" id="{642DE821-C8EA-0E82-DF0F-496E4BFA4226}"/>
                    </a:ext>
                  </a:extLst>
                </p14:cNvPr>
                <p14:cNvContentPartPr/>
                <p14:nvPr/>
              </p14:nvContentPartPr>
              <p14:xfrm>
                <a:off x="7501582" y="3419182"/>
                <a:ext cx="154440" cy="217800"/>
              </p14:xfrm>
            </p:contentPart>
          </mc:Choice>
          <mc:Fallback>
            <p:pic>
              <p:nvPicPr>
                <p:cNvPr id="396448" name="Freihand 396447">
                  <a:extLst>
                    <a:ext uri="{FF2B5EF4-FFF2-40B4-BE49-F238E27FC236}">
                      <a16:creationId xmlns:a16="http://schemas.microsoft.com/office/drawing/2014/main" id="{642DE821-C8EA-0E82-DF0F-496E4BFA4226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7492582" y="3410542"/>
                  <a:ext cx="1720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396449" name="Freihand 396448">
                  <a:extLst>
                    <a:ext uri="{FF2B5EF4-FFF2-40B4-BE49-F238E27FC236}">
                      <a16:creationId xmlns:a16="http://schemas.microsoft.com/office/drawing/2014/main" id="{1444DE6F-4625-0CE0-1A4F-93744D114DBB}"/>
                    </a:ext>
                  </a:extLst>
                </p14:cNvPr>
                <p14:cNvContentPartPr/>
                <p14:nvPr/>
              </p14:nvContentPartPr>
              <p14:xfrm>
                <a:off x="7609222" y="3487942"/>
                <a:ext cx="45360" cy="145440"/>
              </p14:xfrm>
            </p:contentPart>
          </mc:Choice>
          <mc:Fallback>
            <p:pic>
              <p:nvPicPr>
                <p:cNvPr id="396449" name="Freihand 396448">
                  <a:extLst>
                    <a:ext uri="{FF2B5EF4-FFF2-40B4-BE49-F238E27FC236}">
                      <a16:creationId xmlns:a16="http://schemas.microsoft.com/office/drawing/2014/main" id="{1444DE6F-4625-0CE0-1A4F-93744D114DB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7600222" y="3479302"/>
                  <a:ext cx="6300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396450" name="Freihand 396449">
                  <a:extLst>
                    <a:ext uri="{FF2B5EF4-FFF2-40B4-BE49-F238E27FC236}">
                      <a16:creationId xmlns:a16="http://schemas.microsoft.com/office/drawing/2014/main" id="{D9EDEB9C-6CAE-BD44-15A0-90F03BDF6D95}"/>
                    </a:ext>
                  </a:extLst>
                </p14:cNvPr>
                <p14:cNvContentPartPr/>
                <p14:nvPr/>
              </p14:nvContentPartPr>
              <p14:xfrm>
                <a:off x="7692382" y="3415942"/>
                <a:ext cx="153360" cy="182520"/>
              </p14:xfrm>
            </p:contentPart>
          </mc:Choice>
          <mc:Fallback>
            <p:pic>
              <p:nvPicPr>
                <p:cNvPr id="396450" name="Freihand 396449">
                  <a:extLst>
                    <a:ext uri="{FF2B5EF4-FFF2-40B4-BE49-F238E27FC236}">
                      <a16:creationId xmlns:a16="http://schemas.microsoft.com/office/drawing/2014/main" id="{D9EDEB9C-6CAE-BD44-15A0-90F03BDF6D9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7683742" y="3407302"/>
                  <a:ext cx="17100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396451" name="Freihand 396450">
                  <a:extLst>
                    <a:ext uri="{FF2B5EF4-FFF2-40B4-BE49-F238E27FC236}">
                      <a16:creationId xmlns:a16="http://schemas.microsoft.com/office/drawing/2014/main" id="{F34CEABA-55AB-72F5-1C46-011BD802C15F}"/>
                    </a:ext>
                  </a:extLst>
                </p14:cNvPr>
                <p14:cNvContentPartPr/>
                <p14:nvPr/>
              </p14:nvContentPartPr>
              <p14:xfrm>
                <a:off x="7909102" y="3511702"/>
                <a:ext cx="89640" cy="169560"/>
              </p14:xfrm>
            </p:contentPart>
          </mc:Choice>
          <mc:Fallback>
            <p:pic>
              <p:nvPicPr>
                <p:cNvPr id="396451" name="Freihand 396450">
                  <a:extLst>
                    <a:ext uri="{FF2B5EF4-FFF2-40B4-BE49-F238E27FC236}">
                      <a16:creationId xmlns:a16="http://schemas.microsoft.com/office/drawing/2014/main" id="{F34CEABA-55AB-72F5-1C46-011BD802C15F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900102" y="3502702"/>
                  <a:ext cx="1072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396452" name="Freihand 396451">
                  <a:extLst>
                    <a:ext uri="{FF2B5EF4-FFF2-40B4-BE49-F238E27FC236}">
                      <a16:creationId xmlns:a16="http://schemas.microsoft.com/office/drawing/2014/main" id="{7A03EF36-996E-EB9D-9148-7054757B9EBF}"/>
                    </a:ext>
                  </a:extLst>
                </p14:cNvPr>
                <p14:cNvContentPartPr/>
                <p14:nvPr/>
              </p14:nvContentPartPr>
              <p14:xfrm>
                <a:off x="7884622" y="3574702"/>
                <a:ext cx="108360" cy="16920"/>
              </p14:xfrm>
            </p:contentPart>
          </mc:Choice>
          <mc:Fallback>
            <p:pic>
              <p:nvPicPr>
                <p:cNvPr id="396452" name="Freihand 396451">
                  <a:extLst>
                    <a:ext uri="{FF2B5EF4-FFF2-40B4-BE49-F238E27FC236}">
                      <a16:creationId xmlns:a16="http://schemas.microsoft.com/office/drawing/2014/main" id="{7A03EF36-996E-EB9D-9148-7054757B9EB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875982" y="3565702"/>
                  <a:ext cx="1260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59" name="Gruppieren 396458">
            <a:extLst>
              <a:ext uri="{FF2B5EF4-FFF2-40B4-BE49-F238E27FC236}">
                <a16:creationId xmlns:a16="http://schemas.microsoft.com/office/drawing/2014/main" id="{BD580016-CC46-D457-CE31-DAFB36579756}"/>
              </a:ext>
            </a:extLst>
          </p:cNvPr>
          <p:cNvGrpSpPr/>
          <p:nvPr/>
        </p:nvGrpSpPr>
        <p:grpSpPr>
          <a:xfrm>
            <a:off x="8205742" y="3331702"/>
            <a:ext cx="1685520" cy="214920"/>
            <a:chOff x="8205742" y="3331702"/>
            <a:chExt cx="1685520" cy="21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96453" name="Freihand 396452">
                  <a:extLst>
                    <a:ext uri="{FF2B5EF4-FFF2-40B4-BE49-F238E27FC236}">
                      <a16:creationId xmlns:a16="http://schemas.microsoft.com/office/drawing/2014/main" id="{8CE03E22-43AC-D225-A9AB-07C1E1CEFE0A}"/>
                    </a:ext>
                  </a:extLst>
                </p14:cNvPr>
                <p14:cNvContentPartPr/>
                <p14:nvPr/>
              </p14:nvContentPartPr>
              <p14:xfrm>
                <a:off x="8205742" y="3444742"/>
                <a:ext cx="130320" cy="93960"/>
              </p14:xfrm>
            </p:contentPart>
          </mc:Choice>
          <mc:Fallback>
            <p:pic>
              <p:nvPicPr>
                <p:cNvPr id="396453" name="Freihand 396452">
                  <a:extLst>
                    <a:ext uri="{FF2B5EF4-FFF2-40B4-BE49-F238E27FC236}">
                      <a16:creationId xmlns:a16="http://schemas.microsoft.com/office/drawing/2014/main" id="{8CE03E22-43AC-D225-A9AB-07C1E1CEFE0A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8196742" y="3436102"/>
                  <a:ext cx="147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96454" name="Freihand 396453">
                  <a:extLst>
                    <a:ext uri="{FF2B5EF4-FFF2-40B4-BE49-F238E27FC236}">
                      <a16:creationId xmlns:a16="http://schemas.microsoft.com/office/drawing/2014/main" id="{4C32D7B8-A011-BB77-EEAF-C8C1075EDD5C}"/>
                    </a:ext>
                  </a:extLst>
                </p14:cNvPr>
                <p14:cNvContentPartPr/>
                <p14:nvPr/>
              </p14:nvContentPartPr>
              <p14:xfrm>
                <a:off x="8384662" y="3451942"/>
                <a:ext cx="81360" cy="83160"/>
              </p14:xfrm>
            </p:contentPart>
          </mc:Choice>
          <mc:Fallback>
            <p:pic>
              <p:nvPicPr>
                <p:cNvPr id="396454" name="Freihand 396453">
                  <a:extLst>
                    <a:ext uri="{FF2B5EF4-FFF2-40B4-BE49-F238E27FC236}">
                      <a16:creationId xmlns:a16="http://schemas.microsoft.com/office/drawing/2014/main" id="{4C32D7B8-A011-BB77-EEAF-C8C1075EDD5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375662" y="3442942"/>
                  <a:ext cx="990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396455" name="Freihand 396454">
                  <a:extLst>
                    <a:ext uri="{FF2B5EF4-FFF2-40B4-BE49-F238E27FC236}">
                      <a16:creationId xmlns:a16="http://schemas.microsoft.com/office/drawing/2014/main" id="{D928965F-BF98-9DF5-D634-B8F83C7318B7}"/>
                    </a:ext>
                  </a:extLst>
                </p14:cNvPr>
                <p14:cNvContentPartPr/>
                <p14:nvPr/>
              </p14:nvContentPartPr>
              <p14:xfrm>
                <a:off x="8494102" y="3352942"/>
                <a:ext cx="177480" cy="191880"/>
              </p14:xfrm>
            </p:contentPart>
          </mc:Choice>
          <mc:Fallback>
            <p:pic>
              <p:nvPicPr>
                <p:cNvPr id="396455" name="Freihand 396454">
                  <a:extLst>
                    <a:ext uri="{FF2B5EF4-FFF2-40B4-BE49-F238E27FC236}">
                      <a16:creationId xmlns:a16="http://schemas.microsoft.com/office/drawing/2014/main" id="{D928965F-BF98-9DF5-D634-B8F83C7318B7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485102" y="3343942"/>
                  <a:ext cx="19512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396456" name="Freihand 396455">
                  <a:extLst>
                    <a:ext uri="{FF2B5EF4-FFF2-40B4-BE49-F238E27FC236}">
                      <a16:creationId xmlns:a16="http://schemas.microsoft.com/office/drawing/2014/main" id="{BAD3F436-08E4-19B0-BE59-21C6F9059E68}"/>
                    </a:ext>
                  </a:extLst>
                </p14:cNvPr>
                <p14:cNvContentPartPr/>
                <p14:nvPr/>
              </p14:nvContentPartPr>
              <p14:xfrm>
                <a:off x="8835382" y="3403342"/>
                <a:ext cx="301320" cy="115200"/>
              </p14:xfrm>
            </p:contentPart>
          </mc:Choice>
          <mc:Fallback>
            <p:pic>
              <p:nvPicPr>
                <p:cNvPr id="396456" name="Freihand 396455">
                  <a:extLst>
                    <a:ext uri="{FF2B5EF4-FFF2-40B4-BE49-F238E27FC236}">
                      <a16:creationId xmlns:a16="http://schemas.microsoft.com/office/drawing/2014/main" id="{BAD3F436-08E4-19B0-BE59-21C6F9059E68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826382" y="3394342"/>
                  <a:ext cx="318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396457" name="Freihand 396456">
                  <a:extLst>
                    <a:ext uri="{FF2B5EF4-FFF2-40B4-BE49-F238E27FC236}">
                      <a16:creationId xmlns:a16="http://schemas.microsoft.com/office/drawing/2014/main" id="{686A370A-6138-7D38-61FD-1CBCCC1CBFE0}"/>
                    </a:ext>
                  </a:extLst>
                </p14:cNvPr>
                <p14:cNvContentPartPr/>
                <p14:nvPr/>
              </p14:nvContentPartPr>
              <p14:xfrm>
                <a:off x="9292942" y="3350422"/>
                <a:ext cx="129600" cy="196200"/>
              </p14:xfrm>
            </p:contentPart>
          </mc:Choice>
          <mc:Fallback>
            <p:pic>
              <p:nvPicPr>
                <p:cNvPr id="396457" name="Freihand 396456">
                  <a:extLst>
                    <a:ext uri="{FF2B5EF4-FFF2-40B4-BE49-F238E27FC236}">
                      <a16:creationId xmlns:a16="http://schemas.microsoft.com/office/drawing/2014/main" id="{686A370A-6138-7D38-61FD-1CBCCC1CBFE0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283942" y="3341782"/>
                  <a:ext cx="1472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396458" name="Freihand 396457">
                  <a:extLst>
                    <a:ext uri="{FF2B5EF4-FFF2-40B4-BE49-F238E27FC236}">
                      <a16:creationId xmlns:a16="http://schemas.microsoft.com/office/drawing/2014/main" id="{3553AABE-1100-E1AC-706F-353AF5DA95E3}"/>
                    </a:ext>
                  </a:extLst>
                </p14:cNvPr>
                <p14:cNvContentPartPr/>
                <p14:nvPr/>
              </p14:nvContentPartPr>
              <p14:xfrm>
                <a:off x="9444862" y="3331702"/>
                <a:ext cx="446400" cy="167040"/>
              </p14:xfrm>
            </p:contentPart>
          </mc:Choice>
          <mc:Fallback>
            <p:pic>
              <p:nvPicPr>
                <p:cNvPr id="396458" name="Freihand 396457">
                  <a:extLst>
                    <a:ext uri="{FF2B5EF4-FFF2-40B4-BE49-F238E27FC236}">
                      <a16:creationId xmlns:a16="http://schemas.microsoft.com/office/drawing/2014/main" id="{3553AABE-1100-E1AC-706F-353AF5DA95E3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435862" y="3322702"/>
                  <a:ext cx="464040" cy="184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85">
            <p14:nvContentPartPr>
              <p14:cNvPr id="396461" name="Freihand 396460">
                <a:extLst>
                  <a:ext uri="{FF2B5EF4-FFF2-40B4-BE49-F238E27FC236}">
                    <a16:creationId xmlns:a16="http://schemas.microsoft.com/office/drawing/2014/main" id="{6CF4ACB4-56AA-9A77-1726-28E923457F9C}"/>
                  </a:ext>
                </a:extLst>
              </p14:cNvPr>
              <p14:cNvContentPartPr/>
              <p14:nvPr/>
            </p14:nvContentPartPr>
            <p14:xfrm>
              <a:off x="1179262" y="1625662"/>
              <a:ext cx="80280" cy="1071720"/>
            </p14:xfrm>
          </p:contentPart>
        </mc:Choice>
        <mc:Fallback>
          <p:pic>
            <p:nvPicPr>
              <p:cNvPr id="396461" name="Freihand 396460">
                <a:extLst>
                  <a:ext uri="{FF2B5EF4-FFF2-40B4-BE49-F238E27FC236}">
                    <a16:creationId xmlns:a16="http://schemas.microsoft.com/office/drawing/2014/main" id="{6CF4ACB4-56AA-9A77-1726-28E923457F9C}"/>
                  </a:ext>
                </a:extLst>
              </p:cNvPr>
              <p:cNvPicPr/>
              <p:nvPr/>
            </p:nvPicPr>
            <p:blipFill>
              <a:blip r:embed="rId286"/>
              <a:stretch>
                <a:fillRect/>
              </a:stretch>
            </p:blipFill>
            <p:spPr>
              <a:xfrm>
                <a:off x="1170262" y="1616662"/>
                <a:ext cx="97920" cy="10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7">
            <p14:nvContentPartPr>
              <p14:cNvPr id="396462" name="Freihand 396461">
                <a:extLst>
                  <a:ext uri="{FF2B5EF4-FFF2-40B4-BE49-F238E27FC236}">
                    <a16:creationId xmlns:a16="http://schemas.microsoft.com/office/drawing/2014/main" id="{1B6389EF-22DF-4AD1-7675-59F851FAA64C}"/>
                  </a:ext>
                </a:extLst>
              </p14:cNvPr>
              <p14:cNvContentPartPr/>
              <p14:nvPr/>
            </p14:nvContentPartPr>
            <p14:xfrm>
              <a:off x="1228942" y="1581022"/>
              <a:ext cx="1778040" cy="1162080"/>
            </p14:xfrm>
          </p:contentPart>
        </mc:Choice>
        <mc:Fallback>
          <p:pic>
            <p:nvPicPr>
              <p:cNvPr id="396462" name="Freihand 396461">
                <a:extLst>
                  <a:ext uri="{FF2B5EF4-FFF2-40B4-BE49-F238E27FC236}">
                    <a16:creationId xmlns:a16="http://schemas.microsoft.com/office/drawing/2014/main" id="{1B6389EF-22DF-4AD1-7675-59F851FAA64C}"/>
                  </a:ext>
                </a:extLst>
              </p:cNvPr>
              <p:cNvPicPr/>
              <p:nvPr/>
            </p:nvPicPr>
            <p:blipFill>
              <a:blip r:embed="rId288"/>
              <a:stretch>
                <a:fillRect/>
              </a:stretch>
            </p:blipFill>
            <p:spPr>
              <a:xfrm>
                <a:off x="1220302" y="1572022"/>
                <a:ext cx="1795680" cy="11797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70" name="Gruppieren 396469">
            <a:extLst>
              <a:ext uri="{FF2B5EF4-FFF2-40B4-BE49-F238E27FC236}">
                <a16:creationId xmlns:a16="http://schemas.microsoft.com/office/drawing/2014/main" id="{E0770774-1F20-5E23-A8E3-F20B10BC0AAE}"/>
              </a:ext>
            </a:extLst>
          </p:cNvPr>
          <p:cNvGrpSpPr/>
          <p:nvPr/>
        </p:nvGrpSpPr>
        <p:grpSpPr>
          <a:xfrm>
            <a:off x="1701622" y="1294822"/>
            <a:ext cx="1484640" cy="1048680"/>
            <a:chOff x="1701622" y="1294822"/>
            <a:chExt cx="1484640" cy="1048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396463" name="Freihand 396462">
                  <a:extLst>
                    <a:ext uri="{FF2B5EF4-FFF2-40B4-BE49-F238E27FC236}">
                      <a16:creationId xmlns:a16="http://schemas.microsoft.com/office/drawing/2014/main" id="{7D06B1FC-A96F-293C-E50D-CD0ACD7B165A}"/>
                    </a:ext>
                  </a:extLst>
                </p14:cNvPr>
                <p14:cNvContentPartPr/>
                <p14:nvPr/>
              </p14:nvContentPartPr>
              <p14:xfrm>
                <a:off x="1791262" y="1641502"/>
                <a:ext cx="507600" cy="558360"/>
              </p14:xfrm>
            </p:contentPart>
          </mc:Choice>
          <mc:Fallback>
            <p:pic>
              <p:nvPicPr>
                <p:cNvPr id="396463" name="Freihand 396462">
                  <a:extLst>
                    <a:ext uri="{FF2B5EF4-FFF2-40B4-BE49-F238E27FC236}">
                      <a16:creationId xmlns:a16="http://schemas.microsoft.com/office/drawing/2014/main" id="{7D06B1FC-A96F-293C-E50D-CD0ACD7B165A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782622" y="1632862"/>
                  <a:ext cx="525240" cy="57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396464" name="Freihand 396463">
                  <a:extLst>
                    <a:ext uri="{FF2B5EF4-FFF2-40B4-BE49-F238E27FC236}">
                      <a16:creationId xmlns:a16="http://schemas.microsoft.com/office/drawing/2014/main" id="{0723D30D-1EB4-2DAD-F442-873E70338A2B}"/>
                    </a:ext>
                  </a:extLst>
                </p14:cNvPr>
                <p14:cNvContentPartPr/>
                <p14:nvPr/>
              </p14:nvContentPartPr>
              <p14:xfrm>
                <a:off x="1701622" y="2112382"/>
                <a:ext cx="194400" cy="231120"/>
              </p14:xfrm>
            </p:contentPart>
          </mc:Choice>
          <mc:Fallback>
            <p:pic>
              <p:nvPicPr>
                <p:cNvPr id="396464" name="Freihand 396463">
                  <a:extLst>
                    <a:ext uri="{FF2B5EF4-FFF2-40B4-BE49-F238E27FC236}">
                      <a16:creationId xmlns:a16="http://schemas.microsoft.com/office/drawing/2014/main" id="{0723D30D-1EB4-2DAD-F442-873E70338A2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692622" y="2103382"/>
                  <a:ext cx="2120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396465" name="Freihand 396464">
                  <a:extLst>
                    <a:ext uri="{FF2B5EF4-FFF2-40B4-BE49-F238E27FC236}">
                      <a16:creationId xmlns:a16="http://schemas.microsoft.com/office/drawing/2014/main" id="{123796C0-A719-0C0B-0E8D-875F1FCBF40E}"/>
                    </a:ext>
                  </a:extLst>
                </p14:cNvPr>
                <p14:cNvContentPartPr/>
                <p14:nvPr/>
              </p14:nvContentPartPr>
              <p14:xfrm>
                <a:off x="2463742" y="1383742"/>
                <a:ext cx="163080" cy="197640"/>
              </p14:xfrm>
            </p:contentPart>
          </mc:Choice>
          <mc:Fallback>
            <p:pic>
              <p:nvPicPr>
                <p:cNvPr id="396465" name="Freihand 396464">
                  <a:extLst>
                    <a:ext uri="{FF2B5EF4-FFF2-40B4-BE49-F238E27FC236}">
                      <a16:creationId xmlns:a16="http://schemas.microsoft.com/office/drawing/2014/main" id="{123796C0-A719-0C0B-0E8D-875F1FCBF40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2455102" y="1374742"/>
                  <a:ext cx="1807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396466" name="Freihand 396465">
                  <a:extLst>
                    <a:ext uri="{FF2B5EF4-FFF2-40B4-BE49-F238E27FC236}">
                      <a16:creationId xmlns:a16="http://schemas.microsoft.com/office/drawing/2014/main" id="{6FA8E1A2-A80F-8CC6-6EC7-EECCEEB33D50}"/>
                    </a:ext>
                  </a:extLst>
                </p14:cNvPr>
                <p14:cNvContentPartPr/>
                <p14:nvPr/>
              </p14:nvContentPartPr>
              <p14:xfrm>
                <a:off x="2594782" y="1495702"/>
                <a:ext cx="52560" cy="58320"/>
              </p14:xfrm>
            </p:contentPart>
          </mc:Choice>
          <mc:Fallback>
            <p:pic>
              <p:nvPicPr>
                <p:cNvPr id="396466" name="Freihand 396465">
                  <a:extLst>
                    <a:ext uri="{FF2B5EF4-FFF2-40B4-BE49-F238E27FC236}">
                      <a16:creationId xmlns:a16="http://schemas.microsoft.com/office/drawing/2014/main" id="{6FA8E1A2-A80F-8CC6-6EC7-EECCEEB33D5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2586142" y="1487062"/>
                  <a:ext cx="702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96467" name="Freihand 396466">
                  <a:extLst>
                    <a:ext uri="{FF2B5EF4-FFF2-40B4-BE49-F238E27FC236}">
                      <a16:creationId xmlns:a16="http://schemas.microsoft.com/office/drawing/2014/main" id="{764FCADC-BB62-04D9-68DF-A63FA75AFB89}"/>
                    </a:ext>
                  </a:extLst>
                </p14:cNvPr>
                <p14:cNvContentPartPr/>
                <p14:nvPr/>
              </p14:nvContentPartPr>
              <p14:xfrm>
                <a:off x="2785222" y="1325422"/>
                <a:ext cx="25200" cy="202680"/>
              </p14:xfrm>
            </p:contentPart>
          </mc:Choice>
          <mc:Fallback>
            <p:pic>
              <p:nvPicPr>
                <p:cNvPr id="396467" name="Freihand 396466">
                  <a:extLst>
                    <a:ext uri="{FF2B5EF4-FFF2-40B4-BE49-F238E27FC236}">
                      <a16:creationId xmlns:a16="http://schemas.microsoft.com/office/drawing/2014/main" id="{764FCADC-BB62-04D9-68DF-A63FA75AFB89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2776222" y="1316782"/>
                  <a:ext cx="428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96468" name="Freihand 396467">
                  <a:extLst>
                    <a:ext uri="{FF2B5EF4-FFF2-40B4-BE49-F238E27FC236}">
                      <a16:creationId xmlns:a16="http://schemas.microsoft.com/office/drawing/2014/main" id="{7C27D3A9-32DB-C300-DF3E-1249780D2DFC}"/>
                    </a:ext>
                  </a:extLst>
                </p14:cNvPr>
                <p14:cNvContentPartPr/>
                <p14:nvPr/>
              </p14:nvContentPartPr>
              <p14:xfrm>
                <a:off x="2694862" y="1294822"/>
                <a:ext cx="491400" cy="244800"/>
              </p14:xfrm>
            </p:contentPart>
          </mc:Choice>
          <mc:Fallback>
            <p:pic>
              <p:nvPicPr>
                <p:cNvPr id="396468" name="Freihand 396467">
                  <a:extLst>
                    <a:ext uri="{FF2B5EF4-FFF2-40B4-BE49-F238E27FC236}">
                      <a16:creationId xmlns:a16="http://schemas.microsoft.com/office/drawing/2014/main" id="{7C27D3A9-32DB-C300-DF3E-1249780D2DF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2686222" y="1285822"/>
                  <a:ext cx="509040" cy="26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96469" name="Freihand 396468">
                  <a:extLst>
                    <a:ext uri="{FF2B5EF4-FFF2-40B4-BE49-F238E27FC236}">
                      <a16:creationId xmlns:a16="http://schemas.microsoft.com/office/drawing/2014/main" id="{BA2278F9-77B1-DD0F-0304-AC1756B4B6BE}"/>
                    </a:ext>
                  </a:extLst>
                </p14:cNvPr>
                <p14:cNvContentPartPr/>
                <p14:nvPr/>
              </p14:nvContentPartPr>
              <p14:xfrm>
                <a:off x="3030742" y="1426582"/>
                <a:ext cx="125640" cy="21960"/>
              </p14:xfrm>
            </p:contentPart>
          </mc:Choice>
          <mc:Fallback>
            <p:pic>
              <p:nvPicPr>
                <p:cNvPr id="396469" name="Freihand 396468">
                  <a:extLst>
                    <a:ext uri="{FF2B5EF4-FFF2-40B4-BE49-F238E27FC236}">
                      <a16:creationId xmlns:a16="http://schemas.microsoft.com/office/drawing/2014/main" id="{BA2278F9-77B1-DD0F-0304-AC1756B4B6B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22102" y="1417942"/>
                  <a:ext cx="14328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84" name="Gruppieren 396483">
            <a:extLst>
              <a:ext uri="{FF2B5EF4-FFF2-40B4-BE49-F238E27FC236}">
                <a16:creationId xmlns:a16="http://schemas.microsoft.com/office/drawing/2014/main" id="{F68BDA38-8808-6A18-DC59-F457BC06ADB2}"/>
              </a:ext>
            </a:extLst>
          </p:cNvPr>
          <p:cNvGrpSpPr/>
          <p:nvPr/>
        </p:nvGrpSpPr>
        <p:grpSpPr>
          <a:xfrm>
            <a:off x="7474942" y="3716902"/>
            <a:ext cx="530640" cy="319680"/>
            <a:chOff x="7474942" y="3716902"/>
            <a:chExt cx="530640" cy="319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96471" name="Freihand 396470">
                  <a:extLst>
                    <a:ext uri="{FF2B5EF4-FFF2-40B4-BE49-F238E27FC236}">
                      <a16:creationId xmlns:a16="http://schemas.microsoft.com/office/drawing/2014/main" id="{9D6EB34E-5E41-BFE5-1880-C5502C6D8B47}"/>
                    </a:ext>
                  </a:extLst>
                </p14:cNvPr>
                <p14:cNvContentPartPr/>
                <p14:nvPr/>
              </p14:nvContentPartPr>
              <p14:xfrm>
                <a:off x="7532182" y="3772702"/>
                <a:ext cx="45720" cy="219240"/>
              </p14:xfrm>
            </p:contentPart>
          </mc:Choice>
          <mc:Fallback>
            <p:pic>
              <p:nvPicPr>
                <p:cNvPr id="396471" name="Freihand 396470">
                  <a:extLst>
                    <a:ext uri="{FF2B5EF4-FFF2-40B4-BE49-F238E27FC236}">
                      <a16:creationId xmlns:a16="http://schemas.microsoft.com/office/drawing/2014/main" id="{9D6EB34E-5E41-BFE5-1880-C5502C6D8B4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7523542" y="3764062"/>
                  <a:ext cx="633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96472" name="Freihand 396471">
                  <a:extLst>
                    <a:ext uri="{FF2B5EF4-FFF2-40B4-BE49-F238E27FC236}">
                      <a16:creationId xmlns:a16="http://schemas.microsoft.com/office/drawing/2014/main" id="{E17C5CDE-1E93-AFAD-37C1-2565CC9F72FB}"/>
                    </a:ext>
                  </a:extLst>
                </p14:cNvPr>
                <p14:cNvContentPartPr/>
                <p14:nvPr/>
              </p14:nvContentPartPr>
              <p14:xfrm>
                <a:off x="7474942" y="3716902"/>
                <a:ext cx="158760" cy="121320"/>
              </p14:xfrm>
            </p:contentPart>
          </mc:Choice>
          <mc:Fallback>
            <p:pic>
              <p:nvPicPr>
                <p:cNvPr id="396472" name="Freihand 396471">
                  <a:extLst>
                    <a:ext uri="{FF2B5EF4-FFF2-40B4-BE49-F238E27FC236}">
                      <a16:creationId xmlns:a16="http://schemas.microsoft.com/office/drawing/2014/main" id="{E17C5CDE-1E93-AFAD-37C1-2565CC9F72F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7466302" y="3707902"/>
                  <a:ext cx="1764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96473" name="Freihand 396472">
                  <a:extLst>
                    <a:ext uri="{FF2B5EF4-FFF2-40B4-BE49-F238E27FC236}">
                      <a16:creationId xmlns:a16="http://schemas.microsoft.com/office/drawing/2014/main" id="{E105CA3F-377E-CB2F-52B6-B3309B598A7A}"/>
                    </a:ext>
                  </a:extLst>
                </p14:cNvPr>
                <p14:cNvContentPartPr/>
                <p14:nvPr/>
              </p14:nvContentPartPr>
              <p14:xfrm>
                <a:off x="7664302" y="3732022"/>
                <a:ext cx="177480" cy="232200"/>
              </p14:xfrm>
            </p:contentPart>
          </mc:Choice>
          <mc:Fallback>
            <p:pic>
              <p:nvPicPr>
                <p:cNvPr id="396473" name="Freihand 396472">
                  <a:extLst>
                    <a:ext uri="{FF2B5EF4-FFF2-40B4-BE49-F238E27FC236}">
                      <a16:creationId xmlns:a16="http://schemas.microsoft.com/office/drawing/2014/main" id="{E105CA3F-377E-CB2F-52B6-B3309B598A7A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655662" y="3723382"/>
                  <a:ext cx="19512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96474" name="Freihand 396473">
                  <a:extLst>
                    <a:ext uri="{FF2B5EF4-FFF2-40B4-BE49-F238E27FC236}">
                      <a16:creationId xmlns:a16="http://schemas.microsoft.com/office/drawing/2014/main" id="{C3E9A95E-307E-93CA-7124-5F785038B1A4}"/>
                    </a:ext>
                  </a:extLst>
                </p14:cNvPr>
                <p14:cNvContentPartPr/>
                <p14:nvPr/>
              </p14:nvContentPartPr>
              <p14:xfrm>
                <a:off x="7900822" y="3870262"/>
                <a:ext cx="104760" cy="166320"/>
              </p14:xfrm>
            </p:contentPart>
          </mc:Choice>
          <mc:Fallback>
            <p:pic>
              <p:nvPicPr>
                <p:cNvPr id="396474" name="Freihand 396473">
                  <a:extLst>
                    <a:ext uri="{FF2B5EF4-FFF2-40B4-BE49-F238E27FC236}">
                      <a16:creationId xmlns:a16="http://schemas.microsoft.com/office/drawing/2014/main" id="{C3E9A95E-307E-93CA-7124-5F785038B1A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891822" y="3861622"/>
                  <a:ext cx="1224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96475" name="Freihand 396474">
                  <a:extLst>
                    <a:ext uri="{FF2B5EF4-FFF2-40B4-BE49-F238E27FC236}">
                      <a16:creationId xmlns:a16="http://schemas.microsoft.com/office/drawing/2014/main" id="{1D72A994-EFF8-03A1-3025-BEE5EC7DDC90}"/>
                    </a:ext>
                  </a:extLst>
                </p14:cNvPr>
                <p14:cNvContentPartPr/>
                <p14:nvPr/>
              </p14:nvContentPartPr>
              <p14:xfrm>
                <a:off x="7884622" y="3930022"/>
                <a:ext cx="106200" cy="5040"/>
              </p14:xfrm>
            </p:contentPart>
          </mc:Choice>
          <mc:Fallback>
            <p:pic>
              <p:nvPicPr>
                <p:cNvPr id="396475" name="Freihand 396474">
                  <a:extLst>
                    <a:ext uri="{FF2B5EF4-FFF2-40B4-BE49-F238E27FC236}">
                      <a16:creationId xmlns:a16="http://schemas.microsoft.com/office/drawing/2014/main" id="{1D72A994-EFF8-03A1-3025-BEE5EC7DDC9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875982" y="3921382"/>
                  <a:ext cx="12384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83" name="Gruppieren 396482">
            <a:extLst>
              <a:ext uri="{FF2B5EF4-FFF2-40B4-BE49-F238E27FC236}">
                <a16:creationId xmlns:a16="http://schemas.microsoft.com/office/drawing/2014/main" id="{67D648FC-4BBA-AABA-09B2-8A008A65C113}"/>
              </a:ext>
            </a:extLst>
          </p:cNvPr>
          <p:cNvGrpSpPr/>
          <p:nvPr/>
        </p:nvGrpSpPr>
        <p:grpSpPr>
          <a:xfrm>
            <a:off x="8256502" y="3642382"/>
            <a:ext cx="1595880" cy="235440"/>
            <a:chOff x="8256502" y="3642382"/>
            <a:chExt cx="1595880" cy="23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96476" name="Freihand 396475">
                  <a:extLst>
                    <a:ext uri="{FF2B5EF4-FFF2-40B4-BE49-F238E27FC236}">
                      <a16:creationId xmlns:a16="http://schemas.microsoft.com/office/drawing/2014/main" id="{30D72962-409C-A2A3-AA0A-2F594A3F9784}"/>
                    </a:ext>
                  </a:extLst>
                </p14:cNvPr>
                <p14:cNvContentPartPr/>
                <p14:nvPr/>
              </p14:nvContentPartPr>
              <p14:xfrm>
                <a:off x="8256502" y="3759382"/>
                <a:ext cx="95760" cy="115200"/>
              </p14:xfrm>
            </p:contentPart>
          </mc:Choice>
          <mc:Fallback>
            <p:pic>
              <p:nvPicPr>
                <p:cNvPr id="396476" name="Freihand 396475">
                  <a:extLst>
                    <a:ext uri="{FF2B5EF4-FFF2-40B4-BE49-F238E27FC236}">
                      <a16:creationId xmlns:a16="http://schemas.microsoft.com/office/drawing/2014/main" id="{30D72962-409C-A2A3-AA0A-2F594A3F9784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8247502" y="3750382"/>
                  <a:ext cx="113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396477" name="Freihand 396476">
                  <a:extLst>
                    <a:ext uri="{FF2B5EF4-FFF2-40B4-BE49-F238E27FC236}">
                      <a16:creationId xmlns:a16="http://schemas.microsoft.com/office/drawing/2014/main" id="{00C1BC95-062B-DBAC-C075-CF2196D96B3A}"/>
                    </a:ext>
                  </a:extLst>
                </p14:cNvPr>
                <p14:cNvContentPartPr/>
                <p14:nvPr/>
              </p14:nvContentPartPr>
              <p14:xfrm>
                <a:off x="8389702" y="3767662"/>
                <a:ext cx="105120" cy="110160"/>
              </p14:xfrm>
            </p:contentPart>
          </mc:Choice>
          <mc:Fallback>
            <p:pic>
              <p:nvPicPr>
                <p:cNvPr id="396477" name="Freihand 396476">
                  <a:extLst>
                    <a:ext uri="{FF2B5EF4-FFF2-40B4-BE49-F238E27FC236}">
                      <a16:creationId xmlns:a16="http://schemas.microsoft.com/office/drawing/2014/main" id="{00C1BC95-062B-DBAC-C075-CF2196D96B3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381062" y="3758662"/>
                  <a:ext cx="122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396478" name="Freihand 396477">
                  <a:extLst>
                    <a:ext uri="{FF2B5EF4-FFF2-40B4-BE49-F238E27FC236}">
                      <a16:creationId xmlns:a16="http://schemas.microsoft.com/office/drawing/2014/main" id="{FF2E784B-023C-272F-7D71-6D40933FA032}"/>
                    </a:ext>
                  </a:extLst>
                </p14:cNvPr>
                <p14:cNvContentPartPr/>
                <p14:nvPr/>
              </p14:nvContentPartPr>
              <p14:xfrm>
                <a:off x="8528302" y="3703582"/>
                <a:ext cx="147960" cy="150480"/>
              </p14:xfrm>
            </p:contentPart>
          </mc:Choice>
          <mc:Fallback>
            <p:pic>
              <p:nvPicPr>
                <p:cNvPr id="396478" name="Freihand 396477">
                  <a:extLst>
                    <a:ext uri="{FF2B5EF4-FFF2-40B4-BE49-F238E27FC236}">
                      <a16:creationId xmlns:a16="http://schemas.microsoft.com/office/drawing/2014/main" id="{FF2E784B-023C-272F-7D71-6D40933FA032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8519302" y="3694582"/>
                  <a:ext cx="1656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396479" name="Freihand 396478">
                  <a:extLst>
                    <a:ext uri="{FF2B5EF4-FFF2-40B4-BE49-F238E27FC236}">
                      <a16:creationId xmlns:a16="http://schemas.microsoft.com/office/drawing/2014/main" id="{ED336DA9-8462-3B6E-0D02-C6CA66C3F796}"/>
                    </a:ext>
                  </a:extLst>
                </p14:cNvPr>
                <p14:cNvContentPartPr/>
                <p14:nvPr/>
              </p14:nvContentPartPr>
              <p14:xfrm>
                <a:off x="8851222" y="3677662"/>
                <a:ext cx="247680" cy="170640"/>
              </p14:xfrm>
            </p:contentPart>
          </mc:Choice>
          <mc:Fallback>
            <p:pic>
              <p:nvPicPr>
                <p:cNvPr id="396479" name="Freihand 396478">
                  <a:extLst>
                    <a:ext uri="{FF2B5EF4-FFF2-40B4-BE49-F238E27FC236}">
                      <a16:creationId xmlns:a16="http://schemas.microsoft.com/office/drawing/2014/main" id="{ED336DA9-8462-3B6E-0D02-C6CA66C3F796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8842222" y="3668662"/>
                  <a:ext cx="26532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396480" name="Freihand 396479">
                  <a:extLst>
                    <a:ext uri="{FF2B5EF4-FFF2-40B4-BE49-F238E27FC236}">
                      <a16:creationId xmlns:a16="http://schemas.microsoft.com/office/drawing/2014/main" id="{6B7813DF-2B08-BB98-2E1B-CE66A1FC4E52}"/>
                    </a:ext>
                  </a:extLst>
                </p14:cNvPr>
                <p14:cNvContentPartPr/>
                <p14:nvPr/>
              </p14:nvContentPartPr>
              <p14:xfrm>
                <a:off x="9277462" y="3678022"/>
                <a:ext cx="117720" cy="177840"/>
              </p14:xfrm>
            </p:contentPart>
          </mc:Choice>
          <mc:Fallback>
            <p:pic>
              <p:nvPicPr>
                <p:cNvPr id="396480" name="Freihand 396479">
                  <a:extLst>
                    <a:ext uri="{FF2B5EF4-FFF2-40B4-BE49-F238E27FC236}">
                      <a16:creationId xmlns:a16="http://schemas.microsoft.com/office/drawing/2014/main" id="{6B7813DF-2B08-BB98-2E1B-CE66A1FC4E52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9268462" y="3669382"/>
                  <a:ext cx="135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396481" name="Freihand 396480">
                  <a:extLst>
                    <a:ext uri="{FF2B5EF4-FFF2-40B4-BE49-F238E27FC236}">
                      <a16:creationId xmlns:a16="http://schemas.microsoft.com/office/drawing/2014/main" id="{BEC86419-C5D5-9B8B-B054-3ADCEE2C235B}"/>
                    </a:ext>
                  </a:extLst>
                </p14:cNvPr>
                <p14:cNvContentPartPr/>
                <p14:nvPr/>
              </p14:nvContentPartPr>
              <p14:xfrm>
                <a:off x="9424702" y="3642382"/>
                <a:ext cx="427680" cy="211680"/>
              </p14:xfrm>
            </p:contentPart>
          </mc:Choice>
          <mc:Fallback>
            <p:pic>
              <p:nvPicPr>
                <p:cNvPr id="396481" name="Freihand 396480">
                  <a:extLst>
                    <a:ext uri="{FF2B5EF4-FFF2-40B4-BE49-F238E27FC236}">
                      <a16:creationId xmlns:a16="http://schemas.microsoft.com/office/drawing/2014/main" id="{BEC86419-C5D5-9B8B-B054-3ADCEE2C235B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9416062" y="3633382"/>
                  <a:ext cx="445320" cy="22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489" name="Gruppieren 396488">
            <a:extLst>
              <a:ext uri="{FF2B5EF4-FFF2-40B4-BE49-F238E27FC236}">
                <a16:creationId xmlns:a16="http://schemas.microsoft.com/office/drawing/2014/main" id="{2FB4A8C9-694F-9C1F-81AE-7ABF125192A9}"/>
              </a:ext>
            </a:extLst>
          </p:cNvPr>
          <p:cNvGrpSpPr/>
          <p:nvPr/>
        </p:nvGrpSpPr>
        <p:grpSpPr>
          <a:xfrm>
            <a:off x="1196902" y="3734542"/>
            <a:ext cx="1587600" cy="1179720"/>
            <a:chOff x="1196902" y="3734542"/>
            <a:chExt cx="1587600" cy="1179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96485" name="Freihand 396484">
                  <a:extLst>
                    <a:ext uri="{FF2B5EF4-FFF2-40B4-BE49-F238E27FC236}">
                      <a16:creationId xmlns:a16="http://schemas.microsoft.com/office/drawing/2014/main" id="{A9C32FE8-3BBB-FEC1-D7B2-45C22D8CFBE0}"/>
                    </a:ext>
                  </a:extLst>
                </p14:cNvPr>
                <p14:cNvContentPartPr/>
                <p14:nvPr/>
              </p14:nvContentPartPr>
              <p14:xfrm>
                <a:off x="1196902" y="3734542"/>
                <a:ext cx="1587600" cy="1145880"/>
              </p14:xfrm>
            </p:contentPart>
          </mc:Choice>
          <mc:Fallback>
            <p:pic>
              <p:nvPicPr>
                <p:cNvPr id="396485" name="Freihand 396484">
                  <a:extLst>
                    <a:ext uri="{FF2B5EF4-FFF2-40B4-BE49-F238E27FC236}">
                      <a16:creationId xmlns:a16="http://schemas.microsoft.com/office/drawing/2014/main" id="{A9C32FE8-3BBB-FEC1-D7B2-45C22D8CFBE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88262" y="3725902"/>
                  <a:ext cx="1605240" cy="11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96486" name="Freihand 396485">
                  <a:extLst>
                    <a:ext uri="{FF2B5EF4-FFF2-40B4-BE49-F238E27FC236}">
                      <a16:creationId xmlns:a16="http://schemas.microsoft.com/office/drawing/2014/main" id="{FCCDA23C-97A4-C1F4-949E-E194C8A6F201}"/>
                    </a:ext>
                  </a:extLst>
                </p14:cNvPr>
                <p14:cNvContentPartPr/>
                <p14:nvPr/>
              </p14:nvContentPartPr>
              <p14:xfrm>
                <a:off x="1204102" y="3738862"/>
                <a:ext cx="1539720" cy="191880"/>
              </p14:xfrm>
            </p:contentPart>
          </mc:Choice>
          <mc:Fallback>
            <p:pic>
              <p:nvPicPr>
                <p:cNvPr id="396486" name="Freihand 396485">
                  <a:extLst>
                    <a:ext uri="{FF2B5EF4-FFF2-40B4-BE49-F238E27FC236}">
                      <a16:creationId xmlns:a16="http://schemas.microsoft.com/office/drawing/2014/main" id="{FCCDA23C-97A4-C1F4-949E-E194C8A6F201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95462" y="3729862"/>
                  <a:ext cx="15573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96488" name="Freihand 396487">
                  <a:extLst>
                    <a:ext uri="{FF2B5EF4-FFF2-40B4-BE49-F238E27FC236}">
                      <a16:creationId xmlns:a16="http://schemas.microsoft.com/office/drawing/2014/main" id="{2CD59BEB-41D8-940F-56D7-A8A57C0279F6}"/>
                    </a:ext>
                  </a:extLst>
                </p14:cNvPr>
                <p14:cNvContentPartPr/>
                <p14:nvPr/>
              </p14:nvContentPartPr>
              <p14:xfrm>
                <a:off x="1197622" y="3959182"/>
                <a:ext cx="32400" cy="955080"/>
              </p14:xfrm>
            </p:contentPart>
          </mc:Choice>
          <mc:Fallback>
            <p:pic>
              <p:nvPicPr>
                <p:cNvPr id="396488" name="Freihand 396487">
                  <a:extLst>
                    <a:ext uri="{FF2B5EF4-FFF2-40B4-BE49-F238E27FC236}">
                      <a16:creationId xmlns:a16="http://schemas.microsoft.com/office/drawing/2014/main" id="{2CD59BEB-41D8-940F-56D7-A8A57C0279F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88622" y="3950182"/>
                  <a:ext cx="50040" cy="97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396490" name="Freihand 396489">
                <a:extLst>
                  <a:ext uri="{FF2B5EF4-FFF2-40B4-BE49-F238E27FC236}">
                    <a16:creationId xmlns:a16="http://schemas.microsoft.com/office/drawing/2014/main" id="{4425C996-ED1C-43CA-B802-41E76E59458B}"/>
                  </a:ext>
                </a:extLst>
              </p14:cNvPr>
              <p14:cNvContentPartPr/>
              <p14:nvPr/>
            </p14:nvContentPartPr>
            <p14:xfrm>
              <a:off x="526222" y="4414222"/>
              <a:ext cx="932760" cy="459360"/>
            </p14:xfrm>
          </p:contentPart>
        </mc:Choice>
        <mc:Fallback>
          <p:pic>
            <p:nvPicPr>
              <p:cNvPr id="396490" name="Freihand 396489">
                <a:extLst>
                  <a:ext uri="{FF2B5EF4-FFF2-40B4-BE49-F238E27FC236}">
                    <a16:creationId xmlns:a16="http://schemas.microsoft.com/office/drawing/2014/main" id="{4425C996-ED1C-43CA-B802-41E76E59458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517222" y="4405582"/>
                <a:ext cx="950400" cy="477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495" name="Gruppieren 396494">
            <a:extLst>
              <a:ext uri="{FF2B5EF4-FFF2-40B4-BE49-F238E27FC236}">
                <a16:creationId xmlns:a16="http://schemas.microsoft.com/office/drawing/2014/main" id="{0BC5CF93-EEA2-EF63-3BD8-23E272CD0011}"/>
              </a:ext>
            </a:extLst>
          </p:cNvPr>
          <p:cNvGrpSpPr/>
          <p:nvPr/>
        </p:nvGrpSpPr>
        <p:grpSpPr>
          <a:xfrm>
            <a:off x="19702" y="4757662"/>
            <a:ext cx="525600" cy="305640"/>
            <a:chOff x="19702" y="4757662"/>
            <a:chExt cx="525600" cy="305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396491" name="Freihand 396490">
                  <a:extLst>
                    <a:ext uri="{FF2B5EF4-FFF2-40B4-BE49-F238E27FC236}">
                      <a16:creationId xmlns:a16="http://schemas.microsoft.com/office/drawing/2014/main" id="{55A36DF6-14E0-1F6A-9C0B-D3691763943F}"/>
                    </a:ext>
                  </a:extLst>
                </p14:cNvPr>
                <p14:cNvContentPartPr/>
                <p14:nvPr/>
              </p14:nvContentPartPr>
              <p14:xfrm>
                <a:off x="19702" y="4803742"/>
                <a:ext cx="132120" cy="259560"/>
              </p14:xfrm>
            </p:contentPart>
          </mc:Choice>
          <mc:Fallback>
            <p:pic>
              <p:nvPicPr>
                <p:cNvPr id="396491" name="Freihand 396490">
                  <a:extLst>
                    <a:ext uri="{FF2B5EF4-FFF2-40B4-BE49-F238E27FC236}">
                      <a16:creationId xmlns:a16="http://schemas.microsoft.com/office/drawing/2014/main" id="{55A36DF6-14E0-1F6A-9C0B-D3691763943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062" y="4795102"/>
                  <a:ext cx="14976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396492" name="Freihand 396491">
                  <a:extLst>
                    <a:ext uri="{FF2B5EF4-FFF2-40B4-BE49-F238E27FC236}">
                      <a16:creationId xmlns:a16="http://schemas.microsoft.com/office/drawing/2014/main" id="{AA2AA1F0-D07E-79E3-E390-5763029A9010}"/>
                    </a:ext>
                  </a:extLst>
                </p14:cNvPr>
                <p14:cNvContentPartPr/>
                <p14:nvPr/>
              </p14:nvContentPartPr>
              <p14:xfrm>
                <a:off x="180622" y="4757662"/>
                <a:ext cx="189360" cy="245880"/>
              </p14:xfrm>
            </p:contentPart>
          </mc:Choice>
          <mc:Fallback>
            <p:pic>
              <p:nvPicPr>
                <p:cNvPr id="396492" name="Freihand 396491">
                  <a:extLst>
                    <a:ext uri="{FF2B5EF4-FFF2-40B4-BE49-F238E27FC236}">
                      <a16:creationId xmlns:a16="http://schemas.microsoft.com/office/drawing/2014/main" id="{AA2AA1F0-D07E-79E3-E390-5763029A9010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71982" y="4749022"/>
                  <a:ext cx="20700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396493" name="Freihand 396492">
                  <a:extLst>
                    <a:ext uri="{FF2B5EF4-FFF2-40B4-BE49-F238E27FC236}">
                      <a16:creationId xmlns:a16="http://schemas.microsoft.com/office/drawing/2014/main" id="{01AAE752-698E-58A4-F618-F299C7EED08D}"/>
                    </a:ext>
                  </a:extLst>
                </p14:cNvPr>
                <p14:cNvContentPartPr/>
                <p14:nvPr/>
              </p14:nvContentPartPr>
              <p14:xfrm>
                <a:off x="445582" y="4844062"/>
                <a:ext cx="79560" cy="154800"/>
              </p14:xfrm>
            </p:contentPart>
          </mc:Choice>
          <mc:Fallback>
            <p:pic>
              <p:nvPicPr>
                <p:cNvPr id="396493" name="Freihand 396492">
                  <a:extLst>
                    <a:ext uri="{FF2B5EF4-FFF2-40B4-BE49-F238E27FC236}">
                      <a16:creationId xmlns:a16="http://schemas.microsoft.com/office/drawing/2014/main" id="{01AAE752-698E-58A4-F618-F299C7EED08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6582" y="4835062"/>
                  <a:ext cx="972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396494" name="Freihand 396493">
                  <a:extLst>
                    <a:ext uri="{FF2B5EF4-FFF2-40B4-BE49-F238E27FC236}">
                      <a16:creationId xmlns:a16="http://schemas.microsoft.com/office/drawing/2014/main" id="{6B6F98B0-1C9F-9F51-D668-B90A830265A7}"/>
                    </a:ext>
                  </a:extLst>
                </p14:cNvPr>
                <p14:cNvContentPartPr/>
                <p14:nvPr/>
              </p14:nvContentPartPr>
              <p14:xfrm>
                <a:off x="380782" y="4863502"/>
                <a:ext cx="164520" cy="28080"/>
              </p14:xfrm>
            </p:contentPart>
          </mc:Choice>
          <mc:Fallback>
            <p:pic>
              <p:nvPicPr>
                <p:cNvPr id="396494" name="Freihand 396493">
                  <a:extLst>
                    <a:ext uri="{FF2B5EF4-FFF2-40B4-BE49-F238E27FC236}">
                      <a16:creationId xmlns:a16="http://schemas.microsoft.com/office/drawing/2014/main" id="{6B6F98B0-1C9F-9F51-D668-B90A830265A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71782" y="4854862"/>
                  <a:ext cx="1821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00" name="Gruppieren 396499">
            <a:extLst>
              <a:ext uri="{FF2B5EF4-FFF2-40B4-BE49-F238E27FC236}">
                <a16:creationId xmlns:a16="http://schemas.microsoft.com/office/drawing/2014/main" id="{849166F3-7EAE-253A-4A13-A403E82D2759}"/>
              </a:ext>
            </a:extLst>
          </p:cNvPr>
          <p:cNvGrpSpPr/>
          <p:nvPr/>
        </p:nvGrpSpPr>
        <p:grpSpPr>
          <a:xfrm>
            <a:off x="1183582" y="4927222"/>
            <a:ext cx="557280" cy="1149120"/>
            <a:chOff x="1183582" y="4927222"/>
            <a:chExt cx="557280" cy="1149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396496" name="Freihand 396495">
                  <a:extLst>
                    <a:ext uri="{FF2B5EF4-FFF2-40B4-BE49-F238E27FC236}">
                      <a16:creationId xmlns:a16="http://schemas.microsoft.com/office/drawing/2014/main" id="{868DEEEC-7331-CA2A-62BA-0DB1E62FBD72}"/>
                    </a:ext>
                  </a:extLst>
                </p14:cNvPr>
                <p14:cNvContentPartPr/>
                <p14:nvPr/>
              </p14:nvContentPartPr>
              <p14:xfrm>
                <a:off x="1183582" y="4927222"/>
                <a:ext cx="260280" cy="779760"/>
              </p14:xfrm>
            </p:contentPart>
          </mc:Choice>
          <mc:Fallback>
            <p:pic>
              <p:nvPicPr>
                <p:cNvPr id="396496" name="Freihand 396495">
                  <a:extLst>
                    <a:ext uri="{FF2B5EF4-FFF2-40B4-BE49-F238E27FC236}">
                      <a16:creationId xmlns:a16="http://schemas.microsoft.com/office/drawing/2014/main" id="{868DEEEC-7331-CA2A-62BA-0DB1E62FBD72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174582" y="4918222"/>
                  <a:ext cx="277920" cy="79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396497" name="Freihand 396496">
                  <a:extLst>
                    <a:ext uri="{FF2B5EF4-FFF2-40B4-BE49-F238E27FC236}">
                      <a16:creationId xmlns:a16="http://schemas.microsoft.com/office/drawing/2014/main" id="{46A35111-D48E-7064-80CB-45B67D875093}"/>
                    </a:ext>
                  </a:extLst>
                </p14:cNvPr>
                <p14:cNvContentPartPr/>
                <p14:nvPr/>
              </p14:nvContentPartPr>
              <p14:xfrm>
                <a:off x="1307062" y="5835142"/>
                <a:ext cx="110520" cy="241200"/>
              </p14:xfrm>
            </p:contentPart>
          </mc:Choice>
          <mc:Fallback>
            <p:pic>
              <p:nvPicPr>
                <p:cNvPr id="396497" name="Freihand 396496">
                  <a:extLst>
                    <a:ext uri="{FF2B5EF4-FFF2-40B4-BE49-F238E27FC236}">
                      <a16:creationId xmlns:a16="http://schemas.microsoft.com/office/drawing/2014/main" id="{46A35111-D48E-7064-80CB-45B67D875093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1298062" y="5826142"/>
                  <a:ext cx="12816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396498" name="Freihand 396497">
                  <a:extLst>
                    <a:ext uri="{FF2B5EF4-FFF2-40B4-BE49-F238E27FC236}">
                      <a16:creationId xmlns:a16="http://schemas.microsoft.com/office/drawing/2014/main" id="{AC0193F3-F8C2-E55E-7BF1-96D981F00051}"/>
                    </a:ext>
                  </a:extLst>
                </p14:cNvPr>
                <p14:cNvContentPartPr/>
                <p14:nvPr/>
              </p14:nvContentPartPr>
              <p14:xfrm>
                <a:off x="1254862" y="5798422"/>
                <a:ext cx="173880" cy="122040"/>
              </p14:xfrm>
            </p:contentPart>
          </mc:Choice>
          <mc:Fallback>
            <p:pic>
              <p:nvPicPr>
                <p:cNvPr id="396498" name="Freihand 396497">
                  <a:extLst>
                    <a:ext uri="{FF2B5EF4-FFF2-40B4-BE49-F238E27FC236}">
                      <a16:creationId xmlns:a16="http://schemas.microsoft.com/office/drawing/2014/main" id="{AC0193F3-F8C2-E55E-7BF1-96D981F00051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245862" y="5789422"/>
                  <a:ext cx="191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396499" name="Freihand 396498">
                  <a:extLst>
                    <a:ext uri="{FF2B5EF4-FFF2-40B4-BE49-F238E27FC236}">
                      <a16:creationId xmlns:a16="http://schemas.microsoft.com/office/drawing/2014/main" id="{83F44D22-584F-7ACD-5DE4-043C26BD65F6}"/>
                    </a:ext>
                  </a:extLst>
                </p14:cNvPr>
                <p14:cNvContentPartPr/>
                <p14:nvPr/>
              </p14:nvContentPartPr>
              <p14:xfrm>
                <a:off x="1460062" y="5740822"/>
                <a:ext cx="280800" cy="279360"/>
              </p14:xfrm>
            </p:contentPart>
          </mc:Choice>
          <mc:Fallback>
            <p:pic>
              <p:nvPicPr>
                <p:cNvPr id="396499" name="Freihand 396498">
                  <a:extLst>
                    <a:ext uri="{FF2B5EF4-FFF2-40B4-BE49-F238E27FC236}">
                      <a16:creationId xmlns:a16="http://schemas.microsoft.com/office/drawing/2014/main" id="{83F44D22-584F-7ACD-5DE4-043C26BD65F6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51422" y="5731822"/>
                  <a:ext cx="298440" cy="297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18" name="Gruppieren 396517">
            <a:extLst>
              <a:ext uri="{FF2B5EF4-FFF2-40B4-BE49-F238E27FC236}">
                <a16:creationId xmlns:a16="http://schemas.microsoft.com/office/drawing/2014/main" id="{B8961054-AE9F-0381-864E-9FF88E9E4027}"/>
              </a:ext>
            </a:extLst>
          </p:cNvPr>
          <p:cNvGrpSpPr/>
          <p:nvPr/>
        </p:nvGrpSpPr>
        <p:grpSpPr>
          <a:xfrm>
            <a:off x="6749902" y="4045942"/>
            <a:ext cx="2344320" cy="351720"/>
            <a:chOff x="6749902" y="4045942"/>
            <a:chExt cx="2344320" cy="351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396503" name="Freihand 396502">
                  <a:extLst>
                    <a:ext uri="{FF2B5EF4-FFF2-40B4-BE49-F238E27FC236}">
                      <a16:creationId xmlns:a16="http://schemas.microsoft.com/office/drawing/2014/main" id="{7C31808D-CDCB-B5FA-24FC-3CB130F4013F}"/>
                    </a:ext>
                  </a:extLst>
                </p14:cNvPr>
                <p14:cNvContentPartPr/>
                <p14:nvPr/>
              </p14:nvContentPartPr>
              <p14:xfrm>
                <a:off x="6887422" y="4140622"/>
                <a:ext cx="19440" cy="250920"/>
              </p14:xfrm>
            </p:contentPart>
          </mc:Choice>
          <mc:Fallback>
            <p:pic>
              <p:nvPicPr>
                <p:cNvPr id="396503" name="Freihand 396502">
                  <a:extLst>
                    <a:ext uri="{FF2B5EF4-FFF2-40B4-BE49-F238E27FC236}">
                      <a16:creationId xmlns:a16="http://schemas.microsoft.com/office/drawing/2014/main" id="{7C31808D-CDCB-B5FA-24FC-3CB130F4013F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878422" y="4131622"/>
                  <a:ext cx="3708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396504" name="Freihand 396503">
                  <a:extLst>
                    <a:ext uri="{FF2B5EF4-FFF2-40B4-BE49-F238E27FC236}">
                      <a16:creationId xmlns:a16="http://schemas.microsoft.com/office/drawing/2014/main" id="{D08F1514-B0D3-BBC9-E0F4-04A1E38A30A8}"/>
                    </a:ext>
                  </a:extLst>
                </p14:cNvPr>
                <p14:cNvContentPartPr/>
                <p14:nvPr/>
              </p14:nvContentPartPr>
              <p14:xfrm>
                <a:off x="6749902" y="4090942"/>
                <a:ext cx="246240" cy="50400"/>
              </p14:xfrm>
            </p:contentPart>
          </mc:Choice>
          <mc:Fallback>
            <p:pic>
              <p:nvPicPr>
                <p:cNvPr id="396504" name="Freihand 396503">
                  <a:extLst>
                    <a:ext uri="{FF2B5EF4-FFF2-40B4-BE49-F238E27FC236}">
                      <a16:creationId xmlns:a16="http://schemas.microsoft.com/office/drawing/2014/main" id="{D08F1514-B0D3-BBC9-E0F4-04A1E38A30A8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740902" y="4082302"/>
                  <a:ext cx="2638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396506" name="Freihand 396505">
                  <a:extLst>
                    <a:ext uri="{FF2B5EF4-FFF2-40B4-BE49-F238E27FC236}">
                      <a16:creationId xmlns:a16="http://schemas.microsoft.com/office/drawing/2014/main" id="{02ED9A77-CC1B-EBFF-28A2-203A63ADCDDB}"/>
                    </a:ext>
                  </a:extLst>
                </p14:cNvPr>
                <p14:cNvContentPartPr/>
                <p14:nvPr/>
              </p14:nvContentPartPr>
              <p14:xfrm>
                <a:off x="7077142" y="4208302"/>
                <a:ext cx="23040" cy="13320"/>
              </p14:xfrm>
            </p:contentPart>
          </mc:Choice>
          <mc:Fallback>
            <p:pic>
              <p:nvPicPr>
                <p:cNvPr id="396506" name="Freihand 396505">
                  <a:extLst>
                    <a:ext uri="{FF2B5EF4-FFF2-40B4-BE49-F238E27FC236}">
                      <a16:creationId xmlns:a16="http://schemas.microsoft.com/office/drawing/2014/main" id="{02ED9A77-CC1B-EBFF-28A2-203A63ADCDD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7068142" y="4199302"/>
                  <a:ext cx="406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396507" name="Freihand 396506">
                  <a:extLst>
                    <a:ext uri="{FF2B5EF4-FFF2-40B4-BE49-F238E27FC236}">
                      <a16:creationId xmlns:a16="http://schemas.microsoft.com/office/drawing/2014/main" id="{6406F427-E8EC-F392-AB5B-364ACC444E75}"/>
                    </a:ext>
                  </a:extLst>
                </p14:cNvPr>
                <p14:cNvContentPartPr/>
                <p14:nvPr/>
              </p14:nvContentPartPr>
              <p14:xfrm>
                <a:off x="7084702" y="4287862"/>
                <a:ext cx="19440" cy="32760"/>
              </p14:xfrm>
            </p:contentPart>
          </mc:Choice>
          <mc:Fallback>
            <p:pic>
              <p:nvPicPr>
                <p:cNvPr id="396507" name="Freihand 396506">
                  <a:extLst>
                    <a:ext uri="{FF2B5EF4-FFF2-40B4-BE49-F238E27FC236}">
                      <a16:creationId xmlns:a16="http://schemas.microsoft.com/office/drawing/2014/main" id="{6406F427-E8EC-F392-AB5B-364ACC444E75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7076062" y="4278862"/>
                  <a:ext cx="370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396508" name="Freihand 396507">
                  <a:extLst>
                    <a:ext uri="{FF2B5EF4-FFF2-40B4-BE49-F238E27FC236}">
                      <a16:creationId xmlns:a16="http://schemas.microsoft.com/office/drawing/2014/main" id="{819A7AD3-1825-795B-A5A1-30D7B2BCD020}"/>
                    </a:ext>
                  </a:extLst>
                </p14:cNvPr>
                <p14:cNvContentPartPr/>
                <p14:nvPr/>
              </p14:nvContentPartPr>
              <p14:xfrm>
                <a:off x="7204942" y="4117222"/>
                <a:ext cx="100440" cy="207720"/>
              </p14:xfrm>
            </p:contentPart>
          </mc:Choice>
          <mc:Fallback>
            <p:pic>
              <p:nvPicPr>
                <p:cNvPr id="396508" name="Freihand 396507">
                  <a:extLst>
                    <a:ext uri="{FF2B5EF4-FFF2-40B4-BE49-F238E27FC236}">
                      <a16:creationId xmlns:a16="http://schemas.microsoft.com/office/drawing/2014/main" id="{819A7AD3-1825-795B-A5A1-30D7B2BCD02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195942" y="4108582"/>
                  <a:ext cx="118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396509" name="Freihand 396508">
                  <a:extLst>
                    <a:ext uri="{FF2B5EF4-FFF2-40B4-BE49-F238E27FC236}">
                      <a16:creationId xmlns:a16="http://schemas.microsoft.com/office/drawing/2014/main" id="{2D3F54B7-18BE-2AF7-6ED9-D01EBA300614}"/>
                    </a:ext>
                  </a:extLst>
                </p14:cNvPr>
                <p14:cNvContentPartPr/>
                <p14:nvPr/>
              </p14:nvContentPartPr>
              <p14:xfrm>
                <a:off x="7356502" y="4070062"/>
                <a:ext cx="252720" cy="248040"/>
              </p14:xfrm>
            </p:contentPart>
          </mc:Choice>
          <mc:Fallback>
            <p:pic>
              <p:nvPicPr>
                <p:cNvPr id="396509" name="Freihand 396508">
                  <a:extLst>
                    <a:ext uri="{FF2B5EF4-FFF2-40B4-BE49-F238E27FC236}">
                      <a16:creationId xmlns:a16="http://schemas.microsoft.com/office/drawing/2014/main" id="{2D3F54B7-18BE-2AF7-6ED9-D01EBA30061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347502" y="4061062"/>
                  <a:ext cx="2703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396510" name="Freihand 396509">
                  <a:extLst>
                    <a:ext uri="{FF2B5EF4-FFF2-40B4-BE49-F238E27FC236}">
                      <a16:creationId xmlns:a16="http://schemas.microsoft.com/office/drawing/2014/main" id="{FE74B554-8859-F494-594F-9D00E8041A40}"/>
                    </a:ext>
                  </a:extLst>
                </p14:cNvPr>
                <p14:cNvContentPartPr/>
                <p14:nvPr/>
              </p14:nvContentPartPr>
              <p14:xfrm>
                <a:off x="7635502" y="4166902"/>
                <a:ext cx="157680" cy="101520"/>
              </p14:xfrm>
            </p:contentPart>
          </mc:Choice>
          <mc:Fallback>
            <p:pic>
              <p:nvPicPr>
                <p:cNvPr id="396510" name="Freihand 396509">
                  <a:extLst>
                    <a:ext uri="{FF2B5EF4-FFF2-40B4-BE49-F238E27FC236}">
                      <a16:creationId xmlns:a16="http://schemas.microsoft.com/office/drawing/2014/main" id="{FE74B554-8859-F494-594F-9D00E8041A40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626502" y="4157902"/>
                  <a:ext cx="175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396511" name="Freihand 396510">
                  <a:extLst>
                    <a:ext uri="{FF2B5EF4-FFF2-40B4-BE49-F238E27FC236}">
                      <a16:creationId xmlns:a16="http://schemas.microsoft.com/office/drawing/2014/main" id="{5823182C-0D15-5C9E-C187-116E9B0D34AA}"/>
                    </a:ext>
                  </a:extLst>
                </p14:cNvPr>
                <p14:cNvContentPartPr/>
                <p14:nvPr/>
              </p14:nvContentPartPr>
              <p14:xfrm>
                <a:off x="7807942" y="4161862"/>
                <a:ext cx="239400" cy="139320"/>
              </p14:xfrm>
            </p:contentPart>
          </mc:Choice>
          <mc:Fallback>
            <p:pic>
              <p:nvPicPr>
                <p:cNvPr id="396511" name="Freihand 396510">
                  <a:extLst>
                    <a:ext uri="{FF2B5EF4-FFF2-40B4-BE49-F238E27FC236}">
                      <a16:creationId xmlns:a16="http://schemas.microsoft.com/office/drawing/2014/main" id="{5823182C-0D15-5C9E-C187-116E9B0D34AA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799302" y="4152862"/>
                  <a:ext cx="2570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396512" name="Freihand 396511">
                  <a:extLst>
                    <a:ext uri="{FF2B5EF4-FFF2-40B4-BE49-F238E27FC236}">
                      <a16:creationId xmlns:a16="http://schemas.microsoft.com/office/drawing/2014/main" id="{23E94850-C3C8-848F-1591-1F3F88147E56}"/>
                    </a:ext>
                  </a:extLst>
                </p14:cNvPr>
                <p14:cNvContentPartPr/>
                <p14:nvPr/>
              </p14:nvContentPartPr>
              <p14:xfrm>
                <a:off x="8061742" y="4065382"/>
                <a:ext cx="109440" cy="332280"/>
              </p14:xfrm>
            </p:contentPart>
          </mc:Choice>
          <mc:Fallback>
            <p:pic>
              <p:nvPicPr>
                <p:cNvPr id="396512" name="Freihand 396511">
                  <a:extLst>
                    <a:ext uri="{FF2B5EF4-FFF2-40B4-BE49-F238E27FC236}">
                      <a16:creationId xmlns:a16="http://schemas.microsoft.com/office/drawing/2014/main" id="{23E94850-C3C8-848F-1591-1F3F88147E56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52742" y="4056382"/>
                  <a:ext cx="127080" cy="34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396513" name="Freihand 396512">
                  <a:extLst>
                    <a:ext uri="{FF2B5EF4-FFF2-40B4-BE49-F238E27FC236}">
                      <a16:creationId xmlns:a16="http://schemas.microsoft.com/office/drawing/2014/main" id="{5377D4D6-1E82-9C6D-25FD-89351C15021A}"/>
                    </a:ext>
                  </a:extLst>
                </p14:cNvPr>
                <p14:cNvContentPartPr/>
                <p14:nvPr/>
              </p14:nvContentPartPr>
              <p14:xfrm>
                <a:off x="8207902" y="4066462"/>
                <a:ext cx="114120" cy="197640"/>
              </p14:xfrm>
            </p:contentPart>
          </mc:Choice>
          <mc:Fallback>
            <p:pic>
              <p:nvPicPr>
                <p:cNvPr id="396513" name="Freihand 396512">
                  <a:extLst>
                    <a:ext uri="{FF2B5EF4-FFF2-40B4-BE49-F238E27FC236}">
                      <a16:creationId xmlns:a16="http://schemas.microsoft.com/office/drawing/2014/main" id="{5377D4D6-1E82-9C6D-25FD-89351C15021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199262" y="4057462"/>
                  <a:ext cx="13176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396514" name="Freihand 396513">
                  <a:extLst>
                    <a:ext uri="{FF2B5EF4-FFF2-40B4-BE49-F238E27FC236}">
                      <a16:creationId xmlns:a16="http://schemas.microsoft.com/office/drawing/2014/main" id="{0E71A4BD-6EF0-F3A2-0CB3-979DE2D68FE3}"/>
                    </a:ext>
                  </a:extLst>
                </p14:cNvPr>
                <p14:cNvContentPartPr/>
                <p14:nvPr/>
              </p14:nvContentPartPr>
              <p14:xfrm>
                <a:off x="8277382" y="4221262"/>
                <a:ext cx="34920" cy="50760"/>
              </p14:xfrm>
            </p:contentPart>
          </mc:Choice>
          <mc:Fallback>
            <p:pic>
              <p:nvPicPr>
                <p:cNvPr id="396514" name="Freihand 396513">
                  <a:extLst>
                    <a:ext uri="{FF2B5EF4-FFF2-40B4-BE49-F238E27FC236}">
                      <a16:creationId xmlns:a16="http://schemas.microsoft.com/office/drawing/2014/main" id="{0E71A4BD-6EF0-F3A2-0CB3-979DE2D68FE3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8268382" y="4212262"/>
                  <a:ext cx="525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396515" name="Freihand 396514">
                  <a:extLst>
                    <a:ext uri="{FF2B5EF4-FFF2-40B4-BE49-F238E27FC236}">
                      <a16:creationId xmlns:a16="http://schemas.microsoft.com/office/drawing/2014/main" id="{32848BBF-3335-5E98-0263-937B4110856E}"/>
                    </a:ext>
                  </a:extLst>
                </p14:cNvPr>
                <p14:cNvContentPartPr/>
                <p14:nvPr/>
              </p14:nvContentPartPr>
              <p14:xfrm>
                <a:off x="8310142" y="4126222"/>
                <a:ext cx="297360" cy="98640"/>
              </p14:xfrm>
            </p:contentPart>
          </mc:Choice>
          <mc:Fallback>
            <p:pic>
              <p:nvPicPr>
                <p:cNvPr id="396515" name="Freihand 396514">
                  <a:extLst>
                    <a:ext uri="{FF2B5EF4-FFF2-40B4-BE49-F238E27FC236}">
                      <a16:creationId xmlns:a16="http://schemas.microsoft.com/office/drawing/2014/main" id="{32848BBF-3335-5E98-0263-937B4110856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8301142" y="4117582"/>
                  <a:ext cx="31500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396516" name="Freihand 396515">
                  <a:extLst>
                    <a:ext uri="{FF2B5EF4-FFF2-40B4-BE49-F238E27FC236}">
                      <a16:creationId xmlns:a16="http://schemas.microsoft.com/office/drawing/2014/main" id="{6C07B93D-D63A-BA85-AB42-E35A893ED62C}"/>
                    </a:ext>
                  </a:extLst>
                </p14:cNvPr>
                <p14:cNvContentPartPr/>
                <p14:nvPr/>
              </p14:nvContentPartPr>
              <p14:xfrm>
                <a:off x="8647102" y="4088782"/>
                <a:ext cx="168120" cy="77040"/>
              </p14:xfrm>
            </p:contentPart>
          </mc:Choice>
          <mc:Fallback>
            <p:pic>
              <p:nvPicPr>
                <p:cNvPr id="396516" name="Freihand 396515">
                  <a:extLst>
                    <a:ext uri="{FF2B5EF4-FFF2-40B4-BE49-F238E27FC236}">
                      <a16:creationId xmlns:a16="http://schemas.microsoft.com/office/drawing/2014/main" id="{6C07B93D-D63A-BA85-AB42-E35A893ED62C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8638102" y="4080142"/>
                  <a:ext cx="1857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396517" name="Freihand 396516">
                  <a:extLst>
                    <a:ext uri="{FF2B5EF4-FFF2-40B4-BE49-F238E27FC236}">
                      <a16:creationId xmlns:a16="http://schemas.microsoft.com/office/drawing/2014/main" id="{6EFA6819-01FA-1CAA-0405-3A5F34E53E84}"/>
                    </a:ext>
                  </a:extLst>
                </p14:cNvPr>
                <p14:cNvContentPartPr/>
                <p14:nvPr/>
              </p14:nvContentPartPr>
              <p14:xfrm>
                <a:off x="8852302" y="4045942"/>
                <a:ext cx="241920" cy="95040"/>
              </p14:xfrm>
            </p:contentPart>
          </mc:Choice>
          <mc:Fallback>
            <p:pic>
              <p:nvPicPr>
                <p:cNvPr id="396517" name="Freihand 396516">
                  <a:extLst>
                    <a:ext uri="{FF2B5EF4-FFF2-40B4-BE49-F238E27FC236}">
                      <a16:creationId xmlns:a16="http://schemas.microsoft.com/office/drawing/2014/main" id="{6EFA6819-01FA-1CAA-0405-3A5F34E53E8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8843662" y="4037302"/>
                  <a:ext cx="25956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32" name="Gruppieren 396531">
            <a:extLst>
              <a:ext uri="{FF2B5EF4-FFF2-40B4-BE49-F238E27FC236}">
                <a16:creationId xmlns:a16="http://schemas.microsoft.com/office/drawing/2014/main" id="{00A431CF-961F-F69A-C7AA-257C14B237FD}"/>
              </a:ext>
            </a:extLst>
          </p:cNvPr>
          <p:cNvGrpSpPr/>
          <p:nvPr/>
        </p:nvGrpSpPr>
        <p:grpSpPr>
          <a:xfrm>
            <a:off x="1171342" y="1493902"/>
            <a:ext cx="2807640" cy="2370960"/>
            <a:chOff x="1171342" y="1493902"/>
            <a:chExt cx="2807640" cy="2370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396519" name="Freihand 396518">
                  <a:extLst>
                    <a:ext uri="{FF2B5EF4-FFF2-40B4-BE49-F238E27FC236}">
                      <a16:creationId xmlns:a16="http://schemas.microsoft.com/office/drawing/2014/main" id="{5A4B72B0-40F4-98B3-D1CC-0106A2507BA4}"/>
                    </a:ext>
                  </a:extLst>
                </p14:cNvPr>
                <p14:cNvContentPartPr/>
                <p14:nvPr/>
              </p14:nvContentPartPr>
              <p14:xfrm>
                <a:off x="1171342" y="2802502"/>
                <a:ext cx="20160" cy="1062360"/>
              </p14:xfrm>
            </p:contentPart>
          </mc:Choice>
          <mc:Fallback>
            <p:pic>
              <p:nvPicPr>
                <p:cNvPr id="396519" name="Freihand 396518">
                  <a:extLst>
                    <a:ext uri="{FF2B5EF4-FFF2-40B4-BE49-F238E27FC236}">
                      <a16:creationId xmlns:a16="http://schemas.microsoft.com/office/drawing/2014/main" id="{5A4B72B0-40F4-98B3-D1CC-0106A2507BA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62702" y="2793502"/>
                  <a:ext cx="37800" cy="10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396520" name="Freihand 396519">
                  <a:extLst>
                    <a:ext uri="{FF2B5EF4-FFF2-40B4-BE49-F238E27FC236}">
                      <a16:creationId xmlns:a16="http://schemas.microsoft.com/office/drawing/2014/main" id="{BB11F04D-F4A4-C44A-C25B-5E5BFE76DF4C}"/>
                    </a:ext>
                  </a:extLst>
                </p14:cNvPr>
                <p14:cNvContentPartPr/>
                <p14:nvPr/>
              </p14:nvContentPartPr>
              <p14:xfrm>
                <a:off x="1232542" y="3707182"/>
                <a:ext cx="2005560" cy="149040"/>
              </p14:xfrm>
            </p:contentPart>
          </mc:Choice>
          <mc:Fallback>
            <p:pic>
              <p:nvPicPr>
                <p:cNvPr id="396520" name="Freihand 396519">
                  <a:extLst>
                    <a:ext uri="{FF2B5EF4-FFF2-40B4-BE49-F238E27FC236}">
                      <a16:creationId xmlns:a16="http://schemas.microsoft.com/office/drawing/2014/main" id="{BB11F04D-F4A4-C44A-C25B-5E5BFE76DF4C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223902" y="3698542"/>
                  <a:ext cx="2023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396521" name="Freihand 396520">
                  <a:extLst>
                    <a:ext uri="{FF2B5EF4-FFF2-40B4-BE49-F238E27FC236}">
                      <a16:creationId xmlns:a16="http://schemas.microsoft.com/office/drawing/2014/main" id="{0B4D2E84-123F-1E1A-1DC3-47AB01DEA43F}"/>
                    </a:ext>
                  </a:extLst>
                </p14:cNvPr>
                <p14:cNvContentPartPr/>
                <p14:nvPr/>
              </p14:nvContentPartPr>
              <p14:xfrm>
                <a:off x="3059542" y="2782702"/>
                <a:ext cx="45360" cy="939600"/>
              </p14:xfrm>
            </p:contentPart>
          </mc:Choice>
          <mc:Fallback>
            <p:pic>
              <p:nvPicPr>
                <p:cNvPr id="396521" name="Freihand 396520">
                  <a:extLst>
                    <a:ext uri="{FF2B5EF4-FFF2-40B4-BE49-F238E27FC236}">
                      <a16:creationId xmlns:a16="http://schemas.microsoft.com/office/drawing/2014/main" id="{0B4D2E84-123F-1E1A-1DC3-47AB01DEA43F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50542" y="2773702"/>
                  <a:ext cx="63000" cy="9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396522" name="Freihand 396521">
                  <a:extLst>
                    <a:ext uri="{FF2B5EF4-FFF2-40B4-BE49-F238E27FC236}">
                      <a16:creationId xmlns:a16="http://schemas.microsoft.com/office/drawing/2014/main" id="{AB37B759-50E1-89E6-1942-BF505958011F}"/>
                    </a:ext>
                  </a:extLst>
                </p14:cNvPr>
                <p14:cNvContentPartPr/>
                <p14:nvPr/>
              </p14:nvContentPartPr>
              <p14:xfrm>
                <a:off x="1257382" y="2705302"/>
                <a:ext cx="1836360" cy="149760"/>
              </p14:xfrm>
            </p:contentPart>
          </mc:Choice>
          <mc:Fallback>
            <p:pic>
              <p:nvPicPr>
                <p:cNvPr id="396522" name="Freihand 396521">
                  <a:extLst>
                    <a:ext uri="{FF2B5EF4-FFF2-40B4-BE49-F238E27FC236}">
                      <a16:creationId xmlns:a16="http://schemas.microsoft.com/office/drawing/2014/main" id="{AB37B759-50E1-89E6-1942-BF505958011F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48382" y="2696302"/>
                  <a:ext cx="185400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396524" name="Freihand 396523">
                  <a:extLst>
                    <a:ext uri="{FF2B5EF4-FFF2-40B4-BE49-F238E27FC236}">
                      <a16:creationId xmlns:a16="http://schemas.microsoft.com/office/drawing/2014/main" id="{F50FA07D-98A6-EFC0-8524-87C30B411AA9}"/>
                    </a:ext>
                  </a:extLst>
                </p14:cNvPr>
                <p14:cNvContentPartPr/>
                <p14:nvPr/>
              </p14:nvContentPartPr>
              <p14:xfrm>
                <a:off x="2114182" y="1912222"/>
                <a:ext cx="1414440" cy="1170000"/>
              </p14:xfrm>
            </p:contentPart>
          </mc:Choice>
          <mc:Fallback>
            <p:pic>
              <p:nvPicPr>
                <p:cNvPr id="396524" name="Freihand 396523">
                  <a:extLst>
                    <a:ext uri="{FF2B5EF4-FFF2-40B4-BE49-F238E27FC236}">
                      <a16:creationId xmlns:a16="http://schemas.microsoft.com/office/drawing/2014/main" id="{F50FA07D-98A6-EFC0-8524-87C30B411AA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105542" y="1903582"/>
                  <a:ext cx="1432080" cy="11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396525" name="Freihand 396524">
                  <a:extLst>
                    <a:ext uri="{FF2B5EF4-FFF2-40B4-BE49-F238E27FC236}">
                      <a16:creationId xmlns:a16="http://schemas.microsoft.com/office/drawing/2014/main" id="{922B83FA-7486-3AA4-713C-170EC44F9439}"/>
                    </a:ext>
                  </a:extLst>
                </p14:cNvPr>
                <p14:cNvContentPartPr/>
                <p14:nvPr/>
              </p14:nvContentPartPr>
              <p14:xfrm>
                <a:off x="2038582" y="2932462"/>
                <a:ext cx="311760" cy="190440"/>
              </p14:xfrm>
            </p:contentPart>
          </mc:Choice>
          <mc:Fallback>
            <p:pic>
              <p:nvPicPr>
                <p:cNvPr id="396525" name="Freihand 396524">
                  <a:extLst>
                    <a:ext uri="{FF2B5EF4-FFF2-40B4-BE49-F238E27FC236}">
                      <a16:creationId xmlns:a16="http://schemas.microsoft.com/office/drawing/2014/main" id="{922B83FA-7486-3AA4-713C-170EC44F943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29942" y="2923822"/>
                  <a:ext cx="3294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396527" name="Freihand 396526">
                  <a:extLst>
                    <a:ext uri="{FF2B5EF4-FFF2-40B4-BE49-F238E27FC236}">
                      <a16:creationId xmlns:a16="http://schemas.microsoft.com/office/drawing/2014/main" id="{9D45522F-4360-1BCB-8172-3833B5AE5291}"/>
                    </a:ext>
                  </a:extLst>
                </p14:cNvPr>
                <p14:cNvContentPartPr/>
                <p14:nvPr/>
              </p14:nvContentPartPr>
              <p14:xfrm>
                <a:off x="3652102" y="1619182"/>
                <a:ext cx="30960" cy="258480"/>
              </p14:xfrm>
            </p:contentPart>
          </mc:Choice>
          <mc:Fallback>
            <p:pic>
              <p:nvPicPr>
                <p:cNvPr id="396527" name="Freihand 396526">
                  <a:extLst>
                    <a:ext uri="{FF2B5EF4-FFF2-40B4-BE49-F238E27FC236}">
                      <a16:creationId xmlns:a16="http://schemas.microsoft.com/office/drawing/2014/main" id="{9D45522F-4360-1BCB-8172-3833B5AE529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643102" y="1610542"/>
                  <a:ext cx="4860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396528" name="Freihand 396527">
                  <a:extLst>
                    <a:ext uri="{FF2B5EF4-FFF2-40B4-BE49-F238E27FC236}">
                      <a16:creationId xmlns:a16="http://schemas.microsoft.com/office/drawing/2014/main" id="{368A6022-D1E5-B647-AF82-86A24BA9EB9F}"/>
                    </a:ext>
                  </a:extLst>
                </p14:cNvPr>
                <p14:cNvContentPartPr/>
                <p14:nvPr/>
              </p14:nvContentPartPr>
              <p14:xfrm>
                <a:off x="3491182" y="1493902"/>
                <a:ext cx="344880" cy="173880"/>
              </p14:xfrm>
            </p:contentPart>
          </mc:Choice>
          <mc:Fallback>
            <p:pic>
              <p:nvPicPr>
                <p:cNvPr id="396528" name="Freihand 396527">
                  <a:extLst>
                    <a:ext uri="{FF2B5EF4-FFF2-40B4-BE49-F238E27FC236}">
                      <a16:creationId xmlns:a16="http://schemas.microsoft.com/office/drawing/2014/main" id="{368A6022-D1E5-B647-AF82-86A24BA9EB9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482542" y="1484902"/>
                  <a:ext cx="36252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396530" name="Freihand 396529">
                  <a:extLst>
                    <a:ext uri="{FF2B5EF4-FFF2-40B4-BE49-F238E27FC236}">
                      <a16:creationId xmlns:a16="http://schemas.microsoft.com/office/drawing/2014/main" id="{3C664C5B-DFB0-C61F-3AA1-F28B54430F0E}"/>
                    </a:ext>
                  </a:extLst>
                </p14:cNvPr>
                <p14:cNvContentPartPr/>
                <p14:nvPr/>
              </p14:nvContentPartPr>
              <p14:xfrm>
                <a:off x="3825982" y="1561222"/>
                <a:ext cx="138240" cy="94320"/>
              </p14:xfrm>
            </p:contentPart>
          </mc:Choice>
          <mc:Fallback>
            <p:pic>
              <p:nvPicPr>
                <p:cNvPr id="396530" name="Freihand 396529">
                  <a:extLst>
                    <a:ext uri="{FF2B5EF4-FFF2-40B4-BE49-F238E27FC236}">
                      <a16:creationId xmlns:a16="http://schemas.microsoft.com/office/drawing/2014/main" id="{3C664C5B-DFB0-C61F-3AA1-F28B54430F0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816982" y="1552582"/>
                  <a:ext cx="1558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396531" name="Freihand 396530">
                  <a:extLst>
                    <a:ext uri="{FF2B5EF4-FFF2-40B4-BE49-F238E27FC236}">
                      <a16:creationId xmlns:a16="http://schemas.microsoft.com/office/drawing/2014/main" id="{1910C6DB-E257-0B80-A93E-9D9C14A42BF5}"/>
                    </a:ext>
                  </a:extLst>
                </p14:cNvPr>
                <p14:cNvContentPartPr/>
                <p14:nvPr/>
              </p14:nvContentPartPr>
              <p14:xfrm>
                <a:off x="3857302" y="1591822"/>
                <a:ext cx="121680" cy="94320"/>
              </p14:xfrm>
            </p:contentPart>
          </mc:Choice>
          <mc:Fallback>
            <p:pic>
              <p:nvPicPr>
                <p:cNvPr id="396531" name="Freihand 396530">
                  <a:extLst>
                    <a:ext uri="{FF2B5EF4-FFF2-40B4-BE49-F238E27FC236}">
                      <a16:creationId xmlns:a16="http://schemas.microsoft.com/office/drawing/2014/main" id="{1910C6DB-E257-0B80-A93E-9D9C14A42BF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848662" y="1582822"/>
                  <a:ext cx="139320" cy="111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60" name="Gruppieren 396559">
            <a:extLst>
              <a:ext uri="{FF2B5EF4-FFF2-40B4-BE49-F238E27FC236}">
                <a16:creationId xmlns:a16="http://schemas.microsoft.com/office/drawing/2014/main" id="{53A686A4-45A7-72EB-9B3F-49E59DB180B2}"/>
              </a:ext>
            </a:extLst>
          </p:cNvPr>
          <p:cNvGrpSpPr/>
          <p:nvPr/>
        </p:nvGrpSpPr>
        <p:grpSpPr>
          <a:xfrm>
            <a:off x="3873502" y="493822"/>
            <a:ext cx="1640520" cy="992880"/>
            <a:chOff x="3873502" y="493822"/>
            <a:chExt cx="1640520" cy="992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396533" name="Freihand 396532">
                  <a:extLst>
                    <a:ext uri="{FF2B5EF4-FFF2-40B4-BE49-F238E27FC236}">
                      <a16:creationId xmlns:a16="http://schemas.microsoft.com/office/drawing/2014/main" id="{28A66B66-A62F-D060-4197-5F32403CAAC9}"/>
                    </a:ext>
                  </a:extLst>
                </p14:cNvPr>
                <p14:cNvContentPartPr/>
                <p14:nvPr/>
              </p14:nvContentPartPr>
              <p14:xfrm>
                <a:off x="3969262" y="1256302"/>
                <a:ext cx="92160" cy="136080"/>
              </p14:xfrm>
            </p:contentPart>
          </mc:Choice>
          <mc:Fallback>
            <p:pic>
              <p:nvPicPr>
                <p:cNvPr id="396533" name="Freihand 396532">
                  <a:extLst>
                    <a:ext uri="{FF2B5EF4-FFF2-40B4-BE49-F238E27FC236}">
                      <a16:creationId xmlns:a16="http://schemas.microsoft.com/office/drawing/2014/main" id="{28A66B66-A62F-D060-4197-5F32403CAAC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960622" y="1247662"/>
                  <a:ext cx="1098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396534" name="Freihand 396533">
                  <a:extLst>
                    <a:ext uri="{FF2B5EF4-FFF2-40B4-BE49-F238E27FC236}">
                      <a16:creationId xmlns:a16="http://schemas.microsoft.com/office/drawing/2014/main" id="{88F72D5E-17E5-BDDC-9CB2-098D11E254DC}"/>
                    </a:ext>
                  </a:extLst>
                </p14:cNvPr>
                <p14:cNvContentPartPr/>
                <p14:nvPr/>
              </p14:nvContentPartPr>
              <p14:xfrm>
                <a:off x="4064662" y="1257022"/>
                <a:ext cx="73440" cy="96480"/>
              </p14:xfrm>
            </p:contentPart>
          </mc:Choice>
          <mc:Fallback>
            <p:pic>
              <p:nvPicPr>
                <p:cNvPr id="396534" name="Freihand 396533">
                  <a:extLst>
                    <a:ext uri="{FF2B5EF4-FFF2-40B4-BE49-F238E27FC236}">
                      <a16:creationId xmlns:a16="http://schemas.microsoft.com/office/drawing/2014/main" id="{88F72D5E-17E5-BDDC-9CB2-098D11E254D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055662" y="1248022"/>
                  <a:ext cx="9108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396535" name="Freihand 396534">
                  <a:extLst>
                    <a:ext uri="{FF2B5EF4-FFF2-40B4-BE49-F238E27FC236}">
                      <a16:creationId xmlns:a16="http://schemas.microsoft.com/office/drawing/2014/main" id="{1AF5AB42-9090-40D1-D9B9-D42CD8C1EDEF}"/>
                    </a:ext>
                  </a:extLst>
                </p14:cNvPr>
                <p14:cNvContentPartPr/>
                <p14:nvPr/>
              </p14:nvContentPartPr>
              <p14:xfrm>
                <a:off x="4008862" y="1038502"/>
                <a:ext cx="95040" cy="131400"/>
              </p14:xfrm>
            </p:contentPart>
          </mc:Choice>
          <mc:Fallback>
            <p:pic>
              <p:nvPicPr>
                <p:cNvPr id="396535" name="Freihand 396534">
                  <a:extLst>
                    <a:ext uri="{FF2B5EF4-FFF2-40B4-BE49-F238E27FC236}">
                      <a16:creationId xmlns:a16="http://schemas.microsoft.com/office/drawing/2014/main" id="{1AF5AB42-9090-40D1-D9B9-D42CD8C1EDE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000222" y="1029502"/>
                  <a:ext cx="11268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396536" name="Freihand 396535">
                  <a:extLst>
                    <a:ext uri="{FF2B5EF4-FFF2-40B4-BE49-F238E27FC236}">
                      <a16:creationId xmlns:a16="http://schemas.microsoft.com/office/drawing/2014/main" id="{540AA8A1-C75A-BD4A-B756-B70CC282295F}"/>
                    </a:ext>
                  </a:extLst>
                </p14:cNvPr>
                <p14:cNvContentPartPr/>
                <p14:nvPr/>
              </p14:nvContentPartPr>
              <p14:xfrm>
                <a:off x="4164382" y="1174942"/>
                <a:ext cx="34920" cy="40680"/>
              </p14:xfrm>
            </p:contentPart>
          </mc:Choice>
          <mc:Fallback>
            <p:pic>
              <p:nvPicPr>
                <p:cNvPr id="396536" name="Freihand 396535">
                  <a:extLst>
                    <a:ext uri="{FF2B5EF4-FFF2-40B4-BE49-F238E27FC236}">
                      <a16:creationId xmlns:a16="http://schemas.microsoft.com/office/drawing/2014/main" id="{540AA8A1-C75A-BD4A-B756-B70CC282295F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155742" y="1165942"/>
                  <a:ext cx="5256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396537" name="Freihand 396536">
                  <a:extLst>
                    <a:ext uri="{FF2B5EF4-FFF2-40B4-BE49-F238E27FC236}">
                      <a16:creationId xmlns:a16="http://schemas.microsoft.com/office/drawing/2014/main" id="{8E99B978-2E4C-17A7-6EF8-9A4DFC5543B7}"/>
                    </a:ext>
                  </a:extLst>
                </p14:cNvPr>
                <p14:cNvContentPartPr/>
                <p14:nvPr/>
              </p14:nvContentPartPr>
              <p14:xfrm>
                <a:off x="4228822" y="1045342"/>
                <a:ext cx="75600" cy="216360"/>
              </p14:xfrm>
            </p:contentPart>
          </mc:Choice>
          <mc:Fallback>
            <p:pic>
              <p:nvPicPr>
                <p:cNvPr id="396537" name="Freihand 396536">
                  <a:extLst>
                    <a:ext uri="{FF2B5EF4-FFF2-40B4-BE49-F238E27FC236}">
                      <a16:creationId xmlns:a16="http://schemas.microsoft.com/office/drawing/2014/main" id="{8E99B978-2E4C-17A7-6EF8-9A4DFC5543B7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220182" y="1036702"/>
                  <a:ext cx="93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396538" name="Freihand 396537">
                  <a:extLst>
                    <a:ext uri="{FF2B5EF4-FFF2-40B4-BE49-F238E27FC236}">
                      <a16:creationId xmlns:a16="http://schemas.microsoft.com/office/drawing/2014/main" id="{3E046072-FF31-216F-FAAA-9F3B17A99D02}"/>
                    </a:ext>
                  </a:extLst>
                </p14:cNvPr>
                <p14:cNvContentPartPr/>
                <p14:nvPr/>
              </p14:nvContentPartPr>
              <p14:xfrm>
                <a:off x="4334662" y="1082062"/>
                <a:ext cx="88200" cy="85680"/>
              </p14:xfrm>
            </p:contentPart>
          </mc:Choice>
          <mc:Fallback>
            <p:pic>
              <p:nvPicPr>
                <p:cNvPr id="396538" name="Freihand 396537">
                  <a:extLst>
                    <a:ext uri="{FF2B5EF4-FFF2-40B4-BE49-F238E27FC236}">
                      <a16:creationId xmlns:a16="http://schemas.microsoft.com/office/drawing/2014/main" id="{3E046072-FF31-216F-FAAA-9F3B17A99D0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326022" y="1073062"/>
                  <a:ext cx="1058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396539" name="Freihand 396538">
                  <a:extLst>
                    <a:ext uri="{FF2B5EF4-FFF2-40B4-BE49-F238E27FC236}">
                      <a16:creationId xmlns:a16="http://schemas.microsoft.com/office/drawing/2014/main" id="{6A0A8AF9-1AF5-3A70-F119-D7EF4DD135B3}"/>
                    </a:ext>
                  </a:extLst>
                </p14:cNvPr>
                <p14:cNvContentPartPr/>
                <p14:nvPr/>
              </p14:nvContentPartPr>
              <p14:xfrm>
                <a:off x="4338262" y="1086022"/>
                <a:ext cx="58320" cy="64440"/>
              </p14:xfrm>
            </p:contentPart>
          </mc:Choice>
          <mc:Fallback>
            <p:pic>
              <p:nvPicPr>
                <p:cNvPr id="396539" name="Freihand 396538">
                  <a:extLst>
                    <a:ext uri="{FF2B5EF4-FFF2-40B4-BE49-F238E27FC236}">
                      <a16:creationId xmlns:a16="http://schemas.microsoft.com/office/drawing/2014/main" id="{6A0A8AF9-1AF5-3A70-F119-D7EF4DD135B3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329622" y="1077382"/>
                  <a:ext cx="759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396540" name="Freihand 396539">
                  <a:extLst>
                    <a:ext uri="{FF2B5EF4-FFF2-40B4-BE49-F238E27FC236}">
                      <a16:creationId xmlns:a16="http://schemas.microsoft.com/office/drawing/2014/main" id="{CA68F41B-4624-5298-A825-7165F9C8570C}"/>
                    </a:ext>
                  </a:extLst>
                </p14:cNvPr>
                <p14:cNvContentPartPr/>
                <p14:nvPr/>
              </p14:nvContentPartPr>
              <p14:xfrm>
                <a:off x="4283542" y="869302"/>
                <a:ext cx="101520" cy="135720"/>
              </p14:xfrm>
            </p:contentPart>
          </mc:Choice>
          <mc:Fallback>
            <p:pic>
              <p:nvPicPr>
                <p:cNvPr id="396540" name="Freihand 396539">
                  <a:extLst>
                    <a:ext uri="{FF2B5EF4-FFF2-40B4-BE49-F238E27FC236}">
                      <a16:creationId xmlns:a16="http://schemas.microsoft.com/office/drawing/2014/main" id="{CA68F41B-4624-5298-A825-7165F9C8570C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274902" y="860662"/>
                  <a:ext cx="119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396542" name="Freihand 396541">
                  <a:extLst>
                    <a:ext uri="{FF2B5EF4-FFF2-40B4-BE49-F238E27FC236}">
                      <a16:creationId xmlns:a16="http://schemas.microsoft.com/office/drawing/2014/main" id="{74721F0B-5869-7A34-0A22-4CEACDEDFC35}"/>
                    </a:ext>
                  </a:extLst>
                </p14:cNvPr>
                <p14:cNvContentPartPr/>
                <p14:nvPr/>
              </p14:nvContentPartPr>
              <p14:xfrm>
                <a:off x="4386862" y="805942"/>
                <a:ext cx="133200" cy="353880"/>
              </p14:xfrm>
            </p:contentPart>
          </mc:Choice>
          <mc:Fallback>
            <p:pic>
              <p:nvPicPr>
                <p:cNvPr id="396542" name="Freihand 396541">
                  <a:extLst>
                    <a:ext uri="{FF2B5EF4-FFF2-40B4-BE49-F238E27FC236}">
                      <a16:creationId xmlns:a16="http://schemas.microsoft.com/office/drawing/2014/main" id="{74721F0B-5869-7A34-0A22-4CEACDEDFC35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377862" y="796942"/>
                  <a:ext cx="150840" cy="37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396544" name="Freihand 396543">
                  <a:extLst>
                    <a:ext uri="{FF2B5EF4-FFF2-40B4-BE49-F238E27FC236}">
                      <a16:creationId xmlns:a16="http://schemas.microsoft.com/office/drawing/2014/main" id="{AE6D32A5-28A9-4595-7342-2E3E90DE3207}"/>
                    </a:ext>
                  </a:extLst>
                </p14:cNvPr>
                <p14:cNvContentPartPr/>
                <p14:nvPr/>
              </p14:nvContentPartPr>
              <p14:xfrm>
                <a:off x="3873502" y="1209862"/>
                <a:ext cx="186120" cy="276840"/>
              </p14:xfrm>
            </p:contentPart>
          </mc:Choice>
          <mc:Fallback>
            <p:pic>
              <p:nvPicPr>
                <p:cNvPr id="396544" name="Freihand 396543">
                  <a:extLst>
                    <a:ext uri="{FF2B5EF4-FFF2-40B4-BE49-F238E27FC236}">
                      <a16:creationId xmlns:a16="http://schemas.microsoft.com/office/drawing/2014/main" id="{AE6D32A5-28A9-4595-7342-2E3E90DE320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864862" y="1201222"/>
                  <a:ext cx="2037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396545" name="Freihand 396544">
                  <a:extLst>
                    <a:ext uri="{FF2B5EF4-FFF2-40B4-BE49-F238E27FC236}">
                      <a16:creationId xmlns:a16="http://schemas.microsoft.com/office/drawing/2014/main" id="{DE9912C8-0E28-7D48-7401-7159248A63C9}"/>
                    </a:ext>
                  </a:extLst>
                </p14:cNvPr>
                <p14:cNvContentPartPr/>
                <p14:nvPr/>
              </p14:nvContentPartPr>
              <p14:xfrm>
                <a:off x="4615822" y="839422"/>
                <a:ext cx="18000" cy="197640"/>
              </p14:xfrm>
            </p:contentPart>
          </mc:Choice>
          <mc:Fallback>
            <p:pic>
              <p:nvPicPr>
                <p:cNvPr id="396545" name="Freihand 396544">
                  <a:extLst>
                    <a:ext uri="{FF2B5EF4-FFF2-40B4-BE49-F238E27FC236}">
                      <a16:creationId xmlns:a16="http://schemas.microsoft.com/office/drawing/2014/main" id="{DE9912C8-0E28-7D48-7401-7159248A63C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4607182" y="830782"/>
                  <a:ext cx="356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396546" name="Freihand 396545">
                  <a:extLst>
                    <a:ext uri="{FF2B5EF4-FFF2-40B4-BE49-F238E27FC236}">
                      <a16:creationId xmlns:a16="http://schemas.microsoft.com/office/drawing/2014/main" id="{178C4DC4-02C0-9227-18DA-ACAC762793B5}"/>
                    </a:ext>
                  </a:extLst>
                </p14:cNvPr>
                <p14:cNvContentPartPr/>
                <p14:nvPr/>
              </p14:nvContentPartPr>
              <p14:xfrm>
                <a:off x="4560742" y="910342"/>
                <a:ext cx="124560" cy="47880"/>
              </p14:xfrm>
            </p:contentPart>
          </mc:Choice>
          <mc:Fallback>
            <p:pic>
              <p:nvPicPr>
                <p:cNvPr id="396546" name="Freihand 396545">
                  <a:extLst>
                    <a:ext uri="{FF2B5EF4-FFF2-40B4-BE49-F238E27FC236}">
                      <a16:creationId xmlns:a16="http://schemas.microsoft.com/office/drawing/2014/main" id="{178C4DC4-02C0-9227-18DA-ACAC762793B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4551742" y="901342"/>
                  <a:ext cx="1422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396547" name="Freihand 396546">
                  <a:extLst>
                    <a:ext uri="{FF2B5EF4-FFF2-40B4-BE49-F238E27FC236}">
                      <a16:creationId xmlns:a16="http://schemas.microsoft.com/office/drawing/2014/main" id="{9177B88B-5DC1-BBF4-79FA-BE12BED9C606}"/>
                    </a:ext>
                  </a:extLst>
                </p14:cNvPr>
                <p14:cNvContentPartPr/>
                <p14:nvPr/>
              </p14:nvContentPartPr>
              <p14:xfrm>
                <a:off x="4724182" y="892702"/>
                <a:ext cx="98640" cy="125280"/>
              </p14:xfrm>
            </p:contentPart>
          </mc:Choice>
          <mc:Fallback>
            <p:pic>
              <p:nvPicPr>
                <p:cNvPr id="396547" name="Freihand 396546">
                  <a:extLst>
                    <a:ext uri="{FF2B5EF4-FFF2-40B4-BE49-F238E27FC236}">
                      <a16:creationId xmlns:a16="http://schemas.microsoft.com/office/drawing/2014/main" id="{9177B88B-5DC1-BBF4-79FA-BE12BED9C60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4715542" y="883702"/>
                  <a:ext cx="116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396548" name="Freihand 396547">
                  <a:extLst>
                    <a:ext uri="{FF2B5EF4-FFF2-40B4-BE49-F238E27FC236}">
                      <a16:creationId xmlns:a16="http://schemas.microsoft.com/office/drawing/2014/main" id="{4A9836F9-542C-3282-2D82-C99536795431}"/>
                    </a:ext>
                  </a:extLst>
                </p14:cNvPr>
                <p14:cNvContentPartPr/>
                <p14:nvPr/>
              </p14:nvContentPartPr>
              <p14:xfrm>
                <a:off x="4719502" y="904582"/>
                <a:ext cx="87120" cy="69120"/>
              </p14:xfrm>
            </p:contentPart>
          </mc:Choice>
          <mc:Fallback>
            <p:pic>
              <p:nvPicPr>
                <p:cNvPr id="396548" name="Freihand 396547">
                  <a:extLst>
                    <a:ext uri="{FF2B5EF4-FFF2-40B4-BE49-F238E27FC236}">
                      <a16:creationId xmlns:a16="http://schemas.microsoft.com/office/drawing/2014/main" id="{4A9836F9-542C-3282-2D82-C9953679543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4710862" y="895582"/>
                  <a:ext cx="1047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396549" name="Freihand 396548">
                  <a:extLst>
                    <a:ext uri="{FF2B5EF4-FFF2-40B4-BE49-F238E27FC236}">
                      <a16:creationId xmlns:a16="http://schemas.microsoft.com/office/drawing/2014/main" id="{69F137E4-5690-68AE-E78B-14CC8291CC5A}"/>
                    </a:ext>
                  </a:extLst>
                </p14:cNvPr>
                <p14:cNvContentPartPr/>
                <p14:nvPr/>
              </p14:nvContentPartPr>
              <p14:xfrm>
                <a:off x="4662982" y="688942"/>
                <a:ext cx="122760" cy="147600"/>
              </p14:xfrm>
            </p:contentPart>
          </mc:Choice>
          <mc:Fallback>
            <p:pic>
              <p:nvPicPr>
                <p:cNvPr id="396549" name="Freihand 396548">
                  <a:extLst>
                    <a:ext uri="{FF2B5EF4-FFF2-40B4-BE49-F238E27FC236}">
                      <a16:creationId xmlns:a16="http://schemas.microsoft.com/office/drawing/2014/main" id="{69F137E4-5690-68AE-E78B-14CC8291CC5A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4653982" y="679942"/>
                  <a:ext cx="1404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396550" name="Freihand 396549">
                  <a:extLst>
                    <a:ext uri="{FF2B5EF4-FFF2-40B4-BE49-F238E27FC236}">
                      <a16:creationId xmlns:a16="http://schemas.microsoft.com/office/drawing/2014/main" id="{0D0DBEA0-8F5B-CE58-85D8-4451BBD4B388}"/>
                    </a:ext>
                  </a:extLst>
                </p14:cNvPr>
                <p14:cNvContentPartPr/>
                <p14:nvPr/>
              </p14:nvContentPartPr>
              <p14:xfrm>
                <a:off x="4911382" y="795502"/>
                <a:ext cx="101520" cy="47880"/>
              </p14:xfrm>
            </p:contentPart>
          </mc:Choice>
          <mc:Fallback>
            <p:pic>
              <p:nvPicPr>
                <p:cNvPr id="396550" name="Freihand 396549">
                  <a:extLst>
                    <a:ext uri="{FF2B5EF4-FFF2-40B4-BE49-F238E27FC236}">
                      <a16:creationId xmlns:a16="http://schemas.microsoft.com/office/drawing/2014/main" id="{0D0DBEA0-8F5B-CE58-85D8-4451BBD4B38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4902742" y="786862"/>
                  <a:ext cx="119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396551" name="Freihand 396550">
                  <a:extLst>
                    <a:ext uri="{FF2B5EF4-FFF2-40B4-BE49-F238E27FC236}">
                      <a16:creationId xmlns:a16="http://schemas.microsoft.com/office/drawing/2014/main" id="{7D75F4EA-0D09-6ACE-CE00-D07452BB8D6F}"/>
                    </a:ext>
                  </a:extLst>
                </p14:cNvPr>
                <p14:cNvContentPartPr/>
                <p14:nvPr/>
              </p14:nvContentPartPr>
              <p14:xfrm>
                <a:off x="4918942" y="835462"/>
                <a:ext cx="110160" cy="72720"/>
              </p14:xfrm>
            </p:contentPart>
          </mc:Choice>
          <mc:Fallback>
            <p:pic>
              <p:nvPicPr>
                <p:cNvPr id="396551" name="Freihand 396550">
                  <a:extLst>
                    <a:ext uri="{FF2B5EF4-FFF2-40B4-BE49-F238E27FC236}">
                      <a16:creationId xmlns:a16="http://schemas.microsoft.com/office/drawing/2014/main" id="{7D75F4EA-0D09-6ACE-CE00-D07452BB8D6F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909942" y="826462"/>
                  <a:ext cx="12780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396552" name="Freihand 396551">
                  <a:extLst>
                    <a:ext uri="{FF2B5EF4-FFF2-40B4-BE49-F238E27FC236}">
                      <a16:creationId xmlns:a16="http://schemas.microsoft.com/office/drawing/2014/main" id="{BA5AF7FE-B0A6-801C-715E-EEF2C3E44292}"/>
                    </a:ext>
                  </a:extLst>
                </p14:cNvPr>
                <p14:cNvContentPartPr/>
                <p14:nvPr/>
              </p14:nvContentPartPr>
              <p14:xfrm>
                <a:off x="5097862" y="644302"/>
                <a:ext cx="93960" cy="189000"/>
              </p14:xfrm>
            </p:contentPart>
          </mc:Choice>
          <mc:Fallback>
            <p:pic>
              <p:nvPicPr>
                <p:cNvPr id="396552" name="Freihand 396551">
                  <a:extLst>
                    <a:ext uri="{FF2B5EF4-FFF2-40B4-BE49-F238E27FC236}">
                      <a16:creationId xmlns:a16="http://schemas.microsoft.com/office/drawing/2014/main" id="{BA5AF7FE-B0A6-801C-715E-EEF2C3E4429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5088862" y="635302"/>
                  <a:ext cx="1116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396553" name="Freihand 396552">
                  <a:extLst>
                    <a:ext uri="{FF2B5EF4-FFF2-40B4-BE49-F238E27FC236}">
                      <a16:creationId xmlns:a16="http://schemas.microsoft.com/office/drawing/2014/main" id="{1CFCAEC5-A559-9F00-AB1C-782EE657C2F8}"/>
                    </a:ext>
                  </a:extLst>
                </p14:cNvPr>
                <p14:cNvContentPartPr/>
                <p14:nvPr/>
              </p14:nvContentPartPr>
              <p14:xfrm>
                <a:off x="5060062" y="693982"/>
                <a:ext cx="92880" cy="51480"/>
              </p14:xfrm>
            </p:contentPart>
          </mc:Choice>
          <mc:Fallback>
            <p:pic>
              <p:nvPicPr>
                <p:cNvPr id="396553" name="Freihand 396552">
                  <a:extLst>
                    <a:ext uri="{FF2B5EF4-FFF2-40B4-BE49-F238E27FC236}">
                      <a16:creationId xmlns:a16="http://schemas.microsoft.com/office/drawing/2014/main" id="{1CFCAEC5-A559-9F00-AB1C-782EE657C2F8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5051422" y="685342"/>
                  <a:ext cx="1105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396555" name="Freihand 396554">
                  <a:extLst>
                    <a:ext uri="{FF2B5EF4-FFF2-40B4-BE49-F238E27FC236}">
                      <a16:creationId xmlns:a16="http://schemas.microsoft.com/office/drawing/2014/main" id="{9EBDC783-A864-75D2-F463-EBD6C3973BFA}"/>
                    </a:ext>
                  </a:extLst>
                </p14:cNvPr>
                <p14:cNvContentPartPr/>
                <p14:nvPr/>
              </p14:nvContentPartPr>
              <p14:xfrm>
                <a:off x="5250142" y="704782"/>
                <a:ext cx="25560" cy="31320"/>
              </p14:xfrm>
            </p:contentPart>
          </mc:Choice>
          <mc:Fallback>
            <p:pic>
              <p:nvPicPr>
                <p:cNvPr id="396555" name="Freihand 396554">
                  <a:extLst>
                    <a:ext uri="{FF2B5EF4-FFF2-40B4-BE49-F238E27FC236}">
                      <a16:creationId xmlns:a16="http://schemas.microsoft.com/office/drawing/2014/main" id="{9EBDC783-A864-75D2-F463-EBD6C3973BFA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241142" y="696142"/>
                  <a:ext cx="4320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396556" name="Freihand 396555">
                  <a:extLst>
                    <a:ext uri="{FF2B5EF4-FFF2-40B4-BE49-F238E27FC236}">
                      <a16:creationId xmlns:a16="http://schemas.microsoft.com/office/drawing/2014/main" id="{18E88EE3-9306-2E85-7630-8063237A2E33}"/>
                    </a:ext>
                  </a:extLst>
                </p14:cNvPr>
                <p14:cNvContentPartPr/>
                <p14:nvPr/>
              </p14:nvContentPartPr>
              <p14:xfrm>
                <a:off x="5316742" y="623782"/>
                <a:ext cx="33480" cy="133920"/>
              </p14:xfrm>
            </p:contentPart>
          </mc:Choice>
          <mc:Fallback>
            <p:pic>
              <p:nvPicPr>
                <p:cNvPr id="396556" name="Freihand 396555">
                  <a:extLst>
                    <a:ext uri="{FF2B5EF4-FFF2-40B4-BE49-F238E27FC236}">
                      <a16:creationId xmlns:a16="http://schemas.microsoft.com/office/drawing/2014/main" id="{18E88EE3-9306-2E85-7630-8063237A2E33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5307742" y="615142"/>
                  <a:ext cx="5112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396557" name="Freihand 396556">
                  <a:extLst>
                    <a:ext uri="{FF2B5EF4-FFF2-40B4-BE49-F238E27FC236}">
                      <a16:creationId xmlns:a16="http://schemas.microsoft.com/office/drawing/2014/main" id="{30A61955-FD93-3A01-DFBC-9F7FB50D6919}"/>
                    </a:ext>
                  </a:extLst>
                </p14:cNvPr>
                <p14:cNvContentPartPr/>
                <p14:nvPr/>
              </p14:nvContentPartPr>
              <p14:xfrm>
                <a:off x="5291902" y="662662"/>
                <a:ext cx="222120" cy="135720"/>
              </p14:xfrm>
            </p:contentPart>
          </mc:Choice>
          <mc:Fallback>
            <p:pic>
              <p:nvPicPr>
                <p:cNvPr id="396557" name="Freihand 396556">
                  <a:extLst>
                    <a:ext uri="{FF2B5EF4-FFF2-40B4-BE49-F238E27FC236}">
                      <a16:creationId xmlns:a16="http://schemas.microsoft.com/office/drawing/2014/main" id="{30A61955-FD93-3A01-DFBC-9F7FB50D691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5282902" y="653662"/>
                  <a:ext cx="2397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396558" name="Freihand 396557">
                  <a:extLst>
                    <a:ext uri="{FF2B5EF4-FFF2-40B4-BE49-F238E27FC236}">
                      <a16:creationId xmlns:a16="http://schemas.microsoft.com/office/drawing/2014/main" id="{FEA322FD-48B4-415B-040F-F24E0FA630A9}"/>
                    </a:ext>
                  </a:extLst>
                </p14:cNvPr>
                <p14:cNvContentPartPr/>
                <p14:nvPr/>
              </p14:nvContentPartPr>
              <p14:xfrm>
                <a:off x="5395942" y="704782"/>
                <a:ext cx="104040" cy="58680"/>
              </p14:xfrm>
            </p:contentPart>
          </mc:Choice>
          <mc:Fallback>
            <p:pic>
              <p:nvPicPr>
                <p:cNvPr id="396558" name="Freihand 396557">
                  <a:extLst>
                    <a:ext uri="{FF2B5EF4-FFF2-40B4-BE49-F238E27FC236}">
                      <a16:creationId xmlns:a16="http://schemas.microsoft.com/office/drawing/2014/main" id="{FEA322FD-48B4-415B-040F-F24E0FA630A9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5387302" y="696142"/>
                  <a:ext cx="1216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396559" name="Freihand 396558">
                  <a:extLst>
                    <a:ext uri="{FF2B5EF4-FFF2-40B4-BE49-F238E27FC236}">
                      <a16:creationId xmlns:a16="http://schemas.microsoft.com/office/drawing/2014/main" id="{55B43132-F624-949E-53D8-7E99BC82236F}"/>
                    </a:ext>
                  </a:extLst>
                </p14:cNvPr>
                <p14:cNvContentPartPr/>
                <p14:nvPr/>
              </p14:nvContentPartPr>
              <p14:xfrm>
                <a:off x="5387302" y="493822"/>
                <a:ext cx="85680" cy="141120"/>
              </p14:xfrm>
            </p:contentPart>
          </mc:Choice>
          <mc:Fallback>
            <p:pic>
              <p:nvPicPr>
                <p:cNvPr id="396559" name="Freihand 396558">
                  <a:extLst>
                    <a:ext uri="{FF2B5EF4-FFF2-40B4-BE49-F238E27FC236}">
                      <a16:creationId xmlns:a16="http://schemas.microsoft.com/office/drawing/2014/main" id="{55B43132-F624-949E-53D8-7E99BC82236F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5378302" y="485182"/>
                  <a:ext cx="103320" cy="158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64" name="Gruppieren 396563">
            <a:extLst>
              <a:ext uri="{FF2B5EF4-FFF2-40B4-BE49-F238E27FC236}">
                <a16:creationId xmlns:a16="http://schemas.microsoft.com/office/drawing/2014/main" id="{CA59B956-14B9-6D71-59B0-36D837174D97}"/>
              </a:ext>
            </a:extLst>
          </p:cNvPr>
          <p:cNvGrpSpPr/>
          <p:nvPr/>
        </p:nvGrpSpPr>
        <p:grpSpPr>
          <a:xfrm>
            <a:off x="183142" y="2796022"/>
            <a:ext cx="384840" cy="1005840"/>
            <a:chOff x="183142" y="2796022"/>
            <a:chExt cx="384840" cy="1005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396561" name="Freihand 396560">
                  <a:extLst>
                    <a:ext uri="{FF2B5EF4-FFF2-40B4-BE49-F238E27FC236}">
                      <a16:creationId xmlns:a16="http://schemas.microsoft.com/office/drawing/2014/main" id="{4467CDAA-9F3B-64E0-FA65-B4121CD0661D}"/>
                    </a:ext>
                  </a:extLst>
                </p14:cNvPr>
                <p14:cNvContentPartPr/>
                <p14:nvPr/>
              </p14:nvContentPartPr>
              <p14:xfrm>
                <a:off x="422182" y="2796022"/>
                <a:ext cx="145800" cy="1005840"/>
              </p14:xfrm>
            </p:contentPart>
          </mc:Choice>
          <mc:Fallback>
            <p:pic>
              <p:nvPicPr>
                <p:cNvPr id="396561" name="Freihand 396560">
                  <a:extLst>
                    <a:ext uri="{FF2B5EF4-FFF2-40B4-BE49-F238E27FC236}">
                      <a16:creationId xmlns:a16="http://schemas.microsoft.com/office/drawing/2014/main" id="{4467CDAA-9F3B-64E0-FA65-B4121CD0661D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13182" y="2787022"/>
                  <a:ext cx="163440" cy="10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396562" name="Freihand 396561">
                  <a:extLst>
                    <a:ext uri="{FF2B5EF4-FFF2-40B4-BE49-F238E27FC236}">
                      <a16:creationId xmlns:a16="http://schemas.microsoft.com/office/drawing/2014/main" id="{73C45DB3-F491-7447-ABF8-DE368CA6C443}"/>
                    </a:ext>
                  </a:extLst>
                </p14:cNvPr>
                <p14:cNvContentPartPr/>
                <p14:nvPr/>
              </p14:nvContentPartPr>
              <p14:xfrm>
                <a:off x="218782" y="3280222"/>
                <a:ext cx="129240" cy="307080"/>
              </p14:xfrm>
            </p:contentPart>
          </mc:Choice>
          <mc:Fallback>
            <p:pic>
              <p:nvPicPr>
                <p:cNvPr id="396562" name="Freihand 396561">
                  <a:extLst>
                    <a:ext uri="{FF2B5EF4-FFF2-40B4-BE49-F238E27FC236}">
                      <a16:creationId xmlns:a16="http://schemas.microsoft.com/office/drawing/2014/main" id="{73C45DB3-F491-7447-ABF8-DE368CA6C443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10142" y="3271222"/>
                  <a:ext cx="146880" cy="32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396563" name="Freihand 396562">
                  <a:extLst>
                    <a:ext uri="{FF2B5EF4-FFF2-40B4-BE49-F238E27FC236}">
                      <a16:creationId xmlns:a16="http://schemas.microsoft.com/office/drawing/2014/main" id="{CBF91DD7-BA15-779A-7152-413806416EDD}"/>
                    </a:ext>
                  </a:extLst>
                </p14:cNvPr>
                <p14:cNvContentPartPr/>
                <p14:nvPr/>
              </p14:nvContentPartPr>
              <p14:xfrm>
                <a:off x="183142" y="3352222"/>
                <a:ext cx="153000" cy="39960"/>
              </p14:xfrm>
            </p:contentPart>
          </mc:Choice>
          <mc:Fallback>
            <p:pic>
              <p:nvPicPr>
                <p:cNvPr id="396563" name="Freihand 396562">
                  <a:extLst>
                    <a:ext uri="{FF2B5EF4-FFF2-40B4-BE49-F238E27FC236}">
                      <a16:creationId xmlns:a16="http://schemas.microsoft.com/office/drawing/2014/main" id="{CBF91DD7-BA15-779A-7152-413806416EDD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74142" y="3343582"/>
                  <a:ext cx="170640" cy="5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580" name="Gruppieren 396579">
            <a:extLst>
              <a:ext uri="{FF2B5EF4-FFF2-40B4-BE49-F238E27FC236}">
                <a16:creationId xmlns:a16="http://schemas.microsoft.com/office/drawing/2014/main" id="{6DA99CC4-84F5-8451-EEA6-30D88D1C2DBB}"/>
              </a:ext>
            </a:extLst>
          </p:cNvPr>
          <p:cNvGrpSpPr/>
          <p:nvPr/>
        </p:nvGrpSpPr>
        <p:grpSpPr>
          <a:xfrm>
            <a:off x="10310302" y="2806822"/>
            <a:ext cx="1644840" cy="595800"/>
            <a:chOff x="10310302" y="2806822"/>
            <a:chExt cx="1644840" cy="59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396565" name="Freihand 396564">
                  <a:extLst>
                    <a:ext uri="{FF2B5EF4-FFF2-40B4-BE49-F238E27FC236}">
                      <a16:creationId xmlns:a16="http://schemas.microsoft.com/office/drawing/2014/main" id="{EA28881C-821E-A09B-75DE-4D14686F0923}"/>
                    </a:ext>
                  </a:extLst>
                </p14:cNvPr>
                <p14:cNvContentPartPr/>
                <p14:nvPr/>
              </p14:nvContentPartPr>
              <p14:xfrm>
                <a:off x="10313542" y="2942182"/>
                <a:ext cx="117720" cy="216360"/>
              </p14:xfrm>
            </p:contentPart>
          </mc:Choice>
          <mc:Fallback>
            <p:pic>
              <p:nvPicPr>
                <p:cNvPr id="396565" name="Freihand 396564">
                  <a:extLst>
                    <a:ext uri="{FF2B5EF4-FFF2-40B4-BE49-F238E27FC236}">
                      <a16:creationId xmlns:a16="http://schemas.microsoft.com/office/drawing/2014/main" id="{EA28881C-821E-A09B-75DE-4D14686F092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0304902" y="2933542"/>
                  <a:ext cx="13536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396566" name="Freihand 396565">
                  <a:extLst>
                    <a:ext uri="{FF2B5EF4-FFF2-40B4-BE49-F238E27FC236}">
                      <a16:creationId xmlns:a16="http://schemas.microsoft.com/office/drawing/2014/main" id="{D4959321-E1B9-B9D6-0396-41B2BD748725}"/>
                    </a:ext>
                  </a:extLst>
                </p14:cNvPr>
                <p14:cNvContentPartPr/>
                <p14:nvPr/>
              </p14:nvContentPartPr>
              <p14:xfrm>
                <a:off x="10310302" y="3013822"/>
                <a:ext cx="263520" cy="29160"/>
              </p14:xfrm>
            </p:contentPart>
          </mc:Choice>
          <mc:Fallback>
            <p:pic>
              <p:nvPicPr>
                <p:cNvPr id="396566" name="Freihand 396565">
                  <a:extLst>
                    <a:ext uri="{FF2B5EF4-FFF2-40B4-BE49-F238E27FC236}">
                      <a16:creationId xmlns:a16="http://schemas.microsoft.com/office/drawing/2014/main" id="{D4959321-E1B9-B9D6-0396-41B2BD748725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10301302" y="3004822"/>
                  <a:ext cx="281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396567" name="Freihand 396566">
                  <a:extLst>
                    <a:ext uri="{FF2B5EF4-FFF2-40B4-BE49-F238E27FC236}">
                      <a16:creationId xmlns:a16="http://schemas.microsoft.com/office/drawing/2014/main" id="{9AB83528-2F56-5FFE-BC9A-A1467EAD6BEB}"/>
                    </a:ext>
                  </a:extLst>
                </p14:cNvPr>
                <p14:cNvContentPartPr/>
                <p14:nvPr/>
              </p14:nvContentPartPr>
              <p14:xfrm>
                <a:off x="10566262" y="3067822"/>
                <a:ext cx="10080" cy="15840"/>
              </p14:xfrm>
            </p:contentPart>
          </mc:Choice>
          <mc:Fallback>
            <p:pic>
              <p:nvPicPr>
                <p:cNvPr id="396567" name="Freihand 396566">
                  <a:extLst>
                    <a:ext uri="{FF2B5EF4-FFF2-40B4-BE49-F238E27FC236}">
                      <a16:creationId xmlns:a16="http://schemas.microsoft.com/office/drawing/2014/main" id="{9AB83528-2F56-5FFE-BC9A-A1467EAD6BEB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10557262" y="3059182"/>
                  <a:ext cx="277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396569" name="Freihand 396568">
                  <a:extLst>
                    <a:ext uri="{FF2B5EF4-FFF2-40B4-BE49-F238E27FC236}">
                      <a16:creationId xmlns:a16="http://schemas.microsoft.com/office/drawing/2014/main" id="{58D47F7F-E6E9-2A4E-72B3-1298F3C5802B}"/>
                    </a:ext>
                  </a:extLst>
                </p14:cNvPr>
                <p14:cNvContentPartPr/>
                <p14:nvPr/>
              </p14:nvContentPartPr>
              <p14:xfrm>
                <a:off x="10706302" y="2911222"/>
                <a:ext cx="123120" cy="209160"/>
              </p14:xfrm>
            </p:contentPart>
          </mc:Choice>
          <mc:Fallback>
            <p:pic>
              <p:nvPicPr>
                <p:cNvPr id="396569" name="Freihand 396568">
                  <a:extLst>
                    <a:ext uri="{FF2B5EF4-FFF2-40B4-BE49-F238E27FC236}">
                      <a16:creationId xmlns:a16="http://schemas.microsoft.com/office/drawing/2014/main" id="{58D47F7F-E6E9-2A4E-72B3-1298F3C5802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10697302" y="2902222"/>
                  <a:ext cx="14076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396570" name="Freihand 396569">
                  <a:extLst>
                    <a:ext uri="{FF2B5EF4-FFF2-40B4-BE49-F238E27FC236}">
                      <a16:creationId xmlns:a16="http://schemas.microsoft.com/office/drawing/2014/main" id="{EBFE5411-40B9-1423-341E-66CAC4F5B581}"/>
                    </a:ext>
                  </a:extLst>
                </p14:cNvPr>
                <p14:cNvContentPartPr/>
                <p14:nvPr/>
              </p14:nvContentPartPr>
              <p14:xfrm>
                <a:off x="10851022" y="2970982"/>
                <a:ext cx="250200" cy="52560"/>
              </p14:xfrm>
            </p:contentPart>
          </mc:Choice>
          <mc:Fallback>
            <p:pic>
              <p:nvPicPr>
                <p:cNvPr id="396570" name="Freihand 396569">
                  <a:extLst>
                    <a:ext uri="{FF2B5EF4-FFF2-40B4-BE49-F238E27FC236}">
                      <a16:creationId xmlns:a16="http://schemas.microsoft.com/office/drawing/2014/main" id="{EBFE5411-40B9-1423-341E-66CAC4F5B58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10842382" y="2962342"/>
                  <a:ext cx="2678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396571" name="Freihand 396570">
                  <a:extLst>
                    <a:ext uri="{FF2B5EF4-FFF2-40B4-BE49-F238E27FC236}">
                      <a16:creationId xmlns:a16="http://schemas.microsoft.com/office/drawing/2014/main" id="{8ADB2950-1966-1BD0-99B0-E67DA937AD1B}"/>
                    </a:ext>
                  </a:extLst>
                </p14:cNvPr>
                <p14:cNvContentPartPr/>
                <p14:nvPr/>
              </p14:nvContentPartPr>
              <p14:xfrm>
                <a:off x="11110222" y="2969902"/>
                <a:ext cx="270360" cy="234720"/>
              </p14:xfrm>
            </p:contentPart>
          </mc:Choice>
          <mc:Fallback>
            <p:pic>
              <p:nvPicPr>
                <p:cNvPr id="396571" name="Freihand 396570">
                  <a:extLst>
                    <a:ext uri="{FF2B5EF4-FFF2-40B4-BE49-F238E27FC236}">
                      <a16:creationId xmlns:a16="http://schemas.microsoft.com/office/drawing/2014/main" id="{8ADB2950-1966-1BD0-99B0-E67DA937AD1B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1101582" y="2961262"/>
                  <a:ext cx="28800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396572" name="Freihand 396571">
                  <a:extLst>
                    <a:ext uri="{FF2B5EF4-FFF2-40B4-BE49-F238E27FC236}">
                      <a16:creationId xmlns:a16="http://schemas.microsoft.com/office/drawing/2014/main" id="{CB9DC1AF-C34A-03F0-2EE8-B351581DA20E}"/>
                    </a:ext>
                  </a:extLst>
                </p14:cNvPr>
                <p14:cNvContentPartPr/>
                <p14:nvPr/>
              </p14:nvContentPartPr>
              <p14:xfrm>
                <a:off x="11410102" y="2963422"/>
                <a:ext cx="88560" cy="83160"/>
              </p14:xfrm>
            </p:contentPart>
          </mc:Choice>
          <mc:Fallback>
            <p:pic>
              <p:nvPicPr>
                <p:cNvPr id="396572" name="Freihand 396571">
                  <a:extLst>
                    <a:ext uri="{FF2B5EF4-FFF2-40B4-BE49-F238E27FC236}">
                      <a16:creationId xmlns:a16="http://schemas.microsoft.com/office/drawing/2014/main" id="{CB9DC1AF-C34A-03F0-2EE8-B351581DA20E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1401102" y="2954782"/>
                  <a:ext cx="10620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396573" name="Freihand 396572">
                  <a:extLst>
                    <a:ext uri="{FF2B5EF4-FFF2-40B4-BE49-F238E27FC236}">
                      <a16:creationId xmlns:a16="http://schemas.microsoft.com/office/drawing/2014/main" id="{9C09D0C3-8D94-3C54-95D0-5D04FDA7F2D6}"/>
                    </a:ext>
                  </a:extLst>
                </p14:cNvPr>
                <p14:cNvContentPartPr/>
                <p14:nvPr/>
              </p14:nvContentPartPr>
              <p14:xfrm>
                <a:off x="11520262" y="2806822"/>
                <a:ext cx="360000" cy="239760"/>
              </p14:xfrm>
            </p:contentPart>
          </mc:Choice>
          <mc:Fallback>
            <p:pic>
              <p:nvPicPr>
                <p:cNvPr id="396573" name="Freihand 396572">
                  <a:extLst>
                    <a:ext uri="{FF2B5EF4-FFF2-40B4-BE49-F238E27FC236}">
                      <a16:creationId xmlns:a16="http://schemas.microsoft.com/office/drawing/2014/main" id="{9C09D0C3-8D94-3C54-95D0-5D04FDA7F2D6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1511262" y="2798182"/>
                  <a:ext cx="37764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396574" name="Freihand 396573">
                  <a:extLst>
                    <a:ext uri="{FF2B5EF4-FFF2-40B4-BE49-F238E27FC236}">
                      <a16:creationId xmlns:a16="http://schemas.microsoft.com/office/drawing/2014/main" id="{04A060A9-FA77-CE92-EB04-EE3A970C60A1}"/>
                    </a:ext>
                  </a:extLst>
                </p14:cNvPr>
                <p14:cNvContentPartPr/>
                <p14:nvPr/>
              </p14:nvContentPartPr>
              <p14:xfrm>
                <a:off x="11909422" y="2987902"/>
                <a:ext cx="45720" cy="8640"/>
              </p14:xfrm>
            </p:contentPart>
          </mc:Choice>
          <mc:Fallback>
            <p:pic>
              <p:nvPicPr>
                <p:cNvPr id="396574" name="Freihand 396573">
                  <a:extLst>
                    <a:ext uri="{FF2B5EF4-FFF2-40B4-BE49-F238E27FC236}">
                      <a16:creationId xmlns:a16="http://schemas.microsoft.com/office/drawing/2014/main" id="{04A060A9-FA77-CE92-EB04-EE3A970C60A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1900422" y="2979262"/>
                  <a:ext cx="633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396575" name="Freihand 396574">
                  <a:extLst>
                    <a:ext uri="{FF2B5EF4-FFF2-40B4-BE49-F238E27FC236}">
                      <a16:creationId xmlns:a16="http://schemas.microsoft.com/office/drawing/2014/main" id="{28654D39-6D2F-F5C6-0592-692363EC8D69}"/>
                    </a:ext>
                  </a:extLst>
                </p14:cNvPr>
                <p14:cNvContentPartPr/>
                <p14:nvPr/>
              </p14:nvContentPartPr>
              <p14:xfrm>
                <a:off x="10777222" y="3256822"/>
                <a:ext cx="75240" cy="119160"/>
              </p14:xfrm>
            </p:contentPart>
          </mc:Choice>
          <mc:Fallback>
            <p:pic>
              <p:nvPicPr>
                <p:cNvPr id="396575" name="Freihand 396574">
                  <a:extLst>
                    <a:ext uri="{FF2B5EF4-FFF2-40B4-BE49-F238E27FC236}">
                      <a16:creationId xmlns:a16="http://schemas.microsoft.com/office/drawing/2014/main" id="{28654D39-6D2F-F5C6-0592-692363EC8D69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10768582" y="3248182"/>
                  <a:ext cx="92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396576" name="Freihand 396575">
                  <a:extLst>
                    <a:ext uri="{FF2B5EF4-FFF2-40B4-BE49-F238E27FC236}">
                      <a16:creationId xmlns:a16="http://schemas.microsoft.com/office/drawing/2014/main" id="{B1A96C25-032D-4570-71CD-E760C2CD6550}"/>
                    </a:ext>
                  </a:extLst>
                </p14:cNvPr>
                <p14:cNvContentPartPr/>
                <p14:nvPr/>
              </p14:nvContentPartPr>
              <p14:xfrm>
                <a:off x="10865422" y="3259702"/>
                <a:ext cx="132120" cy="117000"/>
              </p14:xfrm>
            </p:contentPart>
          </mc:Choice>
          <mc:Fallback>
            <p:pic>
              <p:nvPicPr>
                <p:cNvPr id="396576" name="Freihand 396575">
                  <a:extLst>
                    <a:ext uri="{FF2B5EF4-FFF2-40B4-BE49-F238E27FC236}">
                      <a16:creationId xmlns:a16="http://schemas.microsoft.com/office/drawing/2014/main" id="{B1A96C25-032D-4570-71CD-E760C2CD655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856782" y="3251062"/>
                  <a:ext cx="14976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396577" name="Freihand 396576">
                  <a:extLst>
                    <a:ext uri="{FF2B5EF4-FFF2-40B4-BE49-F238E27FC236}">
                      <a16:creationId xmlns:a16="http://schemas.microsoft.com/office/drawing/2014/main" id="{9CA8BDF5-FFE8-1493-38C4-EA2A8B997008}"/>
                    </a:ext>
                  </a:extLst>
                </p14:cNvPr>
                <p14:cNvContentPartPr/>
                <p14:nvPr/>
              </p14:nvContentPartPr>
              <p14:xfrm>
                <a:off x="10966222" y="3247822"/>
                <a:ext cx="10800" cy="142920"/>
              </p14:xfrm>
            </p:contentPart>
          </mc:Choice>
          <mc:Fallback>
            <p:pic>
              <p:nvPicPr>
                <p:cNvPr id="396577" name="Freihand 396576">
                  <a:extLst>
                    <a:ext uri="{FF2B5EF4-FFF2-40B4-BE49-F238E27FC236}">
                      <a16:creationId xmlns:a16="http://schemas.microsoft.com/office/drawing/2014/main" id="{9CA8BDF5-FFE8-1493-38C4-EA2A8B997008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0957582" y="3238822"/>
                  <a:ext cx="284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96578" name="Freihand 396577">
                  <a:extLst>
                    <a:ext uri="{FF2B5EF4-FFF2-40B4-BE49-F238E27FC236}">
                      <a16:creationId xmlns:a16="http://schemas.microsoft.com/office/drawing/2014/main" id="{792115F4-E45D-EAD2-8D2B-B00A45986AC4}"/>
                    </a:ext>
                  </a:extLst>
                </p14:cNvPr>
                <p14:cNvContentPartPr/>
                <p14:nvPr/>
              </p14:nvContentPartPr>
              <p14:xfrm>
                <a:off x="11024542" y="3183022"/>
                <a:ext cx="203040" cy="219600"/>
              </p14:xfrm>
            </p:contentPart>
          </mc:Choice>
          <mc:Fallback>
            <p:pic>
              <p:nvPicPr>
                <p:cNvPr id="396578" name="Freihand 396577">
                  <a:extLst>
                    <a:ext uri="{FF2B5EF4-FFF2-40B4-BE49-F238E27FC236}">
                      <a16:creationId xmlns:a16="http://schemas.microsoft.com/office/drawing/2014/main" id="{792115F4-E45D-EAD2-8D2B-B00A45986AC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1015902" y="3174022"/>
                  <a:ext cx="220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96579" name="Freihand 396578">
                  <a:extLst>
                    <a:ext uri="{FF2B5EF4-FFF2-40B4-BE49-F238E27FC236}">
                      <a16:creationId xmlns:a16="http://schemas.microsoft.com/office/drawing/2014/main" id="{9D498CFD-380A-71F7-B036-79A9FF0A5758}"/>
                    </a:ext>
                  </a:extLst>
                </p14:cNvPr>
                <p14:cNvContentPartPr/>
                <p14:nvPr/>
              </p14:nvContentPartPr>
              <p14:xfrm>
                <a:off x="10923382" y="3230902"/>
                <a:ext cx="208800" cy="16200"/>
              </p14:xfrm>
            </p:contentPart>
          </mc:Choice>
          <mc:Fallback>
            <p:pic>
              <p:nvPicPr>
                <p:cNvPr id="396579" name="Freihand 396578">
                  <a:extLst>
                    <a:ext uri="{FF2B5EF4-FFF2-40B4-BE49-F238E27FC236}">
                      <a16:creationId xmlns:a16="http://schemas.microsoft.com/office/drawing/2014/main" id="{9D498CFD-380A-71F7-B036-79A9FF0A5758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0914382" y="3222262"/>
                  <a:ext cx="226440" cy="3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685" name="Gruppieren 396684">
            <a:extLst>
              <a:ext uri="{FF2B5EF4-FFF2-40B4-BE49-F238E27FC236}">
                <a16:creationId xmlns:a16="http://schemas.microsoft.com/office/drawing/2014/main" id="{489BBEF5-A009-3997-2284-E6C7C3A0C9B6}"/>
              </a:ext>
            </a:extLst>
          </p:cNvPr>
          <p:cNvGrpSpPr/>
          <p:nvPr/>
        </p:nvGrpSpPr>
        <p:grpSpPr>
          <a:xfrm>
            <a:off x="5785822" y="6442102"/>
            <a:ext cx="517320" cy="260640"/>
            <a:chOff x="5785822" y="6442102"/>
            <a:chExt cx="517320" cy="260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96681" name="Freihand 396680">
                  <a:extLst>
                    <a:ext uri="{FF2B5EF4-FFF2-40B4-BE49-F238E27FC236}">
                      <a16:creationId xmlns:a16="http://schemas.microsoft.com/office/drawing/2014/main" id="{42177078-CB6E-AF58-6D1F-BFD52344549F}"/>
                    </a:ext>
                  </a:extLst>
                </p14:cNvPr>
                <p14:cNvContentPartPr/>
                <p14:nvPr/>
              </p14:nvContentPartPr>
              <p14:xfrm>
                <a:off x="5785822" y="6479902"/>
                <a:ext cx="131760" cy="222840"/>
              </p14:xfrm>
            </p:contentPart>
          </mc:Choice>
          <mc:Fallback>
            <p:pic>
              <p:nvPicPr>
                <p:cNvPr id="396681" name="Freihand 396680">
                  <a:extLst>
                    <a:ext uri="{FF2B5EF4-FFF2-40B4-BE49-F238E27FC236}">
                      <a16:creationId xmlns:a16="http://schemas.microsoft.com/office/drawing/2014/main" id="{42177078-CB6E-AF58-6D1F-BFD52344549F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5776822" y="6471262"/>
                  <a:ext cx="14940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96682" name="Freihand 396681">
                  <a:extLst>
                    <a:ext uri="{FF2B5EF4-FFF2-40B4-BE49-F238E27FC236}">
                      <a16:creationId xmlns:a16="http://schemas.microsoft.com/office/drawing/2014/main" id="{B959E6C6-D36B-529F-9D03-8DCCD6304250}"/>
                    </a:ext>
                  </a:extLst>
                </p14:cNvPr>
                <p14:cNvContentPartPr/>
                <p14:nvPr/>
              </p14:nvContentPartPr>
              <p14:xfrm>
                <a:off x="5916502" y="6442102"/>
                <a:ext cx="108360" cy="257400"/>
              </p14:xfrm>
            </p:contentPart>
          </mc:Choice>
          <mc:Fallback>
            <p:pic>
              <p:nvPicPr>
                <p:cNvPr id="396682" name="Freihand 396681">
                  <a:extLst>
                    <a:ext uri="{FF2B5EF4-FFF2-40B4-BE49-F238E27FC236}">
                      <a16:creationId xmlns:a16="http://schemas.microsoft.com/office/drawing/2014/main" id="{B959E6C6-D36B-529F-9D03-8DCCD6304250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5907502" y="6433462"/>
                  <a:ext cx="1260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96683" name="Freihand 396682">
                  <a:extLst>
                    <a:ext uri="{FF2B5EF4-FFF2-40B4-BE49-F238E27FC236}">
                      <a16:creationId xmlns:a16="http://schemas.microsoft.com/office/drawing/2014/main" id="{7171AF98-582E-BEC0-AADF-D50F135B8B80}"/>
                    </a:ext>
                  </a:extLst>
                </p14:cNvPr>
                <p14:cNvContentPartPr/>
                <p14:nvPr/>
              </p14:nvContentPartPr>
              <p14:xfrm>
                <a:off x="5793022" y="6655582"/>
                <a:ext cx="221760" cy="46440"/>
              </p14:xfrm>
            </p:contentPart>
          </mc:Choice>
          <mc:Fallback>
            <p:pic>
              <p:nvPicPr>
                <p:cNvPr id="396683" name="Freihand 396682">
                  <a:extLst>
                    <a:ext uri="{FF2B5EF4-FFF2-40B4-BE49-F238E27FC236}">
                      <a16:creationId xmlns:a16="http://schemas.microsoft.com/office/drawing/2014/main" id="{7171AF98-582E-BEC0-AADF-D50F135B8B80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5784382" y="6646582"/>
                  <a:ext cx="2394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96684" name="Freihand 396683">
                  <a:extLst>
                    <a:ext uri="{FF2B5EF4-FFF2-40B4-BE49-F238E27FC236}">
                      <a16:creationId xmlns:a16="http://schemas.microsoft.com/office/drawing/2014/main" id="{AD02FD8D-F517-018A-16FC-56605509B303}"/>
                    </a:ext>
                  </a:extLst>
                </p14:cNvPr>
                <p14:cNvContentPartPr/>
                <p14:nvPr/>
              </p14:nvContentPartPr>
              <p14:xfrm>
                <a:off x="6052222" y="6460822"/>
                <a:ext cx="250920" cy="194760"/>
              </p14:xfrm>
            </p:contentPart>
          </mc:Choice>
          <mc:Fallback>
            <p:pic>
              <p:nvPicPr>
                <p:cNvPr id="396684" name="Freihand 396683">
                  <a:extLst>
                    <a:ext uri="{FF2B5EF4-FFF2-40B4-BE49-F238E27FC236}">
                      <a16:creationId xmlns:a16="http://schemas.microsoft.com/office/drawing/2014/main" id="{AD02FD8D-F517-018A-16FC-56605509B30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6043222" y="6451822"/>
                  <a:ext cx="268560" cy="212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7">
            <p14:nvContentPartPr>
              <p14:cNvPr id="396686" name="Freihand 396685">
                <a:extLst>
                  <a:ext uri="{FF2B5EF4-FFF2-40B4-BE49-F238E27FC236}">
                    <a16:creationId xmlns:a16="http://schemas.microsoft.com/office/drawing/2014/main" id="{7B7971A6-C27F-4596-A704-37D20E571E9C}"/>
                  </a:ext>
                </a:extLst>
              </p14:cNvPr>
              <p14:cNvContentPartPr/>
              <p14:nvPr/>
            </p14:nvContentPartPr>
            <p14:xfrm>
              <a:off x="3136222" y="2756062"/>
              <a:ext cx="77760" cy="732600"/>
            </p14:xfrm>
          </p:contentPart>
        </mc:Choice>
        <mc:Fallback>
          <p:pic>
            <p:nvPicPr>
              <p:cNvPr id="396686" name="Freihand 396685">
                <a:extLst>
                  <a:ext uri="{FF2B5EF4-FFF2-40B4-BE49-F238E27FC236}">
                    <a16:creationId xmlns:a16="http://schemas.microsoft.com/office/drawing/2014/main" id="{7B7971A6-C27F-4596-A704-37D20E571E9C}"/>
                  </a:ext>
                </a:extLst>
              </p:cNvPr>
              <p:cNvPicPr/>
              <p:nvPr/>
            </p:nvPicPr>
            <p:blipFill>
              <a:blip r:embed="rId488"/>
              <a:stretch>
                <a:fillRect/>
              </a:stretch>
            </p:blipFill>
            <p:spPr>
              <a:xfrm>
                <a:off x="3127222" y="2747422"/>
                <a:ext cx="95400" cy="75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89">
            <p14:nvContentPartPr>
              <p14:cNvPr id="396687" name="Freihand 396686">
                <a:extLst>
                  <a:ext uri="{FF2B5EF4-FFF2-40B4-BE49-F238E27FC236}">
                    <a16:creationId xmlns:a16="http://schemas.microsoft.com/office/drawing/2014/main" id="{5BE44A5F-D22E-41F2-58AE-D27AE7DF7578}"/>
                  </a:ext>
                </a:extLst>
              </p14:cNvPr>
              <p14:cNvContentPartPr/>
              <p14:nvPr/>
            </p14:nvContentPartPr>
            <p14:xfrm>
              <a:off x="3112102" y="2778382"/>
              <a:ext cx="73080" cy="710640"/>
            </p14:xfrm>
          </p:contentPart>
        </mc:Choice>
        <mc:Fallback>
          <p:pic>
            <p:nvPicPr>
              <p:cNvPr id="396687" name="Freihand 396686">
                <a:extLst>
                  <a:ext uri="{FF2B5EF4-FFF2-40B4-BE49-F238E27FC236}">
                    <a16:creationId xmlns:a16="http://schemas.microsoft.com/office/drawing/2014/main" id="{5BE44A5F-D22E-41F2-58AE-D27AE7DF7578}"/>
                  </a:ext>
                </a:extLst>
              </p:cNvPr>
              <p:cNvPicPr/>
              <p:nvPr/>
            </p:nvPicPr>
            <p:blipFill>
              <a:blip r:embed="rId490"/>
              <a:stretch>
                <a:fillRect/>
              </a:stretch>
            </p:blipFill>
            <p:spPr>
              <a:xfrm>
                <a:off x="3103102" y="2769742"/>
                <a:ext cx="90720" cy="72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1">
            <p14:nvContentPartPr>
              <p14:cNvPr id="396688" name="Freihand 396687">
                <a:extLst>
                  <a:ext uri="{FF2B5EF4-FFF2-40B4-BE49-F238E27FC236}">
                    <a16:creationId xmlns:a16="http://schemas.microsoft.com/office/drawing/2014/main" id="{08E6CF2A-6509-3731-4003-45FFA360CB57}"/>
                  </a:ext>
                </a:extLst>
              </p14:cNvPr>
              <p14:cNvContentPartPr/>
              <p14:nvPr/>
            </p14:nvContentPartPr>
            <p14:xfrm>
              <a:off x="3198862" y="3105982"/>
              <a:ext cx="540000" cy="388800"/>
            </p14:xfrm>
          </p:contentPart>
        </mc:Choice>
        <mc:Fallback>
          <p:pic>
            <p:nvPicPr>
              <p:cNvPr id="396688" name="Freihand 396687">
                <a:extLst>
                  <a:ext uri="{FF2B5EF4-FFF2-40B4-BE49-F238E27FC236}">
                    <a16:creationId xmlns:a16="http://schemas.microsoft.com/office/drawing/2014/main" id="{08E6CF2A-6509-3731-4003-45FFA360CB57}"/>
                  </a:ext>
                </a:extLst>
              </p:cNvPr>
              <p:cNvPicPr/>
              <p:nvPr/>
            </p:nvPicPr>
            <p:blipFill>
              <a:blip r:embed="rId492"/>
              <a:stretch>
                <a:fillRect/>
              </a:stretch>
            </p:blipFill>
            <p:spPr>
              <a:xfrm>
                <a:off x="3190222" y="3096982"/>
                <a:ext cx="557640" cy="40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3">
            <p14:nvContentPartPr>
              <p14:cNvPr id="396689" name="Freihand 396688">
                <a:extLst>
                  <a:ext uri="{FF2B5EF4-FFF2-40B4-BE49-F238E27FC236}">
                    <a16:creationId xmlns:a16="http://schemas.microsoft.com/office/drawing/2014/main" id="{C865B964-5FDD-68CC-F237-AB3EF547F68A}"/>
                  </a:ext>
                </a:extLst>
              </p14:cNvPr>
              <p14:cNvContentPartPr/>
              <p14:nvPr/>
            </p14:nvContentPartPr>
            <p14:xfrm>
              <a:off x="3116062" y="2777302"/>
              <a:ext cx="517680" cy="297720"/>
            </p14:xfrm>
          </p:contentPart>
        </mc:Choice>
        <mc:Fallback>
          <p:pic>
            <p:nvPicPr>
              <p:cNvPr id="396689" name="Freihand 396688">
                <a:extLst>
                  <a:ext uri="{FF2B5EF4-FFF2-40B4-BE49-F238E27FC236}">
                    <a16:creationId xmlns:a16="http://schemas.microsoft.com/office/drawing/2014/main" id="{C865B964-5FDD-68CC-F237-AB3EF547F68A}"/>
                  </a:ext>
                </a:extLst>
              </p:cNvPr>
              <p:cNvPicPr/>
              <p:nvPr/>
            </p:nvPicPr>
            <p:blipFill>
              <a:blip r:embed="rId494"/>
              <a:stretch>
                <a:fillRect/>
              </a:stretch>
            </p:blipFill>
            <p:spPr>
              <a:xfrm>
                <a:off x="3107422" y="2768662"/>
                <a:ext cx="535320" cy="31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5">
            <p14:nvContentPartPr>
              <p14:cNvPr id="396691" name="Freihand 396690">
                <a:extLst>
                  <a:ext uri="{FF2B5EF4-FFF2-40B4-BE49-F238E27FC236}">
                    <a16:creationId xmlns:a16="http://schemas.microsoft.com/office/drawing/2014/main" id="{AF05A833-53D3-325E-F2A9-278CBFAE3DB6}"/>
                  </a:ext>
                </a:extLst>
              </p14:cNvPr>
              <p14:cNvContentPartPr/>
              <p14:nvPr/>
            </p14:nvContentPartPr>
            <p14:xfrm>
              <a:off x="3353302" y="2455462"/>
              <a:ext cx="650880" cy="685080"/>
            </p14:xfrm>
          </p:contentPart>
        </mc:Choice>
        <mc:Fallback>
          <p:pic>
            <p:nvPicPr>
              <p:cNvPr id="396691" name="Freihand 396690">
                <a:extLst>
                  <a:ext uri="{FF2B5EF4-FFF2-40B4-BE49-F238E27FC236}">
                    <a16:creationId xmlns:a16="http://schemas.microsoft.com/office/drawing/2014/main" id="{AF05A833-53D3-325E-F2A9-278CBFAE3DB6}"/>
                  </a:ext>
                </a:extLst>
              </p:cNvPr>
              <p:cNvPicPr/>
              <p:nvPr/>
            </p:nvPicPr>
            <p:blipFill>
              <a:blip r:embed="rId496"/>
              <a:stretch>
                <a:fillRect/>
              </a:stretch>
            </p:blipFill>
            <p:spPr>
              <a:xfrm>
                <a:off x="3344662" y="2446822"/>
                <a:ext cx="668520" cy="70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7">
            <p14:nvContentPartPr>
              <p14:cNvPr id="396692" name="Freihand 396691">
                <a:extLst>
                  <a:ext uri="{FF2B5EF4-FFF2-40B4-BE49-F238E27FC236}">
                    <a16:creationId xmlns:a16="http://schemas.microsoft.com/office/drawing/2014/main" id="{7964D398-598E-17FD-6115-C4D31215838B}"/>
                  </a:ext>
                </a:extLst>
              </p14:cNvPr>
              <p14:cNvContentPartPr/>
              <p14:nvPr/>
            </p14:nvContentPartPr>
            <p14:xfrm>
              <a:off x="3328822" y="2972062"/>
              <a:ext cx="185040" cy="259200"/>
            </p14:xfrm>
          </p:contentPart>
        </mc:Choice>
        <mc:Fallback>
          <p:pic>
            <p:nvPicPr>
              <p:cNvPr id="396692" name="Freihand 396691">
                <a:extLst>
                  <a:ext uri="{FF2B5EF4-FFF2-40B4-BE49-F238E27FC236}">
                    <a16:creationId xmlns:a16="http://schemas.microsoft.com/office/drawing/2014/main" id="{7964D398-598E-17FD-6115-C4D31215838B}"/>
                  </a:ext>
                </a:extLst>
              </p:cNvPr>
              <p:cNvPicPr/>
              <p:nvPr/>
            </p:nvPicPr>
            <p:blipFill>
              <a:blip r:embed="rId498"/>
              <a:stretch>
                <a:fillRect/>
              </a:stretch>
            </p:blipFill>
            <p:spPr>
              <a:xfrm>
                <a:off x="3320182" y="2963422"/>
                <a:ext cx="202680" cy="27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9">
            <p14:nvContentPartPr>
              <p14:cNvPr id="396694" name="Freihand 396693">
                <a:extLst>
                  <a:ext uri="{FF2B5EF4-FFF2-40B4-BE49-F238E27FC236}">
                    <a16:creationId xmlns:a16="http://schemas.microsoft.com/office/drawing/2014/main" id="{6B82A025-2AA8-E755-757A-D54111412342}"/>
                  </a:ext>
                </a:extLst>
              </p14:cNvPr>
              <p14:cNvContentPartPr/>
              <p14:nvPr/>
            </p14:nvContentPartPr>
            <p14:xfrm>
              <a:off x="4129102" y="2265382"/>
              <a:ext cx="82800" cy="242280"/>
            </p14:xfrm>
          </p:contentPart>
        </mc:Choice>
        <mc:Fallback>
          <p:pic>
            <p:nvPicPr>
              <p:cNvPr id="396694" name="Freihand 396693">
                <a:extLst>
                  <a:ext uri="{FF2B5EF4-FFF2-40B4-BE49-F238E27FC236}">
                    <a16:creationId xmlns:a16="http://schemas.microsoft.com/office/drawing/2014/main" id="{6B82A025-2AA8-E755-757A-D54111412342}"/>
                  </a:ext>
                </a:extLst>
              </p:cNvPr>
              <p:cNvPicPr/>
              <p:nvPr/>
            </p:nvPicPr>
            <p:blipFill>
              <a:blip r:embed="rId500"/>
              <a:stretch>
                <a:fillRect/>
              </a:stretch>
            </p:blipFill>
            <p:spPr>
              <a:xfrm>
                <a:off x="4120462" y="2256382"/>
                <a:ext cx="100440" cy="25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1">
            <p14:nvContentPartPr>
              <p14:cNvPr id="396695" name="Freihand 396694">
                <a:extLst>
                  <a:ext uri="{FF2B5EF4-FFF2-40B4-BE49-F238E27FC236}">
                    <a16:creationId xmlns:a16="http://schemas.microsoft.com/office/drawing/2014/main" id="{A9ACAAD4-4A99-6DE6-42FF-78DB557004AD}"/>
                  </a:ext>
                </a:extLst>
              </p14:cNvPr>
              <p14:cNvContentPartPr/>
              <p14:nvPr/>
            </p14:nvContentPartPr>
            <p14:xfrm>
              <a:off x="4200382" y="2238742"/>
              <a:ext cx="119520" cy="243720"/>
            </p14:xfrm>
          </p:contentPart>
        </mc:Choice>
        <mc:Fallback>
          <p:pic>
            <p:nvPicPr>
              <p:cNvPr id="396695" name="Freihand 396694">
                <a:extLst>
                  <a:ext uri="{FF2B5EF4-FFF2-40B4-BE49-F238E27FC236}">
                    <a16:creationId xmlns:a16="http://schemas.microsoft.com/office/drawing/2014/main" id="{A9ACAAD4-4A99-6DE6-42FF-78DB557004AD}"/>
                  </a:ext>
                </a:extLst>
              </p:cNvPr>
              <p:cNvPicPr/>
              <p:nvPr/>
            </p:nvPicPr>
            <p:blipFill>
              <a:blip r:embed="rId502"/>
              <a:stretch>
                <a:fillRect/>
              </a:stretch>
            </p:blipFill>
            <p:spPr>
              <a:xfrm>
                <a:off x="4191742" y="2230102"/>
                <a:ext cx="137160" cy="26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3">
            <p14:nvContentPartPr>
              <p14:cNvPr id="396696" name="Freihand 396695">
                <a:extLst>
                  <a:ext uri="{FF2B5EF4-FFF2-40B4-BE49-F238E27FC236}">
                    <a16:creationId xmlns:a16="http://schemas.microsoft.com/office/drawing/2014/main" id="{CC0A9FE5-F487-4FE5-577C-7372FE902293}"/>
                  </a:ext>
                </a:extLst>
              </p14:cNvPr>
              <p14:cNvContentPartPr/>
              <p14:nvPr/>
            </p14:nvContentPartPr>
            <p14:xfrm>
              <a:off x="4165102" y="2437102"/>
              <a:ext cx="182160" cy="63720"/>
            </p14:xfrm>
          </p:contentPart>
        </mc:Choice>
        <mc:Fallback>
          <p:pic>
            <p:nvPicPr>
              <p:cNvPr id="396696" name="Freihand 396695">
                <a:extLst>
                  <a:ext uri="{FF2B5EF4-FFF2-40B4-BE49-F238E27FC236}">
                    <a16:creationId xmlns:a16="http://schemas.microsoft.com/office/drawing/2014/main" id="{CC0A9FE5-F487-4FE5-577C-7372FE902293}"/>
                  </a:ext>
                </a:extLst>
              </p:cNvPr>
              <p:cNvPicPr/>
              <p:nvPr/>
            </p:nvPicPr>
            <p:blipFill>
              <a:blip r:embed="rId504"/>
              <a:stretch>
                <a:fillRect/>
              </a:stretch>
            </p:blipFill>
            <p:spPr>
              <a:xfrm>
                <a:off x="4156102" y="2428102"/>
                <a:ext cx="1998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5">
            <p14:nvContentPartPr>
              <p14:cNvPr id="396697" name="Freihand 396696">
                <a:extLst>
                  <a:ext uri="{FF2B5EF4-FFF2-40B4-BE49-F238E27FC236}">
                    <a16:creationId xmlns:a16="http://schemas.microsoft.com/office/drawing/2014/main" id="{8104D00A-95F5-34A1-50B9-A885823836CA}"/>
                  </a:ext>
                </a:extLst>
              </p14:cNvPr>
              <p14:cNvContentPartPr/>
              <p14:nvPr/>
            </p14:nvContentPartPr>
            <p14:xfrm>
              <a:off x="4369942" y="2180782"/>
              <a:ext cx="245880" cy="177840"/>
            </p14:xfrm>
          </p:contentPart>
        </mc:Choice>
        <mc:Fallback>
          <p:pic>
            <p:nvPicPr>
              <p:cNvPr id="396697" name="Freihand 396696">
                <a:extLst>
                  <a:ext uri="{FF2B5EF4-FFF2-40B4-BE49-F238E27FC236}">
                    <a16:creationId xmlns:a16="http://schemas.microsoft.com/office/drawing/2014/main" id="{8104D00A-95F5-34A1-50B9-A885823836CA}"/>
                  </a:ext>
                </a:extLst>
              </p:cNvPr>
              <p:cNvPicPr/>
              <p:nvPr/>
            </p:nvPicPr>
            <p:blipFill>
              <a:blip r:embed="rId506"/>
              <a:stretch>
                <a:fillRect/>
              </a:stretch>
            </p:blipFill>
            <p:spPr>
              <a:xfrm>
                <a:off x="4360942" y="2171782"/>
                <a:ext cx="263520" cy="19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7">
            <p14:nvContentPartPr>
              <p14:cNvPr id="396699" name="Freihand 396698">
                <a:extLst>
                  <a:ext uri="{FF2B5EF4-FFF2-40B4-BE49-F238E27FC236}">
                    <a16:creationId xmlns:a16="http://schemas.microsoft.com/office/drawing/2014/main" id="{0AD863EB-4812-9216-CA46-6B18CA18A42C}"/>
                  </a:ext>
                </a:extLst>
              </p14:cNvPr>
              <p14:cNvContentPartPr/>
              <p14:nvPr/>
            </p14:nvContentPartPr>
            <p14:xfrm>
              <a:off x="4730302" y="2166022"/>
              <a:ext cx="182160" cy="36360"/>
            </p14:xfrm>
          </p:contentPart>
        </mc:Choice>
        <mc:Fallback>
          <p:pic>
            <p:nvPicPr>
              <p:cNvPr id="396699" name="Freihand 396698">
                <a:extLst>
                  <a:ext uri="{FF2B5EF4-FFF2-40B4-BE49-F238E27FC236}">
                    <a16:creationId xmlns:a16="http://schemas.microsoft.com/office/drawing/2014/main" id="{0AD863EB-4812-9216-CA46-6B18CA18A42C}"/>
                  </a:ext>
                </a:extLst>
              </p:cNvPr>
              <p:cNvPicPr/>
              <p:nvPr/>
            </p:nvPicPr>
            <p:blipFill>
              <a:blip r:embed="rId508"/>
              <a:stretch>
                <a:fillRect/>
              </a:stretch>
            </p:blipFill>
            <p:spPr>
              <a:xfrm>
                <a:off x="4721662" y="2157382"/>
                <a:ext cx="19980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09">
            <p14:nvContentPartPr>
              <p14:cNvPr id="396700" name="Freihand 396699">
                <a:extLst>
                  <a:ext uri="{FF2B5EF4-FFF2-40B4-BE49-F238E27FC236}">
                    <a16:creationId xmlns:a16="http://schemas.microsoft.com/office/drawing/2014/main" id="{AEA6B6BE-6EE8-5BDB-CA3F-505DDE583BDF}"/>
                  </a:ext>
                </a:extLst>
              </p14:cNvPr>
              <p14:cNvContentPartPr/>
              <p14:nvPr/>
            </p14:nvContentPartPr>
            <p14:xfrm>
              <a:off x="4745782" y="2206342"/>
              <a:ext cx="176760" cy="52920"/>
            </p14:xfrm>
          </p:contentPart>
        </mc:Choice>
        <mc:Fallback>
          <p:pic>
            <p:nvPicPr>
              <p:cNvPr id="396700" name="Freihand 396699">
                <a:extLst>
                  <a:ext uri="{FF2B5EF4-FFF2-40B4-BE49-F238E27FC236}">
                    <a16:creationId xmlns:a16="http://schemas.microsoft.com/office/drawing/2014/main" id="{AEA6B6BE-6EE8-5BDB-CA3F-505DDE583BDF}"/>
                  </a:ext>
                </a:extLst>
              </p:cNvPr>
              <p:cNvPicPr/>
              <p:nvPr/>
            </p:nvPicPr>
            <p:blipFill>
              <a:blip r:embed="rId510"/>
              <a:stretch>
                <a:fillRect/>
              </a:stretch>
            </p:blipFill>
            <p:spPr>
              <a:xfrm>
                <a:off x="4737142" y="2197342"/>
                <a:ext cx="19440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1">
            <p14:nvContentPartPr>
              <p14:cNvPr id="396701" name="Freihand 396700">
                <a:extLst>
                  <a:ext uri="{FF2B5EF4-FFF2-40B4-BE49-F238E27FC236}">
                    <a16:creationId xmlns:a16="http://schemas.microsoft.com/office/drawing/2014/main" id="{B1F35403-B9F5-FD6A-B7A1-312191F342E7}"/>
                  </a:ext>
                </a:extLst>
              </p14:cNvPr>
              <p14:cNvContentPartPr/>
              <p14:nvPr/>
            </p14:nvContentPartPr>
            <p14:xfrm>
              <a:off x="4704742" y="1933102"/>
              <a:ext cx="180000" cy="177480"/>
            </p14:xfrm>
          </p:contentPart>
        </mc:Choice>
        <mc:Fallback>
          <p:pic>
            <p:nvPicPr>
              <p:cNvPr id="396701" name="Freihand 396700">
                <a:extLst>
                  <a:ext uri="{FF2B5EF4-FFF2-40B4-BE49-F238E27FC236}">
                    <a16:creationId xmlns:a16="http://schemas.microsoft.com/office/drawing/2014/main" id="{B1F35403-B9F5-FD6A-B7A1-312191F342E7}"/>
                  </a:ext>
                </a:extLst>
              </p:cNvPr>
              <p:cNvPicPr/>
              <p:nvPr/>
            </p:nvPicPr>
            <p:blipFill>
              <a:blip r:embed="rId512"/>
              <a:stretch>
                <a:fillRect/>
              </a:stretch>
            </p:blipFill>
            <p:spPr>
              <a:xfrm>
                <a:off x="4695742" y="1924462"/>
                <a:ext cx="197640" cy="19512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715" name="Gruppieren 396714">
            <a:extLst>
              <a:ext uri="{FF2B5EF4-FFF2-40B4-BE49-F238E27FC236}">
                <a16:creationId xmlns:a16="http://schemas.microsoft.com/office/drawing/2014/main" id="{65AF0228-92D0-5457-924F-32DEC36A3E62}"/>
              </a:ext>
            </a:extLst>
          </p:cNvPr>
          <p:cNvGrpSpPr/>
          <p:nvPr/>
        </p:nvGrpSpPr>
        <p:grpSpPr>
          <a:xfrm>
            <a:off x="5124862" y="1720342"/>
            <a:ext cx="1827720" cy="518760"/>
            <a:chOff x="5124862" y="1720342"/>
            <a:chExt cx="1827720" cy="51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96702" name="Freihand 396701">
                  <a:extLst>
                    <a:ext uri="{FF2B5EF4-FFF2-40B4-BE49-F238E27FC236}">
                      <a16:creationId xmlns:a16="http://schemas.microsoft.com/office/drawing/2014/main" id="{3460E902-EF0C-1F7F-A257-4CE853004ABC}"/>
                    </a:ext>
                  </a:extLst>
                </p14:cNvPr>
                <p14:cNvContentPartPr/>
                <p14:nvPr/>
              </p14:nvContentPartPr>
              <p14:xfrm>
                <a:off x="5124862" y="1975942"/>
                <a:ext cx="231120" cy="242280"/>
              </p14:xfrm>
            </p:contentPart>
          </mc:Choice>
          <mc:Fallback>
            <p:pic>
              <p:nvPicPr>
                <p:cNvPr id="396702" name="Freihand 396701">
                  <a:extLst>
                    <a:ext uri="{FF2B5EF4-FFF2-40B4-BE49-F238E27FC236}">
                      <a16:creationId xmlns:a16="http://schemas.microsoft.com/office/drawing/2014/main" id="{3460E902-EF0C-1F7F-A257-4CE853004ABC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115862" y="1967302"/>
                  <a:ext cx="24876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96703" name="Freihand 396702">
                  <a:extLst>
                    <a:ext uri="{FF2B5EF4-FFF2-40B4-BE49-F238E27FC236}">
                      <a16:creationId xmlns:a16="http://schemas.microsoft.com/office/drawing/2014/main" id="{19E8EF1A-38A2-BAC6-556F-933A70826A31}"/>
                    </a:ext>
                  </a:extLst>
                </p14:cNvPr>
                <p14:cNvContentPartPr/>
                <p14:nvPr/>
              </p14:nvContentPartPr>
              <p14:xfrm>
                <a:off x="5406022" y="2068102"/>
                <a:ext cx="104760" cy="115200"/>
              </p14:xfrm>
            </p:contentPart>
          </mc:Choice>
          <mc:Fallback>
            <p:pic>
              <p:nvPicPr>
                <p:cNvPr id="396703" name="Freihand 396702">
                  <a:extLst>
                    <a:ext uri="{FF2B5EF4-FFF2-40B4-BE49-F238E27FC236}">
                      <a16:creationId xmlns:a16="http://schemas.microsoft.com/office/drawing/2014/main" id="{19E8EF1A-38A2-BAC6-556F-933A70826A31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5397382" y="2059102"/>
                  <a:ext cx="122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96704" name="Freihand 396703">
                  <a:extLst>
                    <a:ext uri="{FF2B5EF4-FFF2-40B4-BE49-F238E27FC236}">
                      <a16:creationId xmlns:a16="http://schemas.microsoft.com/office/drawing/2014/main" id="{00024C68-9E05-ECE3-881A-79F1BF4A7149}"/>
                    </a:ext>
                  </a:extLst>
                </p14:cNvPr>
                <p14:cNvContentPartPr/>
                <p14:nvPr/>
              </p14:nvContentPartPr>
              <p14:xfrm>
                <a:off x="5533462" y="1934542"/>
                <a:ext cx="78840" cy="212040"/>
              </p14:xfrm>
            </p:contentPart>
          </mc:Choice>
          <mc:Fallback>
            <p:pic>
              <p:nvPicPr>
                <p:cNvPr id="396704" name="Freihand 396703">
                  <a:extLst>
                    <a:ext uri="{FF2B5EF4-FFF2-40B4-BE49-F238E27FC236}">
                      <a16:creationId xmlns:a16="http://schemas.microsoft.com/office/drawing/2014/main" id="{00024C68-9E05-ECE3-881A-79F1BF4A7149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524462" y="1925542"/>
                  <a:ext cx="96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96705" name="Freihand 396704">
                  <a:extLst>
                    <a:ext uri="{FF2B5EF4-FFF2-40B4-BE49-F238E27FC236}">
                      <a16:creationId xmlns:a16="http://schemas.microsoft.com/office/drawing/2014/main" id="{7589F0B3-9588-6D01-3F57-EDF4D0D8F0D2}"/>
                    </a:ext>
                  </a:extLst>
                </p14:cNvPr>
                <p14:cNvContentPartPr/>
                <p14:nvPr/>
              </p14:nvContentPartPr>
              <p14:xfrm>
                <a:off x="5672782" y="1895662"/>
                <a:ext cx="111960" cy="343440"/>
              </p14:xfrm>
            </p:contentPart>
          </mc:Choice>
          <mc:Fallback>
            <p:pic>
              <p:nvPicPr>
                <p:cNvPr id="396705" name="Freihand 396704">
                  <a:extLst>
                    <a:ext uri="{FF2B5EF4-FFF2-40B4-BE49-F238E27FC236}">
                      <a16:creationId xmlns:a16="http://schemas.microsoft.com/office/drawing/2014/main" id="{7589F0B3-9588-6D01-3F57-EDF4D0D8F0D2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664142" y="1887022"/>
                  <a:ext cx="129600" cy="36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96706" name="Freihand 396705">
                  <a:extLst>
                    <a:ext uri="{FF2B5EF4-FFF2-40B4-BE49-F238E27FC236}">
                      <a16:creationId xmlns:a16="http://schemas.microsoft.com/office/drawing/2014/main" id="{1EDAE027-F9E0-3CE8-6F7A-6634102E4B7F}"/>
                    </a:ext>
                  </a:extLst>
                </p14:cNvPr>
                <p14:cNvContentPartPr/>
                <p14:nvPr/>
              </p14:nvContentPartPr>
              <p14:xfrm>
                <a:off x="5796262" y="1999702"/>
                <a:ext cx="201240" cy="106560"/>
              </p14:xfrm>
            </p:contentPart>
          </mc:Choice>
          <mc:Fallback>
            <p:pic>
              <p:nvPicPr>
                <p:cNvPr id="396706" name="Freihand 396705">
                  <a:extLst>
                    <a:ext uri="{FF2B5EF4-FFF2-40B4-BE49-F238E27FC236}">
                      <a16:creationId xmlns:a16="http://schemas.microsoft.com/office/drawing/2014/main" id="{1EDAE027-F9E0-3CE8-6F7A-6634102E4B7F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787622" y="1991062"/>
                  <a:ext cx="2188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96707" name="Freihand 396706">
                  <a:extLst>
                    <a:ext uri="{FF2B5EF4-FFF2-40B4-BE49-F238E27FC236}">
                      <a16:creationId xmlns:a16="http://schemas.microsoft.com/office/drawing/2014/main" id="{66E7FBF4-3BCD-D3C7-426A-FC009CD47B26}"/>
                    </a:ext>
                  </a:extLst>
                </p14:cNvPr>
                <p14:cNvContentPartPr/>
                <p14:nvPr/>
              </p14:nvContentPartPr>
              <p14:xfrm>
                <a:off x="6015502" y="1835182"/>
                <a:ext cx="66960" cy="265320"/>
              </p14:xfrm>
            </p:contentPart>
          </mc:Choice>
          <mc:Fallback>
            <p:pic>
              <p:nvPicPr>
                <p:cNvPr id="396707" name="Freihand 396706">
                  <a:extLst>
                    <a:ext uri="{FF2B5EF4-FFF2-40B4-BE49-F238E27FC236}">
                      <a16:creationId xmlns:a16="http://schemas.microsoft.com/office/drawing/2014/main" id="{66E7FBF4-3BCD-D3C7-426A-FC009CD47B26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6006862" y="1826542"/>
                  <a:ext cx="8460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96708" name="Freihand 396707">
                  <a:extLst>
                    <a:ext uri="{FF2B5EF4-FFF2-40B4-BE49-F238E27FC236}">
                      <a16:creationId xmlns:a16="http://schemas.microsoft.com/office/drawing/2014/main" id="{47DC12B7-393F-13B8-EE71-6C7618B93034}"/>
                    </a:ext>
                  </a:extLst>
                </p14:cNvPr>
                <p14:cNvContentPartPr/>
                <p14:nvPr/>
              </p14:nvContentPartPr>
              <p14:xfrm>
                <a:off x="6100102" y="1948582"/>
                <a:ext cx="102240" cy="142560"/>
              </p14:xfrm>
            </p:contentPart>
          </mc:Choice>
          <mc:Fallback>
            <p:pic>
              <p:nvPicPr>
                <p:cNvPr id="396708" name="Freihand 396707">
                  <a:extLst>
                    <a:ext uri="{FF2B5EF4-FFF2-40B4-BE49-F238E27FC236}">
                      <a16:creationId xmlns:a16="http://schemas.microsoft.com/office/drawing/2014/main" id="{47DC12B7-393F-13B8-EE71-6C7618B93034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6091462" y="1939582"/>
                  <a:ext cx="1198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96711" name="Freihand 396710">
                  <a:extLst>
                    <a:ext uri="{FF2B5EF4-FFF2-40B4-BE49-F238E27FC236}">
                      <a16:creationId xmlns:a16="http://schemas.microsoft.com/office/drawing/2014/main" id="{923129B4-6888-3D60-D6DF-7D0C8FF885B2}"/>
                    </a:ext>
                  </a:extLst>
                </p14:cNvPr>
                <p14:cNvContentPartPr/>
                <p14:nvPr/>
              </p14:nvContentPartPr>
              <p14:xfrm>
                <a:off x="6243382" y="1914742"/>
                <a:ext cx="254880" cy="158400"/>
              </p14:xfrm>
            </p:contentPart>
          </mc:Choice>
          <mc:Fallback>
            <p:pic>
              <p:nvPicPr>
                <p:cNvPr id="396711" name="Freihand 396710">
                  <a:extLst>
                    <a:ext uri="{FF2B5EF4-FFF2-40B4-BE49-F238E27FC236}">
                      <a16:creationId xmlns:a16="http://schemas.microsoft.com/office/drawing/2014/main" id="{923129B4-6888-3D60-D6DF-7D0C8FF885B2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6234382" y="1906102"/>
                  <a:ext cx="27252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96712" name="Freihand 396711">
                  <a:extLst>
                    <a:ext uri="{FF2B5EF4-FFF2-40B4-BE49-F238E27FC236}">
                      <a16:creationId xmlns:a16="http://schemas.microsoft.com/office/drawing/2014/main" id="{A3DA5D66-9AF8-21E7-64FD-D18820C7374B}"/>
                    </a:ext>
                  </a:extLst>
                </p14:cNvPr>
                <p14:cNvContentPartPr/>
                <p14:nvPr/>
              </p14:nvContentPartPr>
              <p14:xfrm>
                <a:off x="6504382" y="1782622"/>
                <a:ext cx="206640" cy="216720"/>
              </p14:xfrm>
            </p:contentPart>
          </mc:Choice>
          <mc:Fallback>
            <p:pic>
              <p:nvPicPr>
                <p:cNvPr id="396712" name="Freihand 396711">
                  <a:extLst>
                    <a:ext uri="{FF2B5EF4-FFF2-40B4-BE49-F238E27FC236}">
                      <a16:creationId xmlns:a16="http://schemas.microsoft.com/office/drawing/2014/main" id="{A3DA5D66-9AF8-21E7-64FD-D18820C7374B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6495742" y="1773982"/>
                  <a:ext cx="22428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96713" name="Freihand 396712">
                  <a:extLst>
                    <a:ext uri="{FF2B5EF4-FFF2-40B4-BE49-F238E27FC236}">
                      <a16:creationId xmlns:a16="http://schemas.microsoft.com/office/drawing/2014/main" id="{F5CBB30C-5946-7F0B-57B9-7186BCA321A8}"/>
                    </a:ext>
                  </a:extLst>
                </p14:cNvPr>
                <p14:cNvContentPartPr/>
                <p14:nvPr/>
              </p14:nvContentPartPr>
              <p14:xfrm>
                <a:off x="6749182" y="1853542"/>
                <a:ext cx="119880" cy="138600"/>
              </p14:xfrm>
            </p:contentPart>
          </mc:Choice>
          <mc:Fallback>
            <p:pic>
              <p:nvPicPr>
                <p:cNvPr id="396713" name="Freihand 396712">
                  <a:extLst>
                    <a:ext uri="{FF2B5EF4-FFF2-40B4-BE49-F238E27FC236}">
                      <a16:creationId xmlns:a16="http://schemas.microsoft.com/office/drawing/2014/main" id="{F5CBB30C-5946-7F0B-57B9-7186BCA321A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6740182" y="1844542"/>
                  <a:ext cx="137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96714" name="Freihand 396713">
                  <a:extLst>
                    <a:ext uri="{FF2B5EF4-FFF2-40B4-BE49-F238E27FC236}">
                      <a16:creationId xmlns:a16="http://schemas.microsoft.com/office/drawing/2014/main" id="{3EC856E5-4D6F-AFDB-305B-0D890197AEB2}"/>
                    </a:ext>
                  </a:extLst>
                </p14:cNvPr>
                <p14:cNvContentPartPr/>
                <p14:nvPr/>
              </p14:nvContentPartPr>
              <p14:xfrm>
                <a:off x="6815062" y="1720342"/>
                <a:ext cx="137520" cy="267480"/>
              </p14:xfrm>
            </p:contentPart>
          </mc:Choice>
          <mc:Fallback>
            <p:pic>
              <p:nvPicPr>
                <p:cNvPr id="396714" name="Freihand 396713">
                  <a:extLst>
                    <a:ext uri="{FF2B5EF4-FFF2-40B4-BE49-F238E27FC236}">
                      <a16:creationId xmlns:a16="http://schemas.microsoft.com/office/drawing/2014/main" id="{3EC856E5-4D6F-AFDB-305B-0D890197AEB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806422" y="1711342"/>
                  <a:ext cx="155160" cy="285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35">
            <p14:nvContentPartPr>
              <p14:cNvPr id="396716" name="Freihand 396715">
                <a:extLst>
                  <a:ext uri="{FF2B5EF4-FFF2-40B4-BE49-F238E27FC236}">
                    <a16:creationId xmlns:a16="http://schemas.microsoft.com/office/drawing/2014/main" id="{7AB7E7B0-9269-8712-E99F-E3D0C08A3FF3}"/>
                  </a:ext>
                </a:extLst>
              </p14:cNvPr>
              <p14:cNvContentPartPr/>
              <p14:nvPr/>
            </p14:nvContentPartPr>
            <p14:xfrm>
              <a:off x="1269262" y="2863702"/>
              <a:ext cx="111240" cy="338760"/>
            </p14:xfrm>
          </p:contentPart>
        </mc:Choice>
        <mc:Fallback>
          <p:pic>
            <p:nvPicPr>
              <p:cNvPr id="396716" name="Freihand 396715">
                <a:extLst>
                  <a:ext uri="{FF2B5EF4-FFF2-40B4-BE49-F238E27FC236}">
                    <a16:creationId xmlns:a16="http://schemas.microsoft.com/office/drawing/2014/main" id="{7AB7E7B0-9269-8712-E99F-E3D0C08A3FF3}"/>
                  </a:ext>
                </a:extLst>
              </p:cNvPr>
              <p:cNvPicPr/>
              <p:nvPr/>
            </p:nvPicPr>
            <p:blipFill>
              <a:blip r:embed="rId536"/>
              <a:stretch>
                <a:fillRect/>
              </a:stretch>
            </p:blipFill>
            <p:spPr>
              <a:xfrm>
                <a:off x="1260262" y="2854702"/>
                <a:ext cx="128880" cy="35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7">
            <p14:nvContentPartPr>
              <p14:cNvPr id="396501" name="Freihand 396500">
                <a:extLst>
                  <a:ext uri="{FF2B5EF4-FFF2-40B4-BE49-F238E27FC236}">
                    <a16:creationId xmlns:a16="http://schemas.microsoft.com/office/drawing/2014/main" id="{1A1F6F47-0519-9887-C71B-4DC241CA6B3E}"/>
                  </a:ext>
                </a:extLst>
              </p14:cNvPr>
              <p14:cNvContentPartPr/>
              <p14:nvPr/>
            </p14:nvContentPartPr>
            <p14:xfrm>
              <a:off x="7469902" y="2969542"/>
              <a:ext cx="397800" cy="33120"/>
            </p14:xfrm>
          </p:contentPart>
        </mc:Choice>
        <mc:Fallback>
          <p:pic>
            <p:nvPicPr>
              <p:cNvPr id="396501" name="Freihand 396500">
                <a:extLst>
                  <a:ext uri="{FF2B5EF4-FFF2-40B4-BE49-F238E27FC236}">
                    <a16:creationId xmlns:a16="http://schemas.microsoft.com/office/drawing/2014/main" id="{1A1F6F47-0519-9887-C71B-4DC241CA6B3E}"/>
                  </a:ext>
                </a:extLst>
              </p:cNvPr>
              <p:cNvPicPr/>
              <p:nvPr/>
            </p:nvPicPr>
            <p:blipFill>
              <a:blip r:embed="rId538"/>
              <a:stretch>
                <a:fillRect/>
              </a:stretch>
            </p:blipFill>
            <p:spPr>
              <a:xfrm>
                <a:off x="7460902" y="2960542"/>
                <a:ext cx="41544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9">
            <p14:nvContentPartPr>
              <p14:cNvPr id="396502" name="Freihand 396501">
                <a:extLst>
                  <a:ext uri="{FF2B5EF4-FFF2-40B4-BE49-F238E27FC236}">
                    <a16:creationId xmlns:a16="http://schemas.microsoft.com/office/drawing/2014/main" id="{4A48F956-194A-5797-EECE-315B5CE5D283}"/>
                  </a:ext>
                </a:extLst>
              </p14:cNvPr>
              <p14:cNvContentPartPr/>
              <p14:nvPr/>
            </p14:nvContentPartPr>
            <p14:xfrm>
              <a:off x="7539742" y="3290302"/>
              <a:ext cx="341640" cy="46440"/>
            </p14:xfrm>
          </p:contentPart>
        </mc:Choice>
        <mc:Fallback>
          <p:pic>
            <p:nvPicPr>
              <p:cNvPr id="396502" name="Freihand 396501">
                <a:extLst>
                  <a:ext uri="{FF2B5EF4-FFF2-40B4-BE49-F238E27FC236}">
                    <a16:creationId xmlns:a16="http://schemas.microsoft.com/office/drawing/2014/main" id="{4A48F956-194A-5797-EECE-315B5CE5D283}"/>
                  </a:ext>
                </a:extLst>
              </p:cNvPr>
              <p:cNvPicPr/>
              <p:nvPr/>
            </p:nvPicPr>
            <p:blipFill>
              <a:blip r:embed="rId540"/>
              <a:stretch>
                <a:fillRect/>
              </a:stretch>
            </p:blipFill>
            <p:spPr>
              <a:xfrm>
                <a:off x="7531102" y="3281662"/>
                <a:ext cx="359280" cy="6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1">
            <p14:nvContentPartPr>
              <p14:cNvPr id="396581" name="Freihand 396580">
                <a:extLst>
                  <a:ext uri="{FF2B5EF4-FFF2-40B4-BE49-F238E27FC236}">
                    <a16:creationId xmlns:a16="http://schemas.microsoft.com/office/drawing/2014/main" id="{80678C46-BC2A-FCAA-D3B2-2FCDED96AD8A}"/>
                  </a:ext>
                </a:extLst>
              </p14:cNvPr>
              <p14:cNvContentPartPr/>
              <p14:nvPr/>
            </p14:nvContentPartPr>
            <p14:xfrm>
              <a:off x="262702" y="6083902"/>
              <a:ext cx="212400" cy="188280"/>
            </p14:xfrm>
          </p:contentPart>
        </mc:Choice>
        <mc:Fallback>
          <p:pic>
            <p:nvPicPr>
              <p:cNvPr id="396581" name="Freihand 396580">
                <a:extLst>
                  <a:ext uri="{FF2B5EF4-FFF2-40B4-BE49-F238E27FC236}">
                    <a16:creationId xmlns:a16="http://schemas.microsoft.com/office/drawing/2014/main" id="{80678C46-BC2A-FCAA-D3B2-2FCDED96AD8A}"/>
                  </a:ext>
                </a:extLst>
              </p:cNvPr>
              <p:cNvPicPr/>
              <p:nvPr/>
            </p:nvPicPr>
            <p:blipFill>
              <a:blip r:embed="rId542"/>
              <a:stretch>
                <a:fillRect/>
              </a:stretch>
            </p:blipFill>
            <p:spPr>
              <a:xfrm>
                <a:off x="253702" y="6075262"/>
                <a:ext cx="230040" cy="205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3">
            <p14:nvContentPartPr>
              <p14:cNvPr id="396582" name="Freihand 396581">
                <a:extLst>
                  <a:ext uri="{FF2B5EF4-FFF2-40B4-BE49-F238E27FC236}">
                    <a16:creationId xmlns:a16="http://schemas.microsoft.com/office/drawing/2014/main" id="{D6AB31F5-B6BB-FF1E-4AB9-5A3E724949C0}"/>
                  </a:ext>
                </a:extLst>
              </p14:cNvPr>
              <p14:cNvContentPartPr/>
              <p14:nvPr/>
            </p14:nvContentPartPr>
            <p14:xfrm>
              <a:off x="531982" y="6165622"/>
              <a:ext cx="70920" cy="81360"/>
            </p14:xfrm>
          </p:contentPart>
        </mc:Choice>
        <mc:Fallback>
          <p:pic>
            <p:nvPicPr>
              <p:cNvPr id="396582" name="Freihand 396581">
                <a:extLst>
                  <a:ext uri="{FF2B5EF4-FFF2-40B4-BE49-F238E27FC236}">
                    <a16:creationId xmlns:a16="http://schemas.microsoft.com/office/drawing/2014/main" id="{D6AB31F5-B6BB-FF1E-4AB9-5A3E724949C0}"/>
                  </a:ext>
                </a:extLst>
              </p:cNvPr>
              <p:cNvPicPr/>
              <p:nvPr/>
            </p:nvPicPr>
            <p:blipFill>
              <a:blip r:embed="rId544"/>
              <a:stretch>
                <a:fillRect/>
              </a:stretch>
            </p:blipFill>
            <p:spPr>
              <a:xfrm>
                <a:off x="523342" y="6156622"/>
                <a:ext cx="88560" cy="9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5">
            <p14:nvContentPartPr>
              <p14:cNvPr id="396583" name="Freihand 396582">
                <a:extLst>
                  <a:ext uri="{FF2B5EF4-FFF2-40B4-BE49-F238E27FC236}">
                    <a16:creationId xmlns:a16="http://schemas.microsoft.com/office/drawing/2014/main" id="{7DC91E37-6D49-93CB-1CFB-773267086FFF}"/>
                  </a:ext>
                </a:extLst>
              </p14:cNvPr>
              <p14:cNvContentPartPr/>
              <p14:nvPr/>
            </p14:nvContentPartPr>
            <p14:xfrm>
              <a:off x="689662" y="6007582"/>
              <a:ext cx="70200" cy="218520"/>
            </p14:xfrm>
          </p:contentPart>
        </mc:Choice>
        <mc:Fallback>
          <p:pic>
            <p:nvPicPr>
              <p:cNvPr id="396583" name="Freihand 396582">
                <a:extLst>
                  <a:ext uri="{FF2B5EF4-FFF2-40B4-BE49-F238E27FC236}">
                    <a16:creationId xmlns:a16="http://schemas.microsoft.com/office/drawing/2014/main" id="{7DC91E37-6D49-93CB-1CFB-773267086FFF}"/>
                  </a:ext>
                </a:extLst>
              </p:cNvPr>
              <p:cNvPicPr/>
              <p:nvPr/>
            </p:nvPicPr>
            <p:blipFill>
              <a:blip r:embed="rId546"/>
              <a:stretch>
                <a:fillRect/>
              </a:stretch>
            </p:blipFill>
            <p:spPr>
              <a:xfrm>
                <a:off x="680662" y="5998582"/>
                <a:ext cx="87840" cy="23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7">
            <p14:nvContentPartPr>
              <p14:cNvPr id="396584" name="Freihand 396583">
                <a:extLst>
                  <a:ext uri="{FF2B5EF4-FFF2-40B4-BE49-F238E27FC236}">
                    <a16:creationId xmlns:a16="http://schemas.microsoft.com/office/drawing/2014/main" id="{BF84EB19-03CD-039F-2573-C289473AB414}"/>
                  </a:ext>
                </a:extLst>
              </p14:cNvPr>
              <p14:cNvContentPartPr/>
              <p14:nvPr/>
            </p14:nvContentPartPr>
            <p14:xfrm>
              <a:off x="816382" y="6014062"/>
              <a:ext cx="11520" cy="207720"/>
            </p14:xfrm>
          </p:contentPart>
        </mc:Choice>
        <mc:Fallback>
          <p:pic>
            <p:nvPicPr>
              <p:cNvPr id="396584" name="Freihand 396583">
                <a:extLst>
                  <a:ext uri="{FF2B5EF4-FFF2-40B4-BE49-F238E27FC236}">
                    <a16:creationId xmlns:a16="http://schemas.microsoft.com/office/drawing/2014/main" id="{BF84EB19-03CD-039F-2573-C289473AB414}"/>
                  </a:ext>
                </a:extLst>
              </p:cNvPr>
              <p:cNvPicPr/>
              <p:nvPr/>
            </p:nvPicPr>
            <p:blipFill>
              <a:blip r:embed="rId548"/>
              <a:stretch>
                <a:fillRect/>
              </a:stretch>
            </p:blipFill>
            <p:spPr>
              <a:xfrm>
                <a:off x="807742" y="6005422"/>
                <a:ext cx="29160" cy="22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49">
            <p14:nvContentPartPr>
              <p14:cNvPr id="396585" name="Freihand 396584">
                <a:extLst>
                  <a:ext uri="{FF2B5EF4-FFF2-40B4-BE49-F238E27FC236}">
                    <a16:creationId xmlns:a16="http://schemas.microsoft.com/office/drawing/2014/main" id="{847D3659-1CAA-A6A8-40E7-B94B500D4DC6}"/>
                  </a:ext>
                </a:extLst>
              </p14:cNvPr>
              <p14:cNvContentPartPr/>
              <p14:nvPr/>
            </p14:nvContentPartPr>
            <p14:xfrm>
              <a:off x="904222" y="6039982"/>
              <a:ext cx="103680" cy="259920"/>
            </p14:xfrm>
          </p:contentPart>
        </mc:Choice>
        <mc:Fallback>
          <p:pic>
            <p:nvPicPr>
              <p:cNvPr id="396585" name="Freihand 396584">
                <a:extLst>
                  <a:ext uri="{FF2B5EF4-FFF2-40B4-BE49-F238E27FC236}">
                    <a16:creationId xmlns:a16="http://schemas.microsoft.com/office/drawing/2014/main" id="{847D3659-1CAA-A6A8-40E7-B94B500D4DC6}"/>
                  </a:ext>
                </a:extLst>
              </p:cNvPr>
              <p:cNvPicPr/>
              <p:nvPr/>
            </p:nvPicPr>
            <p:blipFill>
              <a:blip r:embed="rId550"/>
              <a:stretch>
                <a:fillRect/>
              </a:stretch>
            </p:blipFill>
            <p:spPr>
              <a:xfrm>
                <a:off x="895222" y="6031342"/>
                <a:ext cx="121320" cy="27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1">
            <p14:nvContentPartPr>
              <p14:cNvPr id="396586" name="Freihand 396585">
                <a:extLst>
                  <a:ext uri="{FF2B5EF4-FFF2-40B4-BE49-F238E27FC236}">
                    <a16:creationId xmlns:a16="http://schemas.microsoft.com/office/drawing/2014/main" id="{DFDEE3F8-BCEF-E76F-25B2-6BE5DD7C9A66}"/>
                  </a:ext>
                </a:extLst>
              </p14:cNvPr>
              <p14:cNvContentPartPr/>
              <p14:nvPr/>
            </p14:nvContentPartPr>
            <p14:xfrm>
              <a:off x="1037062" y="6131062"/>
              <a:ext cx="153720" cy="105840"/>
            </p14:xfrm>
          </p:contentPart>
        </mc:Choice>
        <mc:Fallback>
          <p:pic>
            <p:nvPicPr>
              <p:cNvPr id="396586" name="Freihand 396585">
                <a:extLst>
                  <a:ext uri="{FF2B5EF4-FFF2-40B4-BE49-F238E27FC236}">
                    <a16:creationId xmlns:a16="http://schemas.microsoft.com/office/drawing/2014/main" id="{DFDEE3F8-BCEF-E76F-25B2-6BE5DD7C9A66}"/>
                  </a:ext>
                </a:extLst>
              </p:cNvPr>
              <p:cNvPicPr/>
              <p:nvPr/>
            </p:nvPicPr>
            <p:blipFill>
              <a:blip r:embed="rId552"/>
              <a:stretch>
                <a:fillRect/>
              </a:stretch>
            </p:blipFill>
            <p:spPr>
              <a:xfrm>
                <a:off x="1028422" y="6122422"/>
                <a:ext cx="171360" cy="12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3">
            <p14:nvContentPartPr>
              <p14:cNvPr id="396587" name="Freihand 396586">
                <a:extLst>
                  <a:ext uri="{FF2B5EF4-FFF2-40B4-BE49-F238E27FC236}">
                    <a16:creationId xmlns:a16="http://schemas.microsoft.com/office/drawing/2014/main" id="{E92CCCF1-141D-4E81-ADB6-F2EF893DFE20}"/>
                  </a:ext>
                </a:extLst>
              </p14:cNvPr>
              <p14:cNvContentPartPr/>
              <p14:nvPr/>
            </p14:nvContentPartPr>
            <p14:xfrm>
              <a:off x="1170982" y="6043942"/>
              <a:ext cx="276120" cy="185760"/>
            </p14:xfrm>
          </p:contentPart>
        </mc:Choice>
        <mc:Fallback>
          <p:pic>
            <p:nvPicPr>
              <p:cNvPr id="396587" name="Freihand 396586">
                <a:extLst>
                  <a:ext uri="{FF2B5EF4-FFF2-40B4-BE49-F238E27FC236}">
                    <a16:creationId xmlns:a16="http://schemas.microsoft.com/office/drawing/2014/main" id="{E92CCCF1-141D-4E81-ADB6-F2EF893DFE20}"/>
                  </a:ext>
                </a:extLst>
              </p:cNvPr>
              <p:cNvPicPr/>
              <p:nvPr/>
            </p:nvPicPr>
            <p:blipFill>
              <a:blip r:embed="rId554"/>
              <a:stretch>
                <a:fillRect/>
              </a:stretch>
            </p:blipFill>
            <p:spPr>
              <a:xfrm>
                <a:off x="1162342" y="6035302"/>
                <a:ext cx="293760" cy="20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5">
            <p14:nvContentPartPr>
              <p14:cNvPr id="396588" name="Freihand 396587">
                <a:extLst>
                  <a:ext uri="{FF2B5EF4-FFF2-40B4-BE49-F238E27FC236}">
                    <a16:creationId xmlns:a16="http://schemas.microsoft.com/office/drawing/2014/main" id="{07FE551B-9EA6-9C33-1CD0-056FF7862511}"/>
                  </a:ext>
                </a:extLst>
              </p14:cNvPr>
              <p14:cNvContentPartPr/>
              <p14:nvPr/>
            </p14:nvContentPartPr>
            <p14:xfrm>
              <a:off x="1633942" y="6139342"/>
              <a:ext cx="100080" cy="92520"/>
            </p14:xfrm>
          </p:contentPart>
        </mc:Choice>
        <mc:Fallback>
          <p:pic>
            <p:nvPicPr>
              <p:cNvPr id="396588" name="Freihand 396587">
                <a:extLst>
                  <a:ext uri="{FF2B5EF4-FFF2-40B4-BE49-F238E27FC236}">
                    <a16:creationId xmlns:a16="http://schemas.microsoft.com/office/drawing/2014/main" id="{07FE551B-9EA6-9C33-1CD0-056FF7862511}"/>
                  </a:ext>
                </a:extLst>
              </p:cNvPr>
              <p:cNvPicPr/>
              <p:nvPr/>
            </p:nvPicPr>
            <p:blipFill>
              <a:blip r:embed="rId556"/>
              <a:stretch>
                <a:fillRect/>
              </a:stretch>
            </p:blipFill>
            <p:spPr>
              <a:xfrm>
                <a:off x="1625302" y="6130702"/>
                <a:ext cx="11772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7">
            <p14:nvContentPartPr>
              <p14:cNvPr id="396589" name="Freihand 396588">
                <a:extLst>
                  <a:ext uri="{FF2B5EF4-FFF2-40B4-BE49-F238E27FC236}">
                    <a16:creationId xmlns:a16="http://schemas.microsoft.com/office/drawing/2014/main" id="{8E63F8A0-65AB-6F0E-CF09-15873CC42706}"/>
                  </a:ext>
                </a:extLst>
              </p14:cNvPr>
              <p14:cNvContentPartPr/>
              <p14:nvPr/>
            </p14:nvContentPartPr>
            <p14:xfrm>
              <a:off x="1765342" y="6156262"/>
              <a:ext cx="131400" cy="72000"/>
            </p14:xfrm>
          </p:contentPart>
        </mc:Choice>
        <mc:Fallback>
          <p:pic>
            <p:nvPicPr>
              <p:cNvPr id="396589" name="Freihand 396588">
                <a:extLst>
                  <a:ext uri="{FF2B5EF4-FFF2-40B4-BE49-F238E27FC236}">
                    <a16:creationId xmlns:a16="http://schemas.microsoft.com/office/drawing/2014/main" id="{8E63F8A0-65AB-6F0E-CF09-15873CC42706}"/>
                  </a:ext>
                </a:extLst>
              </p:cNvPr>
              <p:cNvPicPr/>
              <p:nvPr/>
            </p:nvPicPr>
            <p:blipFill>
              <a:blip r:embed="rId558"/>
              <a:stretch>
                <a:fillRect/>
              </a:stretch>
            </p:blipFill>
            <p:spPr>
              <a:xfrm>
                <a:off x="1756342" y="6147622"/>
                <a:ext cx="149040" cy="8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9">
            <p14:nvContentPartPr>
              <p14:cNvPr id="396590" name="Freihand 396589">
                <a:extLst>
                  <a:ext uri="{FF2B5EF4-FFF2-40B4-BE49-F238E27FC236}">
                    <a16:creationId xmlns:a16="http://schemas.microsoft.com/office/drawing/2014/main" id="{6B9DA219-347D-4645-16A6-2F8D4DF642BA}"/>
                  </a:ext>
                </a:extLst>
              </p14:cNvPr>
              <p14:cNvContentPartPr/>
              <p14:nvPr/>
            </p14:nvContentPartPr>
            <p14:xfrm>
              <a:off x="1957942" y="6041062"/>
              <a:ext cx="141480" cy="163440"/>
            </p14:xfrm>
          </p:contentPart>
        </mc:Choice>
        <mc:Fallback>
          <p:pic>
            <p:nvPicPr>
              <p:cNvPr id="396590" name="Freihand 396589">
                <a:extLst>
                  <a:ext uri="{FF2B5EF4-FFF2-40B4-BE49-F238E27FC236}">
                    <a16:creationId xmlns:a16="http://schemas.microsoft.com/office/drawing/2014/main" id="{6B9DA219-347D-4645-16A6-2F8D4DF642BA}"/>
                  </a:ext>
                </a:extLst>
              </p:cNvPr>
              <p:cNvPicPr/>
              <p:nvPr/>
            </p:nvPicPr>
            <p:blipFill>
              <a:blip r:embed="rId560"/>
              <a:stretch>
                <a:fillRect/>
              </a:stretch>
            </p:blipFill>
            <p:spPr>
              <a:xfrm>
                <a:off x="1948942" y="6032422"/>
                <a:ext cx="159120" cy="18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1">
            <p14:nvContentPartPr>
              <p14:cNvPr id="396591" name="Freihand 396590">
                <a:extLst>
                  <a:ext uri="{FF2B5EF4-FFF2-40B4-BE49-F238E27FC236}">
                    <a16:creationId xmlns:a16="http://schemas.microsoft.com/office/drawing/2014/main" id="{18946823-47B9-B32C-DE3B-8BDF49086C58}"/>
                  </a:ext>
                </a:extLst>
              </p14:cNvPr>
              <p14:cNvContentPartPr/>
              <p14:nvPr/>
            </p14:nvContentPartPr>
            <p14:xfrm>
              <a:off x="2280862" y="6046462"/>
              <a:ext cx="233280" cy="154800"/>
            </p14:xfrm>
          </p:contentPart>
        </mc:Choice>
        <mc:Fallback>
          <p:pic>
            <p:nvPicPr>
              <p:cNvPr id="396591" name="Freihand 396590">
                <a:extLst>
                  <a:ext uri="{FF2B5EF4-FFF2-40B4-BE49-F238E27FC236}">
                    <a16:creationId xmlns:a16="http://schemas.microsoft.com/office/drawing/2014/main" id="{18946823-47B9-B32C-DE3B-8BDF49086C58}"/>
                  </a:ext>
                </a:extLst>
              </p:cNvPr>
              <p:cNvPicPr/>
              <p:nvPr/>
            </p:nvPicPr>
            <p:blipFill>
              <a:blip r:embed="rId562"/>
              <a:stretch>
                <a:fillRect/>
              </a:stretch>
            </p:blipFill>
            <p:spPr>
              <a:xfrm>
                <a:off x="2272222" y="6037462"/>
                <a:ext cx="25092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3">
            <p14:nvContentPartPr>
              <p14:cNvPr id="396592" name="Freihand 396591">
                <a:extLst>
                  <a:ext uri="{FF2B5EF4-FFF2-40B4-BE49-F238E27FC236}">
                    <a16:creationId xmlns:a16="http://schemas.microsoft.com/office/drawing/2014/main" id="{A5855291-34C6-8022-3C31-FB01A2A249A6}"/>
                  </a:ext>
                </a:extLst>
              </p14:cNvPr>
              <p14:cNvContentPartPr/>
              <p14:nvPr/>
            </p14:nvContentPartPr>
            <p14:xfrm>
              <a:off x="2627902" y="6020542"/>
              <a:ext cx="119160" cy="193680"/>
            </p14:xfrm>
          </p:contentPart>
        </mc:Choice>
        <mc:Fallback>
          <p:pic>
            <p:nvPicPr>
              <p:cNvPr id="396592" name="Freihand 396591">
                <a:extLst>
                  <a:ext uri="{FF2B5EF4-FFF2-40B4-BE49-F238E27FC236}">
                    <a16:creationId xmlns:a16="http://schemas.microsoft.com/office/drawing/2014/main" id="{A5855291-34C6-8022-3C31-FB01A2A249A6}"/>
                  </a:ext>
                </a:extLst>
              </p:cNvPr>
              <p:cNvPicPr/>
              <p:nvPr/>
            </p:nvPicPr>
            <p:blipFill>
              <a:blip r:embed="rId564"/>
              <a:stretch>
                <a:fillRect/>
              </a:stretch>
            </p:blipFill>
            <p:spPr>
              <a:xfrm>
                <a:off x="2618902" y="6011902"/>
                <a:ext cx="136800" cy="21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5">
            <p14:nvContentPartPr>
              <p14:cNvPr id="396593" name="Freihand 396592">
                <a:extLst>
                  <a:ext uri="{FF2B5EF4-FFF2-40B4-BE49-F238E27FC236}">
                    <a16:creationId xmlns:a16="http://schemas.microsoft.com/office/drawing/2014/main" id="{79F6FA9E-1FC2-F39C-FCE5-6F00D96B573A}"/>
                  </a:ext>
                </a:extLst>
              </p14:cNvPr>
              <p14:cNvContentPartPr/>
              <p14:nvPr/>
            </p14:nvContentPartPr>
            <p14:xfrm>
              <a:off x="2783422" y="6011182"/>
              <a:ext cx="230400" cy="187560"/>
            </p14:xfrm>
          </p:contentPart>
        </mc:Choice>
        <mc:Fallback>
          <p:pic>
            <p:nvPicPr>
              <p:cNvPr id="396593" name="Freihand 396592">
                <a:extLst>
                  <a:ext uri="{FF2B5EF4-FFF2-40B4-BE49-F238E27FC236}">
                    <a16:creationId xmlns:a16="http://schemas.microsoft.com/office/drawing/2014/main" id="{79F6FA9E-1FC2-F39C-FCE5-6F00D96B573A}"/>
                  </a:ext>
                </a:extLst>
              </p:cNvPr>
              <p:cNvPicPr/>
              <p:nvPr/>
            </p:nvPicPr>
            <p:blipFill>
              <a:blip r:embed="rId566"/>
              <a:stretch>
                <a:fillRect/>
              </a:stretch>
            </p:blipFill>
            <p:spPr>
              <a:xfrm>
                <a:off x="2774422" y="6002542"/>
                <a:ext cx="24804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7">
            <p14:nvContentPartPr>
              <p14:cNvPr id="396594" name="Freihand 396593">
                <a:extLst>
                  <a:ext uri="{FF2B5EF4-FFF2-40B4-BE49-F238E27FC236}">
                    <a16:creationId xmlns:a16="http://schemas.microsoft.com/office/drawing/2014/main" id="{ECBE99AD-C187-E32A-31C9-D85C6077AF49}"/>
                  </a:ext>
                </a:extLst>
              </p14:cNvPr>
              <p14:cNvContentPartPr/>
              <p14:nvPr/>
            </p14:nvContentPartPr>
            <p14:xfrm>
              <a:off x="2976382" y="6070942"/>
              <a:ext cx="302040" cy="136440"/>
            </p14:xfrm>
          </p:contentPart>
        </mc:Choice>
        <mc:Fallback>
          <p:pic>
            <p:nvPicPr>
              <p:cNvPr id="396594" name="Freihand 396593">
                <a:extLst>
                  <a:ext uri="{FF2B5EF4-FFF2-40B4-BE49-F238E27FC236}">
                    <a16:creationId xmlns:a16="http://schemas.microsoft.com/office/drawing/2014/main" id="{ECBE99AD-C187-E32A-31C9-D85C6077AF49}"/>
                  </a:ext>
                </a:extLst>
              </p:cNvPr>
              <p:cNvPicPr/>
              <p:nvPr/>
            </p:nvPicPr>
            <p:blipFill>
              <a:blip r:embed="rId568"/>
              <a:stretch>
                <a:fillRect/>
              </a:stretch>
            </p:blipFill>
            <p:spPr>
              <a:xfrm>
                <a:off x="2967382" y="6061942"/>
                <a:ext cx="319680" cy="154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69">
            <p14:nvContentPartPr>
              <p14:cNvPr id="396595" name="Freihand 396594">
                <a:extLst>
                  <a:ext uri="{FF2B5EF4-FFF2-40B4-BE49-F238E27FC236}">
                    <a16:creationId xmlns:a16="http://schemas.microsoft.com/office/drawing/2014/main" id="{C0C142BA-4BA3-C331-5089-7E7D07E2969F}"/>
                  </a:ext>
                </a:extLst>
              </p14:cNvPr>
              <p14:cNvContentPartPr/>
              <p14:nvPr/>
            </p14:nvContentPartPr>
            <p14:xfrm>
              <a:off x="3423862" y="6109822"/>
              <a:ext cx="165600" cy="29880"/>
            </p14:xfrm>
          </p:contentPart>
        </mc:Choice>
        <mc:Fallback>
          <p:pic>
            <p:nvPicPr>
              <p:cNvPr id="396595" name="Freihand 396594">
                <a:extLst>
                  <a:ext uri="{FF2B5EF4-FFF2-40B4-BE49-F238E27FC236}">
                    <a16:creationId xmlns:a16="http://schemas.microsoft.com/office/drawing/2014/main" id="{C0C142BA-4BA3-C331-5089-7E7D07E2969F}"/>
                  </a:ext>
                </a:extLst>
              </p:cNvPr>
              <p:cNvPicPr/>
              <p:nvPr/>
            </p:nvPicPr>
            <p:blipFill>
              <a:blip r:embed="rId570"/>
              <a:stretch>
                <a:fillRect/>
              </a:stretch>
            </p:blipFill>
            <p:spPr>
              <a:xfrm>
                <a:off x="3415222" y="6100822"/>
                <a:ext cx="183240" cy="47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1">
            <p14:nvContentPartPr>
              <p14:cNvPr id="396596" name="Freihand 396595">
                <a:extLst>
                  <a:ext uri="{FF2B5EF4-FFF2-40B4-BE49-F238E27FC236}">
                    <a16:creationId xmlns:a16="http://schemas.microsoft.com/office/drawing/2014/main" id="{1D053870-E965-4435-19BF-7E57713F1E5C}"/>
                  </a:ext>
                </a:extLst>
              </p14:cNvPr>
              <p14:cNvContentPartPr/>
              <p14:nvPr/>
            </p14:nvContentPartPr>
            <p14:xfrm>
              <a:off x="3418462" y="6154462"/>
              <a:ext cx="166680" cy="33840"/>
            </p14:xfrm>
          </p:contentPart>
        </mc:Choice>
        <mc:Fallback>
          <p:pic>
            <p:nvPicPr>
              <p:cNvPr id="396596" name="Freihand 396595">
                <a:extLst>
                  <a:ext uri="{FF2B5EF4-FFF2-40B4-BE49-F238E27FC236}">
                    <a16:creationId xmlns:a16="http://schemas.microsoft.com/office/drawing/2014/main" id="{1D053870-E965-4435-19BF-7E57713F1E5C}"/>
                  </a:ext>
                </a:extLst>
              </p:cNvPr>
              <p:cNvPicPr/>
              <p:nvPr/>
            </p:nvPicPr>
            <p:blipFill>
              <a:blip r:embed="rId572"/>
              <a:stretch>
                <a:fillRect/>
              </a:stretch>
            </p:blipFill>
            <p:spPr>
              <a:xfrm>
                <a:off x="3409462" y="6145462"/>
                <a:ext cx="18432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3">
            <p14:nvContentPartPr>
              <p14:cNvPr id="396597" name="Freihand 396596">
                <a:extLst>
                  <a:ext uri="{FF2B5EF4-FFF2-40B4-BE49-F238E27FC236}">
                    <a16:creationId xmlns:a16="http://schemas.microsoft.com/office/drawing/2014/main" id="{540A8A3E-62CE-1344-DC5C-E2B459C80A00}"/>
                  </a:ext>
                </a:extLst>
              </p14:cNvPr>
              <p14:cNvContentPartPr/>
              <p14:nvPr/>
            </p14:nvContentPartPr>
            <p14:xfrm>
              <a:off x="3401542" y="5936662"/>
              <a:ext cx="168480" cy="110880"/>
            </p14:xfrm>
          </p:contentPart>
        </mc:Choice>
        <mc:Fallback>
          <p:pic>
            <p:nvPicPr>
              <p:cNvPr id="396597" name="Freihand 396596">
                <a:extLst>
                  <a:ext uri="{FF2B5EF4-FFF2-40B4-BE49-F238E27FC236}">
                    <a16:creationId xmlns:a16="http://schemas.microsoft.com/office/drawing/2014/main" id="{540A8A3E-62CE-1344-DC5C-E2B459C80A00}"/>
                  </a:ext>
                </a:extLst>
              </p:cNvPr>
              <p:cNvPicPr/>
              <p:nvPr/>
            </p:nvPicPr>
            <p:blipFill>
              <a:blip r:embed="rId574"/>
              <a:stretch>
                <a:fillRect/>
              </a:stretch>
            </p:blipFill>
            <p:spPr>
              <a:xfrm>
                <a:off x="3392542" y="5928022"/>
                <a:ext cx="186120" cy="12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5">
            <p14:nvContentPartPr>
              <p14:cNvPr id="396617" name="Freihand 396616">
                <a:extLst>
                  <a:ext uri="{FF2B5EF4-FFF2-40B4-BE49-F238E27FC236}">
                    <a16:creationId xmlns:a16="http://schemas.microsoft.com/office/drawing/2014/main" id="{200EC6CC-00AB-AE2D-D9C9-73B27821304E}"/>
                  </a:ext>
                </a:extLst>
              </p14:cNvPr>
              <p14:cNvContentPartPr/>
              <p14:nvPr/>
            </p14:nvContentPartPr>
            <p14:xfrm>
              <a:off x="244702" y="6456502"/>
              <a:ext cx="199800" cy="168120"/>
            </p14:xfrm>
          </p:contentPart>
        </mc:Choice>
        <mc:Fallback>
          <p:pic>
            <p:nvPicPr>
              <p:cNvPr id="396617" name="Freihand 396616">
                <a:extLst>
                  <a:ext uri="{FF2B5EF4-FFF2-40B4-BE49-F238E27FC236}">
                    <a16:creationId xmlns:a16="http://schemas.microsoft.com/office/drawing/2014/main" id="{200EC6CC-00AB-AE2D-D9C9-73B27821304E}"/>
                  </a:ext>
                </a:extLst>
              </p:cNvPr>
              <p:cNvPicPr/>
              <p:nvPr/>
            </p:nvPicPr>
            <p:blipFill>
              <a:blip r:embed="rId576"/>
              <a:stretch>
                <a:fillRect/>
              </a:stretch>
            </p:blipFill>
            <p:spPr>
              <a:xfrm>
                <a:off x="235702" y="6447502"/>
                <a:ext cx="217440" cy="18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7">
            <p14:nvContentPartPr>
              <p14:cNvPr id="396618" name="Freihand 396617">
                <a:extLst>
                  <a:ext uri="{FF2B5EF4-FFF2-40B4-BE49-F238E27FC236}">
                    <a16:creationId xmlns:a16="http://schemas.microsoft.com/office/drawing/2014/main" id="{BEF6E7CF-2FA4-CC6A-F324-3576ABFBFCF2}"/>
                  </a:ext>
                </a:extLst>
              </p14:cNvPr>
              <p14:cNvContentPartPr/>
              <p14:nvPr/>
            </p14:nvContentPartPr>
            <p14:xfrm>
              <a:off x="520822" y="6511582"/>
              <a:ext cx="53280" cy="124200"/>
            </p14:xfrm>
          </p:contentPart>
        </mc:Choice>
        <mc:Fallback>
          <p:pic>
            <p:nvPicPr>
              <p:cNvPr id="396618" name="Freihand 396617">
                <a:extLst>
                  <a:ext uri="{FF2B5EF4-FFF2-40B4-BE49-F238E27FC236}">
                    <a16:creationId xmlns:a16="http://schemas.microsoft.com/office/drawing/2014/main" id="{BEF6E7CF-2FA4-CC6A-F324-3576ABFBFCF2}"/>
                  </a:ext>
                </a:extLst>
              </p:cNvPr>
              <p:cNvPicPr/>
              <p:nvPr/>
            </p:nvPicPr>
            <p:blipFill>
              <a:blip r:embed="rId578"/>
              <a:stretch>
                <a:fillRect/>
              </a:stretch>
            </p:blipFill>
            <p:spPr>
              <a:xfrm>
                <a:off x="511822" y="6502582"/>
                <a:ext cx="7092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9">
            <p14:nvContentPartPr>
              <p14:cNvPr id="396619" name="Freihand 396618">
                <a:extLst>
                  <a:ext uri="{FF2B5EF4-FFF2-40B4-BE49-F238E27FC236}">
                    <a16:creationId xmlns:a16="http://schemas.microsoft.com/office/drawing/2014/main" id="{9B7F6AEE-43F2-36BF-8ED6-61E918C91B56}"/>
                  </a:ext>
                </a:extLst>
              </p14:cNvPr>
              <p14:cNvContentPartPr/>
              <p14:nvPr/>
            </p14:nvContentPartPr>
            <p14:xfrm>
              <a:off x="634942" y="6415102"/>
              <a:ext cx="71640" cy="156240"/>
            </p14:xfrm>
          </p:contentPart>
        </mc:Choice>
        <mc:Fallback>
          <p:pic>
            <p:nvPicPr>
              <p:cNvPr id="396619" name="Freihand 396618">
                <a:extLst>
                  <a:ext uri="{FF2B5EF4-FFF2-40B4-BE49-F238E27FC236}">
                    <a16:creationId xmlns:a16="http://schemas.microsoft.com/office/drawing/2014/main" id="{9B7F6AEE-43F2-36BF-8ED6-61E918C91B56}"/>
                  </a:ext>
                </a:extLst>
              </p:cNvPr>
              <p:cNvPicPr/>
              <p:nvPr/>
            </p:nvPicPr>
            <p:blipFill>
              <a:blip r:embed="rId580"/>
              <a:stretch>
                <a:fillRect/>
              </a:stretch>
            </p:blipFill>
            <p:spPr>
              <a:xfrm>
                <a:off x="625942" y="6406102"/>
                <a:ext cx="8928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1">
            <p14:nvContentPartPr>
              <p14:cNvPr id="396620" name="Freihand 396619">
                <a:extLst>
                  <a:ext uri="{FF2B5EF4-FFF2-40B4-BE49-F238E27FC236}">
                    <a16:creationId xmlns:a16="http://schemas.microsoft.com/office/drawing/2014/main" id="{64D0E04A-E335-D082-60A2-83DF7423A6C7}"/>
                  </a:ext>
                </a:extLst>
              </p14:cNvPr>
              <p14:cNvContentPartPr/>
              <p14:nvPr/>
            </p14:nvContentPartPr>
            <p14:xfrm>
              <a:off x="808462" y="6412222"/>
              <a:ext cx="63000" cy="258480"/>
            </p14:xfrm>
          </p:contentPart>
        </mc:Choice>
        <mc:Fallback>
          <p:pic>
            <p:nvPicPr>
              <p:cNvPr id="396620" name="Freihand 396619">
                <a:extLst>
                  <a:ext uri="{FF2B5EF4-FFF2-40B4-BE49-F238E27FC236}">
                    <a16:creationId xmlns:a16="http://schemas.microsoft.com/office/drawing/2014/main" id="{64D0E04A-E335-D082-60A2-83DF7423A6C7}"/>
                  </a:ext>
                </a:extLst>
              </p:cNvPr>
              <p:cNvPicPr/>
              <p:nvPr/>
            </p:nvPicPr>
            <p:blipFill>
              <a:blip r:embed="rId582"/>
              <a:stretch>
                <a:fillRect/>
              </a:stretch>
            </p:blipFill>
            <p:spPr>
              <a:xfrm>
                <a:off x="799462" y="6403582"/>
                <a:ext cx="80640" cy="27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3">
            <p14:nvContentPartPr>
              <p14:cNvPr id="396621" name="Freihand 396620">
                <a:extLst>
                  <a:ext uri="{FF2B5EF4-FFF2-40B4-BE49-F238E27FC236}">
                    <a16:creationId xmlns:a16="http://schemas.microsoft.com/office/drawing/2014/main" id="{DA065A94-4792-D74B-EB4A-F0EC2C7D8903}"/>
                  </a:ext>
                </a:extLst>
              </p14:cNvPr>
              <p14:cNvContentPartPr/>
              <p14:nvPr/>
            </p14:nvContentPartPr>
            <p14:xfrm>
              <a:off x="945622" y="6487102"/>
              <a:ext cx="77040" cy="92520"/>
            </p14:xfrm>
          </p:contentPart>
        </mc:Choice>
        <mc:Fallback>
          <p:pic>
            <p:nvPicPr>
              <p:cNvPr id="396621" name="Freihand 396620">
                <a:extLst>
                  <a:ext uri="{FF2B5EF4-FFF2-40B4-BE49-F238E27FC236}">
                    <a16:creationId xmlns:a16="http://schemas.microsoft.com/office/drawing/2014/main" id="{DA065A94-4792-D74B-EB4A-F0EC2C7D8903}"/>
                  </a:ext>
                </a:extLst>
              </p:cNvPr>
              <p:cNvPicPr/>
              <p:nvPr/>
            </p:nvPicPr>
            <p:blipFill>
              <a:blip r:embed="rId584"/>
              <a:stretch>
                <a:fillRect/>
              </a:stretch>
            </p:blipFill>
            <p:spPr>
              <a:xfrm>
                <a:off x="936622" y="6478102"/>
                <a:ext cx="94680" cy="11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5">
            <p14:nvContentPartPr>
              <p14:cNvPr id="396622" name="Freihand 396621">
                <a:extLst>
                  <a:ext uri="{FF2B5EF4-FFF2-40B4-BE49-F238E27FC236}">
                    <a16:creationId xmlns:a16="http://schemas.microsoft.com/office/drawing/2014/main" id="{CD0C882E-346A-D571-39DB-57609058BF33}"/>
                  </a:ext>
                </a:extLst>
              </p14:cNvPr>
              <p14:cNvContentPartPr/>
              <p14:nvPr/>
            </p14:nvContentPartPr>
            <p14:xfrm>
              <a:off x="1050022" y="6368662"/>
              <a:ext cx="222120" cy="163080"/>
            </p14:xfrm>
          </p:contentPart>
        </mc:Choice>
        <mc:Fallback>
          <p:pic>
            <p:nvPicPr>
              <p:cNvPr id="396622" name="Freihand 396621">
                <a:extLst>
                  <a:ext uri="{FF2B5EF4-FFF2-40B4-BE49-F238E27FC236}">
                    <a16:creationId xmlns:a16="http://schemas.microsoft.com/office/drawing/2014/main" id="{CD0C882E-346A-D571-39DB-57609058BF33}"/>
                  </a:ext>
                </a:extLst>
              </p:cNvPr>
              <p:cNvPicPr/>
              <p:nvPr/>
            </p:nvPicPr>
            <p:blipFill>
              <a:blip r:embed="rId586"/>
              <a:stretch>
                <a:fillRect/>
              </a:stretch>
            </p:blipFill>
            <p:spPr>
              <a:xfrm>
                <a:off x="1041382" y="6360022"/>
                <a:ext cx="23976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7">
            <p14:nvContentPartPr>
              <p14:cNvPr id="396623" name="Freihand 396622">
                <a:extLst>
                  <a:ext uri="{FF2B5EF4-FFF2-40B4-BE49-F238E27FC236}">
                    <a16:creationId xmlns:a16="http://schemas.microsoft.com/office/drawing/2014/main" id="{435AC0C0-80CF-11D9-4C91-34BCA226C2AB}"/>
                  </a:ext>
                </a:extLst>
              </p14:cNvPr>
              <p14:cNvContentPartPr/>
              <p14:nvPr/>
            </p14:nvContentPartPr>
            <p14:xfrm>
              <a:off x="1475542" y="6442822"/>
              <a:ext cx="161280" cy="100800"/>
            </p14:xfrm>
          </p:contentPart>
        </mc:Choice>
        <mc:Fallback>
          <p:pic>
            <p:nvPicPr>
              <p:cNvPr id="396623" name="Freihand 396622">
                <a:extLst>
                  <a:ext uri="{FF2B5EF4-FFF2-40B4-BE49-F238E27FC236}">
                    <a16:creationId xmlns:a16="http://schemas.microsoft.com/office/drawing/2014/main" id="{435AC0C0-80CF-11D9-4C91-34BCA226C2AB}"/>
                  </a:ext>
                </a:extLst>
              </p:cNvPr>
              <p:cNvPicPr/>
              <p:nvPr/>
            </p:nvPicPr>
            <p:blipFill>
              <a:blip r:embed="rId588"/>
              <a:stretch>
                <a:fillRect/>
              </a:stretch>
            </p:blipFill>
            <p:spPr>
              <a:xfrm>
                <a:off x="1466902" y="6434182"/>
                <a:ext cx="17892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89">
            <p14:nvContentPartPr>
              <p14:cNvPr id="396624" name="Freihand 396623">
                <a:extLst>
                  <a:ext uri="{FF2B5EF4-FFF2-40B4-BE49-F238E27FC236}">
                    <a16:creationId xmlns:a16="http://schemas.microsoft.com/office/drawing/2014/main" id="{AFE8E81F-A7B7-7C2A-E69C-B4435A2E9C44}"/>
                  </a:ext>
                </a:extLst>
              </p14:cNvPr>
              <p14:cNvContentPartPr/>
              <p14:nvPr/>
            </p14:nvContentPartPr>
            <p14:xfrm>
              <a:off x="1704502" y="6424822"/>
              <a:ext cx="190800" cy="86400"/>
            </p14:xfrm>
          </p:contentPart>
        </mc:Choice>
        <mc:Fallback>
          <p:pic>
            <p:nvPicPr>
              <p:cNvPr id="396624" name="Freihand 396623">
                <a:extLst>
                  <a:ext uri="{FF2B5EF4-FFF2-40B4-BE49-F238E27FC236}">
                    <a16:creationId xmlns:a16="http://schemas.microsoft.com/office/drawing/2014/main" id="{AFE8E81F-A7B7-7C2A-E69C-B4435A2E9C44}"/>
                  </a:ext>
                </a:extLst>
              </p:cNvPr>
              <p:cNvPicPr/>
              <p:nvPr/>
            </p:nvPicPr>
            <p:blipFill>
              <a:blip r:embed="rId590"/>
              <a:stretch>
                <a:fillRect/>
              </a:stretch>
            </p:blipFill>
            <p:spPr>
              <a:xfrm>
                <a:off x="1695862" y="6416182"/>
                <a:ext cx="208440" cy="104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1">
            <p14:nvContentPartPr>
              <p14:cNvPr id="396625" name="Freihand 396624">
                <a:extLst>
                  <a:ext uri="{FF2B5EF4-FFF2-40B4-BE49-F238E27FC236}">
                    <a16:creationId xmlns:a16="http://schemas.microsoft.com/office/drawing/2014/main" id="{B26271F7-C7F6-A604-B316-3F5BFFE17B0B}"/>
                  </a:ext>
                </a:extLst>
              </p14:cNvPr>
              <p14:cNvContentPartPr/>
              <p14:nvPr/>
            </p14:nvContentPartPr>
            <p14:xfrm>
              <a:off x="2041822" y="6393502"/>
              <a:ext cx="241200" cy="104040"/>
            </p14:xfrm>
          </p:contentPart>
        </mc:Choice>
        <mc:Fallback>
          <p:pic>
            <p:nvPicPr>
              <p:cNvPr id="396625" name="Freihand 396624">
                <a:extLst>
                  <a:ext uri="{FF2B5EF4-FFF2-40B4-BE49-F238E27FC236}">
                    <a16:creationId xmlns:a16="http://schemas.microsoft.com/office/drawing/2014/main" id="{B26271F7-C7F6-A604-B316-3F5BFFE17B0B}"/>
                  </a:ext>
                </a:extLst>
              </p:cNvPr>
              <p:cNvPicPr/>
              <p:nvPr/>
            </p:nvPicPr>
            <p:blipFill>
              <a:blip r:embed="rId592"/>
              <a:stretch>
                <a:fillRect/>
              </a:stretch>
            </p:blipFill>
            <p:spPr>
              <a:xfrm>
                <a:off x="2033182" y="6384862"/>
                <a:ext cx="25884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3">
            <p14:nvContentPartPr>
              <p14:cNvPr id="396626" name="Freihand 396625">
                <a:extLst>
                  <a:ext uri="{FF2B5EF4-FFF2-40B4-BE49-F238E27FC236}">
                    <a16:creationId xmlns:a16="http://schemas.microsoft.com/office/drawing/2014/main" id="{7E21D70C-1219-E396-F243-72F4B70418BB}"/>
                  </a:ext>
                </a:extLst>
              </p14:cNvPr>
              <p14:cNvContentPartPr/>
              <p14:nvPr/>
            </p14:nvContentPartPr>
            <p14:xfrm>
              <a:off x="2472022" y="6386302"/>
              <a:ext cx="117360" cy="151920"/>
            </p14:xfrm>
          </p:contentPart>
        </mc:Choice>
        <mc:Fallback>
          <p:pic>
            <p:nvPicPr>
              <p:cNvPr id="396626" name="Freihand 396625">
                <a:extLst>
                  <a:ext uri="{FF2B5EF4-FFF2-40B4-BE49-F238E27FC236}">
                    <a16:creationId xmlns:a16="http://schemas.microsoft.com/office/drawing/2014/main" id="{7E21D70C-1219-E396-F243-72F4B70418BB}"/>
                  </a:ext>
                </a:extLst>
              </p:cNvPr>
              <p:cNvPicPr/>
              <p:nvPr/>
            </p:nvPicPr>
            <p:blipFill>
              <a:blip r:embed="rId594"/>
              <a:stretch>
                <a:fillRect/>
              </a:stretch>
            </p:blipFill>
            <p:spPr>
              <a:xfrm>
                <a:off x="2463382" y="6377662"/>
                <a:ext cx="135000" cy="16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5">
            <p14:nvContentPartPr>
              <p14:cNvPr id="396627" name="Freihand 396626">
                <a:extLst>
                  <a:ext uri="{FF2B5EF4-FFF2-40B4-BE49-F238E27FC236}">
                    <a16:creationId xmlns:a16="http://schemas.microsoft.com/office/drawing/2014/main" id="{5DF49A77-5F1E-2C86-4A9F-CD55816C7899}"/>
                  </a:ext>
                </a:extLst>
              </p14:cNvPr>
              <p14:cNvContentPartPr/>
              <p14:nvPr/>
            </p14:nvContentPartPr>
            <p14:xfrm>
              <a:off x="2643022" y="6301702"/>
              <a:ext cx="511200" cy="234000"/>
            </p14:xfrm>
          </p:contentPart>
        </mc:Choice>
        <mc:Fallback>
          <p:pic>
            <p:nvPicPr>
              <p:cNvPr id="396627" name="Freihand 396626">
                <a:extLst>
                  <a:ext uri="{FF2B5EF4-FFF2-40B4-BE49-F238E27FC236}">
                    <a16:creationId xmlns:a16="http://schemas.microsoft.com/office/drawing/2014/main" id="{5DF49A77-5F1E-2C86-4A9F-CD55816C7899}"/>
                  </a:ext>
                </a:extLst>
              </p:cNvPr>
              <p:cNvPicPr/>
              <p:nvPr/>
            </p:nvPicPr>
            <p:blipFill>
              <a:blip r:embed="rId596"/>
              <a:stretch>
                <a:fillRect/>
              </a:stretch>
            </p:blipFill>
            <p:spPr>
              <a:xfrm>
                <a:off x="2634022" y="6292702"/>
                <a:ext cx="528840" cy="25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7">
            <p14:nvContentPartPr>
              <p14:cNvPr id="396628" name="Freihand 396627">
                <a:extLst>
                  <a:ext uri="{FF2B5EF4-FFF2-40B4-BE49-F238E27FC236}">
                    <a16:creationId xmlns:a16="http://schemas.microsoft.com/office/drawing/2014/main" id="{6C45E87D-CB73-C414-CFC3-50DEA389265E}"/>
                  </a:ext>
                </a:extLst>
              </p14:cNvPr>
              <p14:cNvContentPartPr/>
              <p14:nvPr/>
            </p14:nvContentPartPr>
            <p14:xfrm>
              <a:off x="3335662" y="6488902"/>
              <a:ext cx="177840" cy="7560"/>
            </p14:xfrm>
          </p:contentPart>
        </mc:Choice>
        <mc:Fallback>
          <p:pic>
            <p:nvPicPr>
              <p:cNvPr id="396628" name="Freihand 396627">
                <a:extLst>
                  <a:ext uri="{FF2B5EF4-FFF2-40B4-BE49-F238E27FC236}">
                    <a16:creationId xmlns:a16="http://schemas.microsoft.com/office/drawing/2014/main" id="{6C45E87D-CB73-C414-CFC3-50DEA389265E}"/>
                  </a:ext>
                </a:extLst>
              </p:cNvPr>
              <p:cNvPicPr/>
              <p:nvPr/>
            </p:nvPicPr>
            <p:blipFill>
              <a:blip r:embed="rId598"/>
              <a:stretch>
                <a:fillRect/>
              </a:stretch>
            </p:blipFill>
            <p:spPr>
              <a:xfrm>
                <a:off x="3327022" y="6479902"/>
                <a:ext cx="1954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9">
            <p14:nvContentPartPr>
              <p14:cNvPr id="396629" name="Freihand 396628">
                <a:extLst>
                  <a:ext uri="{FF2B5EF4-FFF2-40B4-BE49-F238E27FC236}">
                    <a16:creationId xmlns:a16="http://schemas.microsoft.com/office/drawing/2014/main" id="{725C2388-F8F6-D682-AA5D-621CA5B5EA2D}"/>
                  </a:ext>
                </a:extLst>
              </p14:cNvPr>
              <p14:cNvContentPartPr/>
              <p14:nvPr/>
            </p14:nvContentPartPr>
            <p14:xfrm>
              <a:off x="3370222" y="6533542"/>
              <a:ext cx="162360" cy="26280"/>
            </p14:xfrm>
          </p:contentPart>
        </mc:Choice>
        <mc:Fallback>
          <p:pic>
            <p:nvPicPr>
              <p:cNvPr id="396629" name="Freihand 396628">
                <a:extLst>
                  <a:ext uri="{FF2B5EF4-FFF2-40B4-BE49-F238E27FC236}">
                    <a16:creationId xmlns:a16="http://schemas.microsoft.com/office/drawing/2014/main" id="{725C2388-F8F6-D682-AA5D-621CA5B5EA2D}"/>
                  </a:ext>
                </a:extLst>
              </p:cNvPr>
              <p:cNvPicPr/>
              <p:nvPr/>
            </p:nvPicPr>
            <p:blipFill>
              <a:blip r:embed="rId600"/>
              <a:stretch>
                <a:fillRect/>
              </a:stretch>
            </p:blipFill>
            <p:spPr>
              <a:xfrm>
                <a:off x="3361582" y="6524902"/>
                <a:ext cx="180000" cy="4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1">
            <p14:nvContentPartPr>
              <p14:cNvPr id="396630" name="Freihand 396629">
                <a:extLst>
                  <a:ext uri="{FF2B5EF4-FFF2-40B4-BE49-F238E27FC236}">
                    <a16:creationId xmlns:a16="http://schemas.microsoft.com/office/drawing/2014/main" id="{2394E6D8-27E3-EA68-17D1-6C8B9E2858AF}"/>
                  </a:ext>
                </a:extLst>
              </p14:cNvPr>
              <p14:cNvContentPartPr/>
              <p14:nvPr/>
            </p14:nvContentPartPr>
            <p14:xfrm>
              <a:off x="3369142" y="6315742"/>
              <a:ext cx="157680" cy="135000"/>
            </p14:xfrm>
          </p:contentPart>
        </mc:Choice>
        <mc:Fallback>
          <p:pic>
            <p:nvPicPr>
              <p:cNvPr id="396630" name="Freihand 396629">
                <a:extLst>
                  <a:ext uri="{FF2B5EF4-FFF2-40B4-BE49-F238E27FC236}">
                    <a16:creationId xmlns:a16="http://schemas.microsoft.com/office/drawing/2014/main" id="{2394E6D8-27E3-EA68-17D1-6C8B9E2858AF}"/>
                  </a:ext>
                </a:extLst>
              </p:cNvPr>
              <p:cNvPicPr/>
              <p:nvPr/>
            </p:nvPicPr>
            <p:blipFill>
              <a:blip r:embed="rId602"/>
              <a:stretch>
                <a:fillRect/>
              </a:stretch>
            </p:blipFill>
            <p:spPr>
              <a:xfrm>
                <a:off x="3360502" y="6307102"/>
                <a:ext cx="175320" cy="15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3">
            <p14:nvContentPartPr>
              <p14:cNvPr id="396632" name="Freihand 396631">
                <a:extLst>
                  <a:ext uri="{FF2B5EF4-FFF2-40B4-BE49-F238E27FC236}">
                    <a16:creationId xmlns:a16="http://schemas.microsoft.com/office/drawing/2014/main" id="{B4E2FD68-700D-2AC0-5ACF-6582E01036A4}"/>
                  </a:ext>
                </a:extLst>
              </p14:cNvPr>
              <p14:cNvContentPartPr/>
              <p14:nvPr/>
            </p14:nvContentPartPr>
            <p14:xfrm>
              <a:off x="3753262" y="6387742"/>
              <a:ext cx="166680" cy="178560"/>
            </p14:xfrm>
          </p:contentPart>
        </mc:Choice>
        <mc:Fallback>
          <p:pic>
            <p:nvPicPr>
              <p:cNvPr id="396632" name="Freihand 396631">
                <a:extLst>
                  <a:ext uri="{FF2B5EF4-FFF2-40B4-BE49-F238E27FC236}">
                    <a16:creationId xmlns:a16="http://schemas.microsoft.com/office/drawing/2014/main" id="{B4E2FD68-700D-2AC0-5ACF-6582E01036A4}"/>
                  </a:ext>
                </a:extLst>
              </p:cNvPr>
              <p:cNvPicPr/>
              <p:nvPr/>
            </p:nvPicPr>
            <p:blipFill>
              <a:blip r:embed="rId604"/>
              <a:stretch>
                <a:fillRect/>
              </a:stretch>
            </p:blipFill>
            <p:spPr>
              <a:xfrm>
                <a:off x="3744622" y="6378742"/>
                <a:ext cx="184320" cy="19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5">
            <p14:nvContentPartPr>
              <p14:cNvPr id="396633" name="Freihand 396632">
                <a:extLst>
                  <a:ext uri="{FF2B5EF4-FFF2-40B4-BE49-F238E27FC236}">
                    <a16:creationId xmlns:a16="http://schemas.microsoft.com/office/drawing/2014/main" id="{CC7236D6-3340-1959-878B-D28A19EC0CE9}"/>
                  </a:ext>
                </a:extLst>
              </p14:cNvPr>
              <p14:cNvContentPartPr/>
              <p14:nvPr/>
            </p14:nvContentPartPr>
            <p14:xfrm>
              <a:off x="3831742" y="6440662"/>
              <a:ext cx="82440" cy="111240"/>
            </p14:xfrm>
          </p:contentPart>
        </mc:Choice>
        <mc:Fallback>
          <p:pic>
            <p:nvPicPr>
              <p:cNvPr id="396633" name="Freihand 396632">
                <a:extLst>
                  <a:ext uri="{FF2B5EF4-FFF2-40B4-BE49-F238E27FC236}">
                    <a16:creationId xmlns:a16="http://schemas.microsoft.com/office/drawing/2014/main" id="{CC7236D6-3340-1959-878B-D28A19EC0CE9}"/>
                  </a:ext>
                </a:extLst>
              </p:cNvPr>
              <p:cNvPicPr/>
              <p:nvPr/>
            </p:nvPicPr>
            <p:blipFill>
              <a:blip r:embed="rId606"/>
              <a:stretch>
                <a:fillRect/>
              </a:stretch>
            </p:blipFill>
            <p:spPr>
              <a:xfrm>
                <a:off x="3822742" y="6432022"/>
                <a:ext cx="10008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7">
            <p14:nvContentPartPr>
              <p14:cNvPr id="396634" name="Freihand 396633">
                <a:extLst>
                  <a:ext uri="{FF2B5EF4-FFF2-40B4-BE49-F238E27FC236}">
                    <a16:creationId xmlns:a16="http://schemas.microsoft.com/office/drawing/2014/main" id="{2244DD2E-C40D-566A-F240-3CB5234FEEF8}"/>
                  </a:ext>
                </a:extLst>
              </p14:cNvPr>
              <p14:cNvContentPartPr/>
              <p14:nvPr/>
            </p14:nvContentPartPr>
            <p14:xfrm>
              <a:off x="3996622" y="6393862"/>
              <a:ext cx="19080" cy="135720"/>
            </p14:xfrm>
          </p:contentPart>
        </mc:Choice>
        <mc:Fallback>
          <p:pic>
            <p:nvPicPr>
              <p:cNvPr id="396634" name="Freihand 396633">
                <a:extLst>
                  <a:ext uri="{FF2B5EF4-FFF2-40B4-BE49-F238E27FC236}">
                    <a16:creationId xmlns:a16="http://schemas.microsoft.com/office/drawing/2014/main" id="{2244DD2E-C40D-566A-F240-3CB5234FEEF8}"/>
                  </a:ext>
                </a:extLst>
              </p:cNvPr>
              <p:cNvPicPr/>
              <p:nvPr/>
            </p:nvPicPr>
            <p:blipFill>
              <a:blip r:embed="rId608"/>
              <a:stretch>
                <a:fillRect/>
              </a:stretch>
            </p:blipFill>
            <p:spPr>
              <a:xfrm>
                <a:off x="3987982" y="6384862"/>
                <a:ext cx="3672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09">
            <p14:nvContentPartPr>
              <p14:cNvPr id="396635" name="Freihand 396634">
                <a:extLst>
                  <a:ext uri="{FF2B5EF4-FFF2-40B4-BE49-F238E27FC236}">
                    <a16:creationId xmlns:a16="http://schemas.microsoft.com/office/drawing/2014/main" id="{4284D67F-D0B5-5325-3218-C273E9311D25}"/>
                  </a:ext>
                </a:extLst>
              </p14:cNvPr>
              <p14:cNvContentPartPr/>
              <p14:nvPr/>
            </p14:nvContentPartPr>
            <p14:xfrm>
              <a:off x="3952702" y="6361462"/>
              <a:ext cx="157680" cy="149040"/>
            </p14:xfrm>
          </p:contentPart>
        </mc:Choice>
        <mc:Fallback>
          <p:pic>
            <p:nvPicPr>
              <p:cNvPr id="396635" name="Freihand 396634">
                <a:extLst>
                  <a:ext uri="{FF2B5EF4-FFF2-40B4-BE49-F238E27FC236}">
                    <a16:creationId xmlns:a16="http://schemas.microsoft.com/office/drawing/2014/main" id="{4284D67F-D0B5-5325-3218-C273E9311D25}"/>
                  </a:ext>
                </a:extLst>
              </p:cNvPr>
              <p:cNvPicPr/>
              <p:nvPr/>
            </p:nvPicPr>
            <p:blipFill>
              <a:blip r:embed="rId610"/>
              <a:stretch>
                <a:fillRect/>
              </a:stretch>
            </p:blipFill>
            <p:spPr>
              <a:xfrm>
                <a:off x="3944062" y="6352462"/>
                <a:ext cx="1753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1">
            <p14:nvContentPartPr>
              <p14:cNvPr id="396636" name="Freihand 396635">
                <a:extLst>
                  <a:ext uri="{FF2B5EF4-FFF2-40B4-BE49-F238E27FC236}">
                    <a16:creationId xmlns:a16="http://schemas.microsoft.com/office/drawing/2014/main" id="{CDA3DFF5-679F-B017-9E6A-2456B56BB4F6}"/>
                  </a:ext>
                </a:extLst>
              </p14:cNvPr>
              <p14:cNvContentPartPr/>
              <p14:nvPr/>
            </p14:nvContentPartPr>
            <p14:xfrm>
              <a:off x="4257622" y="6420142"/>
              <a:ext cx="16560" cy="118080"/>
            </p14:xfrm>
          </p:contentPart>
        </mc:Choice>
        <mc:Fallback>
          <p:pic>
            <p:nvPicPr>
              <p:cNvPr id="396636" name="Freihand 396635">
                <a:extLst>
                  <a:ext uri="{FF2B5EF4-FFF2-40B4-BE49-F238E27FC236}">
                    <a16:creationId xmlns:a16="http://schemas.microsoft.com/office/drawing/2014/main" id="{CDA3DFF5-679F-B017-9E6A-2456B56BB4F6}"/>
                  </a:ext>
                </a:extLst>
              </p:cNvPr>
              <p:cNvPicPr/>
              <p:nvPr/>
            </p:nvPicPr>
            <p:blipFill>
              <a:blip r:embed="rId612"/>
              <a:stretch>
                <a:fillRect/>
              </a:stretch>
            </p:blipFill>
            <p:spPr>
              <a:xfrm>
                <a:off x="4248982" y="6411502"/>
                <a:ext cx="3420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3">
            <p14:nvContentPartPr>
              <p14:cNvPr id="396637" name="Freihand 396636">
                <a:extLst>
                  <a:ext uri="{FF2B5EF4-FFF2-40B4-BE49-F238E27FC236}">
                    <a16:creationId xmlns:a16="http://schemas.microsoft.com/office/drawing/2014/main" id="{79ECC2FD-694D-F5F5-0F7D-5EE6564D4606}"/>
                  </a:ext>
                </a:extLst>
              </p14:cNvPr>
              <p14:cNvContentPartPr/>
              <p14:nvPr/>
            </p14:nvContentPartPr>
            <p14:xfrm>
              <a:off x="4203982" y="6456142"/>
              <a:ext cx="136440" cy="7560"/>
            </p14:xfrm>
          </p:contentPart>
        </mc:Choice>
        <mc:Fallback>
          <p:pic>
            <p:nvPicPr>
              <p:cNvPr id="396637" name="Freihand 396636">
                <a:extLst>
                  <a:ext uri="{FF2B5EF4-FFF2-40B4-BE49-F238E27FC236}">
                    <a16:creationId xmlns:a16="http://schemas.microsoft.com/office/drawing/2014/main" id="{79ECC2FD-694D-F5F5-0F7D-5EE6564D4606}"/>
                  </a:ext>
                </a:extLst>
              </p:cNvPr>
              <p:cNvPicPr/>
              <p:nvPr/>
            </p:nvPicPr>
            <p:blipFill>
              <a:blip r:embed="rId614"/>
              <a:stretch>
                <a:fillRect/>
              </a:stretch>
            </p:blipFill>
            <p:spPr>
              <a:xfrm>
                <a:off x="4195342" y="6447502"/>
                <a:ext cx="154080" cy="2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5">
            <p14:nvContentPartPr>
              <p14:cNvPr id="396638" name="Freihand 396637">
                <a:extLst>
                  <a:ext uri="{FF2B5EF4-FFF2-40B4-BE49-F238E27FC236}">
                    <a16:creationId xmlns:a16="http://schemas.microsoft.com/office/drawing/2014/main" id="{7B429AF7-48EF-CEA5-49F7-507F1D58FE0B}"/>
                  </a:ext>
                </a:extLst>
              </p14:cNvPr>
              <p14:cNvContentPartPr/>
              <p14:nvPr/>
            </p14:nvContentPartPr>
            <p14:xfrm>
              <a:off x="4472902" y="6352102"/>
              <a:ext cx="16920" cy="201960"/>
            </p14:xfrm>
          </p:contentPart>
        </mc:Choice>
        <mc:Fallback>
          <p:pic>
            <p:nvPicPr>
              <p:cNvPr id="396638" name="Freihand 396637">
                <a:extLst>
                  <a:ext uri="{FF2B5EF4-FFF2-40B4-BE49-F238E27FC236}">
                    <a16:creationId xmlns:a16="http://schemas.microsoft.com/office/drawing/2014/main" id="{7B429AF7-48EF-CEA5-49F7-507F1D58FE0B}"/>
                  </a:ext>
                </a:extLst>
              </p:cNvPr>
              <p:cNvPicPr/>
              <p:nvPr/>
            </p:nvPicPr>
            <p:blipFill>
              <a:blip r:embed="rId616"/>
              <a:stretch>
                <a:fillRect/>
              </a:stretch>
            </p:blipFill>
            <p:spPr>
              <a:xfrm>
                <a:off x="4464262" y="6343102"/>
                <a:ext cx="34560" cy="21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7">
            <p14:nvContentPartPr>
              <p14:cNvPr id="396639" name="Freihand 396638">
                <a:extLst>
                  <a:ext uri="{FF2B5EF4-FFF2-40B4-BE49-F238E27FC236}">
                    <a16:creationId xmlns:a16="http://schemas.microsoft.com/office/drawing/2014/main" id="{765F8C93-C610-4874-0B90-CCD61A1FC51A}"/>
                  </a:ext>
                </a:extLst>
              </p14:cNvPr>
              <p14:cNvContentPartPr/>
              <p14:nvPr/>
            </p14:nvContentPartPr>
            <p14:xfrm>
              <a:off x="4413502" y="6306742"/>
              <a:ext cx="172440" cy="129240"/>
            </p14:xfrm>
          </p:contentPart>
        </mc:Choice>
        <mc:Fallback>
          <p:pic>
            <p:nvPicPr>
              <p:cNvPr id="396639" name="Freihand 396638">
                <a:extLst>
                  <a:ext uri="{FF2B5EF4-FFF2-40B4-BE49-F238E27FC236}">
                    <a16:creationId xmlns:a16="http://schemas.microsoft.com/office/drawing/2014/main" id="{765F8C93-C610-4874-0B90-CCD61A1FC51A}"/>
                  </a:ext>
                </a:extLst>
              </p:cNvPr>
              <p:cNvPicPr/>
              <p:nvPr/>
            </p:nvPicPr>
            <p:blipFill>
              <a:blip r:embed="rId618"/>
              <a:stretch>
                <a:fillRect/>
              </a:stretch>
            </p:blipFill>
            <p:spPr>
              <a:xfrm>
                <a:off x="4404862" y="6297742"/>
                <a:ext cx="190080" cy="14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9">
            <p14:nvContentPartPr>
              <p14:cNvPr id="396640" name="Freihand 396639">
                <a:extLst>
                  <a:ext uri="{FF2B5EF4-FFF2-40B4-BE49-F238E27FC236}">
                    <a16:creationId xmlns:a16="http://schemas.microsoft.com/office/drawing/2014/main" id="{CFA4C67E-AAF4-842B-B229-8EC859513875}"/>
                  </a:ext>
                </a:extLst>
              </p14:cNvPr>
              <p14:cNvContentPartPr/>
              <p14:nvPr/>
            </p14:nvContentPartPr>
            <p14:xfrm>
              <a:off x="4651102" y="6335542"/>
              <a:ext cx="18000" cy="180720"/>
            </p14:xfrm>
          </p:contentPart>
        </mc:Choice>
        <mc:Fallback>
          <p:pic>
            <p:nvPicPr>
              <p:cNvPr id="396640" name="Freihand 396639">
                <a:extLst>
                  <a:ext uri="{FF2B5EF4-FFF2-40B4-BE49-F238E27FC236}">
                    <a16:creationId xmlns:a16="http://schemas.microsoft.com/office/drawing/2014/main" id="{CFA4C67E-AAF4-842B-B229-8EC859513875}"/>
                  </a:ext>
                </a:extLst>
              </p:cNvPr>
              <p:cNvPicPr/>
              <p:nvPr/>
            </p:nvPicPr>
            <p:blipFill>
              <a:blip r:embed="rId620"/>
              <a:stretch>
                <a:fillRect/>
              </a:stretch>
            </p:blipFill>
            <p:spPr>
              <a:xfrm>
                <a:off x="4642102" y="6326542"/>
                <a:ext cx="3564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1">
            <p14:nvContentPartPr>
              <p14:cNvPr id="396641" name="Freihand 396640">
                <a:extLst>
                  <a:ext uri="{FF2B5EF4-FFF2-40B4-BE49-F238E27FC236}">
                    <a16:creationId xmlns:a16="http://schemas.microsoft.com/office/drawing/2014/main" id="{E6430689-3B3C-86BF-362A-382AAEBF5D55}"/>
                  </a:ext>
                </a:extLst>
              </p14:cNvPr>
              <p14:cNvContentPartPr/>
              <p14:nvPr/>
            </p14:nvContentPartPr>
            <p14:xfrm>
              <a:off x="4617622" y="6302782"/>
              <a:ext cx="189000" cy="196560"/>
            </p14:xfrm>
          </p:contentPart>
        </mc:Choice>
        <mc:Fallback>
          <p:pic>
            <p:nvPicPr>
              <p:cNvPr id="396641" name="Freihand 396640">
                <a:extLst>
                  <a:ext uri="{FF2B5EF4-FFF2-40B4-BE49-F238E27FC236}">
                    <a16:creationId xmlns:a16="http://schemas.microsoft.com/office/drawing/2014/main" id="{E6430689-3B3C-86BF-362A-382AAEBF5D55}"/>
                  </a:ext>
                </a:extLst>
              </p:cNvPr>
              <p:cNvPicPr/>
              <p:nvPr/>
            </p:nvPicPr>
            <p:blipFill>
              <a:blip r:embed="rId622"/>
              <a:stretch>
                <a:fillRect/>
              </a:stretch>
            </p:blipFill>
            <p:spPr>
              <a:xfrm>
                <a:off x="4608622" y="6293782"/>
                <a:ext cx="206640" cy="21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3">
            <p14:nvContentPartPr>
              <p14:cNvPr id="396643" name="Freihand 396642">
                <a:extLst>
                  <a:ext uri="{FF2B5EF4-FFF2-40B4-BE49-F238E27FC236}">
                    <a16:creationId xmlns:a16="http://schemas.microsoft.com/office/drawing/2014/main" id="{CD05EA0D-DDF4-3644-D2B8-693987284B31}"/>
                  </a:ext>
                </a:extLst>
              </p14:cNvPr>
              <p14:cNvContentPartPr/>
              <p14:nvPr/>
            </p14:nvContentPartPr>
            <p14:xfrm>
              <a:off x="4892302" y="6385582"/>
              <a:ext cx="141840" cy="42480"/>
            </p14:xfrm>
          </p:contentPart>
        </mc:Choice>
        <mc:Fallback>
          <p:pic>
            <p:nvPicPr>
              <p:cNvPr id="396643" name="Freihand 396642">
                <a:extLst>
                  <a:ext uri="{FF2B5EF4-FFF2-40B4-BE49-F238E27FC236}">
                    <a16:creationId xmlns:a16="http://schemas.microsoft.com/office/drawing/2014/main" id="{CD05EA0D-DDF4-3644-D2B8-693987284B31}"/>
                  </a:ext>
                </a:extLst>
              </p:cNvPr>
              <p:cNvPicPr/>
              <p:nvPr/>
            </p:nvPicPr>
            <p:blipFill>
              <a:blip r:embed="rId624"/>
              <a:stretch>
                <a:fillRect/>
              </a:stretch>
            </p:blipFill>
            <p:spPr>
              <a:xfrm>
                <a:off x="4883302" y="6376942"/>
                <a:ext cx="159480" cy="6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5">
            <p14:nvContentPartPr>
              <p14:cNvPr id="396644" name="Freihand 396643">
                <a:extLst>
                  <a:ext uri="{FF2B5EF4-FFF2-40B4-BE49-F238E27FC236}">
                    <a16:creationId xmlns:a16="http://schemas.microsoft.com/office/drawing/2014/main" id="{4822B02D-9673-97F6-DD49-C1AC8EC106E5}"/>
                  </a:ext>
                </a:extLst>
              </p14:cNvPr>
              <p14:cNvContentPartPr/>
              <p14:nvPr/>
            </p14:nvContentPartPr>
            <p14:xfrm>
              <a:off x="4896982" y="6487102"/>
              <a:ext cx="145440" cy="14760"/>
            </p14:xfrm>
          </p:contentPart>
        </mc:Choice>
        <mc:Fallback>
          <p:pic>
            <p:nvPicPr>
              <p:cNvPr id="396644" name="Freihand 396643">
                <a:extLst>
                  <a:ext uri="{FF2B5EF4-FFF2-40B4-BE49-F238E27FC236}">
                    <a16:creationId xmlns:a16="http://schemas.microsoft.com/office/drawing/2014/main" id="{4822B02D-9673-97F6-DD49-C1AC8EC106E5}"/>
                  </a:ext>
                </a:extLst>
              </p:cNvPr>
              <p:cNvPicPr/>
              <p:nvPr/>
            </p:nvPicPr>
            <p:blipFill>
              <a:blip r:embed="rId626"/>
              <a:stretch>
                <a:fillRect/>
              </a:stretch>
            </p:blipFill>
            <p:spPr>
              <a:xfrm>
                <a:off x="4888342" y="6478462"/>
                <a:ext cx="16308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7">
            <p14:nvContentPartPr>
              <p14:cNvPr id="396645" name="Freihand 396644">
                <a:extLst>
                  <a:ext uri="{FF2B5EF4-FFF2-40B4-BE49-F238E27FC236}">
                    <a16:creationId xmlns:a16="http://schemas.microsoft.com/office/drawing/2014/main" id="{E7F0B40F-1D3A-171E-3924-24DEFAB071B5}"/>
                  </a:ext>
                </a:extLst>
              </p14:cNvPr>
              <p14:cNvContentPartPr/>
              <p14:nvPr/>
            </p14:nvContentPartPr>
            <p14:xfrm>
              <a:off x="5085262" y="6358582"/>
              <a:ext cx="190440" cy="154800"/>
            </p14:xfrm>
          </p:contentPart>
        </mc:Choice>
        <mc:Fallback>
          <p:pic>
            <p:nvPicPr>
              <p:cNvPr id="396645" name="Freihand 396644">
                <a:extLst>
                  <a:ext uri="{FF2B5EF4-FFF2-40B4-BE49-F238E27FC236}">
                    <a16:creationId xmlns:a16="http://schemas.microsoft.com/office/drawing/2014/main" id="{E7F0B40F-1D3A-171E-3924-24DEFAB071B5}"/>
                  </a:ext>
                </a:extLst>
              </p:cNvPr>
              <p:cNvPicPr/>
              <p:nvPr/>
            </p:nvPicPr>
            <p:blipFill>
              <a:blip r:embed="rId628"/>
              <a:stretch>
                <a:fillRect/>
              </a:stretch>
            </p:blipFill>
            <p:spPr>
              <a:xfrm>
                <a:off x="5076622" y="6349942"/>
                <a:ext cx="208080" cy="172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29">
            <p14:nvContentPartPr>
              <p14:cNvPr id="396599" name="Freihand 396598">
                <a:extLst>
                  <a:ext uri="{FF2B5EF4-FFF2-40B4-BE49-F238E27FC236}">
                    <a16:creationId xmlns:a16="http://schemas.microsoft.com/office/drawing/2014/main" id="{061AE511-1CD3-FDC8-F3B7-E9C9ED9E3AAF}"/>
                  </a:ext>
                </a:extLst>
              </p14:cNvPr>
              <p14:cNvContentPartPr/>
              <p14:nvPr/>
            </p14:nvContentPartPr>
            <p14:xfrm>
              <a:off x="3763342" y="5975902"/>
              <a:ext cx="137520" cy="187920"/>
            </p14:xfrm>
          </p:contentPart>
        </mc:Choice>
        <mc:Fallback>
          <p:pic>
            <p:nvPicPr>
              <p:cNvPr id="396599" name="Freihand 396598">
                <a:extLst>
                  <a:ext uri="{FF2B5EF4-FFF2-40B4-BE49-F238E27FC236}">
                    <a16:creationId xmlns:a16="http://schemas.microsoft.com/office/drawing/2014/main" id="{061AE511-1CD3-FDC8-F3B7-E9C9ED9E3AAF}"/>
                  </a:ext>
                </a:extLst>
              </p:cNvPr>
              <p:cNvPicPr/>
              <p:nvPr/>
            </p:nvPicPr>
            <p:blipFill>
              <a:blip r:embed="rId630"/>
              <a:stretch>
                <a:fillRect/>
              </a:stretch>
            </p:blipFill>
            <p:spPr>
              <a:xfrm>
                <a:off x="3754702" y="5967262"/>
                <a:ext cx="155160" cy="20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1">
            <p14:nvContentPartPr>
              <p14:cNvPr id="396600" name="Freihand 396599">
                <a:extLst>
                  <a:ext uri="{FF2B5EF4-FFF2-40B4-BE49-F238E27FC236}">
                    <a16:creationId xmlns:a16="http://schemas.microsoft.com/office/drawing/2014/main" id="{14DC462C-A334-A326-61F5-69350663C790}"/>
                  </a:ext>
                </a:extLst>
              </p14:cNvPr>
              <p14:cNvContentPartPr/>
              <p14:nvPr/>
            </p14:nvContentPartPr>
            <p14:xfrm>
              <a:off x="3827422" y="6096142"/>
              <a:ext cx="84960" cy="83520"/>
            </p14:xfrm>
          </p:contentPart>
        </mc:Choice>
        <mc:Fallback>
          <p:pic>
            <p:nvPicPr>
              <p:cNvPr id="396600" name="Freihand 396599">
                <a:extLst>
                  <a:ext uri="{FF2B5EF4-FFF2-40B4-BE49-F238E27FC236}">
                    <a16:creationId xmlns:a16="http://schemas.microsoft.com/office/drawing/2014/main" id="{14DC462C-A334-A326-61F5-69350663C790}"/>
                  </a:ext>
                </a:extLst>
              </p:cNvPr>
              <p:cNvPicPr/>
              <p:nvPr/>
            </p:nvPicPr>
            <p:blipFill>
              <a:blip r:embed="rId632"/>
              <a:stretch>
                <a:fillRect/>
              </a:stretch>
            </p:blipFill>
            <p:spPr>
              <a:xfrm>
                <a:off x="3818782" y="6087502"/>
                <a:ext cx="102600" cy="101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3">
            <p14:nvContentPartPr>
              <p14:cNvPr id="396601" name="Freihand 396600">
                <a:extLst>
                  <a:ext uri="{FF2B5EF4-FFF2-40B4-BE49-F238E27FC236}">
                    <a16:creationId xmlns:a16="http://schemas.microsoft.com/office/drawing/2014/main" id="{B2CFD4B7-DCD0-8386-F872-EAB881D323B5}"/>
                  </a:ext>
                </a:extLst>
              </p14:cNvPr>
              <p14:cNvContentPartPr/>
              <p14:nvPr/>
            </p14:nvContentPartPr>
            <p14:xfrm>
              <a:off x="3962782" y="5973382"/>
              <a:ext cx="164880" cy="200520"/>
            </p14:xfrm>
          </p:contentPart>
        </mc:Choice>
        <mc:Fallback>
          <p:pic>
            <p:nvPicPr>
              <p:cNvPr id="396601" name="Freihand 396600">
                <a:extLst>
                  <a:ext uri="{FF2B5EF4-FFF2-40B4-BE49-F238E27FC236}">
                    <a16:creationId xmlns:a16="http://schemas.microsoft.com/office/drawing/2014/main" id="{B2CFD4B7-DCD0-8386-F872-EAB881D323B5}"/>
                  </a:ext>
                </a:extLst>
              </p:cNvPr>
              <p:cNvPicPr/>
              <p:nvPr/>
            </p:nvPicPr>
            <p:blipFill>
              <a:blip r:embed="rId634"/>
              <a:stretch>
                <a:fillRect/>
              </a:stretch>
            </p:blipFill>
            <p:spPr>
              <a:xfrm>
                <a:off x="3953782" y="5964382"/>
                <a:ext cx="1825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5">
            <p14:nvContentPartPr>
              <p14:cNvPr id="396602" name="Freihand 396601">
                <a:extLst>
                  <a:ext uri="{FF2B5EF4-FFF2-40B4-BE49-F238E27FC236}">
                    <a16:creationId xmlns:a16="http://schemas.microsoft.com/office/drawing/2014/main" id="{093555B1-C502-9855-F03D-70406897FFAD}"/>
                  </a:ext>
                </a:extLst>
              </p14:cNvPr>
              <p14:cNvContentPartPr/>
              <p14:nvPr/>
            </p14:nvContentPartPr>
            <p14:xfrm>
              <a:off x="4187062" y="6074902"/>
              <a:ext cx="48600" cy="131760"/>
            </p14:xfrm>
          </p:contentPart>
        </mc:Choice>
        <mc:Fallback>
          <p:pic>
            <p:nvPicPr>
              <p:cNvPr id="396602" name="Freihand 396601">
                <a:extLst>
                  <a:ext uri="{FF2B5EF4-FFF2-40B4-BE49-F238E27FC236}">
                    <a16:creationId xmlns:a16="http://schemas.microsoft.com/office/drawing/2014/main" id="{093555B1-C502-9855-F03D-70406897FFAD}"/>
                  </a:ext>
                </a:extLst>
              </p:cNvPr>
              <p:cNvPicPr/>
              <p:nvPr/>
            </p:nvPicPr>
            <p:blipFill>
              <a:blip r:embed="rId636"/>
              <a:stretch>
                <a:fillRect/>
              </a:stretch>
            </p:blipFill>
            <p:spPr>
              <a:xfrm>
                <a:off x="4178422" y="6066262"/>
                <a:ext cx="662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7">
            <p14:nvContentPartPr>
              <p14:cNvPr id="396603" name="Freihand 396602">
                <a:extLst>
                  <a:ext uri="{FF2B5EF4-FFF2-40B4-BE49-F238E27FC236}">
                    <a16:creationId xmlns:a16="http://schemas.microsoft.com/office/drawing/2014/main" id="{BCE43BF6-A7A1-69B6-27FF-F31AABF6CCCA}"/>
                  </a:ext>
                </a:extLst>
              </p14:cNvPr>
              <p14:cNvContentPartPr/>
              <p14:nvPr/>
            </p14:nvContentPartPr>
            <p14:xfrm>
              <a:off x="4166542" y="6103342"/>
              <a:ext cx="74520" cy="24480"/>
            </p14:xfrm>
          </p:contentPart>
        </mc:Choice>
        <mc:Fallback>
          <p:pic>
            <p:nvPicPr>
              <p:cNvPr id="396603" name="Freihand 396602">
                <a:extLst>
                  <a:ext uri="{FF2B5EF4-FFF2-40B4-BE49-F238E27FC236}">
                    <a16:creationId xmlns:a16="http://schemas.microsoft.com/office/drawing/2014/main" id="{BCE43BF6-A7A1-69B6-27FF-F31AABF6CCCA}"/>
                  </a:ext>
                </a:extLst>
              </p:cNvPr>
              <p:cNvPicPr/>
              <p:nvPr/>
            </p:nvPicPr>
            <p:blipFill>
              <a:blip r:embed="rId638"/>
              <a:stretch>
                <a:fillRect/>
              </a:stretch>
            </p:blipFill>
            <p:spPr>
              <a:xfrm>
                <a:off x="4157542" y="6094702"/>
                <a:ext cx="92160" cy="4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9">
            <p14:nvContentPartPr>
              <p14:cNvPr id="396604" name="Freihand 396603">
                <a:extLst>
                  <a:ext uri="{FF2B5EF4-FFF2-40B4-BE49-F238E27FC236}">
                    <a16:creationId xmlns:a16="http://schemas.microsoft.com/office/drawing/2014/main" id="{D47069E2-C0E0-B247-A681-ABD7E7241696}"/>
                  </a:ext>
                </a:extLst>
              </p14:cNvPr>
              <p14:cNvContentPartPr/>
              <p14:nvPr/>
            </p14:nvContentPartPr>
            <p14:xfrm>
              <a:off x="4413502" y="6011182"/>
              <a:ext cx="3960" cy="155520"/>
            </p14:xfrm>
          </p:contentPart>
        </mc:Choice>
        <mc:Fallback>
          <p:pic>
            <p:nvPicPr>
              <p:cNvPr id="396604" name="Freihand 396603">
                <a:extLst>
                  <a:ext uri="{FF2B5EF4-FFF2-40B4-BE49-F238E27FC236}">
                    <a16:creationId xmlns:a16="http://schemas.microsoft.com/office/drawing/2014/main" id="{D47069E2-C0E0-B247-A681-ABD7E7241696}"/>
                  </a:ext>
                </a:extLst>
              </p:cNvPr>
              <p:cNvPicPr/>
              <p:nvPr/>
            </p:nvPicPr>
            <p:blipFill>
              <a:blip r:embed="rId640"/>
              <a:stretch>
                <a:fillRect/>
              </a:stretch>
            </p:blipFill>
            <p:spPr>
              <a:xfrm>
                <a:off x="4404862" y="6002182"/>
                <a:ext cx="2160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1">
            <p14:nvContentPartPr>
              <p14:cNvPr id="396605" name="Freihand 396604">
                <a:extLst>
                  <a:ext uri="{FF2B5EF4-FFF2-40B4-BE49-F238E27FC236}">
                    <a16:creationId xmlns:a16="http://schemas.microsoft.com/office/drawing/2014/main" id="{92D86B83-63E9-501D-0451-23FD5B51494B}"/>
                  </a:ext>
                </a:extLst>
              </p14:cNvPr>
              <p14:cNvContentPartPr/>
              <p14:nvPr/>
            </p14:nvContentPartPr>
            <p14:xfrm>
              <a:off x="4367782" y="5980582"/>
              <a:ext cx="252720" cy="148320"/>
            </p14:xfrm>
          </p:contentPart>
        </mc:Choice>
        <mc:Fallback>
          <p:pic>
            <p:nvPicPr>
              <p:cNvPr id="396605" name="Freihand 396604">
                <a:extLst>
                  <a:ext uri="{FF2B5EF4-FFF2-40B4-BE49-F238E27FC236}">
                    <a16:creationId xmlns:a16="http://schemas.microsoft.com/office/drawing/2014/main" id="{92D86B83-63E9-501D-0451-23FD5B51494B}"/>
                  </a:ext>
                </a:extLst>
              </p:cNvPr>
              <p:cNvPicPr/>
              <p:nvPr/>
            </p:nvPicPr>
            <p:blipFill>
              <a:blip r:embed="rId642"/>
              <a:stretch>
                <a:fillRect/>
              </a:stretch>
            </p:blipFill>
            <p:spPr>
              <a:xfrm>
                <a:off x="4358782" y="5971582"/>
                <a:ext cx="270360" cy="16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3">
            <p14:nvContentPartPr>
              <p14:cNvPr id="396606" name="Freihand 396605">
                <a:extLst>
                  <a:ext uri="{FF2B5EF4-FFF2-40B4-BE49-F238E27FC236}">
                    <a16:creationId xmlns:a16="http://schemas.microsoft.com/office/drawing/2014/main" id="{71F9FD3E-3159-C625-A6D9-AD41639A04C4}"/>
                  </a:ext>
                </a:extLst>
              </p14:cNvPr>
              <p14:cNvContentPartPr/>
              <p14:nvPr/>
            </p14:nvContentPartPr>
            <p14:xfrm>
              <a:off x="4538422" y="5949982"/>
              <a:ext cx="153720" cy="94680"/>
            </p14:xfrm>
          </p:contentPart>
        </mc:Choice>
        <mc:Fallback>
          <p:pic>
            <p:nvPicPr>
              <p:cNvPr id="396606" name="Freihand 396605">
                <a:extLst>
                  <a:ext uri="{FF2B5EF4-FFF2-40B4-BE49-F238E27FC236}">
                    <a16:creationId xmlns:a16="http://schemas.microsoft.com/office/drawing/2014/main" id="{71F9FD3E-3159-C625-A6D9-AD41639A04C4}"/>
                  </a:ext>
                </a:extLst>
              </p:cNvPr>
              <p:cNvPicPr/>
              <p:nvPr/>
            </p:nvPicPr>
            <p:blipFill>
              <a:blip r:embed="rId644"/>
              <a:stretch>
                <a:fillRect/>
              </a:stretch>
            </p:blipFill>
            <p:spPr>
              <a:xfrm>
                <a:off x="4529782" y="5940982"/>
                <a:ext cx="171360" cy="11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5">
            <p14:nvContentPartPr>
              <p14:cNvPr id="396607" name="Freihand 396606">
                <a:extLst>
                  <a:ext uri="{FF2B5EF4-FFF2-40B4-BE49-F238E27FC236}">
                    <a16:creationId xmlns:a16="http://schemas.microsoft.com/office/drawing/2014/main" id="{F0A50E68-872F-899E-C165-2CC22237C951}"/>
                  </a:ext>
                </a:extLst>
              </p14:cNvPr>
              <p14:cNvContentPartPr/>
              <p14:nvPr/>
            </p14:nvContentPartPr>
            <p14:xfrm>
              <a:off x="4738222" y="5955742"/>
              <a:ext cx="54000" cy="159120"/>
            </p14:xfrm>
          </p:contentPart>
        </mc:Choice>
        <mc:Fallback>
          <p:pic>
            <p:nvPicPr>
              <p:cNvPr id="396607" name="Freihand 396606">
                <a:extLst>
                  <a:ext uri="{FF2B5EF4-FFF2-40B4-BE49-F238E27FC236}">
                    <a16:creationId xmlns:a16="http://schemas.microsoft.com/office/drawing/2014/main" id="{F0A50E68-872F-899E-C165-2CC22237C951}"/>
                  </a:ext>
                </a:extLst>
              </p:cNvPr>
              <p:cNvPicPr/>
              <p:nvPr/>
            </p:nvPicPr>
            <p:blipFill>
              <a:blip r:embed="rId646"/>
              <a:stretch>
                <a:fillRect/>
              </a:stretch>
            </p:blipFill>
            <p:spPr>
              <a:xfrm>
                <a:off x="4729222" y="5947102"/>
                <a:ext cx="7164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7">
            <p14:nvContentPartPr>
              <p14:cNvPr id="396608" name="Freihand 396607">
                <a:extLst>
                  <a:ext uri="{FF2B5EF4-FFF2-40B4-BE49-F238E27FC236}">
                    <a16:creationId xmlns:a16="http://schemas.microsoft.com/office/drawing/2014/main" id="{6B5940C0-3761-7078-213D-A694C5BA9DE6}"/>
                  </a:ext>
                </a:extLst>
              </p14:cNvPr>
              <p14:cNvContentPartPr/>
              <p14:nvPr/>
            </p14:nvContentPartPr>
            <p14:xfrm>
              <a:off x="4701142" y="5949262"/>
              <a:ext cx="177480" cy="181440"/>
            </p14:xfrm>
          </p:contentPart>
        </mc:Choice>
        <mc:Fallback>
          <p:pic>
            <p:nvPicPr>
              <p:cNvPr id="396608" name="Freihand 396607">
                <a:extLst>
                  <a:ext uri="{FF2B5EF4-FFF2-40B4-BE49-F238E27FC236}">
                    <a16:creationId xmlns:a16="http://schemas.microsoft.com/office/drawing/2014/main" id="{6B5940C0-3761-7078-213D-A694C5BA9DE6}"/>
                  </a:ext>
                </a:extLst>
              </p:cNvPr>
              <p:cNvPicPr/>
              <p:nvPr/>
            </p:nvPicPr>
            <p:blipFill>
              <a:blip r:embed="rId648"/>
              <a:stretch>
                <a:fillRect/>
              </a:stretch>
            </p:blipFill>
            <p:spPr>
              <a:xfrm>
                <a:off x="4692142" y="5940622"/>
                <a:ext cx="195120" cy="19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49">
            <p14:nvContentPartPr>
              <p14:cNvPr id="396609" name="Freihand 396608">
                <a:extLst>
                  <a:ext uri="{FF2B5EF4-FFF2-40B4-BE49-F238E27FC236}">
                    <a16:creationId xmlns:a16="http://schemas.microsoft.com/office/drawing/2014/main" id="{4D532003-8479-6ECF-D075-1437D990F3C4}"/>
                  </a:ext>
                </a:extLst>
              </p14:cNvPr>
              <p14:cNvContentPartPr/>
              <p14:nvPr/>
            </p14:nvContentPartPr>
            <p14:xfrm>
              <a:off x="4907782" y="6038542"/>
              <a:ext cx="102960" cy="161640"/>
            </p14:xfrm>
          </p:contentPart>
        </mc:Choice>
        <mc:Fallback>
          <p:pic>
            <p:nvPicPr>
              <p:cNvPr id="396609" name="Freihand 396608">
                <a:extLst>
                  <a:ext uri="{FF2B5EF4-FFF2-40B4-BE49-F238E27FC236}">
                    <a16:creationId xmlns:a16="http://schemas.microsoft.com/office/drawing/2014/main" id="{4D532003-8479-6ECF-D075-1437D990F3C4}"/>
                  </a:ext>
                </a:extLst>
              </p:cNvPr>
              <p:cNvPicPr/>
              <p:nvPr/>
            </p:nvPicPr>
            <p:blipFill>
              <a:blip r:embed="rId650"/>
              <a:stretch>
                <a:fillRect/>
              </a:stretch>
            </p:blipFill>
            <p:spPr>
              <a:xfrm>
                <a:off x="4899142" y="6029542"/>
                <a:ext cx="120600" cy="17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1">
            <p14:nvContentPartPr>
              <p14:cNvPr id="396610" name="Freihand 396609">
                <a:extLst>
                  <a:ext uri="{FF2B5EF4-FFF2-40B4-BE49-F238E27FC236}">
                    <a16:creationId xmlns:a16="http://schemas.microsoft.com/office/drawing/2014/main" id="{4C0E5D56-D3F6-50D3-7CC5-3808AFC94F58}"/>
                  </a:ext>
                </a:extLst>
              </p14:cNvPr>
              <p14:cNvContentPartPr/>
              <p14:nvPr/>
            </p14:nvContentPartPr>
            <p14:xfrm>
              <a:off x="4872502" y="6067342"/>
              <a:ext cx="96840" cy="18000"/>
            </p14:xfrm>
          </p:contentPart>
        </mc:Choice>
        <mc:Fallback>
          <p:pic>
            <p:nvPicPr>
              <p:cNvPr id="396610" name="Freihand 396609">
                <a:extLst>
                  <a:ext uri="{FF2B5EF4-FFF2-40B4-BE49-F238E27FC236}">
                    <a16:creationId xmlns:a16="http://schemas.microsoft.com/office/drawing/2014/main" id="{4C0E5D56-D3F6-50D3-7CC5-3808AFC94F58}"/>
                  </a:ext>
                </a:extLst>
              </p:cNvPr>
              <p:cNvPicPr/>
              <p:nvPr/>
            </p:nvPicPr>
            <p:blipFill>
              <a:blip r:embed="rId652"/>
              <a:stretch>
                <a:fillRect/>
              </a:stretch>
            </p:blipFill>
            <p:spPr>
              <a:xfrm>
                <a:off x="4863502" y="6058342"/>
                <a:ext cx="11448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3">
            <p14:nvContentPartPr>
              <p14:cNvPr id="396612" name="Freihand 396611">
                <a:extLst>
                  <a:ext uri="{FF2B5EF4-FFF2-40B4-BE49-F238E27FC236}">
                    <a16:creationId xmlns:a16="http://schemas.microsoft.com/office/drawing/2014/main" id="{C7DF88AB-863F-3627-A0A9-DB6E1FD5163D}"/>
                  </a:ext>
                </a:extLst>
              </p14:cNvPr>
              <p14:cNvContentPartPr/>
              <p14:nvPr/>
            </p14:nvContentPartPr>
            <p14:xfrm>
              <a:off x="5145382" y="5988142"/>
              <a:ext cx="6840" cy="133920"/>
            </p14:xfrm>
          </p:contentPart>
        </mc:Choice>
        <mc:Fallback>
          <p:pic>
            <p:nvPicPr>
              <p:cNvPr id="396612" name="Freihand 396611">
                <a:extLst>
                  <a:ext uri="{FF2B5EF4-FFF2-40B4-BE49-F238E27FC236}">
                    <a16:creationId xmlns:a16="http://schemas.microsoft.com/office/drawing/2014/main" id="{C7DF88AB-863F-3627-A0A9-DB6E1FD5163D}"/>
                  </a:ext>
                </a:extLst>
              </p:cNvPr>
              <p:cNvPicPr/>
              <p:nvPr/>
            </p:nvPicPr>
            <p:blipFill>
              <a:blip r:embed="rId654"/>
              <a:stretch>
                <a:fillRect/>
              </a:stretch>
            </p:blipFill>
            <p:spPr>
              <a:xfrm>
                <a:off x="5136742" y="5979142"/>
                <a:ext cx="24480" cy="151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5">
            <p14:nvContentPartPr>
              <p14:cNvPr id="396613" name="Freihand 396612">
                <a:extLst>
                  <a:ext uri="{FF2B5EF4-FFF2-40B4-BE49-F238E27FC236}">
                    <a16:creationId xmlns:a16="http://schemas.microsoft.com/office/drawing/2014/main" id="{6E3998DF-8DA4-1AF6-00C5-F07DA1CCF85B}"/>
                  </a:ext>
                </a:extLst>
              </p14:cNvPr>
              <p14:cNvContentPartPr/>
              <p14:nvPr/>
            </p14:nvContentPartPr>
            <p14:xfrm>
              <a:off x="5105062" y="6029182"/>
              <a:ext cx="126360" cy="5400"/>
            </p14:xfrm>
          </p:contentPart>
        </mc:Choice>
        <mc:Fallback>
          <p:pic>
            <p:nvPicPr>
              <p:cNvPr id="396613" name="Freihand 396612">
                <a:extLst>
                  <a:ext uri="{FF2B5EF4-FFF2-40B4-BE49-F238E27FC236}">
                    <a16:creationId xmlns:a16="http://schemas.microsoft.com/office/drawing/2014/main" id="{6E3998DF-8DA4-1AF6-00C5-F07DA1CCF85B}"/>
                  </a:ext>
                </a:extLst>
              </p:cNvPr>
              <p:cNvPicPr/>
              <p:nvPr/>
            </p:nvPicPr>
            <p:blipFill>
              <a:blip r:embed="rId656"/>
              <a:stretch>
                <a:fillRect/>
              </a:stretch>
            </p:blipFill>
            <p:spPr>
              <a:xfrm>
                <a:off x="5096062" y="6020182"/>
                <a:ext cx="144000" cy="2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7">
            <p14:nvContentPartPr>
              <p14:cNvPr id="396614" name="Freihand 396613">
                <a:extLst>
                  <a:ext uri="{FF2B5EF4-FFF2-40B4-BE49-F238E27FC236}">
                    <a16:creationId xmlns:a16="http://schemas.microsoft.com/office/drawing/2014/main" id="{DC33AA66-78A6-3296-949A-27EFE8B00917}"/>
                  </a:ext>
                </a:extLst>
              </p14:cNvPr>
              <p14:cNvContentPartPr/>
              <p14:nvPr/>
            </p14:nvContentPartPr>
            <p14:xfrm>
              <a:off x="5416102" y="5929462"/>
              <a:ext cx="27000" cy="219960"/>
            </p14:xfrm>
          </p:contentPart>
        </mc:Choice>
        <mc:Fallback>
          <p:pic>
            <p:nvPicPr>
              <p:cNvPr id="396614" name="Freihand 396613">
                <a:extLst>
                  <a:ext uri="{FF2B5EF4-FFF2-40B4-BE49-F238E27FC236}">
                    <a16:creationId xmlns:a16="http://schemas.microsoft.com/office/drawing/2014/main" id="{DC33AA66-78A6-3296-949A-27EFE8B00917}"/>
                  </a:ext>
                </a:extLst>
              </p:cNvPr>
              <p:cNvPicPr/>
              <p:nvPr/>
            </p:nvPicPr>
            <p:blipFill>
              <a:blip r:embed="rId658"/>
              <a:stretch>
                <a:fillRect/>
              </a:stretch>
            </p:blipFill>
            <p:spPr>
              <a:xfrm>
                <a:off x="5407462" y="5920462"/>
                <a:ext cx="44640" cy="23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9">
            <p14:nvContentPartPr>
              <p14:cNvPr id="396615" name="Freihand 396614">
                <a:extLst>
                  <a:ext uri="{FF2B5EF4-FFF2-40B4-BE49-F238E27FC236}">
                    <a16:creationId xmlns:a16="http://schemas.microsoft.com/office/drawing/2014/main" id="{D17442AC-04FB-2824-4A29-CE40E44C65BD}"/>
                  </a:ext>
                </a:extLst>
              </p14:cNvPr>
              <p14:cNvContentPartPr/>
              <p14:nvPr/>
            </p14:nvContentPartPr>
            <p14:xfrm>
              <a:off x="5316022" y="5884822"/>
              <a:ext cx="255600" cy="23040"/>
            </p14:xfrm>
          </p:contentPart>
        </mc:Choice>
        <mc:Fallback>
          <p:pic>
            <p:nvPicPr>
              <p:cNvPr id="396615" name="Freihand 396614">
                <a:extLst>
                  <a:ext uri="{FF2B5EF4-FFF2-40B4-BE49-F238E27FC236}">
                    <a16:creationId xmlns:a16="http://schemas.microsoft.com/office/drawing/2014/main" id="{D17442AC-04FB-2824-4A29-CE40E44C65BD}"/>
                  </a:ext>
                </a:extLst>
              </p:cNvPr>
              <p:cNvPicPr/>
              <p:nvPr/>
            </p:nvPicPr>
            <p:blipFill>
              <a:blip r:embed="rId660"/>
              <a:stretch>
                <a:fillRect/>
              </a:stretch>
            </p:blipFill>
            <p:spPr>
              <a:xfrm>
                <a:off x="5307382" y="5876182"/>
                <a:ext cx="273240" cy="4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1">
            <p14:nvContentPartPr>
              <p14:cNvPr id="396646" name="Freihand 396645">
                <a:extLst>
                  <a:ext uri="{FF2B5EF4-FFF2-40B4-BE49-F238E27FC236}">
                    <a16:creationId xmlns:a16="http://schemas.microsoft.com/office/drawing/2014/main" id="{0BB23258-4A22-D75E-C6B9-1DC1E1264427}"/>
                  </a:ext>
                </a:extLst>
              </p14:cNvPr>
              <p14:cNvContentPartPr/>
              <p14:nvPr/>
            </p14:nvContentPartPr>
            <p14:xfrm>
              <a:off x="5591782" y="6012262"/>
              <a:ext cx="159120" cy="12960"/>
            </p14:xfrm>
          </p:contentPart>
        </mc:Choice>
        <mc:Fallback>
          <p:pic>
            <p:nvPicPr>
              <p:cNvPr id="396646" name="Freihand 396645">
                <a:extLst>
                  <a:ext uri="{FF2B5EF4-FFF2-40B4-BE49-F238E27FC236}">
                    <a16:creationId xmlns:a16="http://schemas.microsoft.com/office/drawing/2014/main" id="{0BB23258-4A22-D75E-C6B9-1DC1E1264427}"/>
                  </a:ext>
                </a:extLst>
              </p:cNvPr>
              <p:cNvPicPr/>
              <p:nvPr/>
            </p:nvPicPr>
            <p:blipFill>
              <a:blip r:embed="rId662"/>
              <a:stretch>
                <a:fillRect/>
              </a:stretch>
            </p:blipFill>
            <p:spPr>
              <a:xfrm>
                <a:off x="5583142" y="6003622"/>
                <a:ext cx="176760" cy="3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3">
            <p14:nvContentPartPr>
              <p14:cNvPr id="396647" name="Freihand 396646">
                <a:extLst>
                  <a:ext uri="{FF2B5EF4-FFF2-40B4-BE49-F238E27FC236}">
                    <a16:creationId xmlns:a16="http://schemas.microsoft.com/office/drawing/2014/main" id="{65BB3A64-B6DB-BAB3-99A6-72DB0EE75433}"/>
                  </a:ext>
                </a:extLst>
              </p14:cNvPr>
              <p14:cNvContentPartPr/>
              <p14:nvPr/>
            </p14:nvContentPartPr>
            <p14:xfrm>
              <a:off x="5606182" y="6074542"/>
              <a:ext cx="164520" cy="14760"/>
            </p14:xfrm>
          </p:contentPart>
        </mc:Choice>
        <mc:Fallback>
          <p:pic>
            <p:nvPicPr>
              <p:cNvPr id="396647" name="Freihand 396646">
                <a:extLst>
                  <a:ext uri="{FF2B5EF4-FFF2-40B4-BE49-F238E27FC236}">
                    <a16:creationId xmlns:a16="http://schemas.microsoft.com/office/drawing/2014/main" id="{65BB3A64-B6DB-BAB3-99A6-72DB0EE75433}"/>
                  </a:ext>
                </a:extLst>
              </p:cNvPr>
              <p:cNvPicPr/>
              <p:nvPr/>
            </p:nvPicPr>
            <p:blipFill>
              <a:blip r:embed="rId664"/>
              <a:stretch>
                <a:fillRect/>
              </a:stretch>
            </p:blipFill>
            <p:spPr>
              <a:xfrm>
                <a:off x="5597182" y="6065542"/>
                <a:ext cx="182160" cy="3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5">
            <p14:nvContentPartPr>
              <p14:cNvPr id="396648" name="Freihand 396647">
                <a:extLst>
                  <a:ext uri="{FF2B5EF4-FFF2-40B4-BE49-F238E27FC236}">
                    <a16:creationId xmlns:a16="http://schemas.microsoft.com/office/drawing/2014/main" id="{A4C6CFEA-24D1-4672-5F57-464D7C8D001F}"/>
                  </a:ext>
                </a:extLst>
              </p14:cNvPr>
              <p14:cNvContentPartPr/>
              <p14:nvPr/>
            </p14:nvContentPartPr>
            <p14:xfrm>
              <a:off x="5868262" y="5888782"/>
              <a:ext cx="213480" cy="198360"/>
            </p14:xfrm>
          </p:contentPart>
        </mc:Choice>
        <mc:Fallback>
          <p:pic>
            <p:nvPicPr>
              <p:cNvPr id="396648" name="Freihand 396647">
                <a:extLst>
                  <a:ext uri="{FF2B5EF4-FFF2-40B4-BE49-F238E27FC236}">
                    <a16:creationId xmlns:a16="http://schemas.microsoft.com/office/drawing/2014/main" id="{A4C6CFEA-24D1-4672-5F57-464D7C8D001F}"/>
                  </a:ext>
                </a:extLst>
              </p:cNvPr>
              <p:cNvPicPr/>
              <p:nvPr/>
            </p:nvPicPr>
            <p:blipFill>
              <a:blip r:embed="rId666"/>
              <a:stretch>
                <a:fillRect/>
              </a:stretch>
            </p:blipFill>
            <p:spPr>
              <a:xfrm>
                <a:off x="5859262" y="5880142"/>
                <a:ext cx="231120" cy="21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7">
            <p14:nvContentPartPr>
              <p14:cNvPr id="396649" name="Freihand 396648">
                <a:extLst>
                  <a:ext uri="{FF2B5EF4-FFF2-40B4-BE49-F238E27FC236}">
                    <a16:creationId xmlns:a16="http://schemas.microsoft.com/office/drawing/2014/main" id="{1B5700B4-BEAE-EAED-DFFD-245285277FFA}"/>
                  </a:ext>
                </a:extLst>
              </p14:cNvPr>
              <p14:cNvContentPartPr/>
              <p14:nvPr/>
            </p14:nvContentPartPr>
            <p14:xfrm>
              <a:off x="6109462" y="6014782"/>
              <a:ext cx="121680" cy="134640"/>
            </p14:xfrm>
          </p:contentPart>
        </mc:Choice>
        <mc:Fallback>
          <p:pic>
            <p:nvPicPr>
              <p:cNvPr id="396649" name="Freihand 396648">
                <a:extLst>
                  <a:ext uri="{FF2B5EF4-FFF2-40B4-BE49-F238E27FC236}">
                    <a16:creationId xmlns:a16="http://schemas.microsoft.com/office/drawing/2014/main" id="{1B5700B4-BEAE-EAED-DFFD-245285277FFA}"/>
                  </a:ext>
                </a:extLst>
              </p:cNvPr>
              <p:cNvPicPr/>
              <p:nvPr/>
            </p:nvPicPr>
            <p:blipFill>
              <a:blip r:embed="rId668"/>
              <a:stretch>
                <a:fillRect/>
              </a:stretch>
            </p:blipFill>
            <p:spPr>
              <a:xfrm>
                <a:off x="6100822" y="6006142"/>
                <a:ext cx="139320" cy="15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69">
            <p14:nvContentPartPr>
              <p14:cNvPr id="396650" name="Freihand 396649">
                <a:extLst>
                  <a:ext uri="{FF2B5EF4-FFF2-40B4-BE49-F238E27FC236}">
                    <a16:creationId xmlns:a16="http://schemas.microsoft.com/office/drawing/2014/main" id="{9B798A4F-A0FF-8847-333D-8B9B035DCBE3}"/>
                  </a:ext>
                </a:extLst>
              </p14:cNvPr>
              <p14:cNvContentPartPr/>
              <p14:nvPr/>
            </p14:nvContentPartPr>
            <p14:xfrm>
              <a:off x="6064102" y="6047182"/>
              <a:ext cx="154080" cy="22680"/>
            </p14:xfrm>
          </p:contentPart>
        </mc:Choice>
        <mc:Fallback>
          <p:pic>
            <p:nvPicPr>
              <p:cNvPr id="396650" name="Freihand 396649">
                <a:extLst>
                  <a:ext uri="{FF2B5EF4-FFF2-40B4-BE49-F238E27FC236}">
                    <a16:creationId xmlns:a16="http://schemas.microsoft.com/office/drawing/2014/main" id="{9B798A4F-A0FF-8847-333D-8B9B035DCBE3}"/>
                  </a:ext>
                </a:extLst>
              </p:cNvPr>
              <p:cNvPicPr/>
              <p:nvPr/>
            </p:nvPicPr>
            <p:blipFill>
              <a:blip r:embed="rId670"/>
              <a:stretch>
                <a:fillRect/>
              </a:stretch>
            </p:blipFill>
            <p:spPr>
              <a:xfrm>
                <a:off x="6055462" y="6038182"/>
                <a:ext cx="17172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1">
            <p14:nvContentPartPr>
              <p14:cNvPr id="396653" name="Freihand 396652">
                <a:extLst>
                  <a:ext uri="{FF2B5EF4-FFF2-40B4-BE49-F238E27FC236}">
                    <a16:creationId xmlns:a16="http://schemas.microsoft.com/office/drawing/2014/main" id="{3710D6A5-A925-B5ED-B7D1-562E8986103F}"/>
                  </a:ext>
                </a:extLst>
              </p14:cNvPr>
              <p14:cNvContentPartPr/>
              <p14:nvPr/>
            </p14:nvContentPartPr>
            <p14:xfrm>
              <a:off x="5571262" y="6259942"/>
              <a:ext cx="186480" cy="155160"/>
            </p14:xfrm>
          </p:contentPart>
        </mc:Choice>
        <mc:Fallback>
          <p:pic>
            <p:nvPicPr>
              <p:cNvPr id="396653" name="Freihand 396652">
                <a:extLst>
                  <a:ext uri="{FF2B5EF4-FFF2-40B4-BE49-F238E27FC236}">
                    <a16:creationId xmlns:a16="http://schemas.microsoft.com/office/drawing/2014/main" id="{3710D6A5-A925-B5ED-B7D1-562E8986103F}"/>
                  </a:ext>
                </a:extLst>
              </p:cNvPr>
              <p:cNvPicPr/>
              <p:nvPr/>
            </p:nvPicPr>
            <p:blipFill>
              <a:blip r:embed="rId672"/>
              <a:stretch>
                <a:fillRect/>
              </a:stretch>
            </p:blipFill>
            <p:spPr>
              <a:xfrm>
                <a:off x="5562622" y="6251302"/>
                <a:ext cx="204120" cy="17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3">
            <p14:nvContentPartPr>
              <p14:cNvPr id="396654" name="Freihand 396653">
                <a:extLst>
                  <a:ext uri="{FF2B5EF4-FFF2-40B4-BE49-F238E27FC236}">
                    <a16:creationId xmlns:a16="http://schemas.microsoft.com/office/drawing/2014/main" id="{7A8D9FE1-7B45-AB63-57F9-3017CC1C4AA6}"/>
                  </a:ext>
                </a:extLst>
              </p14:cNvPr>
              <p14:cNvContentPartPr/>
              <p14:nvPr/>
            </p14:nvContentPartPr>
            <p14:xfrm>
              <a:off x="5795542" y="6315382"/>
              <a:ext cx="73080" cy="78480"/>
            </p14:xfrm>
          </p:contentPart>
        </mc:Choice>
        <mc:Fallback>
          <p:pic>
            <p:nvPicPr>
              <p:cNvPr id="396654" name="Freihand 396653">
                <a:extLst>
                  <a:ext uri="{FF2B5EF4-FFF2-40B4-BE49-F238E27FC236}">
                    <a16:creationId xmlns:a16="http://schemas.microsoft.com/office/drawing/2014/main" id="{7A8D9FE1-7B45-AB63-57F9-3017CC1C4AA6}"/>
                  </a:ext>
                </a:extLst>
              </p:cNvPr>
              <p:cNvPicPr/>
              <p:nvPr/>
            </p:nvPicPr>
            <p:blipFill>
              <a:blip r:embed="rId674"/>
              <a:stretch>
                <a:fillRect/>
              </a:stretch>
            </p:blipFill>
            <p:spPr>
              <a:xfrm>
                <a:off x="5786542" y="6306382"/>
                <a:ext cx="907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5">
            <p14:nvContentPartPr>
              <p14:cNvPr id="396655" name="Freihand 396654">
                <a:extLst>
                  <a:ext uri="{FF2B5EF4-FFF2-40B4-BE49-F238E27FC236}">
                    <a16:creationId xmlns:a16="http://schemas.microsoft.com/office/drawing/2014/main" id="{222DA698-D047-BA12-62F2-4E20B9E844C5}"/>
                  </a:ext>
                </a:extLst>
              </p14:cNvPr>
              <p14:cNvContentPartPr/>
              <p14:nvPr/>
            </p14:nvContentPartPr>
            <p14:xfrm>
              <a:off x="5917582" y="6209542"/>
              <a:ext cx="73440" cy="155520"/>
            </p14:xfrm>
          </p:contentPart>
        </mc:Choice>
        <mc:Fallback>
          <p:pic>
            <p:nvPicPr>
              <p:cNvPr id="396655" name="Freihand 396654">
                <a:extLst>
                  <a:ext uri="{FF2B5EF4-FFF2-40B4-BE49-F238E27FC236}">
                    <a16:creationId xmlns:a16="http://schemas.microsoft.com/office/drawing/2014/main" id="{222DA698-D047-BA12-62F2-4E20B9E844C5}"/>
                  </a:ext>
                </a:extLst>
              </p:cNvPr>
              <p:cNvPicPr/>
              <p:nvPr/>
            </p:nvPicPr>
            <p:blipFill>
              <a:blip r:embed="rId676"/>
              <a:stretch>
                <a:fillRect/>
              </a:stretch>
            </p:blipFill>
            <p:spPr>
              <a:xfrm>
                <a:off x="5908942" y="6200902"/>
                <a:ext cx="91080" cy="17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7">
            <p14:nvContentPartPr>
              <p14:cNvPr id="396656" name="Freihand 396655">
                <a:extLst>
                  <a:ext uri="{FF2B5EF4-FFF2-40B4-BE49-F238E27FC236}">
                    <a16:creationId xmlns:a16="http://schemas.microsoft.com/office/drawing/2014/main" id="{B994CF9C-37D1-1899-BB17-69475FDD2463}"/>
                  </a:ext>
                </a:extLst>
              </p14:cNvPr>
              <p14:cNvContentPartPr/>
              <p14:nvPr/>
            </p14:nvContentPartPr>
            <p14:xfrm>
              <a:off x="6027382" y="6202342"/>
              <a:ext cx="17640" cy="160200"/>
            </p14:xfrm>
          </p:contentPart>
        </mc:Choice>
        <mc:Fallback>
          <p:pic>
            <p:nvPicPr>
              <p:cNvPr id="396656" name="Freihand 396655">
                <a:extLst>
                  <a:ext uri="{FF2B5EF4-FFF2-40B4-BE49-F238E27FC236}">
                    <a16:creationId xmlns:a16="http://schemas.microsoft.com/office/drawing/2014/main" id="{B994CF9C-37D1-1899-BB17-69475FDD2463}"/>
                  </a:ext>
                </a:extLst>
              </p:cNvPr>
              <p:cNvPicPr/>
              <p:nvPr/>
            </p:nvPicPr>
            <p:blipFill>
              <a:blip r:embed="rId678"/>
              <a:stretch>
                <a:fillRect/>
              </a:stretch>
            </p:blipFill>
            <p:spPr>
              <a:xfrm>
                <a:off x="6018742" y="6193702"/>
                <a:ext cx="35280" cy="177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9">
            <p14:nvContentPartPr>
              <p14:cNvPr id="396657" name="Freihand 396656">
                <a:extLst>
                  <a:ext uri="{FF2B5EF4-FFF2-40B4-BE49-F238E27FC236}">
                    <a16:creationId xmlns:a16="http://schemas.microsoft.com/office/drawing/2014/main" id="{B5B59CE9-7314-0134-571C-A1764356779D}"/>
                  </a:ext>
                </a:extLst>
              </p14:cNvPr>
              <p14:cNvContentPartPr/>
              <p14:nvPr/>
            </p14:nvContentPartPr>
            <p14:xfrm>
              <a:off x="6161662" y="6202342"/>
              <a:ext cx="69480" cy="188640"/>
            </p14:xfrm>
          </p:contentPart>
        </mc:Choice>
        <mc:Fallback>
          <p:pic>
            <p:nvPicPr>
              <p:cNvPr id="396657" name="Freihand 396656">
                <a:extLst>
                  <a:ext uri="{FF2B5EF4-FFF2-40B4-BE49-F238E27FC236}">
                    <a16:creationId xmlns:a16="http://schemas.microsoft.com/office/drawing/2014/main" id="{B5B59CE9-7314-0134-571C-A1764356779D}"/>
                  </a:ext>
                </a:extLst>
              </p:cNvPr>
              <p:cNvPicPr/>
              <p:nvPr/>
            </p:nvPicPr>
            <p:blipFill>
              <a:blip r:embed="rId680"/>
              <a:stretch>
                <a:fillRect/>
              </a:stretch>
            </p:blipFill>
            <p:spPr>
              <a:xfrm>
                <a:off x="6153022" y="6193342"/>
                <a:ext cx="87120" cy="20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1">
            <p14:nvContentPartPr>
              <p14:cNvPr id="396658" name="Freihand 396657">
                <a:extLst>
                  <a:ext uri="{FF2B5EF4-FFF2-40B4-BE49-F238E27FC236}">
                    <a16:creationId xmlns:a16="http://schemas.microsoft.com/office/drawing/2014/main" id="{1F3059CC-849D-0784-83E0-AE737003E516}"/>
                  </a:ext>
                </a:extLst>
              </p14:cNvPr>
              <p14:cNvContentPartPr/>
              <p14:nvPr/>
            </p14:nvContentPartPr>
            <p14:xfrm>
              <a:off x="6255262" y="6216022"/>
              <a:ext cx="116640" cy="80280"/>
            </p14:xfrm>
          </p:contentPart>
        </mc:Choice>
        <mc:Fallback>
          <p:pic>
            <p:nvPicPr>
              <p:cNvPr id="396658" name="Freihand 396657">
                <a:extLst>
                  <a:ext uri="{FF2B5EF4-FFF2-40B4-BE49-F238E27FC236}">
                    <a16:creationId xmlns:a16="http://schemas.microsoft.com/office/drawing/2014/main" id="{1F3059CC-849D-0784-83E0-AE737003E516}"/>
                  </a:ext>
                </a:extLst>
              </p:cNvPr>
              <p:cNvPicPr/>
              <p:nvPr/>
            </p:nvPicPr>
            <p:blipFill>
              <a:blip r:embed="rId682"/>
              <a:stretch>
                <a:fillRect/>
              </a:stretch>
            </p:blipFill>
            <p:spPr>
              <a:xfrm>
                <a:off x="6246622" y="6207022"/>
                <a:ext cx="134280" cy="9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3">
            <p14:nvContentPartPr>
              <p14:cNvPr id="396659" name="Freihand 396658">
                <a:extLst>
                  <a:ext uri="{FF2B5EF4-FFF2-40B4-BE49-F238E27FC236}">
                    <a16:creationId xmlns:a16="http://schemas.microsoft.com/office/drawing/2014/main" id="{329B1FE4-5B4A-0752-8B2E-79CAA6558FCC}"/>
                  </a:ext>
                </a:extLst>
              </p14:cNvPr>
              <p14:cNvContentPartPr/>
              <p14:nvPr/>
            </p14:nvContentPartPr>
            <p14:xfrm>
              <a:off x="6432382" y="6105862"/>
              <a:ext cx="114840" cy="174240"/>
            </p14:xfrm>
          </p:contentPart>
        </mc:Choice>
        <mc:Fallback>
          <p:pic>
            <p:nvPicPr>
              <p:cNvPr id="396659" name="Freihand 396658">
                <a:extLst>
                  <a:ext uri="{FF2B5EF4-FFF2-40B4-BE49-F238E27FC236}">
                    <a16:creationId xmlns:a16="http://schemas.microsoft.com/office/drawing/2014/main" id="{329B1FE4-5B4A-0752-8B2E-79CAA6558FCC}"/>
                  </a:ext>
                </a:extLst>
              </p:cNvPr>
              <p:cNvPicPr/>
              <p:nvPr/>
            </p:nvPicPr>
            <p:blipFill>
              <a:blip r:embed="rId684"/>
              <a:stretch>
                <a:fillRect/>
              </a:stretch>
            </p:blipFill>
            <p:spPr>
              <a:xfrm>
                <a:off x="6423382" y="6096862"/>
                <a:ext cx="132480" cy="19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5">
            <p14:nvContentPartPr>
              <p14:cNvPr id="396660" name="Freihand 396659">
                <a:extLst>
                  <a:ext uri="{FF2B5EF4-FFF2-40B4-BE49-F238E27FC236}">
                    <a16:creationId xmlns:a16="http://schemas.microsoft.com/office/drawing/2014/main" id="{1BCCC70A-84E5-7677-F873-14664F33CF1E}"/>
                  </a:ext>
                </a:extLst>
              </p14:cNvPr>
              <p14:cNvContentPartPr/>
              <p14:nvPr/>
            </p14:nvContentPartPr>
            <p14:xfrm>
              <a:off x="6541822" y="6050782"/>
              <a:ext cx="88920" cy="208080"/>
            </p14:xfrm>
          </p:contentPart>
        </mc:Choice>
        <mc:Fallback>
          <p:pic>
            <p:nvPicPr>
              <p:cNvPr id="396660" name="Freihand 396659">
                <a:extLst>
                  <a:ext uri="{FF2B5EF4-FFF2-40B4-BE49-F238E27FC236}">
                    <a16:creationId xmlns:a16="http://schemas.microsoft.com/office/drawing/2014/main" id="{1BCCC70A-84E5-7677-F873-14664F33CF1E}"/>
                  </a:ext>
                </a:extLst>
              </p:cNvPr>
              <p:cNvPicPr/>
              <p:nvPr/>
            </p:nvPicPr>
            <p:blipFill>
              <a:blip r:embed="rId686"/>
              <a:stretch>
                <a:fillRect/>
              </a:stretch>
            </p:blipFill>
            <p:spPr>
              <a:xfrm>
                <a:off x="6532822" y="6041782"/>
                <a:ext cx="106560" cy="22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7">
            <p14:nvContentPartPr>
              <p14:cNvPr id="396661" name="Freihand 396660">
                <a:extLst>
                  <a:ext uri="{FF2B5EF4-FFF2-40B4-BE49-F238E27FC236}">
                    <a16:creationId xmlns:a16="http://schemas.microsoft.com/office/drawing/2014/main" id="{10ED2DDC-E774-A340-C06B-1E7029EFCC46}"/>
                  </a:ext>
                </a:extLst>
              </p14:cNvPr>
              <p14:cNvContentPartPr/>
              <p14:nvPr/>
            </p14:nvContentPartPr>
            <p14:xfrm>
              <a:off x="6650902" y="6148342"/>
              <a:ext cx="44640" cy="103320"/>
            </p14:xfrm>
          </p:contentPart>
        </mc:Choice>
        <mc:Fallback>
          <p:pic>
            <p:nvPicPr>
              <p:cNvPr id="396661" name="Freihand 396660">
                <a:extLst>
                  <a:ext uri="{FF2B5EF4-FFF2-40B4-BE49-F238E27FC236}">
                    <a16:creationId xmlns:a16="http://schemas.microsoft.com/office/drawing/2014/main" id="{10ED2DDC-E774-A340-C06B-1E7029EFCC46}"/>
                  </a:ext>
                </a:extLst>
              </p:cNvPr>
              <p:cNvPicPr/>
              <p:nvPr/>
            </p:nvPicPr>
            <p:blipFill>
              <a:blip r:embed="rId688"/>
              <a:stretch>
                <a:fillRect/>
              </a:stretch>
            </p:blipFill>
            <p:spPr>
              <a:xfrm>
                <a:off x="6642262" y="6139342"/>
                <a:ext cx="6228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89">
            <p14:nvContentPartPr>
              <p14:cNvPr id="396662" name="Freihand 396661">
                <a:extLst>
                  <a:ext uri="{FF2B5EF4-FFF2-40B4-BE49-F238E27FC236}">
                    <a16:creationId xmlns:a16="http://schemas.microsoft.com/office/drawing/2014/main" id="{BF607CD3-4ACC-ED5D-AAA6-B64D1178C6C9}"/>
                  </a:ext>
                </a:extLst>
              </p14:cNvPr>
              <p14:cNvContentPartPr/>
              <p14:nvPr/>
            </p14:nvContentPartPr>
            <p14:xfrm>
              <a:off x="6771862" y="6135382"/>
              <a:ext cx="182880" cy="91080"/>
            </p14:xfrm>
          </p:contentPart>
        </mc:Choice>
        <mc:Fallback>
          <p:pic>
            <p:nvPicPr>
              <p:cNvPr id="396662" name="Freihand 396661">
                <a:extLst>
                  <a:ext uri="{FF2B5EF4-FFF2-40B4-BE49-F238E27FC236}">
                    <a16:creationId xmlns:a16="http://schemas.microsoft.com/office/drawing/2014/main" id="{BF607CD3-4ACC-ED5D-AAA6-B64D1178C6C9}"/>
                  </a:ext>
                </a:extLst>
              </p:cNvPr>
              <p:cNvPicPr/>
              <p:nvPr/>
            </p:nvPicPr>
            <p:blipFill>
              <a:blip r:embed="rId690"/>
              <a:stretch>
                <a:fillRect/>
              </a:stretch>
            </p:blipFill>
            <p:spPr>
              <a:xfrm>
                <a:off x="6763222" y="6126382"/>
                <a:ext cx="2005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1">
            <p14:nvContentPartPr>
              <p14:cNvPr id="396663" name="Freihand 396662">
                <a:extLst>
                  <a:ext uri="{FF2B5EF4-FFF2-40B4-BE49-F238E27FC236}">
                    <a16:creationId xmlns:a16="http://schemas.microsoft.com/office/drawing/2014/main" id="{0F0915A9-866A-B3AE-04A5-992F0BF88A0A}"/>
                  </a:ext>
                </a:extLst>
              </p14:cNvPr>
              <p14:cNvContentPartPr/>
              <p14:nvPr/>
            </p14:nvContentPartPr>
            <p14:xfrm>
              <a:off x="7027102" y="6012262"/>
              <a:ext cx="437040" cy="219240"/>
            </p14:xfrm>
          </p:contentPart>
        </mc:Choice>
        <mc:Fallback>
          <p:pic>
            <p:nvPicPr>
              <p:cNvPr id="396663" name="Freihand 396662">
                <a:extLst>
                  <a:ext uri="{FF2B5EF4-FFF2-40B4-BE49-F238E27FC236}">
                    <a16:creationId xmlns:a16="http://schemas.microsoft.com/office/drawing/2014/main" id="{0F0915A9-866A-B3AE-04A5-992F0BF88A0A}"/>
                  </a:ext>
                </a:extLst>
              </p:cNvPr>
              <p:cNvPicPr/>
              <p:nvPr/>
            </p:nvPicPr>
            <p:blipFill>
              <a:blip r:embed="rId692"/>
              <a:stretch>
                <a:fillRect/>
              </a:stretch>
            </p:blipFill>
            <p:spPr>
              <a:xfrm>
                <a:off x="7018462" y="6003262"/>
                <a:ext cx="454680" cy="23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3">
            <p14:nvContentPartPr>
              <p14:cNvPr id="396664" name="Freihand 396663">
                <a:extLst>
                  <a:ext uri="{FF2B5EF4-FFF2-40B4-BE49-F238E27FC236}">
                    <a16:creationId xmlns:a16="http://schemas.microsoft.com/office/drawing/2014/main" id="{CA094B23-DBC8-0FF4-4D69-342C2C3C8E6E}"/>
                  </a:ext>
                </a:extLst>
              </p14:cNvPr>
              <p14:cNvContentPartPr/>
              <p14:nvPr/>
            </p14:nvContentPartPr>
            <p14:xfrm>
              <a:off x="6841342" y="5978062"/>
              <a:ext cx="99360" cy="20880"/>
            </p14:xfrm>
          </p:contentPart>
        </mc:Choice>
        <mc:Fallback>
          <p:pic>
            <p:nvPicPr>
              <p:cNvPr id="396664" name="Freihand 396663">
                <a:extLst>
                  <a:ext uri="{FF2B5EF4-FFF2-40B4-BE49-F238E27FC236}">
                    <a16:creationId xmlns:a16="http://schemas.microsoft.com/office/drawing/2014/main" id="{CA094B23-DBC8-0FF4-4D69-342C2C3C8E6E}"/>
                  </a:ext>
                </a:extLst>
              </p:cNvPr>
              <p:cNvPicPr/>
              <p:nvPr/>
            </p:nvPicPr>
            <p:blipFill>
              <a:blip r:embed="rId694"/>
              <a:stretch>
                <a:fillRect/>
              </a:stretch>
            </p:blipFill>
            <p:spPr>
              <a:xfrm>
                <a:off x="6832342" y="5969062"/>
                <a:ext cx="117000" cy="38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5">
            <p14:nvContentPartPr>
              <p14:cNvPr id="396666" name="Freihand 396665">
                <a:extLst>
                  <a:ext uri="{FF2B5EF4-FFF2-40B4-BE49-F238E27FC236}">
                    <a16:creationId xmlns:a16="http://schemas.microsoft.com/office/drawing/2014/main" id="{0EB35DF9-B754-AEFD-F547-50D0F870BD94}"/>
                  </a:ext>
                </a:extLst>
              </p14:cNvPr>
              <p14:cNvContentPartPr/>
              <p14:nvPr/>
            </p14:nvContentPartPr>
            <p14:xfrm>
              <a:off x="5797702" y="6504382"/>
              <a:ext cx="83160" cy="207360"/>
            </p14:xfrm>
          </p:contentPart>
        </mc:Choice>
        <mc:Fallback>
          <p:pic>
            <p:nvPicPr>
              <p:cNvPr id="396666" name="Freihand 396665">
                <a:extLst>
                  <a:ext uri="{FF2B5EF4-FFF2-40B4-BE49-F238E27FC236}">
                    <a16:creationId xmlns:a16="http://schemas.microsoft.com/office/drawing/2014/main" id="{0EB35DF9-B754-AEFD-F547-50D0F870BD94}"/>
                  </a:ext>
                </a:extLst>
              </p:cNvPr>
              <p:cNvPicPr/>
              <p:nvPr/>
            </p:nvPicPr>
            <p:blipFill>
              <a:blip r:embed="rId696"/>
              <a:stretch>
                <a:fillRect/>
              </a:stretch>
            </p:blipFill>
            <p:spPr>
              <a:xfrm>
                <a:off x="5788702" y="6495382"/>
                <a:ext cx="10080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7">
            <p14:nvContentPartPr>
              <p14:cNvPr id="396667" name="Freihand 396666">
                <a:extLst>
                  <a:ext uri="{FF2B5EF4-FFF2-40B4-BE49-F238E27FC236}">
                    <a16:creationId xmlns:a16="http://schemas.microsoft.com/office/drawing/2014/main" id="{6ABC5E83-D792-F1DA-6644-00E73F7DD2A7}"/>
                  </a:ext>
                </a:extLst>
              </p14:cNvPr>
              <p14:cNvContentPartPr/>
              <p14:nvPr/>
            </p14:nvContentPartPr>
            <p14:xfrm>
              <a:off x="5882662" y="6527782"/>
              <a:ext cx="125280" cy="159120"/>
            </p14:xfrm>
          </p:contentPart>
        </mc:Choice>
        <mc:Fallback>
          <p:pic>
            <p:nvPicPr>
              <p:cNvPr id="396667" name="Freihand 396666">
                <a:extLst>
                  <a:ext uri="{FF2B5EF4-FFF2-40B4-BE49-F238E27FC236}">
                    <a16:creationId xmlns:a16="http://schemas.microsoft.com/office/drawing/2014/main" id="{6ABC5E83-D792-F1DA-6644-00E73F7DD2A7}"/>
                  </a:ext>
                </a:extLst>
              </p:cNvPr>
              <p:cNvPicPr/>
              <p:nvPr/>
            </p:nvPicPr>
            <p:blipFill>
              <a:blip r:embed="rId698"/>
              <a:stretch>
                <a:fillRect/>
              </a:stretch>
            </p:blipFill>
            <p:spPr>
              <a:xfrm>
                <a:off x="5873662" y="6518782"/>
                <a:ext cx="142920" cy="176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9">
            <p14:nvContentPartPr>
              <p14:cNvPr id="396668" name="Freihand 396667">
                <a:extLst>
                  <a:ext uri="{FF2B5EF4-FFF2-40B4-BE49-F238E27FC236}">
                    <a16:creationId xmlns:a16="http://schemas.microsoft.com/office/drawing/2014/main" id="{A8BBD957-9EFB-37A0-F6E4-5D2A7B620F88}"/>
                  </a:ext>
                </a:extLst>
              </p14:cNvPr>
              <p14:cNvContentPartPr/>
              <p14:nvPr/>
            </p14:nvContentPartPr>
            <p14:xfrm>
              <a:off x="5801302" y="6665302"/>
              <a:ext cx="234720" cy="50760"/>
            </p14:xfrm>
          </p:contentPart>
        </mc:Choice>
        <mc:Fallback>
          <p:pic>
            <p:nvPicPr>
              <p:cNvPr id="396668" name="Freihand 396667">
                <a:extLst>
                  <a:ext uri="{FF2B5EF4-FFF2-40B4-BE49-F238E27FC236}">
                    <a16:creationId xmlns:a16="http://schemas.microsoft.com/office/drawing/2014/main" id="{A8BBD957-9EFB-37A0-F6E4-5D2A7B620F88}"/>
                  </a:ext>
                </a:extLst>
              </p:cNvPr>
              <p:cNvPicPr/>
              <p:nvPr/>
            </p:nvPicPr>
            <p:blipFill>
              <a:blip r:embed="rId700"/>
              <a:stretch>
                <a:fillRect/>
              </a:stretch>
            </p:blipFill>
            <p:spPr>
              <a:xfrm>
                <a:off x="5792662" y="6656302"/>
                <a:ext cx="25236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1">
            <p14:nvContentPartPr>
              <p14:cNvPr id="396669" name="Freihand 396668">
                <a:extLst>
                  <a:ext uri="{FF2B5EF4-FFF2-40B4-BE49-F238E27FC236}">
                    <a16:creationId xmlns:a16="http://schemas.microsoft.com/office/drawing/2014/main" id="{3641B3DB-56FD-289F-7E05-BC12EE8AD505}"/>
                  </a:ext>
                </a:extLst>
              </p14:cNvPr>
              <p14:cNvContentPartPr/>
              <p14:nvPr/>
            </p14:nvContentPartPr>
            <p14:xfrm>
              <a:off x="6063742" y="6495382"/>
              <a:ext cx="249120" cy="173160"/>
            </p14:xfrm>
          </p:contentPart>
        </mc:Choice>
        <mc:Fallback>
          <p:pic>
            <p:nvPicPr>
              <p:cNvPr id="396669" name="Freihand 396668">
                <a:extLst>
                  <a:ext uri="{FF2B5EF4-FFF2-40B4-BE49-F238E27FC236}">
                    <a16:creationId xmlns:a16="http://schemas.microsoft.com/office/drawing/2014/main" id="{3641B3DB-56FD-289F-7E05-BC12EE8AD505}"/>
                  </a:ext>
                </a:extLst>
              </p:cNvPr>
              <p:cNvPicPr/>
              <p:nvPr/>
            </p:nvPicPr>
            <p:blipFill>
              <a:blip r:embed="rId702"/>
              <a:stretch>
                <a:fillRect/>
              </a:stretch>
            </p:blipFill>
            <p:spPr>
              <a:xfrm>
                <a:off x="6055102" y="6486382"/>
                <a:ext cx="266760" cy="19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3">
            <p14:nvContentPartPr>
              <p14:cNvPr id="396670" name="Freihand 396669">
                <a:extLst>
                  <a:ext uri="{FF2B5EF4-FFF2-40B4-BE49-F238E27FC236}">
                    <a16:creationId xmlns:a16="http://schemas.microsoft.com/office/drawing/2014/main" id="{961CFB95-9D23-215C-579E-D43CFCFEB3E9}"/>
                  </a:ext>
                </a:extLst>
              </p14:cNvPr>
              <p14:cNvContentPartPr/>
              <p14:nvPr/>
            </p14:nvContentPartPr>
            <p14:xfrm>
              <a:off x="6431662" y="6529222"/>
              <a:ext cx="157680" cy="5760"/>
            </p14:xfrm>
          </p:contentPart>
        </mc:Choice>
        <mc:Fallback>
          <p:pic>
            <p:nvPicPr>
              <p:cNvPr id="396670" name="Freihand 396669">
                <a:extLst>
                  <a:ext uri="{FF2B5EF4-FFF2-40B4-BE49-F238E27FC236}">
                    <a16:creationId xmlns:a16="http://schemas.microsoft.com/office/drawing/2014/main" id="{961CFB95-9D23-215C-579E-D43CFCFEB3E9}"/>
                  </a:ext>
                </a:extLst>
              </p:cNvPr>
              <p:cNvPicPr/>
              <p:nvPr/>
            </p:nvPicPr>
            <p:blipFill>
              <a:blip r:embed="rId704"/>
              <a:stretch>
                <a:fillRect/>
              </a:stretch>
            </p:blipFill>
            <p:spPr>
              <a:xfrm>
                <a:off x="6423022" y="6520222"/>
                <a:ext cx="175320" cy="23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5">
            <p14:nvContentPartPr>
              <p14:cNvPr id="396671" name="Freihand 396670">
                <a:extLst>
                  <a:ext uri="{FF2B5EF4-FFF2-40B4-BE49-F238E27FC236}">
                    <a16:creationId xmlns:a16="http://schemas.microsoft.com/office/drawing/2014/main" id="{A8CAFA2A-5518-BA50-E8B6-164C953AF4FA}"/>
                  </a:ext>
                </a:extLst>
              </p14:cNvPr>
              <p14:cNvContentPartPr/>
              <p14:nvPr/>
            </p14:nvContentPartPr>
            <p14:xfrm>
              <a:off x="6455422" y="6573862"/>
              <a:ext cx="128160" cy="35280"/>
            </p14:xfrm>
          </p:contentPart>
        </mc:Choice>
        <mc:Fallback>
          <p:pic>
            <p:nvPicPr>
              <p:cNvPr id="396671" name="Freihand 396670">
                <a:extLst>
                  <a:ext uri="{FF2B5EF4-FFF2-40B4-BE49-F238E27FC236}">
                    <a16:creationId xmlns:a16="http://schemas.microsoft.com/office/drawing/2014/main" id="{A8CAFA2A-5518-BA50-E8B6-164C953AF4FA}"/>
                  </a:ext>
                </a:extLst>
              </p:cNvPr>
              <p:cNvPicPr/>
              <p:nvPr/>
            </p:nvPicPr>
            <p:blipFill>
              <a:blip r:embed="rId706"/>
              <a:stretch>
                <a:fillRect/>
              </a:stretch>
            </p:blipFill>
            <p:spPr>
              <a:xfrm>
                <a:off x="6446422" y="6565222"/>
                <a:ext cx="145800" cy="5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7">
            <p14:nvContentPartPr>
              <p14:cNvPr id="396672" name="Freihand 396671">
                <a:extLst>
                  <a:ext uri="{FF2B5EF4-FFF2-40B4-BE49-F238E27FC236}">
                    <a16:creationId xmlns:a16="http://schemas.microsoft.com/office/drawing/2014/main" id="{78C9BEA7-E0F9-F213-9E2F-EB401214021A}"/>
                  </a:ext>
                </a:extLst>
              </p14:cNvPr>
              <p14:cNvContentPartPr/>
              <p14:nvPr/>
            </p14:nvContentPartPr>
            <p14:xfrm>
              <a:off x="6698062" y="6395302"/>
              <a:ext cx="229680" cy="217440"/>
            </p14:xfrm>
          </p:contentPart>
        </mc:Choice>
        <mc:Fallback>
          <p:pic>
            <p:nvPicPr>
              <p:cNvPr id="396672" name="Freihand 396671">
                <a:extLst>
                  <a:ext uri="{FF2B5EF4-FFF2-40B4-BE49-F238E27FC236}">
                    <a16:creationId xmlns:a16="http://schemas.microsoft.com/office/drawing/2014/main" id="{78C9BEA7-E0F9-F213-9E2F-EB401214021A}"/>
                  </a:ext>
                </a:extLst>
              </p:cNvPr>
              <p:cNvPicPr/>
              <p:nvPr/>
            </p:nvPicPr>
            <p:blipFill>
              <a:blip r:embed="rId708"/>
              <a:stretch>
                <a:fillRect/>
              </a:stretch>
            </p:blipFill>
            <p:spPr>
              <a:xfrm>
                <a:off x="6689062" y="6386302"/>
                <a:ext cx="247320" cy="23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09">
            <p14:nvContentPartPr>
              <p14:cNvPr id="396674" name="Freihand 396673">
                <a:extLst>
                  <a:ext uri="{FF2B5EF4-FFF2-40B4-BE49-F238E27FC236}">
                    <a16:creationId xmlns:a16="http://schemas.microsoft.com/office/drawing/2014/main" id="{F74845AE-E7BE-AAF4-CBBE-61FC763A7924}"/>
                  </a:ext>
                </a:extLst>
              </p14:cNvPr>
              <p14:cNvContentPartPr/>
              <p14:nvPr/>
            </p14:nvContentPartPr>
            <p14:xfrm>
              <a:off x="7052302" y="6451102"/>
              <a:ext cx="123120" cy="29520"/>
            </p14:xfrm>
          </p:contentPart>
        </mc:Choice>
        <mc:Fallback>
          <p:pic>
            <p:nvPicPr>
              <p:cNvPr id="396674" name="Freihand 396673">
                <a:extLst>
                  <a:ext uri="{FF2B5EF4-FFF2-40B4-BE49-F238E27FC236}">
                    <a16:creationId xmlns:a16="http://schemas.microsoft.com/office/drawing/2014/main" id="{F74845AE-E7BE-AAF4-CBBE-61FC763A7924}"/>
                  </a:ext>
                </a:extLst>
              </p:cNvPr>
              <p:cNvPicPr/>
              <p:nvPr/>
            </p:nvPicPr>
            <p:blipFill>
              <a:blip r:embed="rId710"/>
              <a:stretch>
                <a:fillRect/>
              </a:stretch>
            </p:blipFill>
            <p:spPr>
              <a:xfrm>
                <a:off x="7043302" y="6442462"/>
                <a:ext cx="14076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1">
            <p14:nvContentPartPr>
              <p14:cNvPr id="396675" name="Freihand 396674">
                <a:extLst>
                  <a:ext uri="{FF2B5EF4-FFF2-40B4-BE49-F238E27FC236}">
                    <a16:creationId xmlns:a16="http://schemas.microsoft.com/office/drawing/2014/main" id="{422EEBF2-F6B3-4657-0258-CDE676E8D8AE}"/>
                  </a:ext>
                </a:extLst>
              </p14:cNvPr>
              <p14:cNvContentPartPr/>
              <p14:nvPr/>
            </p14:nvContentPartPr>
            <p14:xfrm>
              <a:off x="7269022" y="6339142"/>
              <a:ext cx="188640" cy="228960"/>
            </p14:xfrm>
          </p:contentPart>
        </mc:Choice>
        <mc:Fallback>
          <p:pic>
            <p:nvPicPr>
              <p:cNvPr id="396675" name="Freihand 396674">
                <a:extLst>
                  <a:ext uri="{FF2B5EF4-FFF2-40B4-BE49-F238E27FC236}">
                    <a16:creationId xmlns:a16="http://schemas.microsoft.com/office/drawing/2014/main" id="{422EEBF2-F6B3-4657-0258-CDE676E8D8AE}"/>
                  </a:ext>
                </a:extLst>
              </p:cNvPr>
              <p:cNvPicPr/>
              <p:nvPr/>
            </p:nvPicPr>
            <p:blipFill>
              <a:blip r:embed="rId712"/>
              <a:stretch>
                <a:fillRect/>
              </a:stretch>
            </p:blipFill>
            <p:spPr>
              <a:xfrm>
                <a:off x="7260382" y="6330502"/>
                <a:ext cx="206280" cy="246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3">
            <p14:nvContentPartPr>
              <p14:cNvPr id="396676" name="Freihand 396675">
                <a:extLst>
                  <a:ext uri="{FF2B5EF4-FFF2-40B4-BE49-F238E27FC236}">
                    <a16:creationId xmlns:a16="http://schemas.microsoft.com/office/drawing/2014/main" id="{1B83DC80-FBCD-F9DB-A922-55A47F0F1E09}"/>
                  </a:ext>
                </a:extLst>
              </p14:cNvPr>
              <p14:cNvContentPartPr/>
              <p14:nvPr/>
            </p14:nvContentPartPr>
            <p14:xfrm>
              <a:off x="7479262" y="6448222"/>
              <a:ext cx="93240" cy="153720"/>
            </p14:xfrm>
          </p:contentPart>
        </mc:Choice>
        <mc:Fallback>
          <p:pic>
            <p:nvPicPr>
              <p:cNvPr id="396676" name="Freihand 396675">
                <a:extLst>
                  <a:ext uri="{FF2B5EF4-FFF2-40B4-BE49-F238E27FC236}">
                    <a16:creationId xmlns:a16="http://schemas.microsoft.com/office/drawing/2014/main" id="{1B83DC80-FBCD-F9DB-A922-55A47F0F1E09}"/>
                  </a:ext>
                </a:extLst>
              </p:cNvPr>
              <p:cNvPicPr/>
              <p:nvPr/>
            </p:nvPicPr>
            <p:blipFill>
              <a:blip r:embed="rId714"/>
              <a:stretch>
                <a:fillRect/>
              </a:stretch>
            </p:blipFill>
            <p:spPr>
              <a:xfrm>
                <a:off x="7470622" y="6439582"/>
                <a:ext cx="11088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5">
            <p14:nvContentPartPr>
              <p14:cNvPr id="396677" name="Freihand 396676">
                <a:extLst>
                  <a:ext uri="{FF2B5EF4-FFF2-40B4-BE49-F238E27FC236}">
                    <a16:creationId xmlns:a16="http://schemas.microsoft.com/office/drawing/2014/main" id="{CAF87DAE-02B8-04E7-DC66-1A299C87ACFF}"/>
                  </a:ext>
                </a:extLst>
              </p14:cNvPr>
              <p14:cNvContentPartPr/>
              <p14:nvPr/>
            </p14:nvContentPartPr>
            <p14:xfrm>
              <a:off x="7406182" y="6484222"/>
              <a:ext cx="138240" cy="60840"/>
            </p14:xfrm>
          </p:contentPart>
        </mc:Choice>
        <mc:Fallback>
          <p:pic>
            <p:nvPicPr>
              <p:cNvPr id="396677" name="Freihand 396676">
                <a:extLst>
                  <a:ext uri="{FF2B5EF4-FFF2-40B4-BE49-F238E27FC236}">
                    <a16:creationId xmlns:a16="http://schemas.microsoft.com/office/drawing/2014/main" id="{CAF87DAE-02B8-04E7-DC66-1A299C87ACFF}"/>
                  </a:ext>
                </a:extLst>
              </p:cNvPr>
              <p:cNvPicPr/>
              <p:nvPr/>
            </p:nvPicPr>
            <p:blipFill>
              <a:blip r:embed="rId716"/>
              <a:stretch>
                <a:fillRect/>
              </a:stretch>
            </p:blipFill>
            <p:spPr>
              <a:xfrm>
                <a:off x="7397542" y="6475222"/>
                <a:ext cx="15588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7">
            <p14:nvContentPartPr>
              <p14:cNvPr id="396678" name="Freihand 396677">
                <a:extLst>
                  <a:ext uri="{FF2B5EF4-FFF2-40B4-BE49-F238E27FC236}">
                    <a16:creationId xmlns:a16="http://schemas.microsoft.com/office/drawing/2014/main" id="{B12A28CF-DD2F-43E0-FF2F-855F402230B3}"/>
                  </a:ext>
                </a:extLst>
              </p14:cNvPr>
              <p14:cNvContentPartPr/>
              <p14:nvPr/>
            </p14:nvContentPartPr>
            <p14:xfrm>
              <a:off x="7584742" y="6414382"/>
              <a:ext cx="107640" cy="19080"/>
            </p14:xfrm>
          </p:contentPart>
        </mc:Choice>
        <mc:Fallback>
          <p:pic>
            <p:nvPicPr>
              <p:cNvPr id="396678" name="Freihand 396677">
                <a:extLst>
                  <a:ext uri="{FF2B5EF4-FFF2-40B4-BE49-F238E27FC236}">
                    <a16:creationId xmlns:a16="http://schemas.microsoft.com/office/drawing/2014/main" id="{B12A28CF-DD2F-43E0-FF2F-855F402230B3}"/>
                  </a:ext>
                </a:extLst>
              </p:cNvPr>
              <p:cNvPicPr/>
              <p:nvPr/>
            </p:nvPicPr>
            <p:blipFill>
              <a:blip r:embed="rId718"/>
              <a:stretch>
                <a:fillRect/>
              </a:stretch>
            </p:blipFill>
            <p:spPr>
              <a:xfrm>
                <a:off x="7575742" y="6405742"/>
                <a:ext cx="125280" cy="3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9">
            <p14:nvContentPartPr>
              <p14:cNvPr id="396679" name="Freihand 396678">
                <a:extLst>
                  <a:ext uri="{FF2B5EF4-FFF2-40B4-BE49-F238E27FC236}">
                    <a16:creationId xmlns:a16="http://schemas.microsoft.com/office/drawing/2014/main" id="{3436EF7D-2C51-9379-B9D0-3617B7AC69A8}"/>
                  </a:ext>
                </a:extLst>
              </p14:cNvPr>
              <p14:cNvContentPartPr/>
              <p14:nvPr/>
            </p14:nvContentPartPr>
            <p14:xfrm>
              <a:off x="7622182" y="6464422"/>
              <a:ext cx="98280" cy="15480"/>
            </p14:xfrm>
          </p:contentPart>
        </mc:Choice>
        <mc:Fallback>
          <p:pic>
            <p:nvPicPr>
              <p:cNvPr id="396679" name="Freihand 396678">
                <a:extLst>
                  <a:ext uri="{FF2B5EF4-FFF2-40B4-BE49-F238E27FC236}">
                    <a16:creationId xmlns:a16="http://schemas.microsoft.com/office/drawing/2014/main" id="{3436EF7D-2C51-9379-B9D0-3617B7AC69A8}"/>
                  </a:ext>
                </a:extLst>
              </p:cNvPr>
              <p:cNvPicPr/>
              <p:nvPr/>
            </p:nvPicPr>
            <p:blipFill>
              <a:blip r:embed="rId720"/>
              <a:stretch>
                <a:fillRect/>
              </a:stretch>
            </p:blipFill>
            <p:spPr>
              <a:xfrm>
                <a:off x="7613182" y="6455782"/>
                <a:ext cx="11592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1">
            <p14:nvContentPartPr>
              <p14:cNvPr id="396295" name="Freihand 396294">
                <a:extLst>
                  <a:ext uri="{FF2B5EF4-FFF2-40B4-BE49-F238E27FC236}">
                    <a16:creationId xmlns:a16="http://schemas.microsoft.com/office/drawing/2014/main" id="{A5DB730D-976E-EDC2-1E66-DD08E58C4CB9}"/>
                  </a:ext>
                </a:extLst>
              </p14:cNvPr>
              <p14:cNvContentPartPr/>
              <p14:nvPr/>
            </p14:nvContentPartPr>
            <p14:xfrm>
              <a:off x="3921022" y="5553982"/>
              <a:ext cx="105840" cy="204120"/>
            </p14:xfrm>
          </p:contentPart>
        </mc:Choice>
        <mc:Fallback>
          <p:pic>
            <p:nvPicPr>
              <p:cNvPr id="396295" name="Freihand 396294">
                <a:extLst>
                  <a:ext uri="{FF2B5EF4-FFF2-40B4-BE49-F238E27FC236}">
                    <a16:creationId xmlns:a16="http://schemas.microsoft.com/office/drawing/2014/main" id="{A5DB730D-976E-EDC2-1E66-DD08E58C4CB9}"/>
                  </a:ext>
                </a:extLst>
              </p:cNvPr>
              <p:cNvPicPr/>
              <p:nvPr/>
            </p:nvPicPr>
            <p:blipFill>
              <a:blip r:embed="rId722"/>
              <a:stretch>
                <a:fillRect/>
              </a:stretch>
            </p:blipFill>
            <p:spPr>
              <a:xfrm>
                <a:off x="3912022" y="5545342"/>
                <a:ext cx="12348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3">
            <p14:nvContentPartPr>
              <p14:cNvPr id="396296" name="Freihand 396295">
                <a:extLst>
                  <a:ext uri="{FF2B5EF4-FFF2-40B4-BE49-F238E27FC236}">
                    <a16:creationId xmlns:a16="http://schemas.microsoft.com/office/drawing/2014/main" id="{434C6427-5C4F-3CC0-5ABD-C7247B03981F}"/>
                  </a:ext>
                </a:extLst>
              </p14:cNvPr>
              <p14:cNvContentPartPr/>
              <p14:nvPr/>
            </p14:nvContentPartPr>
            <p14:xfrm>
              <a:off x="4144222" y="5510422"/>
              <a:ext cx="83880" cy="108360"/>
            </p14:xfrm>
          </p:contentPart>
        </mc:Choice>
        <mc:Fallback>
          <p:pic>
            <p:nvPicPr>
              <p:cNvPr id="396296" name="Freihand 396295">
                <a:extLst>
                  <a:ext uri="{FF2B5EF4-FFF2-40B4-BE49-F238E27FC236}">
                    <a16:creationId xmlns:a16="http://schemas.microsoft.com/office/drawing/2014/main" id="{434C6427-5C4F-3CC0-5ABD-C7247B03981F}"/>
                  </a:ext>
                </a:extLst>
              </p:cNvPr>
              <p:cNvPicPr/>
              <p:nvPr/>
            </p:nvPicPr>
            <p:blipFill>
              <a:blip r:embed="rId724"/>
              <a:stretch>
                <a:fillRect/>
              </a:stretch>
            </p:blipFill>
            <p:spPr>
              <a:xfrm>
                <a:off x="4135222" y="5501782"/>
                <a:ext cx="101520" cy="12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5">
            <p14:nvContentPartPr>
              <p14:cNvPr id="396334" name="Freihand 396333">
                <a:extLst>
                  <a:ext uri="{FF2B5EF4-FFF2-40B4-BE49-F238E27FC236}">
                    <a16:creationId xmlns:a16="http://schemas.microsoft.com/office/drawing/2014/main" id="{093401CD-C0D5-79D7-DF9A-200E5ACC223A}"/>
                  </a:ext>
                </a:extLst>
              </p14:cNvPr>
              <p14:cNvContentPartPr/>
              <p14:nvPr/>
            </p14:nvContentPartPr>
            <p14:xfrm>
              <a:off x="3072502" y="5534182"/>
              <a:ext cx="106560" cy="186840"/>
            </p14:xfrm>
          </p:contentPart>
        </mc:Choice>
        <mc:Fallback>
          <p:pic>
            <p:nvPicPr>
              <p:cNvPr id="396334" name="Freihand 396333">
                <a:extLst>
                  <a:ext uri="{FF2B5EF4-FFF2-40B4-BE49-F238E27FC236}">
                    <a16:creationId xmlns:a16="http://schemas.microsoft.com/office/drawing/2014/main" id="{093401CD-C0D5-79D7-DF9A-200E5ACC223A}"/>
                  </a:ext>
                </a:extLst>
              </p:cNvPr>
              <p:cNvPicPr/>
              <p:nvPr/>
            </p:nvPicPr>
            <p:blipFill>
              <a:blip r:embed="rId726"/>
              <a:stretch>
                <a:fillRect/>
              </a:stretch>
            </p:blipFill>
            <p:spPr>
              <a:xfrm>
                <a:off x="3063862" y="5525542"/>
                <a:ext cx="124200" cy="20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7">
            <p14:nvContentPartPr>
              <p14:cNvPr id="396335" name="Freihand 396334">
                <a:extLst>
                  <a:ext uri="{FF2B5EF4-FFF2-40B4-BE49-F238E27FC236}">
                    <a16:creationId xmlns:a16="http://schemas.microsoft.com/office/drawing/2014/main" id="{F1EE7B37-9A21-2D96-4BDA-C56B9CA98AF9}"/>
                  </a:ext>
                </a:extLst>
              </p14:cNvPr>
              <p14:cNvContentPartPr/>
              <p14:nvPr/>
            </p14:nvContentPartPr>
            <p14:xfrm>
              <a:off x="3062422" y="5521222"/>
              <a:ext cx="139680" cy="128160"/>
            </p14:xfrm>
          </p:contentPart>
        </mc:Choice>
        <mc:Fallback>
          <p:pic>
            <p:nvPicPr>
              <p:cNvPr id="396335" name="Freihand 396334">
                <a:extLst>
                  <a:ext uri="{FF2B5EF4-FFF2-40B4-BE49-F238E27FC236}">
                    <a16:creationId xmlns:a16="http://schemas.microsoft.com/office/drawing/2014/main" id="{F1EE7B37-9A21-2D96-4BDA-C56B9CA98AF9}"/>
                  </a:ext>
                </a:extLst>
              </p:cNvPr>
              <p:cNvPicPr/>
              <p:nvPr/>
            </p:nvPicPr>
            <p:blipFill>
              <a:blip r:embed="rId728"/>
              <a:stretch>
                <a:fillRect/>
              </a:stretch>
            </p:blipFill>
            <p:spPr>
              <a:xfrm>
                <a:off x="3053422" y="5512582"/>
                <a:ext cx="157320" cy="14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29">
            <p14:nvContentPartPr>
              <p14:cNvPr id="396336" name="Freihand 396335">
                <a:extLst>
                  <a:ext uri="{FF2B5EF4-FFF2-40B4-BE49-F238E27FC236}">
                    <a16:creationId xmlns:a16="http://schemas.microsoft.com/office/drawing/2014/main" id="{1402B4E2-0225-031D-E701-63B5457F6E67}"/>
                  </a:ext>
                </a:extLst>
              </p14:cNvPr>
              <p14:cNvContentPartPr/>
              <p14:nvPr/>
            </p14:nvContentPartPr>
            <p14:xfrm>
              <a:off x="3250702" y="5637502"/>
              <a:ext cx="72360" cy="170640"/>
            </p14:xfrm>
          </p:contentPart>
        </mc:Choice>
        <mc:Fallback>
          <p:pic>
            <p:nvPicPr>
              <p:cNvPr id="396336" name="Freihand 396335">
                <a:extLst>
                  <a:ext uri="{FF2B5EF4-FFF2-40B4-BE49-F238E27FC236}">
                    <a16:creationId xmlns:a16="http://schemas.microsoft.com/office/drawing/2014/main" id="{1402B4E2-0225-031D-E701-63B5457F6E67}"/>
                  </a:ext>
                </a:extLst>
              </p:cNvPr>
              <p:cNvPicPr/>
              <p:nvPr/>
            </p:nvPicPr>
            <p:blipFill>
              <a:blip r:embed="rId730"/>
              <a:stretch>
                <a:fillRect/>
              </a:stretch>
            </p:blipFill>
            <p:spPr>
              <a:xfrm>
                <a:off x="3242062" y="5628502"/>
                <a:ext cx="90000" cy="18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1">
            <p14:nvContentPartPr>
              <p14:cNvPr id="396337" name="Freihand 396336">
                <a:extLst>
                  <a:ext uri="{FF2B5EF4-FFF2-40B4-BE49-F238E27FC236}">
                    <a16:creationId xmlns:a16="http://schemas.microsoft.com/office/drawing/2014/main" id="{05F652AE-6E9D-395D-8B61-C6D5C5851E63}"/>
                  </a:ext>
                </a:extLst>
              </p14:cNvPr>
              <p14:cNvContentPartPr/>
              <p14:nvPr/>
            </p14:nvContentPartPr>
            <p14:xfrm>
              <a:off x="3246382" y="5678902"/>
              <a:ext cx="58320" cy="11880"/>
            </p14:xfrm>
          </p:contentPart>
        </mc:Choice>
        <mc:Fallback>
          <p:pic>
            <p:nvPicPr>
              <p:cNvPr id="396337" name="Freihand 396336">
                <a:extLst>
                  <a:ext uri="{FF2B5EF4-FFF2-40B4-BE49-F238E27FC236}">
                    <a16:creationId xmlns:a16="http://schemas.microsoft.com/office/drawing/2014/main" id="{05F652AE-6E9D-395D-8B61-C6D5C5851E63}"/>
                  </a:ext>
                </a:extLst>
              </p:cNvPr>
              <p:cNvPicPr/>
              <p:nvPr/>
            </p:nvPicPr>
            <p:blipFill>
              <a:blip r:embed="rId732"/>
              <a:stretch>
                <a:fillRect/>
              </a:stretch>
            </p:blipFill>
            <p:spPr>
              <a:xfrm>
                <a:off x="3237742" y="5669902"/>
                <a:ext cx="75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3">
            <p14:nvContentPartPr>
              <p14:cNvPr id="396338" name="Freihand 396337">
                <a:extLst>
                  <a:ext uri="{FF2B5EF4-FFF2-40B4-BE49-F238E27FC236}">
                    <a16:creationId xmlns:a16="http://schemas.microsoft.com/office/drawing/2014/main" id="{BF8E559F-2F9D-A575-082B-4D0872B38561}"/>
                  </a:ext>
                </a:extLst>
              </p14:cNvPr>
              <p14:cNvContentPartPr/>
              <p14:nvPr/>
            </p14:nvContentPartPr>
            <p14:xfrm>
              <a:off x="3292102" y="5438782"/>
              <a:ext cx="70920" cy="126000"/>
            </p14:xfrm>
          </p:contentPart>
        </mc:Choice>
        <mc:Fallback>
          <p:pic>
            <p:nvPicPr>
              <p:cNvPr id="396338" name="Freihand 396337">
                <a:extLst>
                  <a:ext uri="{FF2B5EF4-FFF2-40B4-BE49-F238E27FC236}">
                    <a16:creationId xmlns:a16="http://schemas.microsoft.com/office/drawing/2014/main" id="{BF8E559F-2F9D-A575-082B-4D0872B38561}"/>
                  </a:ext>
                </a:extLst>
              </p:cNvPr>
              <p:cNvPicPr/>
              <p:nvPr/>
            </p:nvPicPr>
            <p:blipFill>
              <a:blip r:embed="rId734"/>
              <a:stretch>
                <a:fillRect/>
              </a:stretch>
            </p:blipFill>
            <p:spPr>
              <a:xfrm>
                <a:off x="3283462" y="5430142"/>
                <a:ext cx="88560" cy="1436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6755" name="Gruppieren 396754">
            <a:extLst>
              <a:ext uri="{FF2B5EF4-FFF2-40B4-BE49-F238E27FC236}">
                <a16:creationId xmlns:a16="http://schemas.microsoft.com/office/drawing/2014/main" id="{71396F43-ED19-279E-512C-F12BFC110209}"/>
              </a:ext>
            </a:extLst>
          </p:cNvPr>
          <p:cNvGrpSpPr/>
          <p:nvPr/>
        </p:nvGrpSpPr>
        <p:grpSpPr>
          <a:xfrm>
            <a:off x="366742" y="58222"/>
            <a:ext cx="6504120" cy="5249520"/>
            <a:chOff x="366742" y="58222"/>
            <a:chExt cx="6504120" cy="524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8ECDF9EC-0701-029C-8C8E-BAC948E7AC4E}"/>
                    </a:ext>
                  </a:extLst>
                </p14:cNvPr>
                <p14:cNvContentPartPr/>
                <p14:nvPr/>
              </p14:nvContentPartPr>
              <p14:xfrm>
                <a:off x="1105102" y="1609462"/>
                <a:ext cx="4515480" cy="34347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8ECDF9EC-0701-029C-8C8E-BAC948E7AC4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1096462" y="1600462"/>
                  <a:ext cx="4533120" cy="345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6E0AB001-E425-9768-3232-B3DF5304E186}"/>
                    </a:ext>
                  </a:extLst>
                </p14:cNvPr>
                <p14:cNvContentPartPr/>
                <p14:nvPr/>
              </p14:nvContentPartPr>
              <p14:xfrm>
                <a:off x="5887342" y="1263862"/>
                <a:ext cx="126720" cy="2113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6E0AB001-E425-9768-3232-B3DF5304E186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5878342" y="1255222"/>
                  <a:ext cx="14436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D4B98FA-4045-A034-7636-1EC1E57CCCC0}"/>
                    </a:ext>
                  </a:extLst>
                </p14:cNvPr>
                <p14:cNvContentPartPr/>
                <p14:nvPr/>
              </p14:nvContentPartPr>
              <p14:xfrm>
                <a:off x="5996782" y="1284022"/>
                <a:ext cx="48240" cy="1659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D4B98FA-4045-A034-7636-1EC1E57CCCC0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5987782" y="1275022"/>
                  <a:ext cx="6588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A0D646C-9C89-A4D9-4AE0-25B061D201B1}"/>
                    </a:ext>
                  </a:extLst>
                </p14:cNvPr>
                <p14:cNvContentPartPr/>
                <p14:nvPr/>
              </p14:nvContentPartPr>
              <p14:xfrm>
                <a:off x="5971222" y="1376542"/>
                <a:ext cx="87480" cy="13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A0D646C-9C89-A4D9-4AE0-25B061D201B1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5962582" y="1367902"/>
                  <a:ext cx="105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E4E9E439-FF11-AFBA-75BC-857C1332C5F9}"/>
                    </a:ext>
                  </a:extLst>
                </p14:cNvPr>
                <p14:cNvContentPartPr/>
                <p14:nvPr/>
              </p14:nvContentPartPr>
              <p14:xfrm>
                <a:off x="1150822" y="1475542"/>
                <a:ext cx="5362560" cy="35931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E4E9E439-FF11-AFBA-75BC-857C1332C5F9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142182" y="1466902"/>
                  <a:ext cx="5380200" cy="36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7BD907D-4FD2-A56C-7E90-22E55A520AEE}"/>
                    </a:ext>
                  </a:extLst>
                </p14:cNvPr>
                <p14:cNvContentPartPr/>
                <p14:nvPr/>
              </p14:nvContentPartPr>
              <p14:xfrm>
                <a:off x="6689062" y="4920742"/>
                <a:ext cx="20880" cy="212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7BD907D-4FD2-A56C-7E90-22E55A520AE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680422" y="4911742"/>
                  <a:ext cx="3852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C907A98-C24C-22E3-8BF3-ECA3E30F1039}"/>
                    </a:ext>
                  </a:extLst>
                </p14:cNvPr>
                <p14:cNvContentPartPr/>
                <p14:nvPr/>
              </p14:nvContentPartPr>
              <p14:xfrm>
                <a:off x="6702382" y="4888702"/>
                <a:ext cx="168480" cy="211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C907A98-C24C-22E3-8BF3-ECA3E30F1039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6693742" y="4879702"/>
                  <a:ext cx="1861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ADF8C22-546D-9AA9-E308-746A69E2FDA9}"/>
                    </a:ext>
                  </a:extLst>
                </p14:cNvPr>
                <p14:cNvContentPartPr/>
                <p14:nvPr/>
              </p14:nvContentPartPr>
              <p14:xfrm>
                <a:off x="1106542" y="1271422"/>
                <a:ext cx="3869280" cy="2928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ADF8C22-546D-9AA9-E308-746A69E2FDA9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97902" y="1262422"/>
                  <a:ext cx="3886920" cy="29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ED0B79F-D059-DDD3-3D33-11AB69580BDB}"/>
                    </a:ext>
                  </a:extLst>
                </p14:cNvPr>
                <p14:cNvContentPartPr/>
                <p14:nvPr/>
              </p14:nvContentPartPr>
              <p14:xfrm>
                <a:off x="5100742" y="979462"/>
                <a:ext cx="173160" cy="2437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ED0B79F-D059-DDD3-3D33-11AB69580BDB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5092102" y="970462"/>
                  <a:ext cx="1908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35BEEC4-9F9C-74B8-F1F8-9C6C01B5BC81}"/>
                    </a:ext>
                  </a:extLst>
                </p14:cNvPr>
                <p14:cNvContentPartPr/>
                <p14:nvPr/>
              </p14:nvContentPartPr>
              <p14:xfrm>
                <a:off x="5336542" y="1086022"/>
                <a:ext cx="99000" cy="165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35BEEC4-9F9C-74B8-F1F8-9C6C01B5BC81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5327542" y="1077382"/>
                  <a:ext cx="116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45D6EFC3-57A7-9AA9-CC7A-C9FC3BB3288B}"/>
                    </a:ext>
                  </a:extLst>
                </p14:cNvPr>
                <p14:cNvContentPartPr/>
                <p14:nvPr/>
              </p14:nvContentPartPr>
              <p14:xfrm>
                <a:off x="5303062" y="1138222"/>
                <a:ext cx="116280" cy="316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45D6EFC3-57A7-9AA9-CC7A-C9FC3BB3288B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294422" y="1129582"/>
                  <a:ext cx="13392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396329" name="Freihand 396328">
                  <a:extLst>
                    <a:ext uri="{FF2B5EF4-FFF2-40B4-BE49-F238E27FC236}">
                      <a16:creationId xmlns:a16="http://schemas.microsoft.com/office/drawing/2014/main" id="{8B15E4AD-40DF-6B24-4F72-2F44AEC7BEF9}"/>
                    </a:ext>
                  </a:extLst>
                </p14:cNvPr>
                <p14:cNvContentPartPr/>
                <p14:nvPr/>
              </p14:nvContentPartPr>
              <p14:xfrm>
                <a:off x="3091222" y="2695942"/>
                <a:ext cx="24480" cy="60840"/>
              </p14:xfrm>
            </p:contentPart>
          </mc:Choice>
          <mc:Fallback>
            <p:pic>
              <p:nvPicPr>
                <p:cNvPr id="396329" name="Freihand 396328">
                  <a:extLst>
                    <a:ext uri="{FF2B5EF4-FFF2-40B4-BE49-F238E27FC236}">
                      <a16:creationId xmlns:a16="http://schemas.microsoft.com/office/drawing/2014/main" id="{8B15E4AD-40DF-6B24-4F72-2F44AEC7BEF9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3082222" y="2687302"/>
                  <a:ext cx="421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396330" name="Freihand 396329">
                  <a:extLst>
                    <a:ext uri="{FF2B5EF4-FFF2-40B4-BE49-F238E27FC236}">
                      <a16:creationId xmlns:a16="http://schemas.microsoft.com/office/drawing/2014/main" id="{3E952C22-9083-2D10-9F77-96B37C213AF1}"/>
                    </a:ext>
                  </a:extLst>
                </p14:cNvPr>
                <p14:cNvContentPartPr/>
                <p14:nvPr/>
              </p14:nvContentPartPr>
              <p14:xfrm>
                <a:off x="3126142" y="2801782"/>
                <a:ext cx="720" cy="77760"/>
              </p14:xfrm>
            </p:contentPart>
          </mc:Choice>
          <mc:Fallback>
            <p:pic>
              <p:nvPicPr>
                <p:cNvPr id="396330" name="Freihand 396329">
                  <a:extLst>
                    <a:ext uri="{FF2B5EF4-FFF2-40B4-BE49-F238E27FC236}">
                      <a16:creationId xmlns:a16="http://schemas.microsoft.com/office/drawing/2014/main" id="{3E952C22-9083-2D10-9F77-96B37C213AF1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3117502" y="2792782"/>
                  <a:ext cx="18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396341" name="Freihand 396340">
                  <a:extLst>
                    <a:ext uri="{FF2B5EF4-FFF2-40B4-BE49-F238E27FC236}">
                      <a16:creationId xmlns:a16="http://schemas.microsoft.com/office/drawing/2014/main" id="{78009927-5422-1913-3108-A8490B4FFAC6}"/>
                    </a:ext>
                  </a:extLst>
                </p14:cNvPr>
                <p14:cNvContentPartPr/>
                <p14:nvPr/>
              </p14:nvContentPartPr>
              <p14:xfrm>
                <a:off x="2985022" y="2730142"/>
                <a:ext cx="58320" cy="7560"/>
              </p14:xfrm>
            </p:contentPart>
          </mc:Choice>
          <mc:Fallback>
            <p:pic>
              <p:nvPicPr>
                <p:cNvPr id="396341" name="Freihand 396340">
                  <a:extLst>
                    <a:ext uri="{FF2B5EF4-FFF2-40B4-BE49-F238E27FC236}">
                      <a16:creationId xmlns:a16="http://schemas.microsoft.com/office/drawing/2014/main" id="{78009927-5422-1913-3108-A8490B4FFAC6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2976022" y="2721142"/>
                  <a:ext cx="759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396342" name="Freihand 396341">
                  <a:extLst>
                    <a:ext uri="{FF2B5EF4-FFF2-40B4-BE49-F238E27FC236}">
                      <a16:creationId xmlns:a16="http://schemas.microsoft.com/office/drawing/2014/main" id="{793969DE-CEDC-6547-97F3-9C9A3A9B7316}"/>
                    </a:ext>
                  </a:extLst>
                </p14:cNvPr>
                <p14:cNvContentPartPr/>
                <p14:nvPr/>
              </p14:nvContentPartPr>
              <p14:xfrm>
                <a:off x="2264662" y="2711782"/>
                <a:ext cx="538920" cy="50040"/>
              </p14:xfrm>
            </p:contentPart>
          </mc:Choice>
          <mc:Fallback>
            <p:pic>
              <p:nvPicPr>
                <p:cNvPr id="396342" name="Freihand 396341">
                  <a:extLst>
                    <a:ext uri="{FF2B5EF4-FFF2-40B4-BE49-F238E27FC236}">
                      <a16:creationId xmlns:a16="http://schemas.microsoft.com/office/drawing/2014/main" id="{793969DE-CEDC-6547-97F3-9C9A3A9B7316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2255662" y="2703142"/>
                  <a:ext cx="55656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396343" name="Freihand 396342">
                  <a:extLst>
                    <a:ext uri="{FF2B5EF4-FFF2-40B4-BE49-F238E27FC236}">
                      <a16:creationId xmlns:a16="http://schemas.microsoft.com/office/drawing/2014/main" id="{636ABDBD-2924-7D77-A183-5CBE24FA316E}"/>
                    </a:ext>
                  </a:extLst>
                </p14:cNvPr>
                <p14:cNvContentPartPr/>
                <p14:nvPr/>
              </p14:nvContentPartPr>
              <p14:xfrm>
                <a:off x="1821862" y="2668222"/>
                <a:ext cx="140760" cy="10800"/>
              </p14:xfrm>
            </p:contentPart>
          </mc:Choice>
          <mc:Fallback>
            <p:pic>
              <p:nvPicPr>
                <p:cNvPr id="396343" name="Freihand 396342">
                  <a:extLst>
                    <a:ext uri="{FF2B5EF4-FFF2-40B4-BE49-F238E27FC236}">
                      <a16:creationId xmlns:a16="http://schemas.microsoft.com/office/drawing/2014/main" id="{636ABDBD-2924-7D77-A183-5CBE24FA316E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812862" y="2659222"/>
                  <a:ext cx="1584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396344" name="Freihand 396343">
                  <a:extLst>
                    <a:ext uri="{FF2B5EF4-FFF2-40B4-BE49-F238E27FC236}">
                      <a16:creationId xmlns:a16="http://schemas.microsoft.com/office/drawing/2014/main" id="{6F027313-A3AC-21C2-D321-A67CAF256DD9}"/>
                    </a:ext>
                  </a:extLst>
                </p14:cNvPr>
                <p14:cNvContentPartPr/>
                <p14:nvPr/>
              </p14:nvContentPartPr>
              <p14:xfrm>
                <a:off x="1071622" y="2750662"/>
                <a:ext cx="201600" cy="34560"/>
              </p14:xfrm>
            </p:contentPart>
          </mc:Choice>
          <mc:Fallback>
            <p:pic>
              <p:nvPicPr>
                <p:cNvPr id="396344" name="Freihand 396343">
                  <a:extLst>
                    <a:ext uri="{FF2B5EF4-FFF2-40B4-BE49-F238E27FC236}">
                      <a16:creationId xmlns:a16="http://schemas.microsoft.com/office/drawing/2014/main" id="{6F027313-A3AC-21C2-D321-A67CAF256DD9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1062622" y="2741662"/>
                  <a:ext cx="2192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396346" name="Freihand 396345">
                  <a:extLst>
                    <a:ext uri="{FF2B5EF4-FFF2-40B4-BE49-F238E27FC236}">
                      <a16:creationId xmlns:a16="http://schemas.microsoft.com/office/drawing/2014/main" id="{EC10185A-0DD1-C840-7517-F109FB97DCC0}"/>
                    </a:ext>
                  </a:extLst>
                </p14:cNvPr>
                <p14:cNvContentPartPr/>
                <p14:nvPr/>
              </p14:nvContentPartPr>
              <p14:xfrm>
                <a:off x="601102" y="2679022"/>
                <a:ext cx="104760" cy="214200"/>
              </p14:xfrm>
            </p:contentPart>
          </mc:Choice>
          <mc:Fallback>
            <p:pic>
              <p:nvPicPr>
                <p:cNvPr id="396346" name="Freihand 396345">
                  <a:extLst>
                    <a:ext uri="{FF2B5EF4-FFF2-40B4-BE49-F238E27FC236}">
                      <a16:creationId xmlns:a16="http://schemas.microsoft.com/office/drawing/2014/main" id="{EC10185A-0DD1-C840-7517-F109FB97DCC0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92102" y="2670382"/>
                  <a:ext cx="12240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396347" name="Freihand 396346">
                  <a:extLst>
                    <a:ext uri="{FF2B5EF4-FFF2-40B4-BE49-F238E27FC236}">
                      <a16:creationId xmlns:a16="http://schemas.microsoft.com/office/drawing/2014/main" id="{F233A15D-7B9F-F56E-2035-48BCDD6890E9}"/>
                    </a:ext>
                  </a:extLst>
                </p14:cNvPr>
                <p14:cNvContentPartPr/>
                <p14:nvPr/>
              </p14:nvContentPartPr>
              <p14:xfrm>
                <a:off x="749422" y="2738422"/>
                <a:ext cx="52200" cy="160560"/>
              </p14:xfrm>
            </p:contentPart>
          </mc:Choice>
          <mc:Fallback>
            <p:pic>
              <p:nvPicPr>
                <p:cNvPr id="396347" name="Freihand 396346">
                  <a:extLst>
                    <a:ext uri="{FF2B5EF4-FFF2-40B4-BE49-F238E27FC236}">
                      <a16:creationId xmlns:a16="http://schemas.microsoft.com/office/drawing/2014/main" id="{F233A15D-7B9F-F56E-2035-48BCDD6890E9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740422" y="2729782"/>
                  <a:ext cx="698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396348" name="Freihand 396347">
                  <a:extLst>
                    <a:ext uri="{FF2B5EF4-FFF2-40B4-BE49-F238E27FC236}">
                      <a16:creationId xmlns:a16="http://schemas.microsoft.com/office/drawing/2014/main" id="{4A03A29B-5D1C-99C4-0BB4-DABD61C65D28}"/>
                    </a:ext>
                  </a:extLst>
                </p14:cNvPr>
                <p14:cNvContentPartPr/>
                <p14:nvPr/>
              </p14:nvContentPartPr>
              <p14:xfrm>
                <a:off x="722422" y="2787382"/>
                <a:ext cx="70920" cy="26640"/>
              </p14:xfrm>
            </p:contentPart>
          </mc:Choice>
          <mc:Fallback>
            <p:pic>
              <p:nvPicPr>
                <p:cNvPr id="396348" name="Freihand 396347">
                  <a:extLst>
                    <a:ext uri="{FF2B5EF4-FFF2-40B4-BE49-F238E27FC236}">
                      <a16:creationId xmlns:a16="http://schemas.microsoft.com/office/drawing/2014/main" id="{4A03A29B-5D1C-99C4-0BB4-DABD61C65D28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713422" y="2778382"/>
                  <a:ext cx="88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396349" name="Freihand 396348">
                  <a:extLst>
                    <a:ext uri="{FF2B5EF4-FFF2-40B4-BE49-F238E27FC236}">
                      <a16:creationId xmlns:a16="http://schemas.microsoft.com/office/drawing/2014/main" id="{552A77B2-63F6-04B2-5754-2E0321CFAEEB}"/>
                    </a:ext>
                  </a:extLst>
                </p14:cNvPr>
                <p14:cNvContentPartPr/>
                <p14:nvPr/>
              </p14:nvContentPartPr>
              <p14:xfrm>
                <a:off x="796222" y="2558782"/>
                <a:ext cx="97560" cy="164520"/>
              </p14:xfrm>
            </p:contentPart>
          </mc:Choice>
          <mc:Fallback>
            <p:pic>
              <p:nvPicPr>
                <p:cNvPr id="396349" name="Freihand 396348">
                  <a:extLst>
                    <a:ext uri="{FF2B5EF4-FFF2-40B4-BE49-F238E27FC236}">
                      <a16:creationId xmlns:a16="http://schemas.microsoft.com/office/drawing/2014/main" id="{552A77B2-63F6-04B2-5754-2E0321CFAEEB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787582" y="2549782"/>
                  <a:ext cx="1152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AA8D3F6-F6BF-E7E0-C729-8FED168ECA84}"/>
                    </a:ext>
                  </a:extLst>
                </p14:cNvPr>
                <p14:cNvContentPartPr/>
                <p14:nvPr/>
              </p14:nvContentPartPr>
              <p14:xfrm>
                <a:off x="1124182" y="3294982"/>
                <a:ext cx="144360" cy="133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AA8D3F6-F6BF-E7E0-C729-8FED168ECA84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1115542" y="3286342"/>
                  <a:ext cx="162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6551CCAB-A19F-B7F4-10B5-A39D84458DDD}"/>
                    </a:ext>
                  </a:extLst>
                </p14:cNvPr>
                <p14:cNvContentPartPr/>
                <p14:nvPr/>
              </p14:nvContentPartPr>
              <p14:xfrm>
                <a:off x="1492102" y="3252142"/>
                <a:ext cx="425880" cy="302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6551CCAB-A19F-B7F4-10B5-A39D84458DDD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1483462" y="3243502"/>
                  <a:ext cx="4435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F63430F-24AB-8366-A25A-6F6355F00254}"/>
                    </a:ext>
                  </a:extLst>
                </p14:cNvPr>
                <p14:cNvContentPartPr/>
                <p14:nvPr/>
              </p14:nvContentPartPr>
              <p14:xfrm>
                <a:off x="2153062" y="3225862"/>
                <a:ext cx="125640" cy="126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F63430F-24AB-8366-A25A-6F6355F00254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2144422" y="3216862"/>
                  <a:ext cx="143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396298" name="Freihand 396297">
                  <a:extLst>
                    <a:ext uri="{FF2B5EF4-FFF2-40B4-BE49-F238E27FC236}">
                      <a16:creationId xmlns:a16="http://schemas.microsoft.com/office/drawing/2014/main" id="{A3508398-EE63-15B0-353A-3BA83A5409BE}"/>
                    </a:ext>
                  </a:extLst>
                </p14:cNvPr>
                <p14:cNvContentPartPr/>
                <p14:nvPr/>
              </p14:nvContentPartPr>
              <p14:xfrm>
                <a:off x="735022" y="3237742"/>
                <a:ext cx="100080" cy="179280"/>
              </p14:xfrm>
            </p:contentPart>
          </mc:Choice>
          <mc:Fallback>
            <p:pic>
              <p:nvPicPr>
                <p:cNvPr id="396298" name="Freihand 396297">
                  <a:extLst>
                    <a:ext uri="{FF2B5EF4-FFF2-40B4-BE49-F238E27FC236}">
                      <a16:creationId xmlns:a16="http://schemas.microsoft.com/office/drawing/2014/main" id="{A3508398-EE63-15B0-353A-3BA83A5409BE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726382" y="3229102"/>
                  <a:ext cx="11772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396299" name="Freihand 396298">
                  <a:extLst>
                    <a:ext uri="{FF2B5EF4-FFF2-40B4-BE49-F238E27FC236}">
                      <a16:creationId xmlns:a16="http://schemas.microsoft.com/office/drawing/2014/main" id="{5746BE32-F256-57D7-9A92-DDD12ECFE861}"/>
                    </a:ext>
                  </a:extLst>
                </p14:cNvPr>
                <p14:cNvContentPartPr/>
                <p14:nvPr/>
              </p14:nvContentPartPr>
              <p14:xfrm>
                <a:off x="824662" y="3117862"/>
                <a:ext cx="145440" cy="140760"/>
              </p14:xfrm>
            </p:contentPart>
          </mc:Choice>
          <mc:Fallback>
            <p:pic>
              <p:nvPicPr>
                <p:cNvPr id="396299" name="Freihand 396298">
                  <a:extLst>
                    <a:ext uri="{FF2B5EF4-FFF2-40B4-BE49-F238E27FC236}">
                      <a16:creationId xmlns:a16="http://schemas.microsoft.com/office/drawing/2014/main" id="{5746BE32-F256-57D7-9A92-DDD12ECFE861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815662" y="3108862"/>
                  <a:ext cx="1630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A9900364-26EE-D0C0-DB26-674538AFBD47}"/>
                    </a:ext>
                  </a:extLst>
                </p14:cNvPr>
                <p14:cNvContentPartPr/>
                <p14:nvPr/>
              </p14:nvContentPartPr>
              <p14:xfrm>
                <a:off x="2810062" y="3094822"/>
                <a:ext cx="798120" cy="65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A9900364-26EE-D0C0-DB26-674538AFBD47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2801062" y="3085822"/>
                  <a:ext cx="8157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396288" name="Freihand 396287">
                  <a:extLst>
                    <a:ext uri="{FF2B5EF4-FFF2-40B4-BE49-F238E27FC236}">
                      <a16:creationId xmlns:a16="http://schemas.microsoft.com/office/drawing/2014/main" id="{DC451937-9D75-6EEC-BFA0-A8CEFEBA8F93}"/>
                    </a:ext>
                  </a:extLst>
                </p14:cNvPr>
                <p14:cNvContentPartPr/>
                <p14:nvPr/>
              </p14:nvContentPartPr>
              <p14:xfrm>
                <a:off x="3737782" y="3082942"/>
                <a:ext cx="187560" cy="18000"/>
              </p14:xfrm>
            </p:contentPart>
          </mc:Choice>
          <mc:Fallback>
            <p:pic>
              <p:nvPicPr>
                <p:cNvPr id="396288" name="Freihand 396287">
                  <a:extLst>
                    <a:ext uri="{FF2B5EF4-FFF2-40B4-BE49-F238E27FC236}">
                      <a16:creationId xmlns:a16="http://schemas.microsoft.com/office/drawing/2014/main" id="{DC451937-9D75-6EEC-BFA0-A8CEFEBA8F93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3728782" y="3073942"/>
                  <a:ext cx="2052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1">
              <p14:nvContentPartPr>
                <p14:cNvPr id="396291" name="Freihand 396290">
                  <a:extLst>
                    <a:ext uri="{FF2B5EF4-FFF2-40B4-BE49-F238E27FC236}">
                      <a16:creationId xmlns:a16="http://schemas.microsoft.com/office/drawing/2014/main" id="{772DF523-FABF-7550-B6DC-78CBB6F39D17}"/>
                    </a:ext>
                  </a:extLst>
                </p14:cNvPr>
                <p14:cNvContentPartPr/>
                <p14:nvPr/>
              </p14:nvContentPartPr>
              <p14:xfrm>
                <a:off x="3934702" y="3103462"/>
                <a:ext cx="3600" cy="254880"/>
              </p14:xfrm>
            </p:contentPart>
          </mc:Choice>
          <mc:Fallback>
            <p:pic>
              <p:nvPicPr>
                <p:cNvPr id="396291" name="Freihand 396290">
                  <a:extLst>
                    <a:ext uri="{FF2B5EF4-FFF2-40B4-BE49-F238E27FC236}">
                      <a16:creationId xmlns:a16="http://schemas.microsoft.com/office/drawing/2014/main" id="{772DF523-FABF-7550-B6DC-78CBB6F39D17}"/>
                    </a:ext>
                  </a:extLst>
                </p:cNvPr>
                <p:cNvPicPr/>
                <p:nvPr/>
              </p:nvPicPr>
              <p:blipFill>
                <a:blip r:embed="rId792"/>
                <a:stretch>
                  <a:fillRect/>
                </a:stretch>
              </p:blipFill>
              <p:spPr>
                <a:xfrm>
                  <a:off x="3926062" y="3094822"/>
                  <a:ext cx="212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3">
              <p14:nvContentPartPr>
                <p14:cNvPr id="396292" name="Freihand 396291">
                  <a:extLst>
                    <a:ext uri="{FF2B5EF4-FFF2-40B4-BE49-F238E27FC236}">
                      <a16:creationId xmlns:a16="http://schemas.microsoft.com/office/drawing/2014/main" id="{645E1EE4-0DDE-74FC-8930-B5247624AB4E}"/>
                    </a:ext>
                  </a:extLst>
                </p14:cNvPr>
                <p14:cNvContentPartPr/>
                <p14:nvPr/>
              </p14:nvContentPartPr>
              <p14:xfrm>
                <a:off x="3942982" y="3586942"/>
                <a:ext cx="23040" cy="1033920"/>
              </p14:xfrm>
            </p:contentPart>
          </mc:Choice>
          <mc:Fallback>
            <p:pic>
              <p:nvPicPr>
                <p:cNvPr id="396292" name="Freihand 396291">
                  <a:extLst>
                    <a:ext uri="{FF2B5EF4-FFF2-40B4-BE49-F238E27FC236}">
                      <a16:creationId xmlns:a16="http://schemas.microsoft.com/office/drawing/2014/main" id="{645E1EE4-0DDE-74FC-8930-B5247624AB4E}"/>
                    </a:ext>
                  </a:extLst>
                </p:cNvPr>
                <p:cNvPicPr/>
                <p:nvPr/>
              </p:nvPicPr>
              <p:blipFill>
                <a:blip r:embed="rId794"/>
                <a:stretch>
                  <a:fillRect/>
                </a:stretch>
              </p:blipFill>
              <p:spPr>
                <a:xfrm>
                  <a:off x="3934342" y="3578302"/>
                  <a:ext cx="40680" cy="10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5">
              <p14:nvContentPartPr>
                <p14:cNvPr id="396293" name="Freihand 396292">
                  <a:extLst>
                    <a:ext uri="{FF2B5EF4-FFF2-40B4-BE49-F238E27FC236}">
                      <a16:creationId xmlns:a16="http://schemas.microsoft.com/office/drawing/2014/main" id="{C64239FB-24E4-BD9E-A4D3-2A9B707E7CB2}"/>
                    </a:ext>
                  </a:extLst>
                </p14:cNvPr>
                <p14:cNvContentPartPr/>
                <p14:nvPr/>
              </p14:nvContentPartPr>
              <p14:xfrm>
                <a:off x="3969262" y="4712302"/>
                <a:ext cx="19800" cy="595440"/>
              </p14:xfrm>
            </p:contentPart>
          </mc:Choice>
          <mc:Fallback>
            <p:pic>
              <p:nvPicPr>
                <p:cNvPr id="396293" name="Freihand 396292">
                  <a:extLst>
                    <a:ext uri="{FF2B5EF4-FFF2-40B4-BE49-F238E27FC236}">
                      <a16:creationId xmlns:a16="http://schemas.microsoft.com/office/drawing/2014/main" id="{C64239FB-24E4-BD9E-A4D3-2A9B707E7CB2}"/>
                    </a:ext>
                  </a:extLst>
                </p:cNvPr>
                <p:cNvPicPr/>
                <p:nvPr/>
              </p:nvPicPr>
              <p:blipFill>
                <a:blip r:embed="rId796"/>
                <a:stretch>
                  <a:fillRect/>
                </a:stretch>
              </p:blipFill>
              <p:spPr>
                <a:xfrm>
                  <a:off x="3960622" y="4703662"/>
                  <a:ext cx="37440" cy="61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7">
              <p14:nvContentPartPr>
                <p14:cNvPr id="396331" name="Freihand 396330">
                  <a:extLst>
                    <a:ext uri="{FF2B5EF4-FFF2-40B4-BE49-F238E27FC236}">
                      <a16:creationId xmlns:a16="http://schemas.microsoft.com/office/drawing/2014/main" id="{5E36EF38-3A20-7D92-8B2F-873955524DDB}"/>
                    </a:ext>
                  </a:extLst>
                </p14:cNvPr>
                <p14:cNvContentPartPr/>
                <p14:nvPr/>
              </p14:nvContentPartPr>
              <p14:xfrm>
                <a:off x="3180502" y="3214342"/>
                <a:ext cx="56520" cy="559800"/>
              </p14:xfrm>
            </p:contentPart>
          </mc:Choice>
          <mc:Fallback>
            <p:pic>
              <p:nvPicPr>
                <p:cNvPr id="396331" name="Freihand 396330">
                  <a:extLst>
                    <a:ext uri="{FF2B5EF4-FFF2-40B4-BE49-F238E27FC236}">
                      <a16:creationId xmlns:a16="http://schemas.microsoft.com/office/drawing/2014/main" id="{5E36EF38-3A20-7D92-8B2F-873955524DDB}"/>
                    </a:ext>
                  </a:extLst>
                </p:cNvPr>
                <p:cNvPicPr/>
                <p:nvPr/>
              </p:nvPicPr>
              <p:blipFill>
                <a:blip r:embed="rId798"/>
                <a:stretch>
                  <a:fillRect/>
                </a:stretch>
              </p:blipFill>
              <p:spPr>
                <a:xfrm>
                  <a:off x="3171502" y="3205702"/>
                  <a:ext cx="74160" cy="57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9">
              <p14:nvContentPartPr>
                <p14:cNvPr id="396332" name="Freihand 396331">
                  <a:extLst>
                    <a:ext uri="{FF2B5EF4-FFF2-40B4-BE49-F238E27FC236}">
                      <a16:creationId xmlns:a16="http://schemas.microsoft.com/office/drawing/2014/main" id="{0E98401C-13C3-FFBA-C640-2898DD8615C5}"/>
                    </a:ext>
                  </a:extLst>
                </p14:cNvPr>
                <p14:cNvContentPartPr/>
                <p14:nvPr/>
              </p14:nvContentPartPr>
              <p14:xfrm>
                <a:off x="3234502" y="3876022"/>
                <a:ext cx="14760" cy="522360"/>
              </p14:xfrm>
            </p:contentPart>
          </mc:Choice>
          <mc:Fallback>
            <p:pic>
              <p:nvPicPr>
                <p:cNvPr id="396332" name="Freihand 396331">
                  <a:extLst>
                    <a:ext uri="{FF2B5EF4-FFF2-40B4-BE49-F238E27FC236}">
                      <a16:creationId xmlns:a16="http://schemas.microsoft.com/office/drawing/2014/main" id="{0E98401C-13C3-FFBA-C640-2898DD8615C5}"/>
                    </a:ext>
                  </a:extLst>
                </p:cNvPr>
                <p:cNvPicPr/>
                <p:nvPr/>
              </p:nvPicPr>
              <p:blipFill>
                <a:blip r:embed="rId800"/>
                <a:stretch>
                  <a:fillRect/>
                </a:stretch>
              </p:blipFill>
              <p:spPr>
                <a:xfrm>
                  <a:off x="3225862" y="3867022"/>
                  <a:ext cx="32400" cy="54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1">
              <p14:nvContentPartPr>
                <p14:cNvPr id="396333" name="Freihand 396332">
                  <a:extLst>
                    <a:ext uri="{FF2B5EF4-FFF2-40B4-BE49-F238E27FC236}">
                      <a16:creationId xmlns:a16="http://schemas.microsoft.com/office/drawing/2014/main" id="{66A7EE51-E947-B69D-FEE5-96BDBF149579}"/>
                    </a:ext>
                  </a:extLst>
                </p14:cNvPr>
                <p14:cNvContentPartPr/>
                <p14:nvPr/>
              </p14:nvContentPartPr>
              <p14:xfrm>
                <a:off x="3166462" y="4568302"/>
                <a:ext cx="57240" cy="681840"/>
              </p14:xfrm>
            </p:contentPart>
          </mc:Choice>
          <mc:Fallback>
            <p:pic>
              <p:nvPicPr>
                <p:cNvPr id="396333" name="Freihand 396332">
                  <a:extLst>
                    <a:ext uri="{FF2B5EF4-FFF2-40B4-BE49-F238E27FC236}">
                      <a16:creationId xmlns:a16="http://schemas.microsoft.com/office/drawing/2014/main" id="{66A7EE51-E947-B69D-FEE5-96BDBF149579}"/>
                    </a:ext>
                  </a:extLst>
                </p:cNvPr>
                <p:cNvPicPr/>
                <p:nvPr/>
              </p:nvPicPr>
              <p:blipFill>
                <a:blip r:embed="rId802"/>
                <a:stretch>
                  <a:fillRect/>
                </a:stretch>
              </p:blipFill>
              <p:spPr>
                <a:xfrm>
                  <a:off x="3157822" y="4559662"/>
                  <a:ext cx="74880" cy="69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3">
              <p14:nvContentPartPr>
                <p14:cNvPr id="396378" name="Freihand 396377">
                  <a:extLst>
                    <a:ext uri="{FF2B5EF4-FFF2-40B4-BE49-F238E27FC236}">
                      <a16:creationId xmlns:a16="http://schemas.microsoft.com/office/drawing/2014/main" id="{52DCC753-01F8-32D2-A878-9BDEA9043934}"/>
                    </a:ext>
                  </a:extLst>
                </p14:cNvPr>
                <p14:cNvContentPartPr/>
                <p14:nvPr/>
              </p14:nvContentPartPr>
              <p14:xfrm>
                <a:off x="1150102" y="3854782"/>
                <a:ext cx="187200" cy="12600"/>
              </p14:xfrm>
            </p:contentPart>
          </mc:Choice>
          <mc:Fallback>
            <p:pic>
              <p:nvPicPr>
                <p:cNvPr id="396378" name="Freihand 396377">
                  <a:extLst>
                    <a:ext uri="{FF2B5EF4-FFF2-40B4-BE49-F238E27FC236}">
                      <a16:creationId xmlns:a16="http://schemas.microsoft.com/office/drawing/2014/main" id="{52DCC753-01F8-32D2-A878-9BDEA9043934}"/>
                    </a:ext>
                  </a:extLst>
                </p:cNvPr>
                <p:cNvPicPr/>
                <p:nvPr/>
              </p:nvPicPr>
              <p:blipFill>
                <a:blip r:embed="rId804"/>
                <a:stretch>
                  <a:fillRect/>
                </a:stretch>
              </p:blipFill>
              <p:spPr>
                <a:xfrm>
                  <a:off x="1141102" y="3846142"/>
                  <a:ext cx="2048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5">
              <p14:nvContentPartPr>
                <p14:cNvPr id="396379" name="Freihand 396378">
                  <a:extLst>
                    <a:ext uri="{FF2B5EF4-FFF2-40B4-BE49-F238E27FC236}">
                      <a16:creationId xmlns:a16="http://schemas.microsoft.com/office/drawing/2014/main" id="{A696B63C-91F6-A929-8B77-6D8D0FD00719}"/>
                    </a:ext>
                  </a:extLst>
                </p14:cNvPr>
                <p14:cNvContentPartPr/>
                <p14:nvPr/>
              </p14:nvContentPartPr>
              <p14:xfrm>
                <a:off x="1532782" y="3752542"/>
                <a:ext cx="500400" cy="60840"/>
              </p14:xfrm>
            </p:contentPart>
          </mc:Choice>
          <mc:Fallback>
            <p:pic>
              <p:nvPicPr>
                <p:cNvPr id="396379" name="Freihand 396378">
                  <a:extLst>
                    <a:ext uri="{FF2B5EF4-FFF2-40B4-BE49-F238E27FC236}">
                      <a16:creationId xmlns:a16="http://schemas.microsoft.com/office/drawing/2014/main" id="{A696B63C-91F6-A929-8B77-6D8D0FD00719}"/>
                    </a:ext>
                  </a:extLst>
                </p:cNvPr>
                <p:cNvPicPr/>
                <p:nvPr/>
              </p:nvPicPr>
              <p:blipFill>
                <a:blip r:embed="rId806"/>
                <a:stretch>
                  <a:fillRect/>
                </a:stretch>
              </p:blipFill>
              <p:spPr>
                <a:xfrm>
                  <a:off x="1524142" y="3743902"/>
                  <a:ext cx="518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7">
              <p14:nvContentPartPr>
                <p14:cNvPr id="396380" name="Freihand 396379">
                  <a:extLst>
                    <a:ext uri="{FF2B5EF4-FFF2-40B4-BE49-F238E27FC236}">
                      <a16:creationId xmlns:a16="http://schemas.microsoft.com/office/drawing/2014/main" id="{D8E13CAF-2331-F8BD-546C-96FFB31CEF52}"/>
                    </a:ext>
                  </a:extLst>
                </p14:cNvPr>
                <p14:cNvContentPartPr/>
                <p14:nvPr/>
              </p14:nvContentPartPr>
              <p14:xfrm>
                <a:off x="2289862" y="3723742"/>
                <a:ext cx="100800" cy="13320"/>
              </p14:xfrm>
            </p:contentPart>
          </mc:Choice>
          <mc:Fallback>
            <p:pic>
              <p:nvPicPr>
                <p:cNvPr id="396380" name="Freihand 396379">
                  <a:extLst>
                    <a:ext uri="{FF2B5EF4-FFF2-40B4-BE49-F238E27FC236}">
                      <a16:creationId xmlns:a16="http://schemas.microsoft.com/office/drawing/2014/main" id="{D8E13CAF-2331-F8BD-546C-96FFB31CEF52}"/>
                    </a:ext>
                  </a:extLst>
                </p:cNvPr>
                <p:cNvPicPr/>
                <p:nvPr/>
              </p:nvPicPr>
              <p:blipFill>
                <a:blip r:embed="rId808"/>
                <a:stretch>
                  <a:fillRect/>
                </a:stretch>
              </p:blipFill>
              <p:spPr>
                <a:xfrm>
                  <a:off x="2280862" y="3715102"/>
                  <a:ext cx="1184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396381" name="Freihand 396380">
                  <a:extLst>
                    <a:ext uri="{FF2B5EF4-FFF2-40B4-BE49-F238E27FC236}">
                      <a16:creationId xmlns:a16="http://schemas.microsoft.com/office/drawing/2014/main" id="{1BC623D2-2D02-7844-6F56-2FBC53E0FF2C}"/>
                    </a:ext>
                  </a:extLst>
                </p14:cNvPr>
                <p14:cNvContentPartPr/>
                <p14:nvPr/>
              </p14:nvContentPartPr>
              <p14:xfrm>
                <a:off x="2653462" y="3683422"/>
                <a:ext cx="298080" cy="25200"/>
              </p14:xfrm>
            </p:contentPart>
          </mc:Choice>
          <mc:Fallback>
            <p:pic>
              <p:nvPicPr>
                <p:cNvPr id="396381" name="Freihand 396380">
                  <a:extLst>
                    <a:ext uri="{FF2B5EF4-FFF2-40B4-BE49-F238E27FC236}">
                      <a16:creationId xmlns:a16="http://schemas.microsoft.com/office/drawing/2014/main" id="{1BC623D2-2D02-7844-6F56-2FBC53E0FF2C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2644822" y="3674782"/>
                  <a:ext cx="3157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396382" name="Freihand 396381">
                  <a:extLst>
                    <a:ext uri="{FF2B5EF4-FFF2-40B4-BE49-F238E27FC236}">
                      <a16:creationId xmlns:a16="http://schemas.microsoft.com/office/drawing/2014/main" id="{5C521CFA-9F02-57F0-0024-2DD8561953E9}"/>
                    </a:ext>
                  </a:extLst>
                </p14:cNvPr>
                <p14:cNvContentPartPr/>
                <p14:nvPr/>
              </p14:nvContentPartPr>
              <p14:xfrm>
                <a:off x="3161422" y="3655702"/>
                <a:ext cx="70920" cy="11880"/>
              </p14:xfrm>
            </p:contentPart>
          </mc:Choice>
          <mc:Fallback>
            <p:pic>
              <p:nvPicPr>
                <p:cNvPr id="396382" name="Freihand 396381">
                  <a:extLst>
                    <a:ext uri="{FF2B5EF4-FFF2-40B4-BE49-F238E27FC236}">
                      <a16:creationId xmlns:a16="http://schemas.microsoft.com/office/drawing/2014/main" id="{5C521CFA-9F02-57F0-0024-2DD8561953E9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152422" y="3646702"/>
                  <a:ext cx="885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396384" name="Freihand 396383">
                  <a:extLst>
                    <a:ext uri="{FF2B5EF4-FFF2-40B4-BE49-F238E27FC236}">
                      <a16:creationId xmlns:a16="http://schemas.microsoft.com/office/drawing/2014/main" id="{9E62BC27-CE0C-93F7-8E2A-3311192EED11}"/>
                    </a:ext>
                  </a:extLst>
                </p14:cNvPr>
                <p14:cNvContentPartPr/>
                <p14:nvPr/>
              </p14:nvContentPartPr>
              <p14:xfrm>
                <a:off x="694342" y="3734542"/>
                <a:ext cx="124200" cy="254880"/>
              </p14:xfrm>
            </p:contentPart>
          </mc:Choice>
          <mc:Fallback>
            <p:pic>
              <p:nvPicPr>
                <p:cNvPr id="396384" name="Freihand 396383">
                  <a:extLst>
                    <a:ext uri="{FF2B5EF4-FFF2-40B4-BE49-F238E27FC236}">
                      <a16:creationId xmlns:a16="http://schemas.microsoft.com/office/drawing/2014/main" id="{9E62BC27-CE0C-93F7-8E2A-3311192EED11}"/>
                    </a:ext>
                  </a:extLst>
                </p:cNvPr>
                <p:cNvPicPr/>
                <p:nvPr/>
              </p:nvPicPr>
              <p:blipFill>
                <a:blip r:embed="rId814"/>
                <a:stretch>
                  <a:fillRect/>
                </a:stretch>
              </p:blipFill>
              <p:spPr>
                <a:xfrm>
                  <a:off x="685702" y="3725902"/>
                  <a:ext cx="141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5">
              <p14:nvContentPartPr>
                <p14:cNvPr id="396385" name="Freihand 396384">
                  <a:extLst>
                    <a:ext uri="{FF2B5EF4-FFF2-40B4-BE49-F238E27FC236}">
                      <a16:creationId xmlns:a16="http://schemas.microsoft.com/office/drawing/2014/main" id="{35511C1A-BEB0-337E-041F-3DB55DCF10B1}"/>
                    </a:ext>
                  </a:extLst>
                </p14:cNvPr>
                <p14:cNvContentPartPr/>
                <p14:nvPr/>
              </p14:nvContentPartPr>
              <p14:xfrm>
                <a:off x="866062" y="3796462"/>
                <a:ext cx="85320" cy="172800"/>
              </p14:xfrm>
            </p:contentPart>
          </mc:Choice>
          <mc:Fallback>
            <p:pic>
              <p:nvPicPr>
                <p:cNvPr id="396385" name="Freihand 396384">
                  <a:extLst>
                    <a:ext uri="{FF2B5EF4-FFF2-40B4-BE49-F238E27FC236}">
                      <a16:creationId xmlns:a16="http://schemas.microsoft.com/office/drawing/2014/main" id="{35511C1A-BEB0-337E-041F-3DB55DCF10B1}"/>
                    </a:ext>
                  </a:extLst>
                </p:cNvPr>
                <p:cNvPicPr/>
                <p:nvPr/>
              </p:nvPicPr>
              <p:blipFill>
                <a:blip r:embed="rId816"/>
                <a:stretch>
                  <a:fillRect/>
                </a:stretch>
              </p:blipFill>
              <p:spPr>
                <a:xfrm>
                  <a:off x="857422" y="3787462"/>
                  <a:ext cx="1029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7">
              <p14:nvContentPartPr>
                <p14:cNvPr id="396386" name="Freihand 396385">
                  <a:extLst>
                    <a:ext uri="{FF2B5EF4-FFF2-40B4-BE49-F238E27FC236}">
                      <a16:creationId xmlns:a16="http://schemas.microsoft.com/office/drawing/2014/main" id="{4C1933BB-2A6E-EFF5-4BD2-B21C33EF2713}"/>
                    </a:ext>
                  </a:extLst>
                </p14:cNvPr>
                <p14:cNvContentPartPr/>
                <p14:nvPr/>
              </p14:nvContentPartPr>
              <p14:xfrm>
                <a:off x="839422" y="3868102"/>
                <a:ext cx="100440" cy="10800"/>
              </p14:xfrm>
            </p:contentPart>
          </mc:Choice>
          <mc:Fallback>
            <p:pic>
              <p:nvPicPr>
                <p:cNvPr id="396386" name="Freihand 396385">
                  <a:extLst>
                    <a:ext uri="{FF2B5EF4-FFF2-40B4-BE49-F238E27FC236}">
                      <a16:creationId xmlns:a16="http://schemas.microsoft.com/office/drawing/2014/main" id="{4C1933BB-2A6E-EFF5-4BD2-B21C33EF2713}"/>
                    </a:ext>
                  </a:extLst>
                </p:cNvPr>
                <p:cNvPicPr/>
                <p:nvPr/>
              </p:nvPicPr>
              <p:blipFill>
                <a:blip r:embed="rId818"/>
                <a:stretch>
                  <a:fillRect/>
                </a:stretch>
              </p:blipFill>
              <p:spPr>
                <a:xfrm>
                  <a:off x="830422" y="3859462"/>
                  <a:ext cx="1180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9">
              <p14:nvContentPartPr>
                <p14:cNvPr id="396387" name="Freihand 396386">
                  <a:extLst>
                    <a:ext uri="{FF2B5EF4-FFF2-40B4-BE49-F238E27FC236}">
                      <a16:creationId xmlns:a16="http://schemas.microsoft.com/office/drawing/2014/main" id="{5B4EE048-0CC6-A6DD-DB04-CC44FE8B8392}"/>
                    </a:ext>
                  </a:extLst>
                </p14:cNvPr>
                <p14:cNvContentPartPr/>
                <p14:nvPr/>
              </p14:nvContentPartPr>
              <p14:xfrm>
                <a:off x="824662" y="3631582"/>
                <a:ext cx="131760" cy="126360"/>
              </p14:xfrm>
            </p:contentPart>
          </mc:Choice>
          <mc:Fallback>
            <p:pic>
              <p:nvPicPr>
                <p:cNvPr id="396387" name="Freihand 396386">
                  <a:extLst>
                    <a:ext uri="{FF2B5EF4-FFF2-40B4-BE49-F238E27FC236}">
                      <a16:creationId xmlns:a16="http://schemas.microsoft.com/office/drawing/2014/main" id="{5B4EE048-0CC6-A6DD-DB04-CC44FE8B8392}"/>
                    </a:ext>
                  </a:extLst>
                </p:cNvPr>
                <p:cNvPicPr/>
                <p:nvPr/>
              </p:nvPicPr>
              <p:blipFill>
                <a:blip r:embed="rId820"/>
                <a:stretch>
                  <a:fillRect/>
                </a:stretch>
              </p:blipFill>
              <p:spPr>
                <a:xfrm>
                  <a:off x="816022" y="3622942"/>
                  <a:ext cx="1494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1">
              <p14:nvContentPartPr>
                <p14:cNvPr id="396717" name="Freihand 396716">
                  <a:extLst>
                    <a:ext uri="{FF2B5EF4-FFF2-40B4-BE49-F238E27FC236}">
                      <a16:creationId xmlns:a16="http://schemas.microsoft.com/office/drawing/2014/main" id="{CCDDFD1B-5B35-3DDB-0DDD-4998F793D3B1}"/>
                    </a:ext>
                  </a:extLst>
                </p14:cNvPr>
                <p14:cNvContentPartPr/>
                <p14:nvPr/>
              </p14:nvContentPartPr>
              <p14:xfrm>
                <a:off x="1338742" y="2813662"/>
                <a:ext cx="1635120" cy="401760"/>
              </p14:xfrm>
            </p:contentPart>
          </mc:Choice>
          <mc:Fallback>
            <p:pic>
              <p:nvPicPr>
                <p:cNvPr id="396717" name="Freihand 396716">
                  <a:extLst>
                    <a:ext uri="{FF2B5EF4-FFF2-40B4-BE49-F238E27FC236}">
                      <a16:creationId xmlns:a16="http://schemas.microsoft.com/office/drawing/2014/main" id="{CCDDFD1B-5B35-3DDB-0DDD-4998F793D3B1}"/>
                    </a:ext>
                  </a:extLst>
                </p:cNvPr>
                <p:cNvPicPr/>
                <p:nvPr/>
              </p:nvPicPr>
              <p:blipFill>
                <a:blip r:embed="rId822"/>
                <a:stretch>
                  <a:fillRect/>
                </a:stretch>
              </p:blipFill>
              <p:spPr>
                <a:xfrm>
                  <a:off x="1330102" y="2805022"/>
                  <a:ext cx="1652760" cy="41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3">
              <p14:nvContentPartPr>
                <p14:cNvPr id="396720" name="Freihand 396719">
                  <a:extLst>
                    <a:ext uri="{FF2B5EF4-FFF2-40B4-BE49-F238E27FC236}">
                      <a16:creationId xmlns:a16="http://schemas.microsoft.com/office/drawing/2014/main" id="{B9A84DC3-8150-EB07-5EF2-03F72E80AEC0}"/>
                    </a:ext>
                  </a:extLst>
                </p14:cNvPr>
                <p14:cNvContentPartPr/>
                <p14:nvPr/>
              </p14:nvContentPartPr>
              <p14:xfrm>
                <a:off x="836542" y="540262"/>
                <a:ext cx="728280" cy="2527920"/>
              </p14:xfrm>
            </p:contentPart>
          </mc:Choice>
          <mc:Fallback>
            <p:pic>
              <p:nvPicPr>
                <p:cNvPr id="396720" name="Freihand 396719">
                  <a:extLst>
                    <a:ext uri="{FF2B5EF4-FFF2-40B4-BE49-F238E27FC236}">
                      <a16:creationId xmlns:a16="http://schemas.microsoft.com/office/drawing/2014/main" id="{B9A84DC3-8150-EB07-5EF2-03F72E80AEC0}"/>
                    </a:ext>
                  </a:extLst>
                </p:cNvPr>
                <p:cNvPicPr/>
                <p:nvPr/>
              </p:nvPicPr>
              <p:blipFill>
                <a:blip r:embed="rId824"/>
                <a:stretch>
                  <a:fillRect/>
                </a:stretch>
              </p:blipFill>
              <p:spPr>
                <a:xfrm>
                  <a:off x="827542" y="531622"/>
                  <a:ext cx="745920" cy="254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5">
              <p14:nvContentPartPr>
                <p14:cNvPr id="396721" name="Freihand 396720">
                  <a:extLst>
                    <a:ext uri="{FF2B5EF4-FFF2-40B4-BE49-F238E27FC236}">
                      <a16:creationId xmlns:a16="http://schemas.microsoft.com/office/drawing/2014/main" id="{811152C5-41B6-3407-C1FB-A245D6602077}"/>
                    </a:ext>
                  </a:extLst>
                </p14:cNvPr>
                <p14:cNvContentPartPr/>
                <p14:nvPr/>
              </p14:nvContentPartPr>
              <p14:xfrm>
                <a:off x="1466902" y="3004102"/>
                <a:ext cx="154080" cy="127800"/>
              </p14:xfrm>
            </p:contentPart>
          </mc:Choice>
          <mc:Fallback>
            <p:pic>
              <p:nvPicPr>
                <p:cNvPr id="396721" name="Freihand 396720">
                  <a:extLst>
                    <a:ext uri="{FF2B5EF4-FFF2-40B4-BE49-F238E27FC236}">
                      <a16:creationId xmlns:a16="http://schemas.microsoft.com/office/drawing/2014/main" id="{811152C5-41B6-3407-C1FB-A245D6602077}"/>
                    </a:ext>
                  </a:extLst>
                </p:cNvPr>
                <p:cNvPicPr/>
                <p:nvPr/>
              </p:nvPicPr>
              <p:blipFill>
                <a:blip r:embed="rId826"/>
                <a:stretch>
                  <a:fillRect/>
                </a:stretch>
              </p:blipFill>
              <p:spPr>
                <a:xfrm>
                  <a:off x="1457902" y="2995102"/>
                  <a:ext cx="1717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7">
              <p14:nvContentPartPr>
                <p14:cNvPr id="396723" name="Freihand 396722">
                  <a:extLst>
                    <a:ext uri="{FF2B5EF4-FFF2-40B4-BE49-F238E27FC236}">
                      <a16:creationId xmlns:a16="http://schemas.microsoft.com/office/drawing/2014/main" id="{4E3690D7-349A-0ECB-E6A8-1D65E31E7462}"/>
                    </a:ext>
                  </a:extLst>
                </p14:cNvPr>
                <p14:cNvContentPartPr/>
                <p14:nvPr/>
              </p14:nvContentPartPr>
              <p14:xfrm>
                <a:off x="366742" y="213742"/>
                <a:ext cx="115560" cy="222120"/>
              </p14:xfrm>
            </p:contentPart>
          </mc:Choice>
          <mc:Fallback>
            <p:pic>
              <p:nvPicPr>
                <p:cNvPr id="396723" name="Freihand 396722">
                  <a:extLst>
                    <a:ext uri="{FF2B5EF4-FFF2-40B4-BE49-F238E27FC236}">
                      <a16:creationId xmlns:a16="http://schemas.microsoft.com/office/drawing/2014/main" id="{4E3690D7-349A-0ECB-E6A8-1D65E31E7462}"/>
                    </a:ext>
                  </a:extLst>
                </p:cNvPr>
                <p:cNvPicPr/>
                <p:nvPr/>
              </p:nvPicPr>
              <p:blipFill>
                <a:blip r:embed="rId828"/>
                <a:stretch>
                  <a:fillRect/>
                </a:stretch>
              </p:blipFill>
              <p:spPr>
                <a:xfrm>
                  <a:off x="358102" y="205102"/>
                  <a:ext cx="13320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9">
              <p14:nvContentPartPr>
                <p14:cNvPr id="396724" name="Freihand 396723">
                  <a:extLst>
                    <a:ext uri="{FF2B5EF4-FFF2-40B4-BE49-F238E27FC236}">
                      <a16:creationId xmlns:a16="http://schemas.microsoft.com/office/drawing/2014/main" id="{B44ADCFB-FC39-0080-8EE6-DD1D0167A5DF}"/>
                    </a:ext>
                  </a:extLst>
                </p14:cNvPr>
                <p14:cNvContentPartPr/>
                <p14:nvPr/>
              </p14:nvContentPartPr>
              <p14:xfrm>
                <a:off x="549262" y="174862"/>
                <a:ext cx="320760" cy="133560"/>
              </p14:xfrm>
            </p:contentPart>
          </mc:Choice>
          <mc:Fallback>
            <p:pic>
              <p:nvPicPr>
                <p:cNvPr id="396724" name="Freihand 396723">
                  <a:extLst>
                    <a:ext uri="{FF2B5EF4-FFF2-40B4-BE49-F238E27FC236}">
                      <a16:creationId xmlns:a16="http://schemas.microsoft.com/office/drawing/2014/main" id="{B44ADCFB-FC39-0080-8EE6-DD1D0167A5DF}"/>
                    </a:ext>
                  </a:extLst>
                </p:cNvPr>
                <p:cNvPicPr/>
                <p:nvPr/>
              </p:nvPicPr>
              <p:blipFill>
                <a:blip r:embed="rId830"/>
                <a:stretch>
                  <a:fillRect/>
                </a:stretch>
              </p:blipFill>
              <p:spPr>
                <a:xfrm>
                  <a:off x="540622" y="166222"/>
                  <a:ext cx="3384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1">
              <p14:nvContentPartPr>
                <p14:cNvPr id="396725" name="Freihand 396724">
                  <a:extLst>
                    <a:ext uri="{FF2B5EF4-FFF2-40B4-BE49-F238E27FC236}">
                      <a16:creationId xmlns:a16="http://schemas.microsoft.com/office/drawing/2014/main" id="{1D8EDA0D-C6F5-5D6F-8ECF-F754688A2667}"/>
                    </a:ext>
                  </a:extLst>
                </p14:cNvPr>
                <p14:cNvContentPartPr/>
                <p14:nvPr/>
              </p14:nvContentPartPr>
              <p14:xfrm>
                <a:off x="979462" y="80542"/>
                <a:ext cx="58320" cy="185040"/>
              </p14:xfrm>
            </p:contentPart>
          </mc:Choice>
          <mc:Fallback>
            <p:pic>
              <p:nvPicPr>
                <p:cNvPr id="396725" name="Freihand 396724">
                  <a:extLst>
                    <a:ext uri="{FF2B5EF4-FFF2-40B4-BE49-F238E27FC236}">
                      <a16:creationId xmlns:a16="http://schemas.microsoft.com/office/drawing/2014/main" id="{1D8EDA0D-C6F5-5D6F-8ECF-F754688A2667}"/>
                    </a:ext>
                  </a:extLst>
                </p:cNvPr>
                <p:cNvPicPr/>
                <p:nvPr/>
              </p:nvPicPr>
              <p:blipFill>
                <a:blip r:embed="rId832"/>
                <a:stretch>
                  <a:fillRect/>
                </a:stretch>
              </p:blipFill>
              <p:spPr>
                <a:xfrm>
                  <a:off x="970822" y="71542"/>
                  <a:ext cx="759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3">
              <p14:nvContentPartPr>
                <p14:cNvPr id="396726" name="Freihand 396725">
                  <a:extLst>
                    <a:ext uri="{FF2B5EF4-FFF2-40B4-BE49-F238E27FC236}">
                      <a16:creationId xmlns:a16="http://schemas.microsoft.com/office/drawing/2014/main" id="{5C4B20B3-26D4-06AD-AB2D-3BEC8C32F390}"/>
                    </a:ext>
                  </a:extLst>
                </p14:cNvPr>
                <p14:cNvContentPartPr/>
                <p14:nvPr/>
              </p14:nvContentPartPr>
              <p14:xfrm>
                <a:off x="1056862" y="157942"/>
                <a:ext cx="116640" cy="61920"/>
              </p14:xfrm>
            </p:contentPart>
          </mc:Choice>
          <mc:Fallback>
            <p:pic>
              <p:nvPicPr>
                <p:cNvPr id="396726" name="Freihand 396725">
                  <a:extLst>
                    <a:ext uri="{FF2B5EF4-FFF2-40B4-BE49-F238E27FC236}">
                      <a16:creationId xmlns:a16="http://schemas.microsoft.com/office/drawing/2014/main" id="{5C4B20B3-26D4-06AD-AB2D-3BEC8C32F390}"/>
                    </a:ext>
                  </a:extLst>
                </p:cNvPr>
                <p:cNvPicPr/>
                <p:nvPr/>
              </p:nvPicPr>
              <p:blipFill>
                <a:blip r:embed="rId834"/>
                <a:stretch>
                  <a:fillRect/>
                </a:stretch>
              </p:blipFill>
              <p:spPr>
                <a:xfrm>
                  <a:off x="1048222" y="148942"/>
                  <a:ext cx="1342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5">
              <p14:nvContentPartPr>
                <p14:cNvPr id="396727" name="Freihand 396726">
                  <a:extLst>
                    <a:ext uri="{FF2B5EF4-FFF2-40B4-BE49-F238E27FC236}">
                      <a16:creationId xmlns:a16="http://schemas.microsoft.com/office/drawing/2014/main" id="{10B6C522-D0FA-A408-8BE7-73EFF671FEBD}"/>
                    </a:ext>
                  </a:extLst>
                </p14:cNvPr>
                <p14:cNvContentPartPr/>
                <p14:nvPr/>
              </p14:nvContentPartPr>
              <p14:xfrm>
                <a:off x="1185742" y="122302"/>
                <a:ext cx="66600" cy="121680"/>
              </p14:xfrm>
            </p:contentPart>
          </mc:Choice>
          <mc:Fallback>
            <p:pic>
              <p:nvPicPr>
                <p:cNvPr id="396727" name="Freihand 396726">
                  <a:extLst>
                    <a:ext uri="{FF2B5EF4-FFF2-40B4-BE49-F238E27FC236}">
                      <a16:creationId xmlns:a16="http://schemas.microsoft.com/office/drawing/2014/main" id="{10B6C522-D0FA-A408-8BE7-73EFF671FEBD}"/>
                    </a:ext>
                  </a:extLst>
                </p:cNvPr>
                <p:cNvPicPr/>
                <p:nvPr/>
              </p:nvPicPr>
              <p:blipFill>
                <a:blip r:embed="rId836"/>
                <a:stretch>
                  <a:fillRect/>
                </a:stretch>
              </p:blipFill>
              <p:spPr>
                <a:xfrm>
                  <a:off x="1177102" y="113662"/>
                  <a:ext cx="842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7">
              <p14:nvContentPartPr>
                <p14:cNvPr id="396728" name="Freihand 396727">
                  <a:extLst>
                    <a:ext uri="{FF2B5EF4-FFF2-40B4-BE49-F238E27FC236}">
                      <a16:creationId xmlns:a16="http://schemas.microsoft.com/office/drawing/2014/main" id="{A4B8DA19-D83D-0997-4DD4-AF744867F385}"/>
                    </a:ext>
                  </a:extLst>
                </p14:cNvPr>
                <p14:cNvContentPartPr/>
                <p14:nvPr/>
              </p14:nvContentPartPr>
              <p14:xfrm>
                <a:off x="1281142" y="58222"/>
                <a:ext cx="86400" cy="169920"/>
              </p14:xfrm>
            </p:contentPart>
          </mc:Choice>
          <mc:Fallback>
            <p:pic>
              <p:nvPicPr>
                <p:cNvPr id="396728" name="Freihand 396727">
                  <a:extLst>
                    <a:ext uri="{FF2B5EF4-FFF2-40B4-BE49-F238E27FC236}">
                      <a16:creationId xmlns:a16="http://schemas.microsoft.com/office/drawing/2014/main" id="{A4B8DA19-D83D-0997-4DD4-AF744867F385}"/>
                    </a:ext>
                  </a:extLst>
                </p:cNvPr>
                <p:cNvPicPr/>
                <p:nvPr/>
              </p:nvPicPr>
              <p:blipFill>
                <a:blip r:embed="rId838"/>
                <a:stretch>
                  <a:fillRect/>
                </a:stretch>
              </p:blipFill>
              <p:spPr>
                <a:xfrm>
                  <a:off x="1272142" y="49582"/>
                  <a:ext cx="1040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9">
              <p14:nvContentPartPr>
                <p14:cNvPr id="396729" name="Freihand 396728">
                  <a:extLst>
                    <a:ext uri="{FF2B5EF4-FFF2-40B4-BE49-F238E27FC236}">
                      <a16:creationId xmlns:a16="http://schemas.microsoft.com/office/drawing/2014/main" id="{38303DF7-49B6-22D9-CF97-0243B20D8164}"/>
                    </a:ext>
                  </a:extLst>
                </p14:cNvPr>
                <p14:cNvContentPartPr/>
                <p14:nvPr/>
              </p14:nvContentPartPr>
              <p14:xfrm>
                <a:off x="1497862" y="82702"/>
                <a:ext cx="342360" cy="149040"/>
              </p14:xfrm>
            </p:contentPart>
          </mc:Choice>
          <mc:Fallback>
            <p:pic>
              <p:nvPicPr>
                <p:cNvPr id="396729" name="Freihand 396728">
                  <a:extLst>
                    <a:ext uri="{FF2B5EF4-FFF2-40B4-BE49-F238E27FC236}">
                      <a16:creationId xmlns:a16="http://schemas.microsoft.com/office/drawing/2014/main" id="{38303DF7-49B6-22D9-CF97-0243B20D8164}"/>
                    </a:ext>
                  </a:extLst>
                </p:cNvPr>
                <p:cNvPicPr/>
                <p:nvPr/>
              </p:nvPicPr>
              <p:blipFill>
                <a:blip r:embed="rId840"/>
                <a:stretch>
                  <a:fillRect/>
                </a:stretch>
              </p:blipFill>
              <p:spPr>
                <a:xfrm>
                  <a:off x="1488862" y="74062"/>
                  <a:ext cx="3600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1">
              <p14:nvContentPartPr>
                <p14:cNvPr id="396731" name="Freihand 396730">
                  <a:extLst>
                    <a:ext uri="{FF2B5EF4-FFF2-40B4-BE49-F238E27FC236}">
                      <a16:creationId xmlns:a16="http://schemas.microsoft.com/office/drawing/2014/main" id="{A9276304-3FCD-8DDD-4008-299A13A0C17B}"/>
                    </a:ext>
                  </a:extLst>
                </p14:cNvPr>
                <p14:cNvContentPartPr/>
                <p14:nvPr/>
              </p14:nvContentPartPr>
              <p14:xfrm>
                <a:off x="950662" y="366382"/>
                <a:ext cx="111600" cy="173160"/>
              </p14:xfrm>
            </p:contentPart>
          </mc:Choice>
          <mc:Fallback>
            <p:pic>
              <p:nvPicPr>
                <p:cNvPr id="396731" name="Freihand 396730">
                  <a:extLst>
                    <a:ext uri="{FF2B5EF4-FFF2-40B4-BE49-F238E27FC236}">
                      <a16:creationId xmlns:a16="http://schemas.microsoft.com/office/drawing/2014/main" id="{A9276304-3FCD-8DDD-4008-299A13A0C17B}"/>
                    </a:ext>
                  </a:extLst>
                </p:cNvPr>
                <p:cNvPicPr/>
                <p:nvPr/>
              </p:nvPicPr>
              <p:blipFill>
                <a:blip r:embed="rId842"/>
                <a:stretch>
                  <a:fillRect/>
                </a:stretch>
              </p:blipFill>
              <p:spPr>
                <a:xfrm>
                  <a:off x="941662" y="357382"/>
                  <a:ext cx="12924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3">
              <p14:nvContentPartPr>
                <p14:cNvPr id="396732" name="Freihand 396731">
                  <a:extLst>
                    <a:ext uri="{FF2B5EF4-FFF2-40B4-BE49-F238E27FC236}">
                      <a16:creationId xmlns:a16="http://schemas.microsoft.com/office/drawing/2014/main" id="{6A564F0B-5A3E-A948-805E-8FF96456A505}"/>
                    </a:ext>
                  </a:extLst>
                </p14:cNvPr>
                <p14:cNvContentPartPr/>
                <p14:nvPr/>
              </p14:nvContentPartPr>
              <p14:xfrm>
                <a:off x="1105822" y="442702"/>
                <a:ext cx="82080" cy="70560"/>
              </p14:xfrm>
            </p:contentPart>
          </mc:Choice>
          <mc:Fallback>
            <p:pic>
              <p:nvPicPr>
                <p:cNvPr id="396732" name="Freihand 396731">
                  <a:extLst>
                    <a:ext uri="{FF2B5EF4-FFF2-40B4-BE49-F238E27FC236}">
                      <a16:creationId xmlns:a16="http://schemas.microsoft.com/office/drawing/2014/main" id="{6A564F0B-5A3E-A948-805E-8FF96456A505}"/>
                    </a:ext>
                  </a:extLst>
                </p:cNvPr>
                <p:cNvPicPr/>
                <p:nvPr/>
              </p:nvPicPr>
              <p:blipFill>
                <a:blip r:embed="rId844"/>
                <a:stretch>
                  <a:fillRect/>
                </a:stretch>
              </p:blipFill>
              <p:spPr>
                <a:xfrm>
                  <a:off x="1097182" y="433702"/>
                  <a:ext cx="99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5">
              <p14:nvContentPartPr>
                <p14:cNvPr id="396733" name="Freihand 396732">
                  <a:extLst>
                    <a:ext uri="{FF2B5EF4-FFF2-40B4-BE49-F238E27FC236}">
                      <a16:creationId xmlns:a16="http://schemas.microsoft.com/office/drawing/2014/main" id="{092D88A5-87C6-9A7D-9072-47053B2BF65A}"/>
                    </a:ext>
                  </a:extLst>
                </p14:cNvPr>
                <p14:cNvContentPartPr/>
                <p14:nvPr/>
              </p14:nvContentPartPr>
              <p14:xfrm>
                <a:off x="1245862" y="291502"/>
                <a:ext cx="140040" cy="208440"/>
              </p14:xfrm>
            </p:contentPart>
          </mc:Choice>
          <mc:Fallback>
            <p:pic>
              <p:nvPicPr>
                <p:cNvPr id="396733" name="Freihand 396732">
                  <a:extLst>
                    <a:ext uri="{FF2B5EF4-FFF2-40B4-BE49-F238E27FC236}">
                      <a16:creationId xmlns:a16="http://schemas.microsoft.com/office/drawing/2014/main" id="{092D88A5-87C6-9A7D-9072-47053B2BF65A}"/>
                    </a:ext>
                  </a:extLst>
                </p:cNvPr>
                <p:cNvPicPr/>
                <p:nvPr/>
              </p:nvPicPr>
              <p:blipFill>
                <a:blip r:embed="rId846"/>
                <a:stretch>
                  <a:fillRect/>
                </a:stretch>
              </p:blipFill>
              <p:spPr>
                <a:xfrm>
                  <a:off x="1237222" y="282502"/>
                  <a:ext cx="1576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7">
              <p14:nvContentPartPr>
                <p14:cNvPr id="396734" name="Freihand 396733">
                  <a:extLst>
                    <a:ext uri="{FF2B5EF4-FFF2-40B4-BE49-F238E27FC236}">
                      <a16:creationId xmlns:a16="http://schemas.microsoft.com/office/drawing/2014/main" id="{9492B637-C36A-5F17-A5E3-A332196B61A3}"/>
                    </a:ext>
                  </a:extLst>
                </p14:cNvPr>
                <p14:cNvContentPartPr/>
                <p14:nvPr/>
              </p14:nvContentPartPr>
              <p14:xfrm>
                <a:off x="1418302" y="284302"/>
                <a:ext cx="196560" cy="266400"/>
              </p14:xfrm>
            </p:contentPart>
          </mc:Choice>
          <mc:Fallback>
            <p:pic>
              <p:nvPicPr>
                <p:cNvPr id="396734" name="Freihand 396733">
                  <a:extLst>
                    <a:ext uri="{FF2B5EF4-FFF2-40B4-BE49-F238E27FC236}">
                      <a16:creationId xmlns:a16="http://schemas.microsoft.com/office/drawing/2014/main" id="{9492B637-C36A-5F17-A5E3-A332196B61A3}"/>
                    </a:ext>
                  </a:extLst>
                </p:cNvPr>
                <p:cNvPicPr/>
                <p:nvPr/>
              </p:nvPicPr>
              <p:blipFill>
                <a:blip r:embed="rId848"/>
                <a:stretch>
                  <a:fillRect/>
                </a:stretch>
              </p:blipFill>
              <p:spPr>
                <a:xfrm>
                  <a:off x="1409662" y="275662"/>
                  <a:ext cx="21420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9">
              <p14:nvContentPartPr>
                <p14:cNvPr id="396735" name="Freihand 396734">
                  <a:extLst>
                    <a:ext uri="{FF2B5EF4-FFF2-40B4-BE49-F238E27FC236}">
                      <a16:creationId xmlns:a16="http://schemas.microsoft.com/office/drawing/2014/main" id="{89A490A2-8CAF-7C14-500C-1F42C2892749}"/>
                    </a:ext>
                  </a:extLst>
                </p14:cNvPr>
                <p14:cNvContentPartPr/>
                <p14:nvPr/>
              </p14:nvContentPartPr>
              <p14:xfrm>
                <a:off x="1644022" y="340102"/>
                <a:ext cx="224280" cy="210240"/>
              </p14:xfrm>
            </p:contentPart>
          </mc:Choice>
          <mc:Fallback>
            <p:pic>
              <p:nvPicPr>
                <p:cNvPr id="396735" name="Freihand 396734">
                  <a:extLst>
                    <a:ext uri="{FF2B5EF4-FFF2-40B4-BE49-F238E27FC236}">
                      <a16:creationId xmlns:a16="http://schemas.microsoft.com/office/drawing/2014/main" id="{89A490A2-8CAF-7C14-500C-1F42C2892749}"/>
                    </a:ext>
                  </a:extLst>
                </p:cNvPr>
                <p:cNvPicPr/>
                <p:nvPr/>
              </p:nvPicPr>
              <p:blipFill>
                <a:blip r:embed="rId850"/>
                <a:stretch>
                  <a:fillRect/>
                </a:stretch>
              </p:blipFill>
              <p:spPr>
                <a:xfrm>
                  <a:off x="1635022" y="331102"/>
                  <a:ext cx="24192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1">
              <p14:nvContentPartPr>
                <p14:cNvPr id="396737" name="Freihand 396736">
                  <a:extLst>
                    <a:ext uri="{FF2B5EF4-FFF2-40B4-BE49-F238E27FC236}">
                      <a16:creationId xmlns:a16="http://schemas.microsoft.com/office/drawing/2014/main" id="{7D220E7B-8A61-BF58-A8B8-B6B96CF4A477}"/>
                    </a:ext>
                  </a:extLst>
                </p14:cNvPr>
                <p14:cNvContentPartPr/>
                <p14:nvPr/>
              </p14:nvContentPartPr>
              <p14:xfrm>
                <a:off x="1263502" y="3453382"/>
                <a:ext cx="22680" cy="328680"/>
              </p14:xfrm>
            </p:contentPart>
          </mc:Choice>
          <mc:Fallback>
            <p:pic>
              <p:nvPicPr>
                <p:cNvPr id="396737" name="Freihand 396736">
                  <a:extLst>
                    <a:ext uri="{FF2B5EF4-FFF2-40B4-BE49-F238E27FC236}">
                      <a16:creationId xmlns:a16="http://schemas.microsoft.com/office/drawing/2014/main" id="{7D220E7B-8A61-BF58-A8B8-B6B96CF4A477}"/>
                    </a:ext>
                  </a:extLst>
                </p:cNvPr>
                <p:cNvPicPr/>
                <p:nvPr/>
              </p:nvPicPr>
              <p:blipFill>
                <a:blip r:embed="rId852"/>
                <a:stretch>
                  <a:fillRect/>
                </a:stretch>
              </p:blipFill>
              <p:spPr>
                <a:xfrm>
                  <a:off x="1254502" y="3444742"/>
                  <a:ext cx="4032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3">
              <p14:nvContentPartPr>
                <p14:cNvPr id="396738" name="Freihand 396737">
                  <a:extLst>
                    <a:ext uri="{FF2B5EF4-FFF2-40B4-BE49-F238E27FC236}">
                      <a16:creationId xmlns:a16="http://schemas.microsoft.com/office/drawing/2014/main" id="{6934A25E-3A5B-4660-FFF0-0CC3CB9989CC}"/>
                    </a:ext>
                  </a:extLst>
                </p14:cNvPr>
                <p14:cNvContentPartPr/>
                <p14:nvPr/>
              </p14:nvContentPartPr>
              <p14:xfrm>
                <a:off x="1252702" y="3284182"/>
                <a:ext cx="1729800" cy="469800"/>
              </p14:xfrm>
            </p:contentPart>
          </mc:Choice>
          <mc:Fallback>
            <p:pic>
              <p:nvPicPr>
                <p:cNvPr id="396738" name="Freihand 396737">
                  <a:extLst>
                    <a:ext uri="{FF2B5EF4-FFF2-40B4-BE49-F238E27FC236}">
                      <a16:creationId xmlns:a16="http://schemas.microsoft.com/office/drawing/2014/main" id="{6934A25E-3A5B-4660-FFF0-0CC3CB9989CC}"/>
                    </a:ext>
                  </a:extLst>
                </p:cNvPr>
                <p:cNvPicPr/>
                <p:nvPr/>
              </p:nvPicPr>
              <p:blipFill>
                <a:blip r:embed="rId854"/>
                <a:stretch>
                  <a:fillRect/>
                </a:stretch>
              </p:blipFill>
              <p:spPr>
                <a:xfrm>
                  <a:off x="1244062" y="3275182"/>
                  <a:ext cx="1747440" cy="48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5">
              <p14:nvContentPartPr>
                <p14:cNvPr id="396740" name="Freihand 396739">
                  <a:extLst>
                    <a:ext uri="{FF2B5EF4-FFF2-40B4-BE49-F238E27FC236}">
                      <a16:creationId xmlns:a16="http://schemas.microsoft.com/office/drawing/2014/main" id="{7CDD2A06-6AD5-093F-02BA-79E695BCA19B}"/>
                    </a:ext>
                  </a:extLst>
                </p14:cNvPr>
                <p14:cNvContentPartPr/>
                <p14:nvPr/>
              </p14:nvContentPartPr>
              <p14:xfrm>
                <a:off x="2594062" y="3287782"/>
                <a:ext cx="2948760" cy="415800"/>
              </p14:xfrm>
            </p:contentPart>
          </mc:Choice>
          <mc:Fallback>
            <p:pic>
              <p:nvPicPr>
                <p:cNvPr id="396740" name="Freihand 396739">
                  <a:extLst>
                    <a:ext uri="{FF2B5EF4-FFF2-40B4-BE49-F238E27FC236}">
                      <a16:creationId xmlns:a16="http://schemas.microsoft.com/office/drawing/2014/main" id="{7CDD2A06-6AD5-093F-02BA-79E695BCA19B}"/>
                    </a:ext>
                  </a:extLst>
                </p:cNvPr>
                <p:cNvPicPr/>
                <p:nvPr/>
              </p:nvPicPr>
              <p:blipFill>
                <a:blip r:embed="rId856"/>
                <a:stretch>
                  <a:fillRect/>
                </a:stretch>
              </p:blipFill>
              <p:spPr>
                <a:xfrm>
                  <a:off x="2585062" y="3278782"/>
                  <a:ext cx="2966400" cy="43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7">
              <p14:nvContentPartPr>
                <p14:cNvPr id="396741" name="Freihand 396740">
                  <a:extLst>
                    <a:ext uri="{FF2B5EF4-FFF2-40B4-BE49-F238E27FC236}">
                      <a16:creationId xmlns:a16="http://schemas.microsoft.com/office/drawing/2014/main" id="{97043D3F-35ED-3D01-0D93-AA380C87449B}"/>
                    </a:ext>
                  </a:extLst>
                </p14:cNvPr>
                <p14:cNvContentPartPr/>
                <p14:nvPr/>
              </p14:nvContentPartPr>
              <p14:xfrm>
                <a:off x="2552662" y="3473542"/>
                <a:ext cx="208440" cy="149760"/>
              </p14:xfrm>
            </p:contentPart>
          </mc:Choice>
          <mc:Fallback>
            <p:pic>
              <p:nvPicPr>
                <p:cNvPr id="396741" name="Freihand 396740">
                  <a:extLst>
                    <a:ext uri="{FF2B5EF4-FFF2-40B4-BE49-F238E27FC236}">
                      <a16:creationId xmlns:a16="http://schemas.microsoft.com/office/drawing/2014/main" id="{97043D3F-35ED-3D01-0D93-AA380C87449B}"/>
                    </a:ext>
                  </a:extLst>
                </p:cNvPr>
                <p:cNvPicPr/>
                <p:nvPr/>
              </p:nvPicPr>
              <p:blipFill>
                <a:blip r:embed="rId858"/>
                <a:stretch>
                  <a:fillRect/>
                </a:stretch>
              </p:blipFill>
              <p:spPr>
                <a:xfrm>
                  <a:off x="2544022" y="3464542"/>
                  <a:ext cx="226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9">
              <p14:nvContentPartPr>
                <p14:cNvPr id="396743" name="Freihand 396742">
                  <a:extLst>
                    <a:ext uri="{FF2B5EF4-FFF2-40B4-BE49-F238E27FC236}">
                      <a16:creationId xmlns:a16="http://schemas.microsoft.com/office/drawing/2014/main" id="{E00CBBFF-06E6-4E2A-B856-80F54FD8AB6B}"/>
                    </a:ext>
                  </a:extLst>
                </p14:cNvPr>
                <p14:cNvContentPartPr/>
                <p14:nvPr/>
              </p14:nvContentPartPr>
              <p14:xfrm>
                <a:off x="5173462" y="2962342"/>
                <a:ext cx="114840" cy="157680"/>
              </p14:xfrm>
            </p:contentPart>
          </mc:Choice>
          <mc:Fallback>
            <p:pic>
              <p:nvPicPr>
                <p:cNvPr id="396743" name="Freihand 396742">
                  <a:extLst>
                    <a:ext uri="{FF2B5EF4-FFF2-40B4-BE49-F238E27FC236}">
                      <a16:creationId xmlns:a16="http://schemas.microsoft.com/office/drawing/2014/main" id="{E00CBBFF-06E6-4E2A-B856-80F54FD8AB6B}"/>
                    </a:ext>
                  </a:extLst>
                </p:cNvPr>
                <p:cNvPicPr/>
                <p:nvPr/>
              </p:nvPicPr>
              <p:blipFill>
                <a:blip r:embed="rId860"/>
                <a:stretch>
                  <a:fillRect/>
                </a:stretch>
              </p:blipFill>
              <p:spPr>
                <a:xfrm>
                  <a:off x="5164462" y="2953342"/>
                  <a:ext cx="1324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1">
              <p14:nvContentPartPr>
                <p14:cNvPr id="396744" name="Freihand 396743">
                  <a:extLst>
                    <a:ext uri="{FF2B5EF4-FFF2-40B4-BE49-F238E27FC236}">
                      <a16:creationId xmlns:a16="http://schemas.microsoft.com/office/drawing/2014/main" id="{D31D566E-F759-8584-BB63-F9ACE0887361}"/>
                    </a:ext>
                  </a:extLst>
                </p14:cNvPr>
                <p14:cNvContentPartPr/>
                <p14:nvPr/>
              </p14:nvContentPartPr>
              <p14:xfrm>
                <a:off x="5344822" y="2832742"/>
                <a:ext cx="403200" cy="213480"/>
              </p14:xfrm>
            </p:contentPart>
          </mc:Choice>
          <mc:Fallback>
            <p:pic>
              <p:nvPicPr>
                <p:cNvPr id="396744" name="Freihand 396743">
                  <a:extLst>
                    <a:ext uri="{FF2B5EF4-FFF2-40B4-BE49-F238E27FC236}">
                      <a16:creationId xmlns:a16="http://schemas.microsoft.com/office/drawing/2014/main" id="{D31D566E-F759-8584-BB63-F9ACE0887361}"/>
                    </a:ext>
                  </a:extLst>
                </p:cNvPr>
                <p:cNvPicPr/>
                <p:nvPr/>
              </p:nvPicPr>
              <p:blipFill>
                <a:blip r:embed="rId862"/>
                <a:stretch>
                  <a:fillRect/>
                </a:stretch>
              </p:blipFill>
              <p:spPr>
                <a:xfrm>
                  <a:off x="5335822" y="2823742"/>
                  <a:ext cx="42084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3">
              <p14:nvContentPartPr>
                <p14:cNvPr id="396745" name="Freihand 396744">
                  <a:extLst>
                    <a:ext uri="{FF2B5EF4-FFF2-40B4-BE49-F238E27FC236}">
                      <a16:creationId xmlns:a16="http://schemas.microsoft.com/office/drawing/2014/main" id="{19EDC377-A05F-E44F-9F6F-08CD40723EB4}"/>
                    </a:ext>
                  </a:extLst>
                </p14:cNvPr>
                <p14:cNvContentPartPr/>
                <p14:nvPr/>
              </p14:nvContentPartPr>
              <p14:xfrm>
                <a:off x="5758102" y="2738062"/>
                <a:ext cx="73080" cy="233640"/>
              </p14:xfrm>
            </p:contentPart>
          </mc:Choice>
          <mc:Fallback>
            <p:pic>
              <p:nvPicPr>
                <p:cNvPr id="396745" name="Freihand 396744">
                  <a:extLst>
                    <a:ext uri="{FF2B5EF4-FFF2-40B4-BE49-F238E27FC236}">
                      <a16:creationId xmlns:a16="http://schemas.microsoft.com/office/drawing/2014/main" id="{19EDC377-A05F-E44F-9F6F-08CD40723EB4}"/>
                    </a:ext>
                  </a:extLst>
                </p:cNvPr>
                <p:cNvPicPr/>
                <p:nvPr/>
              </p:nvPicPr>
              <p:blipFill>
                <a:blip r:embed="rId864"/>
                <a:stretch>
                  <a:fillRect/>
                </a:stretch>
              </p:blipFill>
              <p:spPr>
                <a:xfrm>
                  <a:off x="5749102" y="2729422"/>
                  <a:ext cx="907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5">
              <p14:nvContentPartPr>
                <p14:cNvPr id="396746" name="Freihand 396745">
                  <a:extLst>
                    <a:ext uri="{FF2B5EF4-FFF2-40B4-BE49-F238E27FC236}">
                      <a16:creationId xmlns:a16="http://schemas.microsoft.com/office/drawing/2014/main" id="{D2B1BFB5-B261-5D0F-C27E-29B211B6552B}"/>
                    </a:ext>
                  </a:extLst>
                </p14:cNvPr>
                <p14:cNvContentPartPr/>
                <p14:nvPr/>
              </p14:nvContentPartPr>
              <p14:xfrm>
                <a:off x="5835502" y="2812582"/>
                <a:ext cx="133560" cy="121320"/>
              </p14:xfrm>
            </p:contentPart>
          </mc:Choice>
          <mc:Fallback>
            <p:pic>
              <p:nvPicPr>
                <p:cNvPr id="396746" name="Freihand 396745">
                  <a:extLst>
                    <a:ext uri="{FF2B5EF4-FFF2-40B4-BE49-F238E27FC236}">
                      <a16:creationId xmlns:a16="http://schemas.microsoft.com/office/drawing/2014/main" id="{D2B1BFB5-B261-5D0F-C27E-29B211B6552B}"/>
                    </a:ext>
                  </a:extLst>
                </p:cNvPr>
                <p:cNvPicPr/>
                <p:nvPr/>
              </p:nvPicPr>
              <p:blipFill>
                <a:blip r:embed="rId866"/>
                <a:stretch>
                  <a:fillRect/>
                </a:stretch>
              </p:blipFill>
              <p:spPr>
                <a:xfrm>
                  <a:off x="5826502" y="2803582"/>
                  <a:ext cx="15120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396747" name="Freihand 396746">
                  <a:extLst>
                    <a:ext uri="{FF2B5EF4-FFF2-40B4-BE49-F238E27FC236}">
                      <a16:creationId xmlns:a16="http://schemas.microsoft.com/office/drawing/2014/main" id="{2C6A8FFF-2A93-59FE-ACC2-2865F7DF4A02}"/>
                    </a:ext>
                  </a:extLst>
                </p14:cNvPr>
                <p14:cNvContentPartPr/>
                <p14:nvPr/>
              </p14:nvContentPartPr>
              <p14:xfrm>
                <a:off x="5988862" y="2799622"/>
                <a:ext cx="63360" cy="133560"/>
              </p14:xfrm>
            </p:contentPart>
          </mc:Choice>
          <mc:Fallback>
            <p:pic>
              <p:nvPicPr>
                <p:cNvPr id="396747" name="Freihand 396746">
                  <a:extLst>
                    <a:ext uri="{FF2B5EF4-FFF2-40B4-BE49-F238E27FC236}">
                      <a16:creationId xmlns:a16="http://schemas.microsoft.com/office/drawing/2014/main" id="{2C6A8FFF-2A93-59FE-ACC2-2865F7DF4A02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979862" y="2790982"/>
                  <a:ext cx="810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396748" name="Freihand 396747">
                  <a:extLst>
                    <a:ext uri="{FF2B5EF4-FFF2-40B4-BE49-F238E27FC236}">
                      <a16:creationId xmlns:a16="http://schemas.microsoft.com/office/drawing/2014/main" id="{C2DA24E9-A607-094C-0578-03D58D17F8CC}"/>
                    </a:ext>
                  </a:extLst>
                </p14:cNvPr>
                <p14:cNvContentPartPr/>
                <p14:nvPr/>
              </p14:nvContentPartPr>
              <p14:xfrm>
                <a:off x="6043582" y="2691982"/>
                <a:ext cx="114120" cy="189360"/>
              </p14:xfrm>
            </p:contentPart>
          </mc:Choice>
          <mc:Fallback>
            <p:pic>
              <p:nvPicPr>
                <p:cNvPr id="396748" name="Freihand 396747">
                  <a:extLst>
                    <a:ext uri="{FF2B5EF4-FFF2-40B4-BE49-F238E27FC236}">
                      <a16:creationId xmlns:a16="http://schemas.microsoft.com/office/drawing/2014/main" id="{C2DA24E9-A607-094C-0578-03D58D17F8CC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6034942" y="2682982"/>
                  <a:ext cx="13176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396749" name="Freihand 396748">
                  <a:extLst>
                    <a:ext uri="{FF2B5EF4-FFF2-40B4-BE49-F238E27FC236}">
                      <a16:creationId xmlns:a16="http://schemas.microsoft.com/office/drawing/2014/main" id="{368183F1-8149-8CEF-4C0B-14D3CFED93D9}"/>
                    </a:ext>
                  </a:extLst>
                </p14:cNvPr>
                <p14:cNvContentPartPr/>
                <p14:nvPr/>
              </p14:nvContentPartPr>
              <p14:xfrm>
                <a:off x="6281182" y="2653102"/>
                <a:ext cx="307800" cy="179280"/>
              </p14:xfrm>
            </p:contentPart>
          </mc:Choice>
          <mc:Fallback>
            <p:pic>
              <p:nvPicPr>
                <p:cNvPr id="396749" name="Freihand 396748">
                  <a:extLst>
                    <a:ext uri="{FF2B5EF4-FFF2-40B4-BE49-F238E27FC236}">
                      <a16:creationId xmlns:a16="http://schemas.microsoft.com/office/drawing/2014/main" id="{368183F1-8149-8CEF-4C0B-14D3CFED93D9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6272542" y="2644102"/>
                  <a:ext cx="32544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396750" name="Freihand 396749">
                  <a:extLst>
                    <a:ext uri="{FF2B5EF4-FFF2-40B4-BE49-F238E27FC236}">
                      <a16:creationId xmlns:a16="http://schemas.microsoft.com/office/drawing/2014/main" id="{C2459AF3-ACF1-90C0-1E36-F38BCEB5C2A6}"/>
                    </a:ext>
                  </a:extLst>
                </p14:cNvPr>
                <p14:cNvContentPartPr/>
                <p14:nvPr/>
              </p14:nvContentPartPr>
              <p14:xfrm>
                <a:off x="5800942" y="3046222"/>
                <a:ext cx="254880" cy="198000"/>
              </p14:xfrm>
            </p:contentPart>
          </mc:Choice>
          <mc:Fallback>
            <p:pic>
              <p:nvPicPr>
                <p:cNvPr id="396750" name="Freihand 396749">
                  <a:extLst>
                    <a:ext uri="{FF2B5EF4-FFF2-40B4-BE49-F238E27FC236}">
                      <a16:creationId xmlns:a16="http://schemas.microsoft.com/office/drawing/2014/main" id="{C2459AF3-ACF1-90C0-1E36-F38BCEB5C2A6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5792302" y="3037582"/>
                  <a:ext cx="2725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396751" name="Freihand 396750">
                  <a:extLst>
                    <a:ext uri="{FF2B5EF4-FFF2-40B4-BE49-F238E27FC236}">
                      <a16:creationId xmlns:a16="http://schemas.microsoft.com/office/drawing/2014/main" id="{CD5FD494-41CB-2F69-372D-5A3FC1D9140D}"/>
                    </a:ext>
                  </a:extLst>
                </p14:cNvPr>
                <p14:cNvContentPartPr/>
                <p14:nvPr/>
              </p14:nvContentPartPr>
              <p14:xfrm>
                <a:off x="6095062" y="3007702"/>
                <a:ext cx="119520" cy="189000"/>
              </p14:xfrm>
            </p:contentPart>
          </mc:Choice>
          <mc:Fallback>
            <p:pic>
              <p:nvPicPr>
                <p:cNvPr id="396751" name="Freihand 396750">
                  <a:extLst>
                    <a:ext uri="{FF2B5EF4-FFF2-40B4-BE49-F238E27FC236}">
                      <a16:creationId xmlns:a16="http://schemas.microsoft.com/office/drawing/2014/main" id="{CD5FD494-41CB-2F69-372D-5A3FC1D9140D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6086062" y="2998702"/>
                  <a:ext cx="1371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396752" name="Freihand 396751">
                  <a:extLst>
                    <a:ext uri="{FF2B5EF4-FFF2-40B4-BE49-F238E27FC236}">
                      <a16:creationId xmlns:a16="http://schemas.microsoft.com/office/drawing/2014/main" id="{56E674E8-E0F7-AACC-1619-E862E6560046}"/>
                    </a:ext>
                  </a:extLst>
                </p14:cNvPr>
                <p14:cNvContentPartPr/>
                <p14:nvPr/>
              </p14:nvContentPartPr>
              <p14:xfrm>
                <a:off x="6243742" y="3042622"/>
                <a:ext cx="182160" cy="166320"/>
              </p14:xfrm>
            </p:contentPart>
          </mc:Choice>
          <mc:Fallback>
            <p:pic>
              <p:nvPicPr>
                <p:cNvPr id="396752" name="Freihand 396751">
                  <a:extLst>
                    <a:ext uri="{FF2B5EF4-FFF2-40B4-BE49-F238E27FC236}">
                      <a16:creationId xmlns:a16="http://schemas.microsoft.com/office/drawing/2014/main" id="{56E674E8-E0F7-AACC-1619-E862E6560046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6235102" y="3033622"/>
                  <a:ext cx="1998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396753" name="Freihand 396752">
                  <a:extLst>
                    <a:ext uri="{FF2B5EF4-FFF2-40B4-BE49-F238E27FC236}">
                      <a16:creationId xmlns:a16="http://schemas.microsoft.com/office/drawing/2014/main" id="{54D89218-DB12-D270-6484-E626F0D1D4B7}"/>
                    </a:ext>
                  </a:extLst>
                </p14:cNvPr>
                <p14:cNvContentPartPr/>
                <p14:nvPr/>
              </p14:nvContentPartPr>
              <p14:xfrm>
                <a:off x="6450022" y="2930662"/>
                <a:ext cx="264960" cy="229680"/>
              </p14:xfrm>
            </p:contentPart>
          </mc:Choice>
          <mc:Fallback>
            <p:pic>
              <p:nvPicPr>
                <p:cNvPr id="396753" name="Freihand 396752">
                  <a:extLst>
                    <a:ext uri="{FF2B5EF4-FFF2-40B4-BE49-F238E27FC236}">
                      <a16:creationId xmlns:a16="http://schemas.microsoft.com/office/drawing/2014/main" id="{54D89218-DB12-D270-6484-E626F0D1D4B7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6441022" y="2922022"/>
                  <a:ext cx="28260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396754" name="Freihand 396753">
                  <a:extLst>
                    <a:ext uri="{FF2B5EF4-FFF2-40B4-BE49-F238E27FC236}">
                      <a16:creationId xmlns:a16="http://schemas.microsoft.com/office/drawing/2014/main" id="{6B17EE47-E2E2-41F5-81AA-40A77D864D03}"/>
                    </a:ext>
                  </a:extLst>
                </p14:cNvPr>
                <p14:cNvContentPartPr/>
                <p14:nvPr/>
              </p14:nvContentPartPr>
              <p14:xfrm>
                <a:off x="6213502" y="2965942"/>
                <a:ext cx="24120" cy="7560"/>
              </p14:xfrm>
            </p:contentPart>
          </mc:Choice>
          <mc:Fallback>
            <p:pic>
              <p:nvPicPr>
                <p:cNvPr id="396754" name="Freihand 396753">
                  <a:extLst>
                    <a:ext uri="{FF2B5EF4-FFF2-40B4-BE49-F238E27FC236}">
                      <a16:creationId xmlns:a16="http://schemas.microsoft.com/office/drawing/2014/main" id="{6B17EE47-E2E2-41F5-81AA-40A77D864D03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6204502" y="2956942"/>
                  <a:ext cx="41760" cy="25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15815638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59801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Steuerwirkungen (Allgemein)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Rechteck 6"/>
          <p:cNvSpPr/>
          <p:nvPr/>
        </p:nvSpPr>
        <p:spPr>
          <a:xfrm>
            <a:off x="1014408" y="1036099"/>
            <a:ext cx="7904246" cy="4785801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Gesamtwohlfahrt ergibt sich aus: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Konsumentenrente, </a:t>
            </a: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der Produzentenrente, </a:t>
            </a:r>
          </a:p>
          <a:p>
            <a:pPr marL="725851" lvl="1" indent="-311079">
              <a:buFont typeface="Arial" panose="020B0604020202020204" pitchFamily="34" charset="0"/>
              <a:buChar char="•"/>
            </a:pP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Veränderung des Steueraufkommens.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Wohlfahrtsverluste von Konsumenten und Produzenten</a:t>
            </a: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  <a:p>
            <a:pPr algn="ctr"/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Steuereinnahmen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Nettowohlfahrtsverlust für die Gesellschaft! </a:t>
            </a:r>
          </a:p>
          <a:p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Der Nettowohlfahrtsverlust entsteht, weil weniger produziert und konsumiert wird und somit die Marktgröße schrumpft. </a:t>
            </a:r>
          </a:p>
          <a:p>
            <a:r>
              <a:rPr lang="de-DE" sz="2177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FAF01A6-0041-D9B3-6F3E-15D3B1F876C7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2E497A5-481D-600E-C0BF-4EEBC6D0DF5E}"/>
                  </a:ext>
                </a:extLst>
              </p14:cNvPr>
              <p14:cNvContentPartPr/>
              <p14:nvPr/>
            </p14:nvContentPartPr>
            <p14:xfrm>
              <a:off x="1921942" y="2045782"/>
              <a:ext cx="4468680" cy="896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2E497A5-481D-600E-C0BF-4EEBC6D0DF5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913302" y="2037142"/>
                <a:ext cx="4486320" cy="107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DF332F01-A9F6-81F6-96BF-C0C4869C9EE6}"/>
              </a:ext>
            </a:extLst>
          </p:cNvPr>
          <p:cNvGrpSpPr/>
          <p:nvPr/>
        </p:nvGrpSpPr>
        <p:grpSpPr>
          <a:xfrm>
            <a:off x="6595102" y="1606942"/>
            <a:ext cx="1501560" cy="389160"/>
            <a:chOff x="6595102" y="1606942"/>
            <a:chExt cx="1501560" cy="389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E6707E25-2CB2-0F29-093F-5336B9DA209B}"/>
                    </a:ext>
                  </a:extLst>
                </p14:cNvPr>
                <p14:cNvContentPartPr/>
                <p14:nvPr/>
              </p14:nvContentPartPr>
              <p14:xfrm>
                <a:off x="6595102" y="1686142"/>
                <a:ext cx="122760" cy="1969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E6707E25-2CB2-0F29-093F-5336B9DA209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586462" y="1677502"/>
                  <a:ext cx="1404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4931019F-786E-4AEF-31B5-3164C349506E}"/>
                    </a:ext>
                  </a:extLst>
                </p14:cNvPr>
                <p14:cNvContentPartPr/>
                <p14:nvPr/>
              </p14:nvContentPartPr>
              <p14:xfrm>
                <a:off x="6677902" y="1825462"/>
                <a:ext cx="51480" cy="7056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4931019F-786E-4AEF-31B5-3164C349506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668902" y="1816822"/>
                  <a:ext cx="69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C29E533-75DB-EB95-A68B-B6C8C226B809}"/>
                    </a:ext>
                  </a:extLst>
                </p14:cNvPr>
                <p14:cNvContentPartPr/>
                <p14:nvPr/>
              </p14:nvContentPartPr>
              <p14:xfrm>
                <a:off x="6805342" y="1690822"/>
                <a:ext cx="152280" cy="21672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C29E533-75DB-EB95-A68B-B6C8C226B809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796702" y="1682182"/>
                  <a:ext cx="1699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79902316-33CC-F593-DB11-BB329146D998}"/>
                    </a:ext>
                  </a:extLst>
                </p14:cNvPr>
                <p14:cNvContentPartPr/>
                <p14:nvPr/>
              </p14:nvContentPartPr>
              <p14:xfrm>
                <a:off x="7103422" y="1709902"/>
                <a:ext cx="344880" cy="286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79902316-33CC-F593-DB11-BB329146D998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7094422" y="1700902"/>
                  <a:ext cx="36252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0DC9708-607D-6B41-2978-024C9CC2EFC7}"/>
                    </a:ext>
                  </a:extLst>
                </p14:cNvPr>
                <p14:cNvContentPartPr/>
                <p14:nvPr/>
              </p14:nvContentPartPr>
              <p14:xfrm>
                <a:off x="7605982" y="1654102"/>
                <a:ext cx="149400" cy="1573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0DC9708-607D-6B41-2978-024C9CC2EFC7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7596982" y="1645462"/>
                  <a:ext cx="16704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BB8F77B-8271-DF2B-1DEB-BD4BF2A4617B}"/>
                    </a:ext>
                  </a:extLst>
                </p14:cNvPr>
                <p14:cNvContentPartPr/>
                <p14:nvPr/>
              </p14:nvContentPartPr>
              <p14:xfrm>
                <a:off x="7678702" y="1628902"/>
                <a:ext cx="181080" cy="19440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BB8F77B-8271-DF2B-1DEB-BD4BF2A4617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7670062" y="1620262"/>
                  <a:ext cx="1987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6A4DA476-66F6-677D-6DB8-6AC87C7918FF}"/>
                    </a:ext>
                  </a:extLst>
                </p14:cNvPr>
                <p14:cNvContentPartPr/>
                <p14:nvPr/>
              </p14:nvContentPartPr>
              <p14:xfrm>
                <a:off x="7810822" y="1606942"/>
                <a:ext cx="178200" cy="168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6A4DA476-66F6-677D-6DB8-6AC87C7918F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802182" y="1597942"/>
                  <a:ext cx="195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FC43CB5-7AF7-57D8-CCBD-039994F69541}"/>
                    </a:ext>
                  </a:extLst>
                </p14:cNvPr>
                <p14:cNvContentPartPr/>
                <p14:nvPr/>
              </p14:nvContentPartPr>
              <p14:xfrm>
                <a:off x="8002342" y="1693342"/>
                <a:ext cx="94320" cy="1702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FC43CB5-7AF7-57D8-CCBD-039994F6954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993342" y="1684702"/>
                  <a:ext cx="111960" cy="187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ACB1B6F8-6671-8A78-2373-2157FDBFAB3C}"/>
              </a:ext>
            </a:extLst>
          </p:cNvPr>
          <p:cNvGrpSpPr/>
          <p:nvPr/>
        </p:nvGrpSpPr>
        <p:grpSpPr>
          <a:xfrm>
            <a:off x="6513382" y="2034982"/>
            <a:ext cx="1623960" cy="291240"/>
            <a:chOff x="6513382" y="2034982"/>
            <a:chExt cx="162396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5D9FFC4-772A-4CF8-4D8F-8D987CDBB01C}"/>
                    </a:ext>
                  </a:extLst>
                </p14:cNvPr>
                <p14:cNvContentPartPr/>
                <p14:nvPr/>
              </p14:nvContentPartPr>
              <p14:xfrm>
                <a:off x="6575662" y="2158822"/>
                <a:ext cx="28800" cy="159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5D9FFC4-772A-4CF8-4D8F-8D987CDBB01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566662" y="2150182"/>
                  <a:ext cx="464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6BB363AF-9ECC-FC24-DF8A-889725CF9C62}"/>
                    </a:ext>
                  </a:extLst>
                </p14:cNvPr>
                <p14:cNvContentPartPr/>
                <p14:nvPr/>
              </p14:nvContentPartPr>
              <p14:xfrm>
                <a:off x="6513382" y="2125702"/>
                <a:ext cx="176040" cy="946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6BB363AF-9ECC-FC24-DF8A-889725CF9C6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504742" y="2116702"/>
                  <a:ext cx="19368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58077622-03C4-7F6F-30B7-40F97B67001A}"/>
                    </a:ext>
                  </a:extLst>
                </p14:cNvPr>
                <p14:cNvContentPartPr/>
                <p14:nvPr/>
              </p14:nvContentPartPr>
              <p14:xfrm>
                <a:off x="6797062" y="2151982"/>
                <a:ext cx="18000" cy="166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58077622-03C4-7F6F-30B7-40F97B67001A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788062" y="2143342"/>
                  <a:ext cx="35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D400FD3-241E-AC85-8251-FBDE018D6D5B}"/>
                    </a:ext>
                  </a:extLst>
                </p14:cNvPr>
                <p14:cNvContentPartPr/>
                <p14:nvPr/>
              </p14:nvContentPartPr>
              <p14:xfrm>
                <a:off x="6716422" y="2105182"/>
                <a:ext cx="168480" cy="104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D400FD3-241E-AC85-8251-FBDE018D6D5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707782" y="2096182"/>
                  <a:ext cx="1861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0E175A5-45E4-F0FB-73A4-7D3D537D1961}"/>
                    </a:ext>
                  </a:extLst>
                </p14:cNvPr>
                <p14:cNvContentPartPr/>
                <p14:nvPr/>
              </p14:nvContentPartPr>
              <p14:xfrm>
                <a:off x="7057342" y="2167822"/>
                <a:ext cx="166320" cy="972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0E175A5-45E4-F0FB-73A4-7D3D537D196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7048342" y="2159182"/>
                  <a:ext cx="183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1CA1354-53B5-411C-A415-1456C19D9AF5}"/>
                    </a:ext>
                  </a:extLst>
                </p14:cNvPr>
                <p14:cNvContentPartPr/>
                <p14:nvPr/>
              </p14:nvContentPartPr>
              <p14:xfrm>
                <a:off x="6790222" y="2245582"/>
                <a:ext cx="110160" cy="76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1CA1354-53B5-411C-A415-1456C19D9AF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781582" y="2236582"/>
                  <a:ext cx="12780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8AE1582-DF5E-CF12-2619-9C8AF449E942}"/>
                    </a:ext>
                  </a:extLst>
                </p14:cNvPr>
                <p14:cNvContentPartPr/>
                <p14:nvPr/>
              </p14:nvContentPartPr>
              <p14:xfrm>
                <a:off x="7234462" y="2171062"/>
                <a:ext cx="93600" cy="1166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8AE1582-DF5E-CF12-2619-9C8AF449E94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25822" y="2162422"/>
                  <a:ext cx="111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DB0BC102-C884-D9FE-BCC1-6D0613BBED4F}"/>
                    </a:ext>
                  </a:extLst>
                </p14:cNvPr>
                <p14:cNvContentPartPr/>
                <p14:nvPr/>
              </p14:nvContentPartPr>
              <p14:xfrm>
                <a:off x="7368382" y="2089342"/>
                <a:ext cx="144360" cy="236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DB0BC102-C884-D9FE-BCC1-6D0613BBED4F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359742" y="2080702"/>
                  <a:ext cx="16200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FF75850-E636-7FD1-9C9E-E4D3C2C5F3CF}"/>
                    </a:ext>
                  </a:extLst>
                </p14:cNvPr>
                <p14:cNvContentPartPr/>
                <p14:nvPr/>
              </p14:nvContentPartPr>
              <p14:xfrm>
                <a:off x="7639462" y="2078902"/>
                <a:ext cx="164880" cy="1983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FF75850-E636-7FD1-9C9E-E4D3C2C5F3C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30822" y="2069902"/>
                  <a:ext cx="1825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AE7F9B0-56A2-4827-FB71-B38F477F276D}"/>
                    </a:ext>
                  </a:extLst>
                </p14:cNvPr>
                <p14:cNvContentPartPr/>
                <p14:nvPr/>
              </p14:nvContentPartPr>
              <p14:xfrm>
                <a:off x="7887862" y="2088262"/>
                <a:ext cx="29880" cy="165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AE7F9B0-56A2-4827-FB71-B38F477F276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8862" y="2079262"/>
                  <a:ext cx="475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4C39693-E5E8-C941-FEAD-BDDA278B599F}"/>
                    </a:ext>
                  </a:extLst>
                </p14:cNvPr>
                <p14:cNvContentPartPr/>
                <p14:nvPr/>
              </p14:nvContentPartPr>
              <p14:xfrm>
                <a:off x="7829542" y="2034982"/>
                <a:ext cx="168480" cy="1843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4C39693-E5E8-C941-FEAD-BDDA278B599F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20542" y="2026342"/>
                  <a:ext cx="18612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4FEEF0B-67A6-A02B-85D1-6989E280965A}"/>
                    </a:ext>
                  </a:extLst>
                </p14:cNvPr>
                <p14:cNvContentPartPr/>
                <p14:nvPr/>
              </p14:nvContentPartPr>
              <p14:xfrm>
                <a:off x="8057062" y="2162422"/>
                <a:ext cx="80280" cy="1638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4FEEF0B-67A6-A02B-85D1-6989E280965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48062" y="2153422"/>
                  <a:ext cx="979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DF4D223-FF58-4759-F263-4A1677C47EE0}"/>
                    </a:ext>
                  </a:extLst>
                </p14:cNvPr>
                <p14:cNvContentPartPr/>
                <p14:nvPr/>
              </p14:nvContentPartPr>
              <p14:xfrm>
                <a:off x="8033302" y="2213902"/>
                <a:ext cx="90720" cy="17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DF4D223-FF58-4759-F263-4A1677C47EE0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024302" y="2205262"/>
                  <a:ext cx="1083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64831C7-F05F-CF3D-6847-AFAA88F8EB59}"/>
              </a:ext>
            </a:extLst>
          </p:cNvPr>
          <p:cNvGrpSpPr/>
          <p:nvPr/>
        </p:nvGrpSpPr>
        <p:grpSpPr>
          <a:xfrm>
            <a:off x="6569902" y="2526742"/>
            <a:ext cx="268200" cy="124200"/>
            <a:chOff x="6569902" y="2526742"/>
            <a:chExt cx="268200" cy="124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D05F7828-E024-6B62-A212-71C0A9C10D89}"/>
                    </a:ext>
                  </a:extLst>
                </p14:cNvPr>
                <p14:cNvContentPartPr/>
                <p14:nvPr/>
              </p14:nvContentPartPr>
              <p14:xfrm>
                <a:off x="6569902" y="2575342"/>
                <a:ext cx="157320" cy="133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D05F7828-E024-6B62-A212-71C0A9C10D8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61262" y="2566342"/>
                  <a:ext cx="1749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A8E914E-665A-B190-EACD-323D2C67F8DA}"/>
                    </a:ext>
                  </a:extLst>
                </p14:cNvPr>
                <p14:cNvContentPartPr/>
                <p14:nvPr/>
              </p14:nvContentPartPr>
              <p14:xfrm>
                <a:off x="6709582" y="2526742"/>
                <a:ext cx="128520" cy="1242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A8E914E-665A-B190-EACD-323D2C67F8D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6700942" y="2517742"/>
                  <a:ext cx="146160" cy="141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DE35B1E0-A673-4CCF-D6AD-2792D56A2545}"/>
              </a:ext>
            </a:extLst>
          </p:cNvPr>
          <p:cNvGrpSpPr/>
          <p:nvPr/>
        </p:nvGrpSpPr>
        <p:grpSpPr>
          <a:xfrm>
            <a:off x="7083262" y="2461222"/>
            <a:ext cx="225360" cy="186840"/>
            <a:chOff x="7083262" y="2461222"/>
            <a:chExt cx="225360" cy="18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B52EB079-3DEA-479B-52C1-6A5D174F35A7}"/>
                    </a:ext>
                  </a:extLst>
                </p14:cNvPr>
                <p14:cNvContentPartPr/>
                <p14:nvPr/>
              </p14:nvContentPartPr>
              <p14:xfrm>
                <a:off x="7176862" y="2510542"/>
                <a:ext cx="14040" cy="1375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B52EB079-3DEA-479B-52C1-6A5D174F35A7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167862" y="2501902"/>
                  <a:ext cx="316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2F81F506-8013-8DF6-9740-55CAAE8248C5}"/>
                    </a:ext>
                  </a:extLst>
                </p14:cNvPr>
                <p14:cNvContentPartPr/>
                <p14:nvPr/>
              </p14:nvContentPartPr>
              <p14:xfrm>
                <a:off x="7083262" y="2461222"/>
                <a:ext cx="225360" cy="6372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2F81F506-8013-8DF6-9740-55CAAE8248C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074622" y="2452222"/>
                  <a:ext cx="243000" cy="81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24C05C6-832D-8EC7-8D12-CC30C04E9C11}"/>
                  </a:ext>
                </a:extLst>
              </p14:cNvPr>
              <p14:cNvContentPartPr/>
              <p14:nvPr/>
            </p14:nvContentPartPr>
            <p14:xfrm>
              <a:off x="1848502" y="3426022"/>
              <a:ext cx="6040440" cy="8676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24C05C6-832D-8EC7-8D12-CC30C04E9C1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1839862" y="3417022"/>
                <a:ext cx="6058080" cy="104400"/>
              </a:xfrm>
              <a:prstGeom prst="rect">
                <a:avLst/>
              </a:prstGeom>
            </p:spPr>
          </p:pic>
        </mc:Fallback>
      </mc:AlternateContent>
      <p:grpSp>
        <p:nvGrpSpPr>
          <p:cNvPr id="59" name="Gruppieren 58">
            <a:extLst>
              <a:ext uri="{FF2B5EF4-FFF2-40B4-BE49-F238E27FC236}">
                <a16:creationId xmlns:a16="http://schemas.microsoft.com/office/drawing/2014/main" id="{BD1BB176-E6E8-D8AF-A1AF-29112C0B6740}"/>
              </a:ext>
            </a:extLst>
          </p:cNvPr>
          <p:cNvGrpSpPr/>
          <p:nvPr/>
        </p:nvGrpSpPr>
        <p:grpSpPr>
          <a:xfrm>
            <a:off x="8417062" y="1433062"/>
            <a:ext cx="1011960" cy="317880"/>
            <a:chOff x="8417062" y="1433062"/>
            <a:chExt cx="1011960" cy="31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7D258057-BF94-65A7-BEEE-C845B1AD89DE}"/>
                    </a:ext>
                  </a:extLst>
                </p14:cNvPr>
                <p14:cNvContentPartPr/>
                <p14:nvPr/>
              </p14:nvContentPartPr>
              <p14:xfrm>
                <a:off x="8417062" y="1501102"/>
                <a:ext cx="110160" cy="1951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7D258057-BF94-65A7-BEEE-C845B1AD89D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08062" y="1492102"/>
                  <a:ext cx="12780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E34311E-1E66-6246-B2FC-CA1F4D3DC35B}"/>
                    </a:ext>
                  </a:extLst>
                </p14:cNvPr>
                <p14:cNvContentPartPr/>
                <p14:nvPr/>
              </p14:nvContentPartPr>
              <p14:xfrm>
                <a:off x="8502742" y="1644022"/>
                <a:ext cx="43200" cy="56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E34311E-1E66-6246-B2FC-CA1F4D3DC35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494102" y="1635022"/>
                  <a:ext cx="6084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0B31D9A-C9FE-5F5C-A191-DB92CC8D2E00}"/>
                    </a:ext>
                  </a:extLst>
                </p14:cNvPr>
                <p14:cNvContentPartPr/>
                <p14:nvPr/>
              </p14:nvContentPartPr>
              <p14:xfrm>
                <a:off x="8614342" y="1521982"/>
                <a:ext cx="106560" cy="158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0B31D9A-C9FE-5F5C-A191-DB92CC8D2E0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605702" y="1513342"/>
                  <a:ext cx="124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B46A415-2536-EF81-8BBE-476DF9809881}"/>
                    </a:ext>
                  </a:extLst>
                </p14:cNvPr>
                <p14:cNvContentPartPr/>
                <p14:nvPr/>
              </p14:nvContentPartPr>
              <p14:xfrm>
                <a:off x="8752942" y="1642942"/>
                <a:ext cx="62640" cy="1080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B46A415-2536-EF81-8BBE-476DF980988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744302" y="1634302"/>
                  <a:ext cx="802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78B8B0DB-633E-1FC7-EF05-9A5A56C7BF6B}"/>
                    </a:ext>
                  </a:extLst>
                </p14:cNvPr>
                <p14:cNvContentPartPr/>
                <p14:nvPr/>
              </p14:nvContentPartPr>
              <p14:xfrm>
                <a:off x="8930062" y="1515502"/>
                <a:ext cx="116280" cy="151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78B8B0DB-633E-1FC7-EF05-9A5A56C7BF6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8921422" y="1506502"/>
                  <a:ext cx="1339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F02ACCA-1F15-2589-F5A4-1B6B2EE41B89}"/>
                    </a:ext>
                  </a:extLst>
                </p14:cNvPr>
                <p14:cNvContentPartPr/>
                <p14:nvPr/>
              </p14:nvContentPartPr>
              <p14:xfrm>
                <a:off x="9163702" y="1446382"/>
                <a:ext cx="89280" cy="166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F02ACCA-1F15-2589-F5A4-1B6B2EE41B8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154702" y="1437382"/>
                  <a:ext cx="1069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4A002C0-02E1-D88C-1426-8B80DC92B25B}"/>
                    </a:ext>
                  </a:extLst>
                </p14:cNvPr>
                <p14:cNvContentPartPr/>
                <p14:nvPr/>
              </p14:nvContentPartPr>
              <p14:xfrm>
                <a:off x="9215542" y="1446742"/>
                <a:ext cx="167400" cy="1857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4A002C0-02E1-D88C-1426-8B80DC92B25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206542" y="1438102"/>
                  <a:ext cx="18504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DBC45952-D72F-1F13-F2CF-3DB274198A8B}"/>
                    </a:ext>
                  </a:extLst>
                </p14:cNvPr>
                <p14:cNvContentPartPr/>
                <p14:nvPr/>
              </p14:nvContentPartPr>
              <p14:xfrm>
                <a:off x="9320302" y="1433062"/>
                <a:ext cx="108720" cy="189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DBC45952-D72F-1F13-F2CF-3DB274198A8B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311302" y="1424062"/>
                  <a:ext cx="126360" cy="207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AE7C28E1-D730-7817-7D86-2AA29014E5E2}"/>
              </a:ext>
            </a:extLst>
          </p:cNvPr>
          <p:cNvGrpSpPr/>
          <p:nvPr/>
        </p:nvGrpSpPr>
        <p:grpSpPr>
          <a:xfrm>
            <a:off x="8464942" y="1870462"/>
            <a:ext cx="1108440" cy="401040"/>
            <a:chOff x="8464942" y="1870462"/>
            <a:chExt cx="1108440" cy="40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3AE8575A-DC53-DE12-3561-48A4D6B54535}"/>
                    </a:ext>
                  </a:extLst>
                </p14:cNvPr>
                <p14:cNvContentPartPr/>
                <p14:nvPr/>
              </p14:nvContentPartPr>
              <p14:xfrm>
                <a:off x="8464942" y="1988902"/>
                <a:ext cx="138240" cy="21492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3AE8575A-DC53-DE12-3561-48A4D6B5453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8456302" y="1979902"/>
                  <a:ext cx="15588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9E7D9773-2D82-F5B8-20CD-001A1F70CD1F}"/>
                    </a:ext>
                  </a:extLst>
                </p14:cNvPr>
                <p14:cNvContentPartPr/>
                <p14:nvPr/>
              </p14:nvContentPartPr>
              <p14:xfrm>
                <a:off x="8689582" y="2004022"/>
                <a:ext cx="37080" cy="1695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9E7D9773-2D82-F5B8-20CD-001A1F70CD1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8680942" y="1995382"/>
                  <a:ext cx="5472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B6B3C16-6840-83D7-CDEE-FEBDA2C2D8DC}"/>
                    </a:ext>
                  </a:extLst>
                </p14:cNvPr>
                <p14:cNvContentPartPr/>
                <p14:nvPr/>
              </p14:nvContentPartPr>
              <p14:xfrm>
                <a:off x="8660062" y="1955422"/>
                <a:ext cx="109440" cy="12528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B6B3C16-6840-83D7-CDEE-FEBDA2C2D8D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651422" y="1946422"/>
                  <a:ext cx="1270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73BFA72-A651-3D21-BF6F-67B4A8E56B4B}"/>
                    </a:ext>
                  </a:extLst>
                </p14:cNvPr>
                <p14:cNvContentPartPr/>
                <p14:nvPr/>
              </p14:nvContentPartPr>
              <p14:xfrm>
                <a:off x="8732062" y="2094382"/>
                <a:ext cx="59040" cy="615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73BFA72-A651-3D21-BF6F-67B4A8E56B4B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723422" y="2085742"/>
                  <a:ext cx="766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6F08AB6E-2BAE-B56B-E117-03F7EE28982E}"/>
                    </a:ext>
                  </a:extLst>
                </p14:cNvPr>
                <p14:cNvContentPartPr/>
                <p14:nvPr/>
              </p14:nvContentPartPr>
              <p14:xfrm>
                <a:off x="8815582" y="2104462"/>
                <a:ext cx="113040" cy="1670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6F08AB6E-2BAE-B56B-E117-03F7EE28982E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806582" y="2095822"/>
                  <a:ext cx="13068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A6BFC6A0-32A9-9676-E799-6C3D3F4515AD}"/>
                    </a:ext>
                  </a:extLst>
                </p14:cNvPr>
                <p14:cNvContentPartPr/>
                <p14:nvPr/>
              </p14:nvContentPartPr>
              <p14:xfrm>
                <a:off x="8828542" y="2140102"/>
                <a:ext cx="91080" cy="334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A6BFC6A0-32A9-9676-E799-6C3D3F4515A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819542" y="2131462"/>
                  <a:ext cx="10872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043A331-DC42-4268-C09C-A7BA26A51292}"/>
                    </a:ext>
                  </a:extLst>
                </p14:cNvPr>
                <p14:cNvContentPartPr/>
                <p14:nvPr/>
              </p14:nvContentPartPr>
              <p14:xfrm>
                <a:off x="8966062" y="1976302"/>
                <a:ext cx="128880" cy="137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043A331-DC42-4268-C09C-A7BA26A5129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957422" y="1967302"/>
                  <a:ext cx="1465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D96B6FE-DEA5-18AC-ABB0-B1A287E8C7B7}"/>
                    </a:ext>
                  </a:extLst>
                </p14:cNvPr>
                <p14:cNvContentPartPr/>
                <p14:nvPr/>
              </p14:nvContentPartPr>
              <p14:xfrm>
                <a:off x="9218062" y="1933822"/>
                <a:ext cx="36360" cy="19692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D96B6FE-DEA5-18AC-ABB0-B1A287E8C7B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209062" y="1925182"/>
                  <a:ext cx="5400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B7754F7-9670-0025-C975-A3BC584F0DF8}"/>
                    </a:ext>
                  </a:extLst>
                </p14:cNvPr>
                <p14:cNvContentPartPr/>
                <p14:nvPr/>
              </p14:nvContentPartPr>
              <p14:xfrm>
                <a:off x="9153622" y="1907902"/>
                <a:ext cx="192960" cy="1134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B7754F7-9670-0025-C975-A3BC584F0DF8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44622" y="1899262"/>
                  <a:ext cx="2106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EBCAF99-8618-D78B-1BC8-9A7F4B47DECD}"/>
                    </a:ext>
                  </a:extLst>
                </p14:cNvPr>
                <p14:cNvContentPartPr/>
                <p14:nvPr/>
              </p14:nvContentPartPr>
              <p14:xfrm>
                <a:off x="9389422" y="1897102"/>
                <a:ext cx="41040" cy="21960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EBCAF99-8618-D78B-1BC8-9A7F4B47DECD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80422" y="1888462"/>
                  <a:ext cx="586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27762A2-B196-B839-7B4F-68B12F3AEF55}"/>
                    </a:ext>
                  </a:extLst>
                </p14:cNvPr>
                <p14:cNvContentPartPr/>
                <p14:nvPr/>
              </p14:nvContentPartPr>
              <p14:xfrm>
                <a:off x="9392302" y="1870462"/>
                <a:ext cx="181080" cy="26424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27762A2-B196-B839-7B4F-68B12F3AEF5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83662" y="1861462"/>
                  <a:ext cx="198720" cy="281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902150BA-EA2E-6B30-0E3E-7A668DD33D7C}"/>
                  </a:ext>
                </a:extLst>
              </p14:cNvPr>
              <p14:cNvContentPartPr/>
              <p14:nvPr/>
            </p14:nvContentPartPr>
            <p14:xfrm>
              <a:off x="1579582" y="2842102"/>
              <a:ext cx="6480720" cy="68292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902150BA-EA2E-6B30-0E3E-7A668DD33D7C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1570582" y="2833102"/>
                <a:ext cx="6498360" cy="70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E75AADB-ECF7-B338-E576-CD1D3F3DF2C9}"/>
                  </a:ext>
                </a:extLst>
              </p14:cNvPr>
              <p14:cNvContentPartPr/>
              <p14:nvPr/>
            </p14:nvContentPartPr>
            <p14:xfrm>
              <a:off x="3813022" y="3659662"/>
              <a:ext cx="2648520" cy="56340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E75AADB-ECF7-B338-E576-CD1D3F3DF2C9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804382" y="3651022"/>
                <a:ext cx="2666160" cy="5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99A065A7-46A8-36C2-5BB8-4AF302E47A89}"/>
                  </a:ext>
                </a:extLst>
              </p14:cNvPr>
              <p14:cNvContentPartPr/>
              <p14:nvPr/>
            </p14:nvContentPartPr>
            <p14:xfrm>
              <a:off x="1971622" y="4773502"/>
              <a:ext cx="4987080" cy="6084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99A065A7-46A8-36C2-5BB8-4AF302E47A89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1962982" y="4764502"/>
                <a:ext cx="5004720" cy="7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3" name="Freihand 62">
                <a:extLst>
                  <a:ext uri="{FF2B5EF4-FFF2-40B4-BE49-F238E27FC236}">
                    <a16:creationId xmlns:a16="http://schemas.microsoft.com/office/drawing/2014/main" id="{1A48EBC1-D3C5-125A-B5E5-5E3A1A3762A9}"/>
                  </a:ext>
                </a:extLst>
              </p14:cNvPr>
              <p14:cNvContentPartPr/>
              <p14:nvPr/>
            </p14:nvContentPartPr>
            <p14:xfrm>
              <a:off x="5835862" y="5407822"/>
              <a:ext cx="1762560" cy="55080"/>
            </p14:xfrm>
          </p:contentPart>
        </mc:Choice>
        <mc:Fallback>
          <p:pic>
            <p:nvPicPr>
              <p:cNvPr id="63" name="Freihand 62">
                <a:extLst>
                  <a:ext uri="{FF2B5EF4-FFF2-40B4-BE49-F238E27FC236}">
                    <a16:creationId xmlns:a16="http://schemas.microsoft.com/office/drawing/2014/main" id="{1A48EBC1-D3C5-125A-B5E5-5E3A1A3762A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826862" y="5399182"/>
                <a:ext cx="1780200" cy="7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2AE48F91-245F-B37C-2A8A-3DD31B70248E}"/>
                  </a:ext>
                </a:extLst>
              </p14:cNvPr>
              <p14:cNvContentPartPr/>
              <p14:nvPr/>
            </p14:nvContentPartPr>
            <p14:xfrm>
              <a:off x="1330102" y="5786182"/>
              <a:ext cx="1428480" cy="4032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2AE48F91-245F-B37C-2A8A-3DD31B70248E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1321462" y="5777182"/>
                <a:ext cx="1446120" cy="57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57580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18965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 in Abhängigkeit vom Steuersatz t</a:t>
            </a:r>
            <a:endParaRPr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8752D-BDE2-4354-58F0-5DBF323EE618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ine 3">
            <a:extLst>
              <a:ext uri="{FF2B5EF4-FFF2-40B4-BE49-F238E27FC236}">
                <a16:creationId xmlns:a16="http://schemas.microsoft.com/office/drawing/2014/main" id="{7294C445-5EB8-0B54-ED0F-51074412C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01" y="1608209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4">
            <a:extLst>
              <a:ext uri="{FF2B5EF4-FFF2-40B4-BE49-F238E27FC236}">
                <a16:creationId xmlns:a16="http://schemas.microsoft.com/office/drawing/2014/main" id="{18F3150F-09E5-9B09-AACE-730A6E42A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559" y="3531001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E38F-A124-5E00-7AAD-C8431C416DC9}"/>
              </a:ext>
            </a:extLst>
          </p:cNvPr>
          <p:cNvSpPr txBox="1"/>
          <p:nvPr/>
        </p:nvSpPr>
        <p:spPr>
          <a:xfrm>
            <a:off x="469314" y="1433191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CE716-9C93-263F-A2F5-942348A3A8F7}"/>
              </a:ext>
            </a:extLst>
          </p:cNvPr>
          <p:cNvSpPr txBox="1"/>
          <p:nvPr/>
        </p:nvSpPr>
        <p:spPr>
          <a:xfrm>
            <a:off x="2819495" y="3651832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56" name="Line 3">
            <a:extLst>
              <a:ext uri="{FF2B5EF4-FFF2-40B4-BE49-F238E27FC236}">
                <a16:creationId xmlns:a16="http://schemas.microsoft.com/office/drawing/2014/main" id="{050D47EB-830D-33ED-AC6D-874D0543F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225" y="1596707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C33B5F57-FCAA-FAD0-6438-44702164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283" y="3519499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FD2D48B-4D28-49DA-33D6-9868268CDE0B}"/>
              </a:ext>
            </a:extLst>
          </p:cNvPr>
          <p:cNvSpPr txBox="1"/>
          <p:nvPr/>
        </p:nvSpPr>
        <p:spPr>
          <a:xfrm>
            <a:off x="3408038" y="1421689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D039A1C-B981-AE4D-D2F0-B2C1796FDFA1}"/>
              </a:ext>
            </a:extLst>
          </p:cNvPr>
          <p:cNvSpPr txBox="1"/>
          <p:nvPr/>
        </p:nvSpPr>
        <p:spPr>
          <a:xfrm>
            <a:off x="5758219" y="3640330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FB33375F-BD4A-7B1D-328B-8F3D6AC4C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567" y="1593834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3354F8C4-32A5-38DF-0BA2-7A24B653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625" y="3516626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CE3BF3C-881A-ED31-6BAD-01848823D7C7}"/>
              </a:ext>
            </a:extLst>
          </p:cNvPr>
          <p:cNvSpPr txBox="1"/>
          <p:nvPr/>
        </p:nvSpPr>
        <p:spPr>
          <a:xfrm>
            <a:off x="6286380" y="1418816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D5201D5-866F-A3F4-D088-45909820608B}"/>
              </a:ext>
            </a:extLst>
          </p:cNvPr>
          <p:cNvSpPr txBox="1"/>
          <p:nvPr/>
        </p:nvSpPr>
        <p:spPr>
          <a:xfrm>
            <a:off x="8636561" y="363745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9708A81A-E1D3-1595-7A15-F373E6B24497}"/>
              </a:ext>
            </a:extLst>
          </p:cNvPr>
          <p:cNvGrpSpPr/>
          <p:nvPr/>
        </p:nvGrpSpPr>
        <p:grpSpPr>
          <a:xfrm>
            <a:off x="4056649" y="1743382"/>
            <a:ext cx="2237400" cy="1500120"/>
            <a:chOff x="1087462" y="1838422"/>
            <a:chExt cx="2237400" cy="15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C6D6FE30-A492-FE43-809E-B528E763C9E1}"/>
                    </a:ext>
                  </a:extLst>
                </p14:cNvPr>
                <p14:cNvContentPartPr/>
                <p14:nvPr/>
              </p14:nvContentPartPr>
              <p14:xfrm>
                <a:off x="1114102" y="1976662"/>
                <a:ext cx="1906200" cy="1361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C6D6FE30-A492-FE43-809E-B528E763C9E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5102" y="1968022"/>
                  <a:ext cx="1923840" cy="13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EEACACEB-6461-05E4-8432-4B0E04573603}"/>
                    </a:ext>
                  </a:extLst>
                </p14:cNvPr>
                <p14:cNvContentPartPr/>
                <p14:nvPr/>
              </p14:nvContentPartPr>
              <p14:xfrm>
                <a:off x="1087462" y="1866862"/>
                <a:ext cx="1790640" cy="1300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EEACACEB-6461-05E4-8432-4B0E0457360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8822" y="1857862"/>
                  <a:ext cx="1808280" cy="13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7C227D01-3EA1-22E7-5D3F-F22FC76CF017}"/>
                    </a:ext>
                  </a:extLst>
                </p14:cNvPr>
                <p14:cNvContentPartPr/>
                <p14:nvPr/>
              </p14:nvContentPartPr>
              <p14:xfrm>
                <a:off x="3187702" y="1838422"/>
                <a:ext cx="137160" cy="118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7C227D01-3EA1-22E7-5D3F-F22FC76CF01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79062" y="1829782"/>
                  <a:ext cx="154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C297E58-1AEA-0715-8B5A-1ACE351BF164}"/>
                    </a:ext>
                  </a:extLst>
                </p14:cNvPr>
                <p14:cNvContentPartPr/>
                <p14:nvPr/>
              </p14:nvContentPartPr>
              <p14:xfrm>
                <a:off x="2978182" y="3102022"/>
                <a:ext cx="43920" cy="154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C297E58-1AEA-0715-8B5A-1ACE351BF164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69542" y="3093022"/>
                  <a:ext cx="61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4B20C8B-3BF6-67BB-D4B1-EAE9B27DE561}"/>
                    </a:ext>
                  </a:extLst>
                </p14:cNvPr>
                <p14:cNvContentPartPr/>
                <p14:nvPr/>
              </p14:nvContentPartPr>
              <p14:xfrm>
                <a:off x="3011302" y="3088702"/>
                <a:ext cx="116640" cy="1548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4B20C8B-3BF6-67BB-D4B1-EAE9B27DE56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02302" y="3079702"/>
                  <a:ext cx="134280" cy="17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11873B61-114E-A7C5-013D-7BE057B6EE1F}"/>
              </a:ext>
            </a:extLst>
          </p:cNvPr>
          <p:cNvGrpSpPr/>
          <p:nvPr/>
        </p:nvGrpSpPr>
        <p:grpSpPr>
          <a:xfrm>
            <a:off x="6927322" y="1728150"/>
            <a:ext cx="2237400" cy="1500120"/>
            <a:chOff x="1087462" y="1838422"/>
            <a:chExt cx="2237400" cy="15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479E0BA-275F-D5DF-8199-B92943E504D1}"/>
                    </a:ext>
                  </a:extLst>
                </p14:cNvPr>
                <p14:cNvContentPartPr/>
                <p14:nvPr/>
              </p14:nvContentPartPr>
              <p14:xfrm>
                <a:off x="1114102" y="1976662"/>
                <a:ext cx="1906200" cy="13618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479E0BA-275F-D5DF-8199-B92943E504D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5102" y="1968022"/>
                  <a:ext cx="1923840" cy="13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9528520-07CE-F9AD-36C7-D66E99FE6BFA}"/>
                    </a:ext>
                  </a:extLst>
                </p14:cNvPr>
                <p14:cNvContentPartPr/>
                <p14:nvPr/>
              </p14:nvContentPartPr>
              <p14:xfrm>
                <a:off x="1087462" y="1866862"/>
                <a:ext cx="1790640" cy="13006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9528520-07CE-F9AD-36C7-D66E99FE6BF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8822" y="1857862"/>
                  <a:ext cx="1808280" cy="13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994E0B9-CA2A-3AB5-FDE9-396F1AF43BAB}"/>
                    </a:ext>
                  </a:extLst>
                </p14:cNvPr>
                <p14:cNvContentPartPr/>
                <p14:nvPr/>
              </p14:nvContentPartPr>
              <p14:xfrm>
                <a:off x="3187702" y="1838422"/>
                <a:ext cx="137160" cy="1180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994E0B9-CA2A-3AB5-FDE9-396F1AF43BA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79062" y="1829782"/>
                  <a:ext cx="154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8A2B55F8-3343-2392-232C-5674730EFF01}"/>
                    </a:ext>
                  </a:extLst>
                </p14:cNvPr>
                <p14:cNvContentPartPr/>
                <p14:nvPr/>
              </p14:nvContentPartPr>
              <p14:xfrm>
                <a:off x="2978182" y="3102022"/>
                <a:ext cx="43920" cy="1544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8A2B55F8-3343-2392-232C-5674730EFF0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69542" y="3093022"/>
                  <a:ext cx="61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D08AD78-1114-70C5-3009-350ED410014D}"/>
                    </a:ext>
                  </a:extLst>
                </p14:cNvPr>
                <p14:cNvContentPartPr/>
                <p14:nvPr/>
              </p14:nvContentPartPr>
              <p14:xfrm>
                <a:off x="3011302" y="3088702"/>
                <a:ext cx="116640" cy="1548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D08AD78-1114-70C5-3009-350ED410014D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02302" y="3079702"/>
                  <a:ext cx="134280" cy="172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61586448-7A12-7E8E-DF5E-7BDF7A5DE843}"/>
                  </a:ext>
                </a:extLst>
              </p14:cNvPr>
              <p14:cNvContentPartPr/>
              <p14:nvPr/>
            </p14:nvContentPartPr>
            <p14:xfrm>
              <a:off x="1973062" y="2506582"/>
              <a:ext cx="15120" cy="30492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61586448-7A12-7E8E-DF5E-7BDF7A5DE843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964062" y="2497582"/>
                <a:ext cx="32760" cy="322560"/>
              </a:xfrm>
              <a:prstGeom prst="rect">
                <a:avLst/>
              </a:prstGeom>
            </p:spPr>
          </p:pic>
        </mc:Fallback>
      </mc:AlternateContent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CCF7E845-BEDC-DCA6-879B-D0E34B456F89}"/>
              </a:ext>
            </a:extLst>
          </p:cNvPr>
          <p:cNvGrpSpPr/>
          <p:nvPr/>
        </p:nvGrpSpPr>
        <p:grpSpPr>
          <a:xfrm>
            <a:off x="727822" y="1838422"/>
            <a:ext cx="2597040" cy="1500120"/>
            <a:chOff x="727822" y="1838422"/>
            <a:chExt cx="2597040" cy="1500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3F1E24EA-A8EB-E3EE-516D-69C738B8079B}"/>
                    </a:ext>
                  </a:extLst>
                </p14:cNvPr>
                <p14:cNvContentPartPr/>
                <p14:nvPr/>
              </p14:nvContentPartPr>
              <p14:xfrm>
                <a:off x="1114102" y="1976662"/>
                <a:ext cx="1906200" cy="13618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3F1E24EA-A8EB-E3EE-516D-69C738B8079B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05102" y="1968022"/>
                  <a:ext cx="1923840" cy="137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1956C67-4165-51B9-2299-CB12DB663C4C}"/>
                    </a:ext>
                  </a:extLst>
                </p14:cNvPr>
                <p14:cNvContentPartPr/>
                <p14:nvPr/>
              </p14:nvContentPartPr>
              <p14:xfrm>
                <a:off x="1087462" y="1866862"/>
                <a:ext cx="1790640" cy="1300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1956C67-4165-51B9-2299-CB12DB663C4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078822" y="1857862"/>
                  <a:ext cx="1808280" cy="13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48B85B4C-E57C-C75A-FA38-BDD1DA5D5B4E}"/>
                    </a:ext>
                  </a:extLst>
                </p14:cNvPr>
                <p14:cNvContentPartPr/>
                <p14:nvPr/>
              </p14:nvContentPartPr>
              <p14:xfrm>
                <a:off x="3187702" y="1838422"/>
                <a:ext cx="137160" cy="1180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48B85B4C-E57C-C75A-FA38-BDD1DA5D5B4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79062" y="1829782"/>
                  <a:ext cx="154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39D8332-E05C-9D2B-DD52-4EAE3DEB366B}"/>
                    </a:ext>
                  </a:extLst>
                </p14:cNvPr>
                <p14:cNvContentPartPr/>
                <p14:nvPr/>
              </p14:nvContentPartPr>
              <p14:xfrm>
                <a:off x="2978182" y="3102022"/>
                <a:ext cx="43920" cy="1544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39D8332-E05C-9D2B-DD52-4EAE3DEB366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2969542" y="3093022"/>
                  <a:ext cx="615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D5F8F739-132E-C403-74AD-F608AD4FD6E5}"/>
                    </a:ext>
                  </a:extLst>
                </p14:cNvPr>
                <p14:cNvContentPartPr/>
                <p14:nvPr/>
              </p14:nvContentPartPr>
              <p14:xfrm>
                <a:off x="3011302" y="3088702"/>
                <a:ext cx="116640" cy="154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D5F8F739-132E-C403-74AD-F608AD4FD6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002302" y="3079702"/>
                  <a:ext cx="13428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810F6C5-2342-5DE0-7C86-2370827D3F29}"/>
                    </a:ext>
                  </a:extLst>
                </p14:cNvPr>
                <p14:cNvContentPartPr/>
                <p14:nvPr/>
              </p14:nvContentPartPr>
              <p14:xfrm>
                <a:off x="1146862" y="2554102"/>
                <a:ext cx="106200" cy="111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810F6C5-2342-5DE0-7C86-2370827D3F29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138222" y="2545102"/>
                  <a:ext cx="123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088A615-9D82-F6CA-CC58-C0EF4655F609}"/>
                    </a:ext>
                  </a:extLst>
                </p14:cNvPr>
                <p14:cNvContentPartPr/>
                <p14:nvPr/>
              </p14:nvContentPartPr>
              <p14:xfrm>
                <a:off x="1433422" y="2542582"/>
                <a:ext cx="55440" cy="7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088A615-9D82-F6CA-CC58-C0EF4655F609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424422" y="2533942"/>
                  <a:ext cx="7308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5A4850D-FF0B-929A-E631-A5124AF5ED00}"/>
                    </a:ext>
                  </a:extLst>
                </p14:cNvPr>
                <p14:cNvContentPartPr/>
                <p14:nvPr/>
              </p14:nvContentPartPr>
              <p14:xfrm>
                <a:off x="1695502" y="2513782"/>
                <a:ext cx="231480" cy="216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5A4850D-FF0B-929A-E631-A5124AF5ED00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686502" y="2504782"/>
                  <a:ext cx="2491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558292E-369E-2753-AAE2-0BFD0DC6CD0C}"/>
                    </a:ext>
                  </a:extLst>
                </p14:cNvPr>
                <p14:cNvContentPartPr/>
                <p14:nvPr/>
              </p14:nvContentPartPr>
              <p14:xfrm>
                <a:off x="1143982" y="2800342"/>
                <a:ext cx="187200" cy="37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558292E-369E-2753-AAE2-0BFD0DC6CD0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34982" y="2791342"/>
                  <a:ext cx="2048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5FE40D5-E045-2897-DF7C-2E2E8D843E21}"/>
                    </a:ext>
                  </a:extLst>
                </p14:cNvPr>
                <p14:cNvContentPartPr/>
                <p14:nvPr/>
              </p14:nvContentPartPr>
              <p14:xfrm>
                <a:off x="1562302" y="2749582"/>
                <a:ext cx="496800" cy="385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5FE40D5-E045-2897-DF7C-2E2E8D843E2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553302" y="2740942"/>
                  <a:ext cx="5144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2D10165-4231-36C6-232B-2B75AD1F90D0}"/>
                    </a:ext>
                  </a:extLst>
                </p14:cNvPr>
                <p14:cNvContentPartPr/>
                <p14:nvPr/>
              </p14:nvContentPartPr>
              <p14:xfrm>
                <a:off x="985582" y="2575702"/>
                <a:ext cx="58320" cy="2394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2D10165-4231-36C6-232B-2B75AD1F90D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76582" y="2567062"/>
                  <a:ext cx="7596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136C3B9-6D72-EA69-FD4A-ACABE06F6A88}"/>
                    </a:ext>
                  </a:extLst>
                </p14:cNvPr>
                <p14:cNvContentPartPr/>
                <p14:nvPr/>
              </p14:nvContentPartPr>
              <p14:xfrm>
                <a:off x="756982" y="2648062"/>
                <a:ext cx="67320" cy="1468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136C3B9-6D72-EA69-FD4A-ACABE06F6A8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48342" y="2639062"/>
                  <a:ext cx="84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B6DF9CC-342D-6AF1-44DF-3DAE672FEAB2}"/>
                    </a:ext>
                  </a:extLst>
                </p14:cNvPr>
                <p14:cNvContentPartPr/>
                <p14:nvPr/>
              </p14:nvContentPartPr>
              <p14:xfrm>
                <a:off x="727822" y="2680102"/>
                <a:ext cx="119160" cy="705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B6DF9CC-342D-6AF1-44DF-3DAE672FEAB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19182" y="2671102"/>
                  <a:ext cx="1368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601B447-1752-396E-4AB0-D3B815127ABE}"/>
                    </a:ext>
                  </a:extLst>
                </p14:cNvPr>
                <p14:cNvContentPartPr/>
                <p14:nvPr/>
              </p14:nvContentPartPr>
              <p14:xfrm>
                <a:off x="859582" y="2770462"/>
                <a:ext cx="57600" cy="784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601B447-1752-396E-4AB0-D3B815127AB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50582" y="2761822"/>
                  <a:ext cx="75240" cy="9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24AB489A-AC44-AB00-50E5-B30268238B52}"/>
              </a:ext>
            </a:extLst>
          </p:cNvPr>
          <p:cNvGrpSpPr/>
          <p:nvPr/>
        </p:nvGrpSpPr>
        <p:grpSpPr>
          <a:xfrm>
            <a:off x="2131822" y="939862"/>
            <a:ext cx="288720" cy="283320"/>
            <a:chOff x="2131822" y="939862"/>
            <a:chExt cx="288720" cy="283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2279AFA3-69EB-7F4F-E436-47A298949FE7}"/>
                    </a:ext>
                  </a:extLst>
                </p14:cNvPr>
                <p14:cNvContentPartPr/>
                <p14:nvPr/>
              </p14:nvContentPartPr>
              <p14:xfrm>
                <a:off x="2160262" y="939862"/>
                <a:ext cx="53280" cy="2282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2279AFA3-69EB-7F4F-E436-47A298949FE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2151262" y="930862"/>
                  <a:ext cx="7092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5DA47E6-89B0-C5EB-B047-94FED6A5F2AB}"/>
                    </a:ext>
                  </a:extLst>
                </p14:cNvPr>
                <p14:cNvContentPartPr/>
                <p14:nvPr/>
              </p14:nvContentPartPr>
              <p14:xfrm>
                <a:off x="2131822" y="1021222"/>
                <a:ext cx="120240" cy="36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5DA47E6-89B0-C5EB-B047-94FED6A5F2A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2123182" y="1012222"/>
                  <a:ext cx="13788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9D4E9BA3-A051-BA01-4045-41F652571934}"/>
                    </a:ext>
                  </a:extLst>
                </p14:cNvPr>
                <p14:cNvContentPartPr/>
                <p14:nvPr/>
              </p14:nvContentPartPr>
              <p14:xfrm>
                <a:off x="2366182" y="1092862"/>
                <a:ext cx="54360" cy="130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9D4E9BA3-A051-BA01-4045-41F6525719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2357542" y="1084222"/>
                  <a:ext cx="7200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E23771A5-6CA6-3192-EF79-F2FCF1BAFC8D}"/>
                  </a:ext>
                </a:extLst>
              </p14:cNvPr>
              <p14:cNvContentPartPr/>
              <p14:nvPr/>
            </p14:nvContentPartPr>
            <p14:xfrm>
              <a:off x="3594862" y="931222"/>
              <a:ext cx="158760" cy="1191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E23771A5-6CA6-3192-EF79-F2FCF1BAFC8D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585862" y="922222"/>
                <a:ext cx="176400" cy="13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7819A820-B234-439D-678D-ABFEB5AF3E0E}"/>
              </a:ext>
            </a:extLst>
          </p:cNvPr>
          <p:cNvGrpSpPr/>
          <p:nvPr/>
        </p:nvGrpSpPr>
        <p:grpSpPr>
          <a:xfrm>
            <a:off x="4841902" y="778582"/>
            <a:ext cx="342000" cy="259200"/>
            <a:chOff x="4841902" y="778582"/>
            <a:chExt cx="342000" cy="25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AB0ED22-8168-3D98-D53B-F0911F0EE729}"/>
                    </a:ext>
                  </a:extLst>
                </p14:cNvPr>
                <p14:cNvContentPartPr/>
                <p14:nvPr/>
              </p14:nvContentPartPr>
              <p14:xfrm>
                <a:off x="4860622" y="778582"/>
                <a:ext cx="68040" cy="2124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AB0ED22-8168-3D98-D53B-F0911F0EE72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4851622" y="769942"/>
                  <a:ext cx="85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7BB4FFD1-A8F0-0477-F7D4-B6F0B453FCB3}"/>
                    </a:ext>
                  </a:extLst>
                </p14:cNvPr>
                <p14:cNvContentPartPr/>
                <p14:nvPr/>
              </p14:nvContentPartPr>
              <p14:xfrm>
                <a:off x="4841902" y="885502"/>
                <a:ext cx="126360" cy="352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7BB4FFD1-A8F0-0477-F7D4-B6F0B453FCB3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4832902" y="876502"/>
                  <a:ext cx="1440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CBF55D7-11EF-4E3E-5C73-5621BF1E59D9}"/>
                    </a:ext>
                  </a:extLst>
                </p14:cNvPr>
                <p14:cNvContentPartPr/>
                <p14:nvPr/>
              </p14:nvContentPartPr>
              <p14:xfrm>
                <a:off x="5079502" y="922942"/>
                <a:ext cx="104400" cy="11484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CBF55D7-11EF-4E3E-5C73-5621BF1E59D9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070862" y="914302"/>
                  <a:ext cx="122040" cy="132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B8D7432-62DA-FA6D-B8E8-748E6947F0D2}"/>
                  </a:ext>
                </a:extLst>
              </p14:cNvPr>
              <p14:cNvContentPartPr/>
              <p14:nvPr/>
            </p14:nvContentPartPr>
            <p14:xfrm>
              <a:off x="6782302" y="916102"/>
              <a:ext cx="162000" cy="10944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B8D7432-62DA-FA6D-B8E8-748E6947F0D2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773662" y="907462"/>
                <a:ext cx="179640" cy="1270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96237682-D590-6AD8-6D8D-0466C5645F5E}"/>
              </a:ext>
            </a:extLst>
          </p:cNvPr>
          <p:cNvGrpSpPr/>
          <p:nvPr/>
        </p:nvGrpSpPr>
        <p:grpSpPr>
          <a:xfrm>
            <a:off x="7781302" y="776062"/>
            <a:ext cx="292680" cy="273600"/>
            <a:chOff x="7781302" y="776062"/>
            <a:chExt cx="292680" cy="273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61D8127-42DE-9259-AD89-BD599319A4C2}"/>
                    </a:ext>
                  </a:extLst>
                </p14:cNvPr>
                <p14:cNvContentPartPr/>
                <p14:nvPr/>
              </p14:nvContentPartPr>
              <p14:xfrm>
                <a:off x="7817662" y="776062"/>
                <a:ext cx="80280" cy="186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61D8127-42DE-9259-AD89-BD599319A4C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808662" y="767062"/>
                  <a:ext cx="979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8C58445-AF39-1E77-DFE5-8A0488588209}"/>
                    </a:ext>
                  </a:extLst>
                </p14:cNvPr>
                <p14:cNvContentPartPr/>
                <p14:nvPr/>
              </p14:nvContentPartPr>
              <p14:xfrm>
                <a:off x="7781302" y="857062"/>
                <a:ext cx="108720" cy="13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8C58445-AF39-1E77-DFE5-8A0488588209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772662" y="848422"/>
                  <a:ext cx="1263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6C5F6CBE-DE4D-26F8-B19D-04F3CD4F5431}"/>
                    </a:ext>
                  </a:extLst>
                </p14:cNvPr>
                <p14:cNvContentPartPr/>
                <p14:nvPr/>
              </p14:nvContentPartPr>
              <p14:xfrm>
                <a:off x="7978582" y="899182"/>
                <a:ext cx="95400" cy="1504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6C5F6CBE-DE4D-26F8-B19D-04F3CD4F5431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7969942" y="890182"/>
                  <a:ext cx="113040" cy="168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446239DA-AE47-CE7A-7E50-2CD1AC12B454}"/>
              </a:ext>
            </a:extLst>
          </p:cNvPr>
          <p:cNvGrpSpPr/>
          <p:nvPr/>
        </p:nvGrpSpPr>
        <p:grpSpPr>
          <a:xfrm>
            <a:off x="3573262" y="2237302"/>
            <a:ext cx="1126800" cy="675000"/>
            <a:chOff x="3573262" y="2237302"/>
            <a:chExt cx="1126800" cy="675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73D8019-9A0C-FCC2-70FE-4C666CD4EDC6}"/>
                    </a:ext>
                  </a:extLst>
                </p14:cNvPr>
                <p14:cNvContentPartPr/>
                <p14:nvPr/>
              </p14:nvContentPartPr>
              <p14:xfrm>
                <a:off x="4679182" y="2249182"/>
                <a:ext cx="20880" cy="66312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73D8019-9A0C-FCC2-70FE-4C666CD4EDC6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670182" y="2240542"/>
                  <a:ext cx="38520" cy="68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506FDBB-8BDE-08FF-7395-FFF3EF4F04CC}"/>
                    </a:ext>
                  </a:extLst>
                </p14:cNvPr>
                <p14:cNvContentPartPr/>
                <p14:nvPr/>
              </p14:nvContentPartPr>
              <p14:xfrm>
                <a:off x="4051342" y="2237302"/>
                <a:ext cx="122760" cy="32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506FDBB-8BDE-08FF-7395-FFF3EF4F04C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042702" y="2228302"/>
                  <a:ext cx="14040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000361B3-ADA5-A699-993F-2EFD09829335}"/>
                    </a:ext>
                  </a:extLst>
                </p14:cNvPr>
                <p14:cNvContentPartPr/>
                <p14:nvPr/>
              </p14:nvContentPartPr>
              <p14:xfrm>
                <a:off x="4340782" y="2243422"/>
                <a:ext cx="298080" cy="34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000361B3-ADA5-A699-993F-2EFD0982933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332142" y="2234782"/>
                  <a:ext cx="3157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A8D1FF0A-516E-66BC-8FE2-5C6DE51C1B5D}"/>
                    </a:ext>
                  </a:extLst>
                </p14:cNvPr>
                <p14:cNvContentPartPr/>
                <p14:nvPr/>
              </p14:nvContentPartPr>
              <p14:xfrm>
                <a:off x="4089142" y="2867302"/>
                <a:ext cx="225720" cy="327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A8D1FF0A-516E-66BC-8FE2-5C6DE51C1B5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80142" y="2858302"/>
                  <a:ext cx="24336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A1416F59-A48C-4FA2-F871-20A7F458C39D}"/>
                    </a:ext>
                  </a:extLst>
                </p14:cNvPr>
                <p14:cNvContentPartPr/>
                <p14:nvPr/>
              </p14:nvContentPartPr>
              <p14:xfrm>
                <a:off x="4575142" y="2841382"/>
                <a:ext cx="109080" cy="792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A1416F59-A48C-4FA2-F871-20A7F458C39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566142" y="2832742"/>
                  <a:ext cx="1267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BCA67601-399E-5F97-D0F4-3491440D0CE1}"/>
                    </a:ext>
                  </a:extLst>
                </p14:cNvPr>
                <p14:cNvContentPartPr/>
                <p14:nvPr/>
              </p14:nvContentPartPr>
              <p14:xfrm>
                <a:off x="3867022" y="2329462"/>
                <a:ext cx="104760" cy="4622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BCA67601-399E-5F97-D0F4-3491440D0CE1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58022" y="2320462"/>
                  <a:ext cx="122400" cy="47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BE07B8A9-5878-5AAE-8D5F-4798FEA3544C}"/>
                    </a:ext>
                  </a:extLst>
                </p14:cNvPr>
                <p14:cNvContentPartPr/>
                <p14:nvPr/>
              </p14:nvContentPartPr>
              <p14:xfrm>
                <a:off x="3603862" y="2538622"/>
                <a:ext cx="83160" cy="1688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BE07B8A9-5878-5AAE-8D5F-4798FEA3544C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595222" y="2529622"/>
                  <a:ext cx="1008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D9D87719-7FC3-8FBF-A2F5-69550621D0C5}"/>
                    </a:ext>
                  </a:extLst>
                </p14:cNvPr>
                <p14:cNvContentPartPr/>
                <p14:nvPr/>
              </p14:nvContentPartPr>
              <p14:xfrm>
                <a:off x="3573262" y="2587942"/>
                <a:ext cx="104760" cy="183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D9D87719-7FC3-8FBF-A2F5-69550621D0C5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64262" y="2579302"/>
                  <a:ext cx="1224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D94AE25D-9B8A-FC3E-1AE4-7E2E4D6559A6}"/>
                    </a:ext>
                  </a:extLst>
                </p14:cNvPr>
                <p14:cNvContentPartPr/>
                <p14:nvPr/>
              </p14:nvContentPartPr>
              <p14:xfrm>
                <a:off x="3715102" y="2660302"/>
                <a:ext cx="56160" cy="1393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D94AE25D-9B8A-FC3E-1AE4-7E2E4D6559A6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706102" y="2651662"/>
                  <a:ext cx="73800" cy="156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0" name="Gruppieren 79">
            <a:extLst>
              <a:ext uri="{FF2B5EF4-FFF2-40B4-BE49-F238E27FC236}">
                <a16:creationId xmlns:a16="http://schemas.microsoft.com/office/drawing/2014/main" id="{817134F2-18FE-A90B-1633-8DB3EE8CD759}"/>
              </a:ext>
            </a:extLst>
          </p:cNvPr>
          <p:cNvGrpSpPr/>
          <p:nvPr/>
        </p:nvGrpSpPr>
        <p:grpSpPr>
          <a:xfrm>
            <a:off x="6459382" y="1897462"/>
            <a:ext cx="648360" cy="1330200"/>
            <a:chOff x="6459382" y="1897462"/>
            <a:chExt cx="648360" cy="1330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59BBC6D-18E6-C948-57A3-7A85D37BF4D4}"/>
                    </a:ext>
                  </a:extLst>
                </p14:cNvPr>
                <p14:cNvContentPartPr/>
                <p14:nvPr/>
              </p14:nvContentPartPr>
              <p14:xfrm>
                <a:off x="7081462" y="1902862"/>
                <a:ext cx="26280" cy="1252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59BBC6D-18E6-C948-57A3-7A85D37BF4D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7072462" y="1893862"/>
                  <a:ext cx="43920" cy="127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04B23D6-BEE4-DEC5-3E42-CAEB0D2827D9}"/>
                    </a:ext>
                  </a:extLst>
                </p14:cNvPr>
                <p14:cNvContentPartPr/>
                <p14:nvPr/>
              </p14:nvContentPartPr>
              <p14:xfrm>
                <a:off x="6910102" y="1897462"/>
                <a:ext cx="145800" cy="284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04B23D6-BEE4-DEC5-3E42-CAEB0D2827D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901102" y="1888462"/>
                  <a:ext cx="16344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43C47D81-5A36-3F7B-0412-0639A7AF5AD9}"/>
                    </a:ext>
                  </a:extLst>
                </p14:cNvPr>
                <p14:cNvContentPartPr/>
                <p14:nvPr/>
              </p14:nvContentPartPr>
              <p14:xfrm>
                <a:off x="6927022" y="3189142"/>
                <a:ext cx="119520" cy="385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43C47D81-5A36-3F7B-0412-0639A7AF5AD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18022" y="3180502"/>
                  <a:ext cx="1371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E16BDE9A-8B07-D586-FA38-B228691AF633}"/>
                    </a:ext>
                  </a:extLst>
                </p14:cNvPr>
                <p14:cNvContentPartPr/>
                <p14:nvPr/>
              </p14:nvContentPartPr>
              <p14:xfrm>
                <a:off x="6681142" y="1980262"/>
                <a:ext cx="166680" cy="9878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E16BDE9A-8B07-D586-FA38-B228691AF633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672502" y="1971622"/>
                  <a:ext cx="184320" cy="10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AAE7C0B6-1DC2-A8E1-F723-8FC2478321A3}"/>
                    </a:ext>
                  </a:extLst>
                </p14:cNvPr>
                <p14:cNvContentPartPr/>
                <p14:nvPr/>
              </p14:nvContentPartPr>
              <p14:xfrm>
                <a:off x="6475582" y="2361502"/>
                <a:ext cx="72000" cy="2332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AAE7C0B6-1DC2-A8E1-F723-8FC2478321A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66582" y="2352862"/>
                  <a:ext cx="896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F05C635-F7A9-93A5-6057-47024CD853F9}"/>
                    </a:ext>
                  </a:extLst>
                </p14:cNvPr>
                <p14:cNvContentPartPr/>
                <p14:nvPr/>
              </p14:nvContentPartPr>
              <p14:xfrm>
                <a:off x="6459382" y="2437462"/>
                <a:ext cx="64440" cy="471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F05C635-F7A9-93A5-6057-47024CD853F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50742" y="2428462"/>
                  <a:ext cx="820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02B1F6F9-7967-FE28-446F-45E8BBB4C3E7}"/>
                    </a:ext>
                  </a:extLst>
                </p14:cNvPr>
                <p14:cNvContentPartPr/>
                <p14:nvPr/>
              </p14:nvContentPartPr>
              <p14:xfrm>
                <a:off x="6543262" y="2548342"/>
                <a:ext cx="88920" cy="199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02B1F6F9-7967-FE28-446F-45E8BBB4C3E7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34622" y="2539702"/>
                  <a:ext cx="106560" cy="21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7" name="Gruppieren 86">
            <a:extLst>
              <a:ext uri="{FF2B5EF4-FFF2-40B4-BE49-F238E27FC236}">
                <a16:creationId xmlns:a16="http://schemas.microsoft.com/office/drawing/2014/main" id="{5225DF85-D31B-EB3C-1BC2-E173762C3EF5}"/>
              </a:ext>
            </a:extLst>
          </p:cNvPr>
          <p:cNvGrpSpPr/>
          <p:nvPr/>
        </p:nvGrpSpPr>
        <p:grpSpPr>
          <a:xfrm>
            <a:off x="1983862" y="2163862"/>
            <a:ext cx="347400" cy="537840"/>
            <a:chOff x="1983862" y="2163862"/>
            <a:chExt cx="347400" cy="53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562E4365-D8D4-5CB5-0DD6-2CEA2D6B2B11}"/>
                    </a:ext>
                  </a:extLst>
                </p14:cNvPr>
                <p14:cNvContentPartPr/>
                <p14:nvPr/>
              </p14:nvContentPartPr>
              <p14:xfrm>
                <a:off x="1983862" y="2590102"/>
                <a:ext cx="112320" cy="1116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562E4365-D8D4-5CB5-0DD6-2CEA2D6B2B1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975222" y="2581462"/>
                  <a:ext cx="1299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52B1F7A0-26FE-EB0E-9BFA-0EDD494C2908}"/>
                    </a:ext>
                  </a:extLst>
                </p14:cNvPr>
                <p14:cNvContentPartPr/>
                <p14:nvPr/>
              </p14:nvContentPartPr>
              <p14:xfrm>
                <a:off x="2040382" y="2163862"/>
                <a:ext cx="290880" cy="47304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52B1F7A0-26FE-EB0E-9BFA-0EDD494C2908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2031742" y="2155222"/>
                  <a:ext cx="308520" cy="49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6" name="Gruppieren 85">
            <a:extLst>
              <a:ext uri="{FF2B5EF4-FFF2-40B4-BE49-F238E27FC236}">
                <a16:creationId xmlns:a16="http://schemas.microsoft.com/office/drawing/2014/main" id="{923020C5-3C6D-063D-D8B9-F10DFF1CA70C}"/>
              </a:ext>
            </a:extLst>
          </p:cNvPr>
          <p:cNvGrpSpPr/>
          <p:nvPr/>
        </p:nvGrpSpPr>
        <p:grpSpPr>
          <a:xfrm>
            <a:off x="2117422" y="1772182"/>
            <a:ext cx="343440" cy="201960"/>
            <a:chOff x="2117422" y="1772182"/>
            <a:chExt cx="343440" cy="201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92A34B6D-C095-0B2E-8A6C-24847BA00418}"/>
                    </a:ext>
                  </a:extLst>
                </p14:cNvPr>
                <p14:cNvContentPartPr/>
                <p14:nvPr/>
              </p14:nvContentPartPr>
              <p14:xfrm>
                <a:off x="2117422" y="1773262"/>
                <a:ext cx="70920" cy="19116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92A34B6D-C095-0B2E-8A6C-24847BA00418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08782" y="1764622"/>
                  <a:ext cx="8856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363F628-7D3D-C85E-3B7F-7B8B0C2A317E}"/>
                    </a:ext>
                  </a:extLst>
                </p14:cNvPr>
                <p14:cNvContentPartPr/>
                <p14:nvPr/>
              </p14:nvContentPartPr>
              <p14:xfrm>
                <a:off x="2140822" y="1782622"/>
                <a:ext cx="99360" cy="1915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363F628-7D3D-C85E-3B7F-7B8B0C2A31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131822" y="1773982"/>
                  <a:ext cx="1170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9030D71-4A13-8587-3350-98322B92708C}"/>
                    </a:ext>
                  </a:extLst>
                </p14:cNvPr>
                <p14:cNvContentPartPr/>
                <p14:nvPr/>
              </p14:nvContentPartPr>
              <p14:xfrm>
                <a:off x="2315062" y="1772182"/>
                <a:ext cx="145800" cy="1180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9030D71-4A13-8587-3350-98322B92708C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306422" y="1763542"/>
                  <a:ext cx="163440" cy="135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4D384733-ABF8-C169-3CA9-4E60B82B02DA}"/>
                  </a:ext>
                </a:extLst>
              </p14:cNvPr>
              <p14:cNvContentPartPr/>
              <p14:nvPr/>
            </p14:nvContentPartPr>
            <p14:xfrm>
              <a:off x="2464102" y="1880542"/>
              <a:ext cx="78120" cy="10584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4D384733-ABF8-C169-3CA9-4E60B82B02DA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2455102" y="1871902"/>
                <a:ext cx="95760" cy="12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96" name="Gruppieren 95">
            <a:extLst>
              <a:ext uri="{FF2B5EF4-FFF2-40B4-BE49-F238E27FC236}">
                <a16:creationId xmlns:a16="http://schemas.microsoft.com/office/drawing/2014/main" id="{3654325E-5BA6-3D3D-2D00-2D20A21BCBC5}"/>
              </a:ext>
            </a:extLst>
          </p:cNvPr>
          <p:cNvGrpSpPr/>
          <p:nvPr/>
        </p:nvGrpSpPr>
        <p:grpSpPr>
          <a:xfrm>
            <a:off x="4703662" y="2119222"/>
            <a:ext cx="398160" cy="624600"/>
            <a:chOff x="4703662" y="2119222"/>
            <a:chExt cx="398160" cy="62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4748351D-2092-B9CF-624B-EA0CB0DE6B06}"/>
                    </a:ext>
                  </a:extLst>
                </p14:cNvPr>
                <p14:cNvContentPartPr/>
                <p14:nvPr/>
              </p14:nvContentPartPr>
              <p14:xfrm>
                <a:off x="4703662" y="2324422"/>
                <a:ext cx="235800" cy="4194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4748351D-2092-B9CF-624B-EA0CB0DE6B06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694662" y="2315422"/>
                  <a:ext cx="253440" cy="43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BAF46E2-1EDD-E139-B875-49BC23DCBED4}"/>
                    </a:ext>
                  </a:extLst>
                </p14:cNvPr>
                <p14:cNvContentPartPr/>
                <p14:nvPr/>
              </p14:nvContentPartPr>
              <p14:xfrm>
                <a:off x="4835782" y="2119222"/>
                <a:ext cx="266040" cy="3913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BAF46E2-1EDD-E139-B875-49BC23DCBED4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826782" y="2110222"/>
                  <a:ext cx="283680" cy="408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8051F628-8EE7-95BA-38C0-97D3A2D3B6C4}"/>
              </a:ext>
            </a:extLst>
          </p:cNvPr>
          <p:cNvGrpSpPr/>
          <p:nvPr/>
        </p:nvGrpSpPr>
        <p:grpSpPr>
          <a:xfrm>
            <a:off x="5159062" y="1723582"/>
            <a:ext cx="472320" cy="240840"/>
            <a:chOff x="5159062" y="1723582"/>
            <a:chExt cx="472320" cy="24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D9D47CB1-B52E-56F3-AEF8-6347E52A54F9}"/>
                    </a:ext>
                  </a:extLst>
                </p14:cNvPr>
                <p14:cNvContentPartPr/>
                <p14:nvPr/>
              </p14:nvContentPartPr>
              <p14:xfrm>
                <a:off x="5159062" y="1780102"/>
                <a:ext cx="125280" cy="176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D9D47CB1-B52E-56F3-AEF8-6347E52A54F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150062" y="1771462"/>
                  <a:ext cx="14292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FAC65053-B2C3-E899-1D29-880608B6EBFA}"/>
                    </a:ext>
                  </a:extLst>
                </p14:cNvPr>
                <p14:cNvContentPartPr/>
                <p14:nvPr/>
              </p14:nvContentPartPr>
              <p14:xfrm>
                <a:off x="5168422" y="1901782"/>
                <a:ext cx="146520" cy="6264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FAC65053-B2C3-E899-1D29-880608B6EBFA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159782" y="1893142"/>
                  <a:ext cx="1641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EA83F9F5-7EAD-FCE0-6196-5586D912FC83}"/>
                    </a:ext>
                  </a:extLst>
                </p14:cNvPr>
                <p14:cNvContentPartPr/>
                <p14:nvPr/>
              </p14:nvContentPartPr>
              <p14:xfrm>
                <a:off x="5341222" y="1723582"/>
                <a:ext cx="190440" cy="14112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EA83F9F5-7EAD-FCE0-6196-5586D912FC8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332582" y="1714582"/>
                  <a:ext cx="208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C781A42-1680-3E8C-334B-38F89DC1D2E9}"/>
                    </a:ext>
                  </a:extLst>
                </p14:cNvPr>
                <p14:cNvContentPartPr/>
                <p14:nvPr/>
              </p14:nvContentPartPr>
              <p14:xfrm>
                <a:off x="5542102" y="1808902"/>
                <a:ext cx="89280" cy="752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C781A42-1680-3E8C-334B-38F89DC1D2E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33102" y="1799902"/>
                  <a:ext cx="106920" cy="92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4" name="Gruppieren 103">
            <a:extLst>
              <a:ext uri="{FF2B5EF4-FFF2-40B4-BE49-F238E27FC236}">
                <a16:creationId xmlns:a16="http://schemas.microsoft.com/office/drawing/2014/main" id="{FFA8F066-140A-457A-819D-F438550F6DAB}"/>
              </a:ext>
            </a:extLst>
          </p:cNvPr>
          <p:cNvGrpSpPr/>
          <p:nvPr/>
        </p:nvGrpSpPr>
        <p:grpSpPr>
          <a:xfrm>
            <a:off x="7162102" y="1466542"/>
            <a:ext cx="1433880" cy="1335960"/>
            <a:chOff x="7162102" y="1466542"/>
            <a:chExt cx="1433880" cy="133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F3ADD97D-672A-0AC4-D276-C11E3AE43966}"/>
                    </a:ext>
                  </a:extLst>
                </p14:cNvPr>
                <p14:cNvContentPartPr/>
                <p14:nvPr/>
              </p14:nvContentPartPr>
              <p14:xfrm>
                <a:off x="7162102" y="2038942"/>
                <a:ext cx="566640" cy="763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F3ADD97D-672A-0AC4-D276-C11E3AE4396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153462" y="2029942"/>
                  <a:ext cx="584280" cy="78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9D565653-4A83-E5CE-F7B8-116B49CF0BF5}"/>
                    </a:ext>
                  </a:extLst>
                </p14:cNvPr>
                <p14:cNvContentPartPr/>
                <p14:nvPr/>
              </p14:nvContentPartPr>
              <p14:xfrm>
                <a:off x="7439302" y="1847062"/>
                <a:ext cx="551160" cy="545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9D565653-4A83-E5CE-F7B8-116B49CF0BF5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430662" y="1838422"/>
                  <a:ext cx="568800" cy="56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E813A95-8FD3-F09A-4B72-14FCB046B9C8}"/>
                    </a:ext>
                  </a:extLst>
                </p14:cNvPr>
                <p14:cNvContentPartPr/>
                <p14:nvPr/>
              </p14:nvContentPartPr>
              <p14:xfrm>
                <a:off x="7984702" y="1523422"/>
                <a:ext cx="109440" cy="21168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E813A95-8FD3-F09A-4B72-14FCB046B9C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975702" y="1514782"/>
                  <a:ext cx="12708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D2E853E9-6926-9055-B603-4A42D394D7B7}"/>
                    </a:ext>
                  </a:extLst>
                </p14:cNvPr>
                <p14:cNvContentPartPr/>
                <p14:nvPr/>
              </p14:nvContentPartPr>
              <p14:xfrm>
                <a:off x="8009182" y="1531342"/>
                <a:ext cx="156600" cy="212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D2E853E9-6926-9055-B603-4A42D394D7B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000182" y="1522702"/>
                  <a:ext cx="17424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F5A12DD-144F-011D-071A-D22104C1B8FC}"/>
                    </a:ext>
                  </a:extLst>
                </p14:cNvPr>
                <p14:cNvContentPartPr/>
                <p14:nvPr/>
              </p14:nvContentPartPr>
              <p14:xfrm>
                <a:off x="8223742" y="1466542"/>
                <a:ext cx="225360" cy="1828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F5A12DD-144F-011D-071A-D22104C1B8F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8215102" y="1457542"/>
                  <a:ext cx="2430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F541C56-706B-2B3D-A05C-976FDAFA91E1}"/>
                    </a:ext>
                  </a:extLst>
                </p14:cNvPr>
                <p14:cNvContentPartPr/>
                <p14:nvPr/>
              </p14:nvContentPartPr>
              <p14:xfrm>
                <a:off x="8446582" y="1598302"/>
                <a:ext cx="149400" cy="169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F541C56-706B-2B3D-A05C-976FDAFA91E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8437582" y="1589662"/>
                  <a:ext cx="167040" cy="187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1A0ED315-A069-3B3C-1EA2-4932B7F898AB}"/>
              </a:ext>
            </a:extLst>
          </p:cNvPr>
          <p:cNvGrpSpPr/>
          <p:nvPr/>
        </p:nvGrpSpPr>
        <p:grpSpPr>
          <a:xfrm>
            <a:off x="1929862" y="4112182"/>
            <a:ext cx="636480" cy="282600"/>
            <a:chOff x="1929862" y="4112182"/>
            <a:chExt cx="636480" cy="282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CFF5A572-FE68-AC83-30F6-ACF6E4A4B216}"/>
                    </a:ext>
                  </a:extLst>
                </p14:cNvPr>
                <p14:cNvContentPartPr/>
                <p14:nvPr/>
              </p14:nvContentPartPr>
              <p14:xfrm>
                <a:off x="1929862" y="4112182"/>
                <a:ext cx="153000" cy="221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CFF5A572-FE68-AC83-30F6-ACF6E4A4B21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921222" y="4103542"/>
                  <a:ext cx="1706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FFF7E837-0E21-E9C1-5969-9E9FE933D21D}"/>
                    </a:ext>
                  </a:extLst>
                </p14:cNvPr>
                <p14:cNvContentPartPr/>
                <p14:nvPr/>
              </p14:nvContentPartPr>
              <p14:xfrm>
                <a:off x="1959022" y="4135582"/>
                <a:ext cx="160200" cy="2358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FFF7E837-0E21-E9C1-5969-9E9FE933D21D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950382" y="4126582"/>
                  <a:ext cx="1778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F77C9E44-1F2A-0367-B8DC-09F6FABFB1E0}"/>
                    </a:ext>
                  </a:extLst>
                </p14:cNvPr>
                <p14:cNvContentPartPr/>
                <p14:nvPr/>
              </p14:nvContentPartPr>
              <p14:xfrm>
                <a:off x="2230102" y="4135582"/>
                <a:ext cx="224280" cy="1465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F77C9E44-1F2A-0367-B8DC-09F6FABFB1E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221462" y="4126582"/>
                  <a:ext cx="241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C2D7DA96-4A93-7127-08EC-C55AF0C0FD53}"/>
                    </a:ext>
                  </a:extLst>
                </p14:cNvPr>
                <p14:cNvContentPartPr/>
                <p14:nvPr/>
              </p14:nvContentPartPr>
              <p14:xfrm>
                <a:off x="2445022" y="4240342"/>
                <a:ext cx="121320" cy="1544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C2D7DA96-4A93-7127-08EC-C55AF0C0FD53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436382" y="4231702"/>
                  <a:ext cx="138960" cy="172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5BBF7DF2-4630-6DE7-D072-4EF80972D29D}"/>
                  </a:ext>
                </a:extLst>
              </p14:cNvPr>
              <p14:cNvContentPartPr/>
              <p14:nvPr/>
            </p14:nvContentPartPr>
            <p14:xfrm>
              <a:off x="3900862" y="4130902"/>
              <a:ext cx="184680" cy="18864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5BBF7DF2-4630-6DE7-D072-4EF80972D29D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3892222" y="4121902"/>
                <a:ext cx="202320" cy="206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7" name="Gruppieren 116">
            <a:extLst>
              <a:ext uri="{FF2B5EF4-FFF2-40B4-BE49-F238E27FC236}">
                <a16:creationId xmlns:a16="http://schemas.microsoft.com/office/drawing/2014/main" id="{55A51627-578D-F9DE-9B7C-FCF4D68DC6C9}"/>
              </a:ext>
            </a:extLst>
          </p:cNvPr>
          <p:cNvGrpSpPr/>
          <p:nvPr/>
        </p:nvGrpSpPr>
        <p:grpSpPr>
          <a:xfrm>
            <a:off x="4466062" y="4029022"/>
            <a:ext cx="783360" cy="310680"/>
            <a:chOff x="4466062" y="4029022"/>
            <a:chExt cx="783360" cy="310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EA5CA5A-B187-3829-735E-3E3EB3031180}"/>
                    </a:ext>
                  </a:extLst>
                </p14:cNvPr>
                <p14:cNvContentPartPr/>
                <p14:nvPr/>
              </p14:nvContentPartPr>
              <p14:xfrm>
                <a:off x="4466062" y="4044502"/>
                <a:ext cx="154080" cy="1789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EA5CA5A-B187-3829-735E-3E3EB303118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457422" y="4035862"/>
                  <a:ext cx="17172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280F25B4-33C0-6609-D406-BDCCC81A38AF}"/>
                    </a:ext>
                  </a:extLst>
                </p14:cNvPr>
                <p14:cNvContentPartPr/>
                <p14:nvPr/>
              </p14:nvContentPartPr>
              <p14:xfrm>
                <a:off x="4613662" y="4029022"/>
                <a:ext cx="22680" cy="2264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280F25B4-33C0-6609-D406-BDCCC81A38A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605022" y="4020382"/>
                  <a:ext cx="4032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572AD047-A652-4D88-6AD8-B5079B83AF08}"/>
                    </a:ext>
                  </a:extLst>
                </p14:cNvPr>
                <p14:cNvContentPartPr/>
                <p14:nvPr/>
              </p14:nvContentPartPr>
              <p14:xfrm>
                <a:off x="4528342" y="4198582"/>
                <a:ext cx="154800" cy="19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572AD047-A652-4D88-6AD8-B5079B83AF08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519342" y="4189582"/>
                  <a:ext cx="172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DE3B01C-D6A8-5D68-8EA3-CBFF8FB14A65}"/>
                    </a:ext>
                  </a:extLst>
                </p14:cNvPr>
                <p14:cNvContentPartPr/>
                <p14:nvPr/>
              </p14:nvContentPartPr>
              <p14:xfrm>
                <a:off x="4848382" y="4066102"/>
                <a:ext cx="253440" cy="12708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DE3B01C-D6A8-5D68-8EA3-CBFF8FB14A6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839382" y="4057102"/>
                  <a:ext cx="27108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2817F84-00C3-9BC6-5BA3-9E2838683035}"/>
                    </a:ext>
                  </a:extLst>
                </p14:cNvPr>
                <p14:cNvContentPartPr/>
                <p14:nvPr/>
              </p14:nvContentPartPr>
              <p14:xfrm>
                <a:off x="5118382" y="4216582"/>
                <a:ext cx="131040" cy="12312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2817F84-00C3-9BC6-5BA3-9E2838683035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5109742" y="4207582"/>
                  <a:ext cx="148680" cy="140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B221B2FA-047B-7A73-4E8C-2AB717C31956}"/>
                  </a:ext>
                </a:extLst>
              </p14:cNvPr>
              <p14:cNvContentPartPr/>
              <p14:nvPr/>
            </p14:nvContentPartPr>
            <p14:xfrm>
              <a:off x="6518422" y="4040902"/>
              <a:ext cx="173520" cy="14796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B221B2FA-047B-7A73-4E8C-2AB717C31956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6509782" y="4032262"/>
                <a:ext cx="191160" cy="16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4" name="Gruppieren 123">
            <a:extLst>
              <a:ext uri="{FF2B5EF4-FFF2-40B4-BE49-F238E27FC236}">
                <a16:creationId xmlns:a16="http://schemas.microsoft.com/office/drawing/2014/main" id="{0742FE86-5266-0456-7F79-AB28C69362D0}"/>
              </a:ext>
            </a:extLst>
          </p:cNvPr>
          <p:cNvGrpSpPr/>
          <p:nvPr/>
        </p:nvGrpSpPr>
        <p:grpSpPr>
          <a:xfrm>
            <a:off x="7013782" y="3966022"/>
            <a:ext cx="630360" cy="298800"/>
            <a:chOff x="7013782" y="3966022"/>
            <a:chExt cx="630360" cy="298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3F9D29CE-D666-5926-D4C7-8CFBD7051E3A}"/>
                    </a:ext>
                  </a:extLst>
                </p14:cNvPr>
                <p14:cNvContentPartPr/>
                <p14:nvPr/>
              </p14:nvContentPartPr>
              <p14:xfrm>
                <a:off x="7013782" y="3966022"/>
                <a:ext cx="156240" cy="21348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3F9D29CE-D666-5926-D4C7-8CFBD7051E3A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7004782" y="3957382"/>
                  <a:ext cx="17388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759C4F2-A541-40DA-C96A-E3D7F8F863F6}"/>
                    </a:ext>
                  </a:extLst>
                </p14:cNvPr>
                <p14:cNvContentPartPr/>
                <p14:nvPr/>
              </p14:nvContentPartPr>
              <p14:xfrm>
                <a:off x="7143742" y="3968182"/>
                <a:ext cx="47880" cy="20952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759C4F2-A541-40DA-C96A-E3D7F8F863F6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7134742" y="3959182"/>
                  <a:ext cx="6552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5B7E8DAF-D23C-AE91-A4A5-6BA884F00889}"/>
                    </a:ext>
                  </a:extLst>
                </p14:cNvPr>
                <p14:cNvContentPartPr/>
                <p14:nvPr/>
              </p14:nvContentPartPr>
              <p14:xfrm>
                <a:off x="7065262" y="4152862"/>
                <a:ext cx="167400" cy="756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5B7E8DAF-D23C-AE91-A4A5-6BA884F00889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7056622" y="4144222"/>
                  <a:ext cx="1850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C0BDDAED-74FC-5CA4-A761-4925DB6BD8EE}"/>
                    </a:ext>
                  </a:extLst>
                </p14:cNvPr>
                <p14:cNvContentPartPr/>
                <p14:nvPr/>
              </p14:nvContentPartPr>
              <p14:xfrm>
                <a:off x="7333822" y="4001302"/>
                <a:ext cx="217800" cy="1368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C0BDDAED-74FC-5CA4-A761-4925DB6BD8E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7324822" y="3992662"/>
                  <a:ext cx="2354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DEACD80-6D85-120B-A1F5-B93F2354E925}"/>
                    </a:ext>
                  </a:extLst>
                </p14:cNvPr>
                <p14:cNvContentPartPr/>
                <p14:nvPr/>
              </p14:nvContentPartPr>
              <p14:xfrm>
                <a:off x="7510222" y="4109662"/>
                <a:ext cx="133920" cy="1551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DEACD80-6D85-120B-A1F5-B93F2354E92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501222" y="4101022"/>
                  <a:ext cx="15156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28" name="Gruppieren 127">
            <a:extLst>
              <a:ext uri="{FF2B5EF4-FFF2-40B4-BE49-F238E27FC236}">
                <a16:creationId xmlns:a16="http://schemas.microsoft.com/office/drawing/2014/main" id="{B1ED6709-C2C9-F812-3EE9-C506B8B6DCD2}"/>
              </a:ext>
            </a:extLst>
          </p:cNvPr>
          <p:cNvGrpSpPr/>
          <p:nvPr/>
        </p:nvGrpSpPr>
        <p:grpSpPr>
          <a:xfrm>
            <a:off x="318862" y="4582702"/>
            <a:ext cx="276840" cy="132840"/>
            <a:chOff x="318862" y="4582702"/>
            <a:chExt cx="276840" cy="13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656433F-9A0F-677B-D826-A92C8E875A33}"/>
                    </a:ext>
                  </a:extLst>
                </p14:cNvPr>
                <p14:cNvContentPartPr/>
                <p14:nvPr/>
              </p14:nvContentPartPr>
              <p14:xfrm>
                <a:off x="318862" y="4628062"/>
                <a:ext cx="142200" cy="180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656433F-9A0F-677B-D826-A92C8E875A3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09862" y="4619422"/>
                  <a:ext cx="15984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7F689E5-7229-2190-0AD0-A1A70B9F425E}"/>
                    </a:ext>
                  </a:extLst>
                </p14:cNvPr>
                <p14:cNvContentPartPr/>
                <p14:nvPr/>
              </p14:nvContentPartPr>
              <p14:xfrm>
                <a:off x="338302" y="4671622"/>
                <a:ext cx="117360" cy="180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7F689E5-7229-2190-0AD0-A1A70B9F425E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29662" y="4662622"/>
                  <a:ext cx="13500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DC3E3D6F-36D9-A9BB-BF35-7FBFC7F8DBDE}"/>
                    </a:ext>
                  </a:extLst>
                </p14:cNvPr>
                <p14:cNvContentPartPr/>
                <p14:nvPr/>
              </p14:nvContentPartPr>
              <p14:xfrm>
                <a:off x="527662" y="4582702"/>
                <a:ext cx="68040" cy="13284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DC3E3D6F-36D9-A9BB-BF35-7FBFC7F8DBD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19022" y="4574062"/>
                  <a:ext cx="85680" cy="150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0" name="Gruppieren 159">
            <a:extLst>
              <a:ext uri="{FF2B5EF4-FFF2-40B4-BE49-F238E27FC236}">
                <a16:creationId xmlns:a16="http://schemas.microsoft.com/office/drawing/2014/main" id="{EC8A27DD-58DB-043E-7E53-EE3628E1C86E}"/>
              </a:ext>
            </a:extLst>
          </p:cNvPr>
          <p:cNvGrpSpPr/>
          <p:nvPr/>
        </p:nvGrpSpPr>
        <p:grpSpPr>
          <a:xfrm>
            <a:off x="4891582" y="4576942"/>
            <a:ext cx="876960" cy="110160"/>
            <a:chOff x="4891582" y="4576942"/>
            <a:chExt cx="876960" cy="110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B6A789D1-A995-B3F4-B0E7-D9EC55E4573F}"/>
                    </a:ext>
                  </a:extLst>
                </p14:cNvPr>
                <p14:cNvContentPartPr/>
                <p14:nvPr/>
              </p14:nvContentPartPr>
              <p14:xfrm>
                <a:off x="4891582" y="4576942"/>
                <a:ext cx="555120" cy="110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B6A789D1-A995-B3F4-B0E7-D9EC55E4573F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4882582" y="4567942"/>
                  <a:ext cx="5727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69A1DEB6-C670-0970-0F53-322B5189CFA2}"/>
                    </a:ext>
                  </a:extLst>
                </p14:cNvPr>
                <p14:cNvContentPartPr/>
                <p14:nvPr/>
              </p14:nvContentPartPr>
              <p14:xfrm>
                <a:off x="5525902" y="4598182"/>
                <a:ext cx="78840" cy="727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69A1DEB6-C670-0970-0F53-322B5189CFA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516902" y="4589542"/>
                  <a:ext cx="964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047D94EA-30C2-B5C1-00AC-AB5BB8448CEA}"/>
                    </a:ext>
                  </a:extLst>
                </p14:cNvPr>
                <p14:cNvContentPartPr/>
                <p14:nvPr/>
              </p14:nvContentPartPr>
              <p14:xfrm>
                <a:off x="5681062" y="4598182"/>
                <a:ext cx="87480" cy="788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047D94EA-30C2-B5C1-00AC-AB5BB8448CE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672062" y="4589542"/>
                  <a:ext cx="105120" cy="96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9" name="Gruppieren 158">
            <a:extLst>
              <a:ext uri="{FF2B5EF4-FFF2-40B4-BE49-F238E27FC236}">
                <a16:creationId xmlns:a16="http://schemas.microsoft.com/office/drawing/2014/main" id="{808E179D-F2EF-2BA8-5ACE-97512F7BBD9E}"/>
              </a:ext>
            </a:extLst>
          </p:cNvPr>
          <p:cNvGrpSpPr/>
          <p:nvPr/>
        </p:nvGrpSpPr>
        <p:grpSpPr>
          <a:xfrm>
            <a:off x="6044302" y="4344022"/>
            <a:ext cx="1480680" cy="488880"/>
            <a:chOff x="6044302" y="4344022"/>
            <a:chExt cx="1480680" cy="48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6A8187DA-5166-3CEC-B52E-D5B12ABB17E3}"/>
                    </a:ext>
                  </a:extLst>
                </p14:cNvPr>
                <p14:cNvContentPartPr/>
                <p14:nvPr/>
              </p14:nvContentPartPr>
              <p14:xfrm>
                <a:off x="6044302" y="4575862"/>
                <a:ext cx="405360" cy="245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6A8187DA-5166-3CEC-B52E-D5B12ABB17E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6035302" y="4567222"/>
                  <a:ext cx="42300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6ED01BE-E1F9-10DB-873F-66BD4E038F38}"/>
                    </a:ext>
                  </a:extLst>
                </p14:cNvPr>
                <p14:cNvContentPartPr/>
                <p14:nvPr/>
              </p14:nvContentPartPr>
              <p14:xfrm>
                <a:off x="6466582" y="4427902"/>
                <a:ext cx="349920" cy="32724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6ED01BE-E1F9-10DB-873F-66BD4E038F38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457942" y="4418902"/>
                  <a:ext cx="367560" cy="34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4A7BA960-110D-6F17-3683-D016D481104A}"/>
                    </a:ext>
                  </a:extLst>
                </p14:cNvPr>
                <p14:cNvContentPartPr/>
                <p14:nvPr/>
              </p14:nvContentPartPr>
              <p14:xfrm>
                <a:off x="6848182" y="4488382"/>
                <a:ext cx="216360" cy="1425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4A7BA960-110D-6F17-3683-D016D481104A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839182" y="4479742"/>
                  <a:ext cx="2340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DA67AF26-0DA0-686B-AECC-29A9FDAC98DB}"/>
                    </a:ext>
                  </a:extLst>
                </p14:cNvPr>
                <p14:cNvContentPartPr/>
                <p14:nvPr/>
              </p14:nvContentPartPr>
              <p14:xfrm>
                <a:off x="6504382" y="4407382"/>
                <a:ext cx="144360" cy="126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DA67AF26-0DA0-686B-AECC-29A9FDAC98DB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495742" y="4398742"/>
                  <a:ext cx="16200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067D4D94-F9A4-FB70-B252-1143AF205D16}"/>
                    </a:ext>
                  </a:extLst>
                </p14:cNvPr>
                <p14:cNvContentPartPr/>
                <p14:nvPr/>
              </p14:nvContentPartPr>
              <p14:xfrm>
                <a:off x="7247062" y="4501342"/>
                <a:ext cx="277920" cy="3315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067D4D94-F9A4-FB70-B252-1143AF205D16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238062" y="4492342"/>
                  <a:ext cx="295560" cy="34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F35D8876-2E21-965D-9CDD-A2C43C35B691}"/>
                    </a:ext>
                  </a:extLst>
                </p14:cNvPr>
                <p14:cNvContentPartPr/>
                <p14:nvPr/>
              </p14:nvContentPartPr>
              <p14:xfrm>
                <a:off x="7389262" y="4344022"/>
                <a:ext cx="18000" cy="648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F35D8876-2E21-965D-9CDD-A2C43C35B691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7380622" y="4335022"/>
                  <a:ext cx="35640" cy="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6" name="Gruppieren 185">
            <a:extLst>
              <a:ext uri="{FF2B5EF4-FFF2-40B4-BE49-F238E27FC236}">
                <a16:creationId xmlns:a16="http://schemas.microsoft.com/office/drawing/2014/main" id="{50C98D03-37F9-C273-D65E-743D832FC0E7}"/>
              </a:ext>
            </a:extLst>
          </p:cNvPr>
          <p:cNvGrpSpPr/>
          <p:nvPr/>
        </p:nvGrpSpPr>
        <p:grpSpPr>
          <a:xfrm>
            <a:off x="763462" y="4380022"/>
            <a:ext cx="3873600" cy="779040"/>
            <a:chOff x="763462" y="4380022"/>
            <a:chExt cx="3873600" cy="779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D0E3588A-F481-77B8-5467-84497B4F3CCF}"/>
                    </a:ext>
                  </a:extLst>
                </p14:cNvPr>
                <p14:cNvContentPartPr/>
                <p14:nvPr/>
              </p14:nvContentPartPr>
              <p14:xfrm>
                <a:off x="832582" y="4577662"/>
                <a:ext cx="36000" cy="160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D0E3588A-F481-77B8-5467-84497B4F3CC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823942" y="4569022"/>
                  <a:ext cx="53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EF0BF4D-1962-9284-6E5D-C2562704AFBC}"/>
                    </a:ext>
                  </a:extLst>
                </p14:cNvPr>
                <p14:cNvContentPartPr/>
                <p14:nvPr/>
              </p14:nvContentPartPr>
              <p14:xfrm>
                <a:off x="763462" y="4574782"/>
                <a:ext cx="176400" cy="1861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EF0BF4D-1962-9284-6E5D-C2562704AFBC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54822" y="4565782"/>
                  <a:ext cx="19404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48E76EB-C570-D930-616B-7B7AB125FDD3}"/>
                    </a:ext>
                  </a:extLst>
                </p14:cNvPr>
                <p14:cNvContentPartPr/>
                <p14:nvPr/>
              </p14:nvContentPartPr>
              <p14:xfrm>
                <a:off x="999982" y="4635622"/>
                <a:ext cx="161640" cy="853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48E76EB-C570-D930-616B-7B7AB125FDD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91342" y="4626622"/>
                  <a:ext cx="179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679A20DA-34F8-245A-E1AC-FB3C14643237}"/>
                    </a:ext>
                  </a:extLst>
                </p14:cNvPr>
                <p14:cNvContentPartPr/>
                <p14:nvPr/>
              </p14:nvContentPartPr>
              <p14:xfrm>
                <a:off x="1469062" y="4562182"/>
                <a:ext cx="258120" cy="158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679A20DA-34F8-245A-E1AC-FB3C1464323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460062" y="4553542"/>
                  <a:ext cx="2757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F673FC82-C3A7-DE18-35EA-21104171DF2B}"/>
                    </a:ext>
                  </a:extLst>
                </p14:cNvPr>
                <p14:cNvContentPartPr/>
                <p14:nvPr/>
              </p14:nvContentPartPr>
              <p14:xfrm>
                <a:off x="1790902" y="4630942"/>
                <a:ext cx="88200" cy="1368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F673FC82-C3A7-DE18-35EA-21104171DF2B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781902" y="4621942"/>
                  <a:ext cx="10584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E1B42238-5238-5823-A3B0-2E6B5DF35C0F}"/>
                    </a:ext>
                  </a:extLst>
                </p14:cNvPr>
                <p14:cNvContentPartPr/>
                <p14:nvPr/>
              </p14:nvContentPartPr>
              <p14:xfrm>
                <a:off x="1937422" y="4582702"/>
                <a:ext cx="106920" cy="1537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E1B42238-5238-5823-A3B0-2E6B5DF35C0F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28782" y="4574062"/>
                  <a:ext cx="1245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4E6606C5-7DEF-8C73-1043-24B9C981BEFD}"/>
                    </a:ext>
                  </a:extLst>
                </p14:cNvPr>
                <p14:cNvContentPartPr/>
                <p14:nvPr/>
              </p14:nvContentPartPr>
              <p14:xfrm>
                <a:off x="2152702" y="4533742"/>
                <a:ext cx="27720" cy="22284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4E6606C5-7DEF-8C73-1043-24B9C981BEF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143702" y="4525102"/>
                  <a:ext cx="4536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E87CE139-B1ED-D77F-F2F3-A370EA8C440B}"/>
                    </a:ext>
                  </a:extLst>
                </p14:cNvPr>
                <p14:cNvContentPartPr/>
                <p14:nvPr/>
              </p14:nvContentPartPr>
              <p14:xfrm>
                <a:off x="2240542" y="4512142"/>
                <a:ext cx="126000" cy="3250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E87CE139-B1ED-D77F-F2F3-A370EA8C440B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231542" y="4503502"/>
                  <a:ext cx="14364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098FD34-DF40-5951-5622-CC39B6D06869}"/>
                    </a:ext>
                  </a:extLst>
                </p14:cNvPr>
                <p14:cNvContentPartPr/>
                <p14:nvPr/>
              </p14:nvContentPartPr>
              <p14:xfrm>
                <a:off x="2387422" y="4609342"/>
                <a:ext cx="172080" cy="11448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098FD34-DF40-5951-5622-CC39B6D06869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78422" y="4600342"/>
                  <a:ext cx="18972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362EC56-E3A8-2060-3A88-D8E33C872D2B}"/>
                    </a:ext>
                  </a:extLst>
                </p14:cNvPr>
                <p14:cNvContentPartPr/>
                <p14:nvPr/>
              </p14:nvContentPartPr>
              <p14:xfrm>
                <a:off x="2549062" y="4509982"/>
                <a:ext cx="295200" cy="19404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362EC56-E3A8-2060-3A88-D8E33C872D2B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540062" y="4501342"/>
                  <a:ext cx="31284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C3B297ED-D5B6-CDFE-B558-7F55C739E88B}"/>
                    </a:ext>
                  </a:extLst>
                </p14:cNvPr>
                <p14:cNvContentPartPr/>
                <p14:nvPr/>
              </p14:nvContentPartPr>
              <p14:xfrm>
                <a:off x="2849302" y="4592782"/>
                <a:ext cx="84960" cy="11772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C3B297ED-D5B6-CDFE-B558-7F55C739E88B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840302" y="4583782"/>
                  <a:ext cx="102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A1EAEDBB-8DCF-A351-EE95-30BC2BDEE676}"/>
                    </a:ext>
                  </a:extLst>
                </p14:cNvPr>
                <p14:cNvContentPartPr/>
                <p14:nvPr/>
              </p14:nvContentPartPr>
              <p14:xfrm>
                <a:off x="3029302" y="4611502"/>
                <a:ext cx="318600" cy="100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A1EAEDBB-8DCF-A351-EE95-30BC2BDEE676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020302" y="4602862"/>
                  <a:ext cx="336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0B1EBF23-54CD-8254-E84E-569591DAE258}"/>
                    </a:ext>
                  </a:extLst>
                </p14:cNvPr>
                <p14:cNvContentPartPr/>
                <p14:nvPr/>
              </p14:nvContentPartPr>
              <p14:xfrm>
                <a:off x="3380302" y="4498102"/>
                <a:ext cx="275760" cy="1990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0B1EBF23-54CD-8254-E84E-569591DAE258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371302" y="4489462"/>
                  <a:ext cx="2934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B8E65E2C-73B5-A983-FA3A-A1E4BF24DA2F}"/>
                    </a:ext>
                  </a:extLst>
                </p14:cNvPr>
                <p14:cNvContentPartPr/>
                <p14:nvPr/>
              </p14:nvContentPartPr>
              <p14:xfrm>
                <a:off x="3705022" y="4608982"/>
                <a:ext cx="99000" cy="1018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B8E65E2C-73B5-A983-FA3A-A1E4BF24DA2F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696382" y="4600342"/>
                  <a:ext cx="1166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B534876-87FF-F99D-A80A-6107003040D7}"/>
                    </a:ext>
                  </a:extLst>
                </p14:cNvPr>
                <p14:cNvContentPartPr/>
                <p14:nvPr/>
              </p14:nvContentPartPr>
              <p14:xfrm>
                <a:off x="3912022" y="4524022"/>
                <a:ext cx="138960" cy="169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B534876-87FF-F99D-A80A-6107003040D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903382" y="4515022"/>
                  <a:ext cx="156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DE02CED-D8D5-D10D-F034-F0FF55A80999}"/>
                    </a:ext>
                  </a:extLst>
                </p14:cNvPr>
                <p14:cNvContentPartPr/>
                <p14:nvPr/>
              </p14:nvContentPartPr>
              <p14:xfrm>
                <a:off x="4297582" y="4572982"/>
                <a:ext cx="18000" cy="11196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DE02CED-D8D5-D10D-F034-F0FF55A80999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288582" y="4564342"/>
                  <a:ext cx="356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4DE19F96-2571-6BD4-557E-0DE59DDF8064}"/>
                    </a:ext>
                  </a:extLst>
                </p14:cNvPr>
                <p14:cNvContentPartPr/>
                <p14:nvPr/>
              </p14:nvContentPartPr>
              <p14:xfrm>
                <a:off x="4299742" y="4486222"/>
                <a:ext cx="41760" cy="219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4DE19F96-2571-6BD4-557E-0DE59DDF8064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290742" y="4477582"/>
                  <a:ext cx="594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EBDCAB5-65E5-37EE-7EE5-4B614C372A9A}"/>
                    </a:ext>
                  </a:extLst>
                </p14:cNvPr>
                <p14:cNvContentPartPr/>
                <p14:nvPr/>
              </p14:nvContentPartPr>
              <p14:xfrm>
                <a:off x="4390102" y="4530862"/>
                <a:ext cx="98640" cy="15552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EBDCAB5-65E5-37EE-7EE5-4B614C372A9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381102" y="4521862"/>
                  <a:ext cx="11628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8C71542-D07A-E61F-6735-2987492791E7}"/>
                    </a:ext>
                  </a:extLst>
                </p14:cNvPr>
                <p14:cNvContentPartPr/>
                <p14:nvPr/>
              </p14:nvContentPartPr>
              <p14:xfrm>
                <a:off x="4551742" y="4449502"/>
                <a:ext cx="85320" cy="2178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8C71542-D07A-E61F-6735-2987492791E7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542742" y="4440862"/>
                  <a:ext cx="10296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FB27086-DCF1-10B0-AE21-21B6DDFF1C9C}"/>
                    </a:ext>
                  </a:extLst>
                </p14:cNvPr>
                <p14:cNvContentPartPr/>
                <p14:nvPr/>
              </p14:nvContentPartPr>
              <p14:xfrm>
                <a:off x="825742" y="4920022"/>
                <a:ext cx="130680" cy="2134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FB27086-DCF1-10B0-AE21-21B6DDFF1C9C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817102" y="4911382"/>
                  <a:ext cx="1483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398491B-846F-7BC6-5E65-20A43BBF2ECD}"/>
                    </a:ext>
                  </a:extLst>
                </p14:cNvPr>
                <p14:cNvContentPartPr/>
                <p14:nvPr/>
              </p14:nvContentPartPr>
              <p14:xfrm>
                <a:off x="1014382" y="5019382"/>
                <a:ext cx="100800" cy="1180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398491B-846F-7BC6-5E65-20A43BBF2EC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05382" y="5010382"/>
                  <a:ext cx="1184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89F75AF-2E90-7E44-FAED-D4F3236A9B32}"/>
                    </a:ext>
                  </a:extLst>
                </p14:cNvPr>
                <p14:cNvContentPartPr/>
                <p14:nvPr/>
              </p14:nvContentPartPr>
              <p14:xfrm>
                <a:off x="1137862" y="4947742"/>
                <a:ext cx="210960" cy="1778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89F75AF-2E90-7E44-FAED-D4F3236A9B32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29222" y="4938742"/>
                  <a:ext cx="2286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DBAB4D0-2E1B-F973-3ED8-3BD3F4D93BC0}"/>
                    </a:ext>
                  </a:extLst>
                </p14:cNvPr>
                <p14:cNvContentPartPr/>
                <p14:nvPr/>
              </p14:nvContentPartPr>
              <p14:xfrm>
                <a:off x="1016542" y="4930462"/>
                <a:ext cx="79920" cy="2880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DBAB4D0-2E1B-F973-3ED8-3BD3F4D93BC0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07542" y="4921822"/>
                  <a:ext cx="9756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D1274951-A67C-F3AA-D9E2-C94F929E6CD5}"/>
                    </a:ext>
                  </a:extLst>
                </p14:cNvPr>
                <p14:cNvContentPartPr/>
                <p14:nvPr/>
              </p14:nvContentPartPr>
              <p14:xfrm>
                <a:off x="1590742" y="4950262"/>
                <a:ext cx="338400" cy="1461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D1274951-A67C-F3AA-D9E2-C94F929E6CD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582102" y="4941262"/>
                  <a:ext cx="3560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6E72D57D-1668-C02E-D0A8-B24A90EBBA11}"/>
                    </a:ext>
                  </a:extLst>
                </p14:cNvPr>
                <p14:cNvContentPartPr/>
                <p14:nvPr/>
              </p14:nvContentPartPr>
              <p14:xfrm>
                <a:off x="4007062" y="4385422"/>
                <a:ext cx="153000" cy="19836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6E72D57D-1668-C02E-D0A8-B24A90EBBA11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3998062" y="4376782"/>
                  <a:ext cx="1706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23F0C49A-1B72-6FE3-9374-86BE19C2B36F}"/>
                    </a:ext>
                  </a:extLst>
                </p14:cNvPr>
                <p14:cNvContentPartPr/>
                <p14:nvPr/>
              </p14:nvContentPartPr>
              <p14:xfrm>
                <a:off x="4018942" y="4500262"/>
                <a:ext cx="177840" cy="637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23F0C49A-1B72-6FE3-9374-86BE19C2B36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009942" y="4491622"/>
                  <a:ext cx="1954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0BCA9461-A140-79BA-8233-5168442C879C}"/>
                    </a:ext>
                  </a:extLst>
                </p14:cNvPr>
                <p14:cNvContentPartPr/>
                <p14:nvPr/>
              </p14:nvContentPartPr>
              <p14:xfrm>
                <a:off x="4187062" y="4380022"/>
                <a:ext cx="197280" cy="1634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0BCA9461-A140-79BA-8233-5168442C879C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4178422" y="4371382"/>
                  <a:ext cx="21492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F99F1FC2-6CE8-5F73-A21C-84F75ED08120}"/>
                    </a:ext>
                  </a:extLst>
                </p14:cNvPr>
                <p14:cNvContentPartPr/>
                <p14:nvPr/>
              </p14:nvContentPartPr>
              <p14:xfrm>
                <a:off x="2242342" y="4938742"/>
                <a:ext cx="100440" cy="2077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F99F1FC2-6CE8-5F73-A21C-84F75ED0812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233702" y="4930102"/>
                  <a:ext cx="1180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000E7293-5697-ACDF-DA93-E8886234AE46}"/>
                    </a:ext>
                  </a:extLst>
                </p14:cNvPr>
                <p14:cNvContentPartPr/>
                <p14:nvPr/>
              </p14:nvContentPartPr>
              <p14:xfrm>
                <a:off x="2406142" y="4918942"/>
                <a:ext cx="417240" cy="240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000E7293-5697-ACDF-DA93-E8886234AE46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397142" y="4910302"/>
                  <a:ext cx="4348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F58D18EC-193E-BA30-21B5-E69652DDD7D3}"/>
                    </a:ext>
                  </a:extLst>
                </p14:cNvPr>
                <p14:cNvContentPartPr/>
                <p14:nvPr/>
              </p14:nvContentPartPr>
              <p14:xfrm>
                <a:off x="2492902" y="4973302"/>
                <a:ext cx="90720" cy="1249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F58D18EC-193E-BA30-21B5-E69652DDD7D3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483902" y="4964302"/>
                  <a:ext cx="108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25DD8410-9F20-4579-0862-D82931826ABA}"/>
                    </a:ext>
                  </a:extLst>
                </p14:cNvPr>
                <p14:cNvContentPartPr/>
                <p14:nvPr/>
              </p14:nvContentPartPr>
              <p14:xfrm>
                <a:off x="2732302" y="5008222"/>
                <a:ext cx="35280" cy="1101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25DD8410-9F20-4579-0862-D82931826ABA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723302" y="4999582"/>
                  <a:ext cx="5292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850AAEFC-1E5F-CAE8-8CD9-551EABB29974}"/>
                    </a:ext>
                  </a:extLst>
                </p14:cNvPr>
                <p14:cNvContentPartPr/>
                <p14:nvPr/>
              </p14:nvContentPartPr>
              <p14:xfrm>
                <a:off x="2793862" y="5003902"/>
                <a:ext cx="180360" cy="1054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850AAEFC-1E5F-CAE8-8CD9-551EABB29974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785222" y="4995262"/>
                  <a:ext cx="198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E0121D31-985D-1EC9-BF53-70DC5C599ECD}"/>
                    </a:ext>
                  </a:extLst>
                </p14:cNvPr>
                <p14:cNvContentPartPr/>
                <p14:nvPr/>
              </p14:nvContentPartPr>
              <p14:xfrm>
                <a:off x="3022822" y="5039182"/>
                <a:ext cx="69480" cy="8928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E0121D31-985D-1EC9-BF53-70DC5C599ECD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014182" y="5030182"/>
                  <a:ext cx="8712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AE471E0-2CAC-32C8-E883-0EA3F757419A}"/>
                    </a:ext>
                  </a:extLst>
                </p14:cNvPr>
                <p14:cNvContentPartPr/>
                <p14:nvPr/>
              </p14:nvContentPartPr>
              <p14:xfrm>
                <a:off x="3119662" y="5035582"/>
                <a:ext cx="162720" cy="979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AE471E0-2CAC-32C8-E883-0EA3F757419A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110662" y="5026582"/>
                  <a:ext cx="180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BA7553CE-AAE1-BA43-D38C-EDCBCF51473D}"/>
                    </a:ext>
                  </a:extLst>
                </p14:cNvPr>
                <p14:cNvContentPartPr/>
                <p14:nvPr/>
              </p14:nvContentPartPr>
              <p14:xfrm>
                <a:off x="3315862" y="4914982"/>
                <a:ext cx="82800" cy="1976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BA7553CE-AAE1-BA43-D38C-EDCBCF51473D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306862" y="4906342"/>
                  <a:ext cx="100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F6F8AD42-7135-D6D1-4074-29ADF1FB54F5}"/>
                    </a:ext>
                  </a:extLst>
                </p14:cNvPr>
                <p14:cNvContentPartPr/>
                <p14:nvPr/>
              </p14:nvContentPartPr>
              <p14:xfrm>
                <a:off x="3467062" y="4976182"/>
                <a:ext cx="121680" cy="1530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F6F8AD42-7135-D6D1-4074-29ADF1FB54F5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3458422" y="4967182"/>
                  <a:ext cx="139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E4149D6-2681-8F14-9B6F-CD0C84FE4617}"/>
                    </a:ext>
                  </a:extLst>
                </p14:cNvPr>
                <p14:cNvContentPartPr/>
                <p14:nvPr/>
              </p14:nvContentPartPr>
              <p14:xfrm>
                <a:off x="3472822" y="5060062"/>
                <a:ext cx="96480" cy="194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E4149D6-2681-8F14-9B6F-CD0C84FE461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464182" y="5051422"/>
                  <a:ext cx="1141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90D62606-AC09-1762-800C-55C0E43F9525}"/>
                    </a:ext>
                  </a:extLst>
                </p14:cNvPr>
                <p14:cNvContentPartPr/>
                <p14:nvPr/>
              </p14:nvContentPartPr>
              <p14:xfrm>
                <a:off x="3793222" y="4883302"/>
                <a:ext cx="146880" cy="23292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90D62606-AC09-1762-800C-55C0E43F952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784222" y="4874302"/>
                  <a:ext cx="16452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598CE262-CE30-D29F-6F15-27B7C4FABB59}"/>
                    </a:ext>
                  </a:extLst>
                </p14:cNvPr>
                <p14:cNvContentPartPr/>
                <p14:nvPr/>
              </p14:nvContentPartPr>
              <p14:xfrm>
                <a:off x="3754342" y="4974382"/>
                <a:ext cx="203760" cy="230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598CE262-CE30-D29F-6F15-27B7C4FABB5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745342" y="4965742"/>
                  <a:ext cx="221400" cy="40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253326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189652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Steueraufkommen in Abhängigkeit vom Steuersatz t</a:t>
            </a:r>
            <a:endParaRPr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Rechteck 36">
            <a:extLst>
              <a:ext uri="{FF2B5EF4-FFF2-40B4-BE49-F238E27FC236}">
                <a16:creationId xmlns:a16="http://schemas.microsoft.com/office/drawing/2014/main" id="{5618752D-BDE2-4354-58F0-5DBF323EE618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1" name="Line 3">
            <a:extLst>
              <a:ext uri="{FF2B5EF4-FFF2-40B4-BE49-F238E27FC236}">
                <a16:creationId xmlns:a16="http://schemas.microsoft.com/office/drawing/2014/main" id="{7294C445-5EB8-0B54-ED0F-51074412CE71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083501" y="1608209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Line 4">
            <a:extLst>
              <a:ext uri="{FF2B5EF4-FFF2-40B4-BE49-F238E27FC236}">
                <a16:creationId xmlns:a16="http://schemas.microsoft.com/office/drawing/2014/main" id="{18F3150F-09E5-9B09-AACE-730A6E42AA9C}"/>
              </a:ext>
            </a:extLst>
          </p:cNvPr>
          <p:cNvSpPr>
            <a:spLocks noChangeShapeType="1"/>
          </p:cNvSpPr>
          <p:nvPr/>
        </p:nvSpPr>
        <p:spPr bwMode="auto">
          <a:xfrm>
            <a:off x="872559" y="3531001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3" name="Textfeld 52">
            <a:extLst>
              <a:ext uri="{FF2B5EF4-FFF2-40B4-BE49-F238E27FC236}">
                <a16:creationId xmlns:a16="http://schemas.microsoft.com/office/drawing/2014/main" id="{29BDE38F-A124-5E00-7AAD-C8431C416DC9}"/>
              </a:ext>
            </a:extLst>
          </p:cNvPr>
          <p:cNvSpPr txBox="1"/>
          <p:nvPr/>
        </p:nvSpPr>
        <p:spPr>
          <a:xfrm>
            <a:off x="469314" y="1433191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E90CE716-9C93-263F-A2F5-942348A3A8F7}"/>
              </a:ext>
            </a:extLst>
          </p:cNvPr>
          <p:cNvSpPr txBox="1"/>
          <p:nvPr/>
        </p:nvSpPr>
        <p:spPr>
          <a:xfrm>
            <a:off x="2819495" y="3651832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56" name="Line 3">
            <a:extLst>
              <a:ext uri="{FF2B5EF4-FFF2-40B4-BE49-F238E27FC236}">
                <a16:creationId xmlns:a16="http://schemas.microsoft.com/office/drawing/2014/main" id="{050D47EB-830D-33ED-AC6D-874D0543FFD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22225" y="1596707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8" name="Line 4">
            <a:extLst>
              <a:ext uri="{FF2B5EF4-FFF2-40B4-BE49-F238E27FC236}">
                <a16:creationId xmlns:a16="http://schemas.microsoft.com/office/drawing/2014/main" id="{C33B5F57-FCAA-FAD0-6438-4470216405B0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1283" y="3519499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AFD2D48B-4D28-49DA-33D6-9868268CDE0B}"/>
              </a:ext>
            </a:extLst>
          </p:cNvPr>
          <p:cNvSpPr txBox="1"/>
          <p:nvPr/>
        </p:nvSpPr>
        <p:spPr>
          <a:xfrm>
            <a:off x="3408038" y="1421689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D039A1C-B981-AE4D-D2F0-B2C1796FDFA1}"/>
              </a:ext>
            </a:extLst>
          </p:cNvPr>
          <p:cNvSpPr txBox="1"/>
          <p:nvPr/>
        </p:nvSpPr>
        <p:spPr>
          <a:xfrm>
            <a:off x="5758219" y="3640330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sp>
        <p:nvSpPr>
          <p:cNvPr id="61" name="Line 3">
            <a:extLst>
              <a:ext uri="{FF2B5EF4-FFF2-40B4-BE49-F238E27FC236}">
                <a16:creationId xmlns:a16="http://schemas.microsoft.com/office/drawing/2014/main" id="{FB33375F-BD4A-7B1D-328B-8F3D6AC4C659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900567" y="1593834"/>
            <a:ext cx="1440" cy="221114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2" name="Line 4">
            <a:extLst>
              <a:ext uri="{FF2B5EF4-FFF2-40B4-BE49-F238E27FC236}">
                <a16:creationId xmlns:a16="http://schemas.microsoft.com/office/drawing/2014/main" id="{3354F8C4-32A5-38DF-0BA2-7A24B6532467}"/>
              </a:ext>
            </a:extLst>
          </p:cNvPr>
          <p:cNvSpPr>
            <a:spLocks noChangeShapeType="1"/>
          </p:cNvSpPr>
          <p:nvPr/>
        </p:nvSpPr>
        <p:spPr bwMode="auto">
          <a:xfrm>
            <a:off x="6689625" y="3516626"/>
            <a:ext cx="2537698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extfeld 62">
            <a:extLst>
              <a:ext uri="{FF2B5EF4-FFF2-40B4-BE49-F238E27FC236}">
                <a16:creationId xmlns:a16="http://schemas.microsoft.com/office/drawing/2014/main" id="{ACE3BF3C-881A-ED31-6BAD-01848823D7C7}"/>
              </a:ext>
            </a:extLst>
          </p:cNvPr>
          <p:cNvSpPr txBox="1"/>
          <p:nvPr/>
        </p:nvSpPr>
        <p:spPr>
          <a:xfrm>
            <a:off x="6286380" y="1418816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64" name="Textfeld 63">
            <a:extLst>
              <a:ext uri="{FF2B5EF4-FFF2-40B4-BE49-F238E27FC236}">
                <a16:creationId xmlns:a16="http://schemas.microsoft.com/office/drawing/2014/main" id="{ED5201D5-866F-A3F4-D088-45909820608B}"/>
              </a:ext>
            </a:extLst>
          </p:cNvPr>
          <p:cNvSpPr txBox="1"/>
          <p:nvPr/>
        </p:nvSpPr>
        <p:spPr>
          <a:xfrm>
            <a:off x="8636561" y="363745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14CBD75-D951-F724-676A-3A20B50E4562}"/>
              </a:ext>
            </a:extLst>
          </p:cNvPr>
          <p:cNvGrpSpPr/>
          <p:nvPr/>
        </p:nvGrpSpPr>
        <p:grpSpPr>
          <a:xfrm>
            <a:off x="4055705" y="1651589"/>
            <a:ext cx="2138040" cy="1747080"/>
            <a:chOff x="1142182" y="1760662"/>
            <a:chExt cx="2138040" cy="174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638E84E2-A8AC-ED11-E76D-1CA40FF5CA25}"/>
                    </a:ext>
                  </a:extLst>
                </p14:cNvPr>
                <p14:cNvContentPartPr/>
                <p14:nvPr/>
              </p14:nvContentPartPr>
              <p14:xfrm>
                <a:off x="1143262" y="1876582"/>
                <a:ext cx="1634400" cy="16311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638E84E2-A8AC-ED11-E76D-1CA40FF5CA25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34622" y="1867942"/>
                  <a:ext cx="1652040" cy="16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9E8B752-F04C-B8DE-5974-B6C0CF785A22}"/>
                    </a:ext>
                  </a:extLst>
                </p14:cNvPr>
                <p14:cNvContentPartPr/>
                <p14:nvPr/>
              </p14:nvContentPartPr>
              <p14:xfrm>
                <a:off x="1142182" y="1917982"/>
                <a:ext cx="1874520" cy="13856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9E8B752-F04C-B8DE-5974-B6C0CF785A2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542" y="1908982"/>
                  <a:ext cx="1892160" cy="14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648515B4-A412-CC71-B067-FCD3E2F2843B}"/>
                    </a:ext>
                  </a:extLst>
                </p14:cNvPr>
                <p14:cNvContentPartPr/>
                <p14:nvPr/>
              </p14:nvContentPartPr>
              <p14:xfrm>
                <a:off x="3144142" y="1760662"/>
                <a:ext cx="102600" cy="1508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648515B4-A412-CC71-B067-FCD3E2F2843B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35142" y="1751662"/>
                  <a:ext cx="120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05313F5-BC94-9EF8-0FCB-81B79C32A856}"/>
                    </a:ext>
                  </a:extLst>
                </p14:cNvPr>
                <p14:cNvContentPartPr/>
                <p14:nvPr/>
              </p14:nvContentPartPr>
              <p14:xfrm>
                <a:off x="3189142" y="1858582"/>
                <a:ext cx="91080" cy="86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05313F5-BC94-9EF8-0FCB-81B79C32A85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80502" y="1849582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DEEE79B-8B3B-3E2D-0B84-A791FA75A520}"/>
                    </a:ext>
                  </a:extLst>
                </p14:cNvPr>
                <p14:cNvContentPartPr/>
                <p14:nvPr/>
              </p14:nvContentPartPr>
              <p14:xfrm>
                <a:off x="2817262" y="3201022"/>
                <a:ext cx="7200" cy="106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DEEE79B-8B3B-3E2D-0B84-A791FA75A520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08262" y="3192382"/>
                  <a:ext cx="2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412F1336-1377-56FB-8E44-6585349ABFC1}"/>
                    </a:ext>
                  </a:extLst>
                </p14:cNvPr>
                <p14:cNvContentPartPr/>
                <p14:nvPr/>
              </p14:nvContentPartPr>
              <p14:xfrm>
                <a:off x="2811142" y="3176902"/>
                <a:ext cx="90360" cy="129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412F1336-1377-56FB-8E44-6585349ABF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02142" y="3167902"/>
                  <a:ext cx="108000" cy="147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B901A792-4E19-031A-4F6E-DDD465E8E501}"/>
              </a:ext>
            </a:extLst>
          </p:cNvPr>
          <p:cNvGrpSpPr/>
          <p:nvPr/>
        </p:nvGrpSpPr>
        <p:grpSpPr>
          <a:xfrm>
            <a:off x="6931680" y="1614434"/>
            <a:ext cx="2138040" cy="1747080"/>
            <a:chOff x="1142182" y="1760662"/>
            <a:chExt cx="2138040" cy="174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5A12315-0627-8706-5E79-B113891C17F1}"/>
                    </a:ext>
                  </a:extLst>
                </p14:cNvPr>
                <p14:cNvContentPartPr/>
                <p14:nvPr/>
              </p14:nvContentPartPr>
              <p14:xfrm>
                <a:off x="1143262" y="1876582"/>
                <a:ext cx="1634400" cy="16311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5A12315-0627-8706-5E79-B113891C17F1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34622" y="1867942"/>
                  <a:ext cx="1652040" cy="16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24A7219-E7A3-D01A-33CA-CB2C91FF8923}"/>
                    </a:ext>
                  </a:extLst>
                </p14:cNvPr>
                <p14:cNvContentPartPr/>
                <p14:nvPr/>
              </p14:nvContentPartPr>
              <p14:xfrm>
                <a:off x="1142182" y="1917982"/>
                <a:ext cx="1874520" cy="13856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24A7219-E7A3-D01A-33CA-CB2C91FF892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542" y="1908982"/>
                  <a:ext cx="1892160" cy="14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5839A6DE-9165-B248-96EF-16C2F034EDD8}"/>
                    </a:ext>
                  </a:extLst>
                </p14:cNvPr>
                <p14:cNvContentPartPr/>
                <p14:nvPr/>
              </p14:nvContentPartPr>
              <p14:xfrm>
                <a:off x="3144142" y="1760662"/>
                <a:ext cx="102600" cy="150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5839A6DE-9165-B248-96EF-16C2F034EDD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35142" y="1751662"/>
                  <a:ext cx="120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FC883A6-EADE-91F2-B07F-ED44DCCEDEBF}"/>
                    </a:ext>
                  </a:extLst>
                </p14:cNvPr>
                <p14:cNvContentPartPr/>
                <p14:nvPr/>
              </p14:nvContentPartPr>
              <p14:xfrm>
                <a:off x="3189142" y="1858582"/>
                <a:ext cx="91080" cy="864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FC883A6-EADE-91F2-B07F-ED44DCCEDEB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80502" y="1849582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E3F318FB-F7AC-858E-7543-320B3E0EF0CE}"/>
                    </a:ext>
                  </a:extLst>
                </p14:cNvPr>
                <p14:cNvContentPartPr/>
                <p14:nvPr/>
              </p14:nvContentPartPr>
              <p14:xfrm>
                <a:off x="2817262" y="3201022"/>
                <a:ext cx="7200" cy="1065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E3F318FB-F7AC-858E-7543-320B3E0EF0C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08262" y="3192382"/>
                  <a:ext cx="2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6C58119-10C7-E7FD-9783-BA7B60ACDCB1}"/>
                    </a:ext>
                  </a:extLst>
                </p14:cNvPr>
                <p14:cNvContentPartPr/>
                <p14:nvPr/>
              </p14:nvContentPartPr>
              <p14:xfrm>
                <a:off x="2811142" y="3176902"/>
                <a:ext cx="90360" cy="129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6C58119-10C7-E7FD-9783-BA7B60ACDCB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02142" y="3167902"/>
                  <a:ext cx="108000" cy="147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B954EC2-D728-8D5C-E1C2-EDA134B64F5C}"/>
                  </a:ext>
                </a:extLst>
              </p14:cNvPr>
              <p14:cNvContentPartPr/>
              <p14:nvPr/>
            </p14:nvContentPartPr>
            <p14:xfrm>
              <a:off x="1456102" y="390142"/>
              <a:ext cx="17280" cy="1476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B954EC2-D728-8D5C-E1C2-EDA134B64F5C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447102" y="381142"/>
                <a:ext cx="34920" cy="32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CDDA07C5-6190-AEE5-669C-EFABDBE55F49}"/>
              </a:ext>
            </a:extLst>
          </p:cNvPr>
          <p:cNvGrpSpPr/>
          <p:nvPr/>
        </p:nvGrpSpPr>
        <p:grpSpPr>
          <a:xfrm>
            <a:off x="1919422" y="808822"/>
            <a:ext cx="310680" cy="266400"/>
            <a:chOff x="1919422" y="808822"/>
            <a:chExt cx="31068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A50ABF9-BF71-E98D-DAB4-C678EDE5DA57}"/>
                    </a:ext>
                  </a:extLst>
                </p14:cNvPr>
                <p14:cNvContentPartPr/>
                <p14:nvPr/>
              </p14:nvContentPartPr>
              <p14:xfrm>
                <a:off x="1947862" y="808822"/>
                <a:ext cx="52920" cy="21852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A50ABF9-BF71-E98D-DAB4-C678EDE5DA5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938862" y="800182"/>
                  <a:ext cx="7056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1F6EB0C-E4C3-31F2-8CA4-63664DAA0A44}"/>
                    </a:ext>
                  </a:extLst>
                </p14:cNvPr>
                <p14:cNvContentPartPr/>
                <p14:nvPr/>
              </p14:nvContentPartPr>
              <p14:xfrm>
                <a:off x="1919422" y="939502"/>
                <a:ext cx="107280" cy="10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1F6EB0C-E4C3-31F2-8CA4-63664DAA0A44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910422" y="930862"/>
                  <a:ext cx="124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8FB512A-2F5B-880F-BD25-D73FE959E91A}"/>
                    </a:ext>
                  </a:extLst>
                </p14:cNvPr>
                <p14:cNvContentPartPr/>
                <p14:nvPr/>
              </p14:nvContentPartPr>
              <p14:xfrm>
                <a:off x="2129302" y="975862"/>
                <a:ext cx="100800" cy="99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8FB512A-2F5B-880F-BD25-D73FE959E91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2120662" y="967222"/>
                  <a:ext cx="11844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1785A708-87EB-687A-7F01-2BE3B9FADB09}"/>
                  </a:ext>
                </a:extLst>
              </p14:cNvPr>
              <p14:cNvContentPartPr/>
              <p14:nvPr/>
            </p14:nvContentPartPr>
            <p14:xfrm>
              <a:off x="4064662" y="854542"/>
              <a:ext cx="137880" cy="13392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1785A708-87EB-687A-7F01-2BE3B9FADB09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055662" y="845542"/>
                <a:ext cx="15552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6935D04-1092-548E-A053-2865A7782F08}"/>
              </a:ext>
            </a:extLst>
          </p:cNvPr>
          <p:cNvGrpSpPr/>
          <p:nvPr/>
        </p:nvGrpSpPr>
        <p:grpSpPr>
          <a:xfrm>
            <a:off x="4985902" y="782182"/>
            <a:ext cx="432360" cy="281880"/>
            <a:chOff x="4985902" y="782182"/>
            <a:chExt cx="432360" cy="281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EC75945-4EEF-19FF-0483-3AC1ABDD7465}"/>
                    </a:ext>
                  </a:extLst>
                </p14:cNvPr>
                <p14:cNvContentPartPr/>
                <p14:nvPr/>
              </p14:nvContentPartPr>
              <p14:xfrm>
                <a:off x="5080942" y="782182"/>
                <a:ext cx="23400" cy="2062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EC75945-4EEF-19FF-0483-3AC1ABDD7465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072302" y="773542"/>
                  <a:ext cx="410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E1DA57F-32BE-EC81-9FD8-545A0D6BC855}"/>
                    </a:ext>
                  </a:extLst>
                </p14:cNvPr>
                <p14:cNvContentPartPr/>
                <p14:nvPr/>
              </p14:nvContentPartPr>
              <p14:xfrm>
                <a:off x="4985902" y="921142"/>
                <a:ext cx="162360" cy="147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E1DA57F-32BE-EC81-9FD8-545A0D6BC855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976902" y="912142"/>
                  <a:ext cx="1800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1DB65D90-DEBF-B0ED-7E81-368E2238548E}"/>
                    </a:ext>
                  </a:extLst>
                </p14:cNvPr>
                <p14:cNvContentPartPr/>
                <p14:nvPr/>
              </p14:nvContentPartPr>
              <p14:xfrm>
                <a:off x="5271742" y="939502"/>
                <a:ext cx="146520" cy="1245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1DB65D90-DEBF-B0ED-7E81-368E2238548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262742" y="930862"/>
                  <a:ext cx="164160" cy="1422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D614586D-6FF7-5F3C-A3B0-D3D755FD3B1C}"/>
                  </a:ext>
                </a:extLst>
              </p14:cNvPr>
              <p14:cNvContentPartPr/>
              <p14:nvPr/>
            </p14:nvContentPartPr>
            <p14:xfrm>
              <a:off x="6897502" y="897382"/>
              <a:ext cx="136440" cy="1296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D614586D-6FF7-5F3C-A3B0-D3D755FD3B1C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888862" y="888382"/>
                <a:ext cx="154080" cy="147240"/>
              </a:xfrm>
              <a:prstGeom prst="rect">
                <a:avLst/>
              </a:prstGeom>
            </p:spPr>
          </p:pic>
        </mc:Fallback>
      </mc:AlternateContent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4F17B928-0721-2371-987D-2BFB461EA5A5}"/>
              </a:ext>
            </a:extLst>
          </p:cNvPr>
          <p:cNvGrpSpPr/>
          <p:nvPr/>
        </p:nvGrpSpPr>
        <p:grpSpPr>
          <a:xfrm>
            <a:off x="7966342" y="811342"/>
            <a:ext cx="290880" cy="276840"/>
            <a:chOff x="7966342" y="811342"/>
            <a:chExt cx="290880" cy="276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64D3D122-5D1D-F9F8-5C12-2B048EE5719F}"/>
                    </a:ext>
                  </a:extLst>
                </p14:cNvPr>
                <p14:cNvContentPartPr/>
                <p14:nvPr/>
              </p14:nvContentPartPr>
              <p14:xfrm>
                <a:off x="8024302" y="811342"/>
                <a:ext cx="34920" cy="1940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64D3D122-5D1D-F9F8-5C12-2B048EE5719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015662" y="802702"/>
                  <a:ext cx="52560" cy="21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614D1AA-7D85-A310-0754-E615C24FFBC7}"/>
                    </a:ext>
                  </a:extLst>
                </p14:cNvPr>
                <p14:cNvContentPartPr/>
                <p14:nvPr/>
              </p14:nvContentPartPr>
              <p14:xfrm>
                <a:off x="7966342" y="923662"/>
                <a:ext cx="136440" cy="230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614D1AA-7D85-A310-0754-E615C24FFBC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57342" y="914662"/>
                  <a:ext cx="1540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50B4C35-1884-E6B9-2617-E512F2E9ED90}"/>
                    </a:ext>
                  </a:extLst>
                </p14:cNvPr>
                <p14:cNvContentPartPr/>
                <p14:nvPr/>
              </p14:nvContentPartPr>
              <p14:xfrm>
                <a:off x="8155702" y="950302"/>
                <a:ext cx="101520" cy="1378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50B4C35-1884-E6B9-2617-E512F2E9ED9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46702" y="941302"/>
                  <a:ext cx="11916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1DFF49F3-B517-926F-4690-814E12489C1D}"/>
              </a:ext>
            </a:extLst>
          </p:cNvPr>
          <p:cNvGrpSpPr/>
          <p:nvPr/>
        </p:nvGrpSpPr>
        <p:grpSpPr>
          <a:xfrm>
            <a:off x="760942" y="1760662"/>
            <a:ext cx="2519280" cy="1747080"/>
            <a:chOff x="760942" y="1760662"/>
            <a:chExt cx="2519280" cy="1747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1BF3BEBA-9910-C0F1-FF28-FE134C115753}"/>
                    </a:ext>
                  </a:extLst>
                </p14:cNvPr>
                <p14:cNvContentPartPr/>
                <p14:nvPr/>
              </p14:nvContentPartPr>
              <p14:xfrm>
                <a:off x="1143262" y="1876582"/>
                <a:ext cx="1634400" cy="163116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1BF3BEBA-9910-C0F1-FF28-FE134C11575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1134622" y="1867942"/>
                  <a:ext cx="1652040" cy="16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FAC6B0B-05F0-7EB1-DFE1-DBC8B4D63A9D}"/>
                    </a:ext>
                  </a:extLst>
                </p14:cNvPr>
                <p14:cNvContentPartPr/>
                <p14:nvPr/>
              </p14:nvContentPartPr>
              <p14:xfrm>
                <a:off x="1142182" y="1917982"/>
                <a:ext cx="1874520" cy="13856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FAC6B0B-05F0-7EB1-DFE1-DBC8B4D63A9D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1133542" y="1908982"/>
                  <a:ext cx="1892160" cy="14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61539039-52DF-14C7-4A8C-91C6E2534AD0}"/>
                    </a:ext>
                  </a:extLst>
                </p14:cNvPr>
                <p14:cNvContentPartPr/>
                <p14:nvPr/>
              </p14:nvContentPartPr>
              <p14:xfrm>
                <a:off x="3144142" y="1760662"/>
                <a:ext cx="102600" cy="150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61539039-52DF-14C7-4A8C-91C6E2534AD0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135142" y="1751662"/>
                  <a:ext cx="12024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711EA3BA-B865-A882-A12D-4FF4FC378587}"/>
                    </a:ext>
                  </a:extLst>
                </p14:cNvPr>
                <p14:cNvContentPartPr/>
                <p14:nvPr/>
              </p14:nvContentPartPr>
              <p14:xfrm>
                <a:off x="3189142" y="1858582"/>
                <a:ext cx="91080" cy="864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711EA3BA-B865-A882-A12D-4FF4FC378587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180502" y="1849582"/>
                  <a:ext cx="1087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9D666C7-4F95-15B7-8F5C-755B21E247EC}"/>
                    </a:ext>
                  </a:extLst>
                </p14:cNvPr>
                <p14:cNvContentPartPr/>
                <p14:nvPr/>
              </p14:nvContentPartPr>
              <p14:xfrm>
                <a:off x="2817262" y="3201022"/>
                <a:ext cx="7200" cy="10656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9D666C7-4F95-15B7-8F5C-755B21E247E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808262" y="3192382"/>
                  <a:ext cx="248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9814313F-A87B-94D3-D903-0FE733655566}"/>
                    </a:ext>
                  </a:extLst>
                </p14:cNvPr>
                <p14:cNvContentPartPr/>
                <p14:nvPr/>
              </p14:nvContentPartPr>
              <p14:xfrm>
                <a:off x="2811142" y="3176902"/>
                <a:ext cx="90360" cy="1296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9814313F-A87B-94D3-D903-0FE73365556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802142" y="3167902"/>
                  <a:ext cx="1080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6981258-CD3C-CAF5-A407-B5136FDFAEA4}"/>
                    </a:ext>
                  </a:extLst>
                </p14:cNvPr>
                <p14:cNvContentPartPr/>
                <p14:nvPr/>
              </p14:nvContentPartPr>
              <p14:xfrm>
                <a:off x="1912582" y="2568502"/>
                <a:ext cx="22680" cy="2278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6981258-CD3C-CAF5-A407-B5136FDFAEA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903942" y="2559862"/>
                  <a:ext cx="403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9BFE782-FB0D-AE97-345A-90E1E87975FC}"/>
                    </a:ext>
                  </a:extLst>
                </p14:cNvPr>
                <p14:cNvContentPartPr/>
                <p14:nvPr/>
              </p14:nvContentPartPr>
              <p14:xfrm>
                <a:off x="1113382" y="2563822"/>
                <a:ext cx="804960" cy="543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9BFE782-FB0D-AE97-345A-90E1E87975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4742" y="2555182"/>
                  <a:ext cx="8226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4D2FF6E4-3A93-C350-5D89-5AC7C285ABCD}"/>
                    </a:ext>
                  </a:extLst>
                </p14:cNvPr>
                <p14:cNvContentPartPr/>
                <p14:nvPr/>
              </p14:nvContentPartPr>
              <p14:xfrm>
                <a:off x="1146862" y="2789182"/>
                <a:ext cx="781920" cy="324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4D2FF6E4-3A93-C350-5D89-5AC7C285ABC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38222" y="2780542"/>
                  <a:ext cx="79956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BCBFCD0-10DD-2015-6937-BF2748ADB83B}"/>
                    </a:ext>
                  </a:extLst>
                </p14:cNvPr>
                <p14:cNvContentPartPr/>
                <p14:nvPr/>
              </p14:nvContentPartPr>
              <p14:xfrm>
                <a:off x="986302" y="2634742"/>
                <a:ext cx="59400" cy="168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BCBFCD0-10DD-2015-6937-BF2748ADB83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7662" y="2626102"/>
                  <a:ext cx="7704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CB16F5E-BF1F-CF10-EB2B-A1D7A81EA223}"/>
                    </a:ext>
                  </a:extLst>
                </p14:cNvPr>
                <p14:cNvContentPartPr/>
                <p14:nvPr/>
              </p14:nvContentPartPr>
              <p14:xfrm>
                <a:off x="781102" y="2696302"/>
                <a:ext cx="40680" cy="107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CB16F5E-BF1F-CF10-EB2B-A1D7A81EA223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772102" y="2687662"/>
                  <a:ext cx="5832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C15A151-94AF-E733-A980-A2882A7DF3B0}"/>
                    </a:ext>
                  </a:extLst>
                </p14:cNvPr>
                <p14:cNvContentPartPr/>
                <p14:nvPr/>
              </p14:nvContentPartPr>
              <p14:xfrm>
                <a:off x="760942" y="2745982"/>
                <a:ext cx="78840" cy="28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C15A151-94AF-E733-A980-A2882A7DF3B0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752302" y="2737342"/>
                  <a:ext cx="9648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7DB3818-61E1-5985-4C29-D02F58E26AF4}"/>
                    </a:ext>
                  </a:extLst>
                </p14:cNvPr>
                <p14:cNvContentPartPr/>
                <p14:nvPr/>
              </p14:nvContentPartPr>
              <p14:xfrm>
                <a:off x="851302" y="2797822"/>
                <a:ext cx="57600" cy="738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7DB3818-61E1-5985-4C29-D02F58E26AF4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42302" y="2789182"/>
                  <a:ext cx="75240" cy="91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B91D8D7F-F60E-9B81-E908-787CF4A2897C}"/>
              </a:ext>
            </a:extLst>
          </p:cNvPr>
          <p:cNvGrpSpPr/>
          <p:nvPr/>
        </p:nvGrpSpPr>
        <p:grpSpPr>
          <a:xfrm>
            <a:off x="3592702" y="2175382"/>
            <a:ext cx="974160" cy="773640"/>
            <a:chOff x="3592702" y="2175382"/>
            <a:chExt cx="974160" cy="773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303C3E5-9F18-A9F3-3326-B2C34B7BD2EB}"/>
                    </a:ext>
                  </a:extLst>
                </p14:cNvPr>
                <p14:cNvContentPartPr/>
                <p14:nvPr/>
              </p14:nvContentPartPr>
              <p14:xfrm>
                <a:off x="4500982" y="2228662"/>
                <a:ext cx="2520" cy="61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303C3E5-9F18-A9F3-3326-B2C34B7BD2EB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491982" y="2219662"/>
                  <a:ext cx="2016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9988DC5-8C6A-B841-843F-363481974788}"/>
                    </a:ext>
                  </a:extLst>
                </p14:cNvPr>
                <p14:cNvContentPartPr/>
                <p14:nvPr/>
              </p14:nvContentPartPr>
              <p14:xfrm>
                <a:off x="4470382" y="2175382"/>
                <a:ext cx="26640" cy="601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9988DC5-8C6A-B841-843F-363481974788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4461742" y="2166382"/>
                  <a:ext cx="4428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31507285-F992-061B-5FE9-C6FA3136BA42}"/>
                    </a:ext>
                  </a:extLst>
                </p14:cNvPr>
                <p14:cNvContentPartPr/>
                <p14:nvPr/>
              </p14:nvContentPartPr>
              <p14:xfrm>
                <a:off x="4507102" y="2192662"/>
                <a:ext cx="30240" cy="7444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31507285-F992-061B-5FE9-C6FA3136BA4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4498102" y="2184022"/>
                  <a:ext cx="47880" cy="76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922439D5-6A04-6A2D-553F-A23FB9DE806C}"/>
                    </a:ext>
                  </a:extLst>
                </p14:cNvPr>
                <p14:cNvContentPartPr/>
                <p14:nvPr/>
              </p14:nvContentPartPr>
              <p14:xfrm>
                <a:off x="4070422" y="2181142"/>
                <a:ext cx="496440" cy="410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922439D5-6A04-6A2D-553F-A23FB9DE806C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4061782" y="2172142"/>
                  <a:ext cx="51408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F3575DCC-A46D-C52C-09C3-437EE1557A55}"/>
                    </a:ext>
                  </a:extLst>
                </p14:cNvPr>
                <p14:cNvContentPartPr/>
                <p14:nvPr/>
              </p14:nvContentPartPr>
              <p14:xfrm>
                <a:off x="4031542" y="2892142"/>
                <a:ext cx="533520" cy="568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F3575DCC-A46D-C52C-09C3-437EE1557A55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4022902" y="2883142"/>
                  <a:ext cx="55116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3E4ED4E8-C917-98FD-8991-82536F9B7FAB}"/>
                    </a:ext>
                  </a:extLst>
                </p14:cNvPr>
                <p14:cNvContentPartPr/>
                <p14:nvPr/>
              </p14:nvContentPartPr>
              <p14:xfrm>
                <a:off x="3877462" y="2234782"/>
                <a:ext cx="104040" cy="64692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3E4ED4E8-C917-98FD-8991-82536F9B7FAB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3868822" y="2226142"/>
                  <a:ext cx="121680" cy="66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467C1AF-5194-7703-EA11-C516FFC864EE}"/>
                    </a:ext>
                  </a:extLst>
                </p14:cNvPr>
                <p14:cNvContentPartPr/>
                <p14:nvPr/>
              </p14:nvContentPartPr>
              <p14:xfrm>
                <a:off x="3611422" y="2524942"/>
                <a:ext cx="77760" cy="15948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467C1AF-5194-7703-EA11-C516FFC864EE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3602422" y="2516302"/>
                  <a:ext cx="954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25215EA-E8AE-6E5A-9AED-AB1AFC36BB97}"/>
                    </a:ext>
                  </a:extLst>
                </p14:cNvPr>
                <p14:cNvContentPartPr/>
                <p14:nvPr/>
              </p14:nvContentPartPr>
              <p14:xfrm>
                <a:off x="3592702" y="2580382"/>
                <a:ext cx="73080" cy="180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25215EA-E8AE-6E5A-9AED-AB1AFC36BB9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3583702" y="2571382"/>
                  <a:ext cx="907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438F2E40-6152-BFCC-9357-E80F6D73C69D}"/>
                    </a:ext>
                  </a:extLst>
                </p14:cNvPr>
                <p14:cNvContentPartPr/>
                <p14:nvPr/>
              </p14:nvContentPartPr>
              <p14:xfrm>
                <a:off x="3697822" y="2628262"/>
                <a:ext cx="68760" cy="1537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438F2E40-6152-BFCC-9357-E80F6D73C69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688822" y="2619262"/>
                  <a:ext cx="86400" cy="17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3" name="Gruppieren 82">
            <a:extLst>
              <a:ext uri="{FF2B5EF4-FFF2-40B4-BE49-F238E27FC236}">
                <a16:creationId xmlns:a16="http://schemas.microsoft.com/office/drawing/2014/main" id="{6BBDA921-C3F9-FBD0-F81F-885D597DA825}"/>
              </a:ext>
            </a:extLst>
          </p:cNvPr>
          <p:cNvGrpSpPr/>
          <p:nvPr/>
        </p:nvGrpSpPr>
        <p:grpSpPr>
          <a:xfrm>
            <a:off x="6440302" y="1807822"/>
            <a:ext cx="545040" cy="1320840"/>
            <a:chOff x="6440302" y="1807822"/>
            <a:chExt cx="545040" cy="1320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1F2C1B2B-4D1C-D824-9754-B8B138BA1EED}"/>
                    </a:ext>
                  </a:extLst>
                </p14:cNvPr>
                <p14:cNvContentPartPr/>
                <p14:nvPr/>
              </p14:nvContentPartPr>
              <p14:xfrm>
                <a:off x="6961942" y="1807822"/>
                <a:ext cx="23400" cy="132084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1F2C1B2B-4D1C-D824-9754-B8B138BA1EE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953302" y="1799182"/>
                  <a:ext cx="41040" cy="133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080A0A57-DD16-1572-7209-1B715DF6E0D2}"/>
                    </a:ext>
                  </a:extLst>
                </p14:cNvPr>
                <p14:cNvContentPartPr/>
                <p14:nvPr/>
              </p14:nvContentPartPr>
              <p14:xfrm>
                <a:off x="6908302" y="3081502"/>
                <a:ext cx="57240" cy="33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080A0A57-DD16-1572-7209-1B715DF6E0D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6899302" y="3072502"/>
                  <a:ext cx="7488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0C1C892-AABA-797C-BD84-6D80C500FFE3}"/>
                    </a:ext>
                  </a:extLst>
                </p14:cNvPr>
                <p14:cNvContentPartPr/>
                <p14:nvPr/>
              </p14:nvContentPartPr>
              <p14:xfrm>
                <a:off x="6910822" y="1816102"/>
                <a:ext cx="56160" cy="79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0C1C892-AABA-797C-BD84-6D80C500FFE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902182" y="1807462"/>
                  <a:ext cx="738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C3231E51-C085-186D-0196-A4490B16F894}"/>
                    </a:ext>
                  </a:extLst>
                </p14:cNvPr>
                <p14:cNvContentPartPr/>
                <p14:nvPr/>
              </p14:nvContentPartPr>
              <p14:xfrm>
                <a:off x="6715342" y="1826902"/>
                <a:ext cx="184680" cy="11844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C3231E51-C085-186D-0196-A4490B16F89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706342" y="1818262"/>
                  <a:ext cx="202320" cy="12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FC0358B5-F9A8-5CFE-7923-6819DA2E9DFF}"/>
                    </a:ext>
                  </a:extLst>
                </p14:cNvPr>
                <p14:cNvContentPartPr/>
                <p14:nvPr/>
              </p14:nvContentPartPr>
              <p14:xfrm>
                <a:off x="6449302" y="2430982"/>
                <a:ext cx="70200" cy="280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FC0358B5-F9A8-5CFE-7923-6819DA2E9DFF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440662" y="2421982"/>
                  <a:ext cx="878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EC19FD7-D403-745E-7D8C-7F06127AC43A}"/>
                    </a:ext>
                  </a:extLst>
                </p14:cNvPr>
                <p14:cNvContentPartPr/>
                <p14:nvPr/>
              </p14:nvContentPartPr>
              <p14:xfrm>
                <a:off x="6440302" y="2566342"/>
                <a:ext cx="84960" cy="10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EC19FD7-D403-745E-7D8C-7F06127AC4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431662" y="2557702"/>
                  <a:ext cx="1026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13BF9D79-D58F-2CBB-4DC3-F1E084644272}"/>
                    </a:ext>
                  </a:extLst>
                </p14:cNvPr>
                <p14:cNvContentPartPr/>
                <p14:nvPr/>
              </p14:nvContentPartPr>
              <p14:xfrm>
                <a:off x="6513742" y="2643382"/>
                <a:ext cx="86400" cy="20592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13BF9D79-D58F-2CBB-4DC3-F1E08464427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505102" y="2634382"/>
                  <a:ext cx="10404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89" name="Gruppieren 88">
            <a:extLst>
              <a:ext uri="{FF2B5EF4-FFF2-40B4-BE49-F238E27FC236}">
                <a16:creationId xmlns:a16="http://schemas.microsoft.com/office/drawing/2014/main" id="{9623F6DC-CBE8-024B-E63E-D89DE53D5E09}"/>
              </a:ext>
            </a:extLst>
          </p:cNvPr>
          <p:cNvGrpSpPr/>
          <p:nvPr/>
        </p:nvGrpSpPr>
        <p:grpSpPr>
          <a:xfrm>
            <a:off x="1108702" y="1811422"/>
            <a:ext cx="1249200" cy="982080"/>
            <a:chOff x="1108702" y="1811422"/>
            <a:chExt cx="1249200" cy="982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69A8982F-D90C-FDBA-9547-40A53F08843B}"/>
                    </a:ext>
                  </a:extLst>
                </p14:cNvPr>
                <p14:cNvContentPartPr/>
                <p14:nvPr/>
              </p14:nvContentPartPr>
              <p14:xfrm>
                <a:off x="1108702" y="2640502"/>
                <a:ext cx="672480" cy="1530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69A8982F-D90C-FDBA-9547-40A53F08843B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100062" y="2631502"/>
                  <a:ext cx="6901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D5418559-F3FC-929F-4612-7DABAF391E01}"/>
                    </a:ext>
                  </a:extLst>
                </p14:cNvPr>
                <p14:cNvContentPartPr/>
                <p14:nvPr/>
              </p14:nvContentPartPr>
              <p14:xfrm>
                <a:off x="1563022" y="2091862"/>
                <a:ext cx="509040" cy="60912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D5418559-F3FC-929F-4612-7DABAF391E01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554022" y="2083222"/>
                  <a:ext cx="526680" cy="62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99386F7-BA45-167F-C279-BB2F5794DA2F}"/>
                    </a:ext>
                  </a:extLst>
                </p14:cNvPr>
                <p14:cNvContentPartPr/>
                <p14:nvPr/>
              </p14:nvContentPartPr>
              <p14:xfrm>
                <a:off x="2163862" y="1854262"/>
                <a:ext cx="20520" cy="1526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99386F7-BA45-167F-C279-BB2F5794DA2F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2155222" y="1845622"/>
                  <a:ext cx="381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9C1C702C-88C7-D476-C434-4D2B88E367AB}"/>
                    </a:ext>
                  </a:extLst>
                </p14:cNvPr>
                <p14:cNvContentPartPr/>
                <p14:nvPr/>
              </p14:nvContentPartPr>
              <p14:xfrm>
                <a:off x="2074582" y="1811422"/>
                <a:ext cx="211320" cy="62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9C1C702C-88C7-D476-C434-4D2B88E367AB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2065942" y="1802782"/>
                  <a:ext cx="22896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F34460BA-B523-8464-0329-5A1C5DE039A1}"/>
                    </a:ext>
                  </a:extLst>
                </p14:cNvPr>
                <p14:cNvContentPartPr/>
                <p14:nvPr/>
              </p14:nvContentPartPr>
              <p14:xfrm>
                <a:off x="2263582" y="1948222"/>
                <a:ext cx="94320" cy="135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F34460BA-B523-8464-0329-5A1C5DE039A1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2254582" y="1939222"/>
                  <a:ext cx="111960" cy="15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5" name="Gruppieren 94">
            <a:extLst>
              <a:ext uri="{FF2B5EF4-FFF2-40B4-BE49-F238E27FC236}">
                <a16:creationId xmlns:a16="http://schemas.microsoft.com/office/drawing/2014/main" id="{7E1309FD-516A-1AD6-1EEC-98D6EB8E0A26}"/>
              </a:ext>
            </a:extLst>
          </p:cNvPr>
          <p:cNvGrpSpPr/>
          <p:nvPr/>
        </p:nvGrpSpPr>
        <p:grpSpPr>
          <a:xfrm>
            <a:off x="4079422" y="1548982"/>
            <a:ext cx="1211400" cy="1245600"/>
            <a:chOff x="4079422" y="1548982"/>
            <a:chExt cx="1211400" cy="124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93B7EAF1-089A-3D27-68AD-517C6D15E9AB}"/>
                    </a:ext>
                  </a:extLst>
                </p14:cNvPr>
                <p14:cNvContentPartPr/>
                <p14:nvPr/>
              </p14:nvContentPartPr>
              <p14:xfrm>
                <a:off x="4079422" y="2249902"/>
                <a:ext cx="363240" cy="54468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93B7EAF1-089A-3D27-68AD-517C6D15E9AB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4070422" y="2241262"/>
                  <a:ext cx="380880" cy="56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115968C-D7C0-D324-4F6B-3B2156164D58}"/>
                    </a:ext>
                  </a:extLst>
                </p14:cNvPr>
                <p14:cNvContentPartPr/>
                <p14:nvPr/>
              </p14:nvContentPartPr>
              <p14:xfrm>
                <a:off x="4291462" y="1798102"/>
                <a:ext cx="581400" cy="67644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115968C-D7C0-D324-4F6B-3B2156164D5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282462" y="1789462"/>
                  <a:ext cx="599040" cy="69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852332BD-CAC2-A886-DDB9-DCD58AA4134A}"/>
                    </a:ext>
                  </a:extLst>
                </p14:cNvPr>
                <p14:cNvContentPartPr/>
                <p14:nvPr/>
              </p14:nvContentPartPr>
              <p14:xfrm>
                <a:off x="5008222" y="1614142"/>
                <a:ext cx="27360" cy="16956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852332BD-CAC2-A886-DDB9-DCD58AA4134A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4999222" y="1605142"/>
                  <a:ext cx="4500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14875EED-84AE-0AE8-B157-5ED7BBCD7A72}"/>
                    </a:ext>
                  </a:extLst>
                </p14:cNvPr>
                <p14:cNvContentPartPr/>
                <p14:nvPr/>
              </p14:nvContentPartPr>
              <p14:xfrm>
                <a:off x="4907422" y="1548982"/>
                <a:ext cx="238680" cy="954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14875EED-84AE-0AE8-B157-5ED7BBCD7A7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4898782" y="1539982"/>
                  <a:ext cx="2563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810DAFE-E5D8-89A3-59A7-4604EA67FC84}"/>
                    </a:ext>
                  </a:extLst>
                </p14:cNvPr>
                <p14:cNvContentPartPr/>
                <p14:nvPr/>
              </p14:nvContentPartPr>
              <p14:xfrm>
                <a:off x="5101462" y="1708462"/>
                <a:ext cx="189360" cy="164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810DAFE-E5D8-89A3-59A7-4604EA67FC8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092462" y="1699462"/>
                  <a:ext cx="2070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BAD3C5E4-F67F-A947-D8D1-295AFA30BD4D}"/>
              </a:ext>
            </a:extLst>
          </p:cNvPr>
          <p:cNvGrpSpPr/>
          <p:nvPr/>
        </p:nvGrpSpPr>
        <p:grpSpPr>
          <a:xfrm>
            <a:off x="6906862" y="1454662"/>
            <a:ext cx="704160" cy="1586160"/>
            <a:chOff x="6906862" y="1454662"/>
            <a:chExt cx="704160" cy="1586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876AD9D-9D64-DE34-829F-D2D877AF1EC3}"/>
                    </a:ext>
                  </a:extLst>
                </p14:cNvPr>
                <p14:cNvContentPartPr/>
                <p14:nvPr/>
              </p14:nvContentPartPr>
              <p14:xfrm>
                <a:off x="6915862" y="1874782"/>
                <a:ext cx="54360" cy="1166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876AD9D-9D64-DE34-829F-D2D877AF1EC3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907222" y="1866142"/>
                  <a:ext cx="72000" cy="11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D262A5DB-B72B-50E7-A95F-1D21C59573ED}"/>
                    </a:ext>
                  </a:extLst>
                </p14:cNvPr>
                <p14:cNvContentPartPr/>
                <p14:nvPr/>
              </p14:nvContentPartPr>
              <p14:xfrm>
                <a:off x="6906862" y="1817902"/>
                <a:ext cx="285480" cy="2559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D262A5DB-B72B-50E7-A95F-1D21C59573E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6897862" y="1808902"/>
                  <a:ext cx="3031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D8777CB-1FF1-DDB0-AE0D-551747822820}"/>
                    </a:ext>
                  </a:extLst>
                </p14:cNvPr>
                <p14:cNvContentPartPr/>
                <p14:nvPr/>
              </p14:nvContentPartPr>
              <p14:xfrm>
                <a:off x="7433542" y="1492102"/>
                <a:ext cx="38880" cy="2098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D8777CB-1FF1-DDB0-AE0D-55174782282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424902" y="1483102"/>
                  <a:ext cx="5652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9A481147-F3D8-ED9D-A72E-0A5F265F87D4}"/>
                    </a:ext>
                  </a:extLst>
                </p14:cNvPr>
                <p14:cNvContentPartPr/>
                <p14:nvPr/>
              </p14:nvContentPartPr>
              <p14:xfrm>
                <a:off x="7365502" y="1454662"/>
                <a:ext cx="144360" cy="648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9A481147-F3D8-ED9D-A72E-0A5F265F87D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356862" y="1445662"/>
                  <a:ext cx="162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105D3073-E59C-13A6-BF13-B359C7DD26B6}"/>
                    </a:ext>
                  </a:extLst>
                </p14:cNvPr>
                <p14:cNvContentPartPr/>
                <p14:nvPr/>
              </p14:nvContentPartPr>
              <p14:xfrm>
                <a:off x="7525702" y="1638622"/>
                <a:ext cx="85320" cy="20196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105D3073-E59C-13A6-BF13-B359C7DD26B6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517062" y="1629982"/>
                  <a:ext cx="102960" cy="21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5" name="Gruppieren 104">
            <a:extLst>
              <a:ext uri="{FF2B5EF4-FFF2-40B4-BE49-F238E27FC236}">
                <a16:creationId xmlns:a16="http://schemas.microsoft.com/office/drawing/2014/main" id="{29C44AFF-3439-D229-CA86-DFA0061EB41A}"/>
              </a:ext>
            </a:extLst>
          </p:cNvPr>
          <p:cNvGrpSpPr/>
          <p:nvPr/>
        </p:nvGrpSpPr>
        <p:grpSpPr>
          <a:xfrm>
            <a:off x="1635022" y="3740302"/>
            <a:ext cx="282960" cy="400320"/>
            <a:chOff x="1635022" y="3740302"/>
            <a:chExt cx="282960" cy="400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90B163E6-A3DF-BF08-8A2A-774C12240BBA}"/>
                    </a:ext>
                  </a:extLst>
                </p14:cNvPr>
                <p14:cNvContentPartPr/>
                <p14:nvPr/>
              </p14:nvContentPartPr>
              <p14:xfrm>
                <a:off x="1693702" y="3769822"/>
                <a:ext cx="32040" cy="2671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90B163E6-A3DF-BF08-8A2A-774C12240BB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685062" y="3760822"/>
                  <a:ext cx="4968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3646052-D629-D45A-2C47-22E6011D4B8A}"/>
                    </a:ext>
                  </a:extLst>
                </p14:cNvPr>
                <p14:cNvContentPartPr/>
                <p14:nvPr/>
              </p14:nvContentPartPr>
              <p14:xfrm>
                <a:off x="1635022" y="3740302"/>
                <a:ext cx="196920" cy="2556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3646052-D629-D45A-2C47-22E6011D4B8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626382" y="3731302"/>
                  <a:ext cx="21456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F019260-4720-CA5B-1129-5DB50F9B972F}"/>
                    </a:ext>
                  </a:extLst>
                </p14:cNvPr>
                <p14:cNvContentPartPr/>
                <p14:nvPr/>
              </p14:nvContentPartPr>
              <p14:xfrm>
                <a:off x="1799542" y="3959542"/>
                <a:ext cx="118440" cy="1810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F019260-4720-CA5B-1129-5DB50F9B972F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790902" y="3950542"/>
                  <a:ext cx="136080" cy="198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EA5453A0-0051-C1D3-F84E-6DB023CF2DD7}"/>
                  </a:ext>
                </a:extLst>
              </p14:cNvPr>
              <p14:cNvContentPartPr/>
              <p14:nvPr/>
            </p14:nvContentPartPr>
            <p14:xfrm>
              <a:off x="3549862" y="3937582"/>
              <a:ext cx="191160" cy="21276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EA5453A0-0051-C1D3-F84E-6DB023CF2DD7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3541222" y="3928582"/>
                <a:ext cx="208800" cy="230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0" name="Gruppieren 109">
            <a:extLst>
              <a:ext uri="{FF2B5EF4-FFF2-40B4-BE49-F238E27FC236}">
                <a16:creationId xmlns:a16="http://schemas.microsoft.com/office/drawing/2014/main" id="{C272F907-DA24-3BFB-BD91-2A8FF6E37946}"/>
              </a:ext>
            </a:extLst>
          </p:cNvPr>
          <p:cNvGrpSpPr/>
          <p:nvPr/>
        </p:nvGrpSpPr>
        <p:grpSpPr>
          <a:xfrm>
            <a:off x="4673062" y="3775942"/>
            <a:ext cx="444960" cy="391320"/>
            <a:chOff x="4673062" y="3775942"/>
            <a:chExt cx="444960" cy="391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F4763056-D452-7C41-9884-D0F5E925B021}"/>
                    </a:ext>
                  </a:extLst>
                </p14:cNvPr>
                <p14:cNvContentPartPr/>
                <p14:nvPr/>
              </p14:nvContentPartPr>
              <p14:xfrm>
                <a:off x="4792222" y="3855142"/>
                <a:ext cx="33840" cy="1850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F4763056-D452-7C41-9884-D0F5E925B02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4783582" y="3846502"/>
                  <a:ext cx="51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5A5816B7-1C3C-3C96-C0E2-B5D2C5794B90}"/>
                    </a:ext>
                  </a:extLst>
                </p14:cNvPr>
                <p14:cNvContentPartPr/>
                <p14:nvPr/>
              </p14:nvContentPartPr>
              <p14:xfrm>
                <a:off x="4673062" y="3775942"/>
                <a:ext cx="230040" cy="421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5A5816B7-1C3C-3C96-C0E2-B5D2C5794B90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4664422" y="3766942"/>
                  <a:ext cx="2476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A3734A02-A78B-4FE1-B098-A0FDB6C734DD}"/>
                    </a:ext>
                  </a:extLst>
                </p14:cNvPr>
                <p14:cNvContentPartPr/>
                <p14:nvPr/>
              </p14:nvContentPartPr>
              <p14:xfrm>
                <a:off x="4963942" y="3971062"/>
                <a:ext cx="154080" cy="19620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A3734A02-A78B-4FE1-B098-A0FDB6C734DD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4954942" y="3962422"/>
                  <a:ext cx="171720" cy="21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3FA7B238-3AB8-4A98-598C-868B8A1819B7}"/>
                  </a:ext>
                </a:extLst>
              </p14:cNvPr>
              <p14:cNvContentPartPr/>
              <p14:nvPr/>
            </p14:nvContentPartPr>
            <p14:xfrm>
              <a:off x="6734062" y="3841822"/>
              <a:ext cx="213840" cy="24048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3FA7B238-3AB8-4A98-598C-868B8A1819B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6725422" y="3833182"/>
                <a:ext cx="231480" cy="258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44DD1F6E-BD9A-8245-2A1D-0427868EA729}"/>
              </a:ext>
            </a:extLst>
          </p:cNvPr>
          <p:cNvGrpSpPr/>
          <p:nvPr/>
        </p:nvGrpSpPr>
        <p:grpSpPr>
          <a:xfrm>
            <a:off x="7271182" y="3727342"/>
            <a:ext cx="392400" cy="416520"/>
            <a:chOff x="7271182" y="3727342"/>
            <a:chExt cx="392400" cy="416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14F77784-9D2F-3ADD-B87D-FF7DF3350F14}"/>
                    </a:ext>
                  </a:extLst>
                </p14:cNvPr>
                <p14:cNvContentPartPr/>
                <p14:nvPr/>
              </p14:nvContentPartPr>
              <p14:xfrm>
                <a:off x="7392862" y="3768742"/>
                <a:ext cx="33840" cy="2005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14F77784-9D2F-3ADD-B87D-FF7DF3350F14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384222" y="3759742"/>
                  <a:ext cx="5148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87A67E0-BD59-BAE3-1DC0-BC6C2770EB25}"/>
                    </a:ext>
                  </a:extLst>
                </p14:cNvPr>
                <p14:cNvContentPartPr/>
                <p14:nvPr/>
              </p14:nvContentPartPr>
              <p14:xfrm>
                <a:off x="7271182" y="3727342"/>
                <a:ext cx="290520" cy="781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87A67E0-BD59-BAE3-1DC0-BC6C2770EB25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262182" y="3718702"/>
                  <a:ext cx="308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49160190-041B-40CA-8303-751AAED7A3E6}"/>
                    </a:ext>
                  </a:extLst>
                </p14:cNvPr>
                <p14:cNvContentPartPr/>
                <p14:nvPr/>
              </p14:nvContentPartPr>
              <p14:xfrm>
                <a:off x="7554862" y="3923902"/>
                <a:ext cx="108720" cy="21996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49160190-041B-40CA-8303-751AAED7A3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7546222" y="3914902"/>
                  <a:ext cx="126360" cy="23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9" name="Gruppieren 118">
            <a:extLst>
              <a:ext uri="{FF2B5EF4-FFF2-40B4-BE49-F238E27FC236}">
                <a16:creationId xmlns:a16="http://schemas.microsoft.com/office/drawing/2014/main" id="{101F8C91-28D1-D582-22C2-88B36F09D3F7}"/>
              </a:ext>
            </a:extLst>
          </p:cNvPr>
          <p:cNvGrpSpPr/>
          <p:nvPr/>
        </p:nvGrpSpPr>
        <p:grpSpPr>
          <a:xfrm>
            <a:off x="319222" y="4228102"/>
            <a:ext cx="154080" cy="192960"/>
            <a:chOff x="319222" y="4228102"/>
            <a:chExt cx="154080" cy="19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7C5151F-6C71-04BE-C9B9-B13B4C08E124}"/>
                    </a:ext>
                  </a:extLst>
                </p14:cNvPr>
                <p14:cNvContentPartPr/>
                <p14:nvPr/>
              </p14:nvContentPartPr>
              <p14:xfrm>
                <a:off x="381862" y="4291462"/>
                <a:ext cx="11160" cy="11520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7C5151F-6C71-04BE-C9B9-B13B4C08E124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72862" y="4282462"/>
                  <a:ext cx="28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61A44439-ABE8-5DB7-F849-0EDBB7B3D439}"/>
                    </a:ext>
                  </a:extLst>
                </p14:cNvPr>
                <p14:cNvContentPartPr/>
                <p14:nvPr/>
              </p14:nvContentPartPr>
              <p14:xfrm>
                <a:off x="319222" y="4228102"/>
                <a:ext cx="154080" cy="192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61A44439-ABE8-5DB7-F849-0EDBB7B3D439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10222" y="4219462"/>
                  <a:ext cx="171720" cy="210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0" name="Gruppieren 369">
            <a:extLst>
              <a:ext uri="{FF2B5EF4-FFF2-40B4-BE49-F238E27FC236}">
                <a16:creationId xmlns:a16="http://schemas.microsoft.com/office/drawing/2014/main" id="{4E97E32F-A9EB-8755-D852-ED18F3AB535C}"/>
              </a:ext>
            </a:extLst>
          </p:cNvPr>
          <p:cNvGrpSpPr/>
          <p:nvPr/>
        </p:nvGrpSpPr>
        <p:grpSpPr>
          <a:xfrm>
            <a:off x="167662" y="4167622"/>
            <a:ext cx="8467560" cy="2464560"/>
            <a:chOff x="167662" y="4167622"/>
            <a:chExt cx="8467560" cy="246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B414CD9E-3E3E-5A45-368C-0EABD1A630F0}"/>
                    </a:ext>
                  </a:extLst>
                </p14:cNvPr>
                <p14:cNvContentPartPr/>
                <p14:nvPr/>
              </p14:nvContentPartPr>
              <p14:xfrm>
                <a:off x="5342302" y="4213342"/>
                <a:ext cx="357840" cy="2091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B414CD9E-3E3E-5A45-368C-0EABD1A630F0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5333662" y="4204342"/>
                  <a:ext cx="3754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3161D2E0-9AD0-F581-BFB5-E4B3DA1356E6}"/>
                    </a:ext>
                  </a:extLst>
                </p14:cNvPr>
                <p14:cNvContentPartPr/>
                <p14:nvPr/>
              </p14:nvContentPartPr>
              <p14:xfrm>
                <a:off x="5665582" y="4229542"/>
                <a:ext cx="11160" cy="108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3161D2E0-9AD0-F581-BFB5-E4B3DA1356E6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5656582" y="4220542"/>
                  <a:ext cx="28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669D913D-2CE3-F1DD-0F0D-FF0EED18FC45}"/>
                    </a:ext>
                  </a:extLst>
                </p14:cNvPr>
                <p14:cNvContentPartPr/>
                <p14:nvPr/>
              </p14:nvContentPartPr>
              <p14:xfrm>
                <a:off x="5799502" y="4303702"/>
                <a:ext cx="120240" cy="8712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669D913D-2CE3-F1DD-0F0D-FF0EED18FC4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5790502" y="4294702"/>
                  <a:ext cx="13788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39F8A6C-C5A9-4BFA-4BEE-2050BD9138DC}"/>
                    </a:ext>
                  </a:extLst>
                </p14:cNvPr>
                <p14:cNvContentPartPr/>
                <p14:nvPr/>
              </p14:nvContentPartPr>
              <p14:xfrm>
                <a:off x="5936662" y="4192102"/>
                <a:ext cx="195120" cy="1965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39F8A6C-C5A9-4BFA-4BEE-2050BD9138D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5928022" y="4183462"/>
                  <a:ext cx="21276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01091BCD-C702-5369-81E6-2B928D450E5B}"/>
                    </a:ext>
                  </a:extLst>
                </p14:cNvPr>
                <p14:cNvContentPartPr/>
                <p14:nvPr/>
              </p14:nvContentPartPr>
              <p14:xfrm>
                <a:off x="6132862" y="4189582"/>
                <a:ext cx="15840" cy="42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01091BCD-C702-5369-81E6-2B928D450E5B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124222" y="4180942"/>
                  <a:ext cx="3348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1C62E88-8D92-73ED-1BA8-0B21B3AEA5C9}"/>
                    </a:ext>
                  </a:extLst>
                </p14:cNvPr>
                <p14:cNvContentPartPr/>
                <p14:nvPr/>
              </p14:nvContentPartPr>
              <p14:xfrm>
                <a:off x="6183262" y="4293262"/>
                <a:ext cx="289440" cy="21420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1C62E88-8D92-73ED-1BA8-0B21B3AEA5C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6174262" y="4284622"/>
                  <a:ext cx="30708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CAB3306-8329-24FF-86CD-226E8CF2DEC4}"/>
                    </a:ext>
                  </a:extLst>
                </p14:cNvPr>
                <p14:cNvContentPartPr/>
                <p14:nvPr/>
              </p14:nvContentPartPr>
              <p14:xfrm>
                <a:off x="6517342" y="4214782"/>
                <a:ext cx="165600" cy="1645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CAB3306-8329-24FF-86CD-226E8CF2DEC4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6508342" y="4206142"/>
                  <a:ext cx="18324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4EFB748-9304-E55E-253E-D246E1DDD293}"/>
                    </a:ext>
                  </a:extLst>
                </p14:cNvPr>
                <p14:cNvContentPartPr/>
                <p14:nvPr/>
              </p14:nvContentPartPr>
              <p14:xfrm>
                <a:off x="6699502" y="4285702"/>
                <a:ext cx="314280" cy="910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4EFB748-9304-E55E-253E-D246E1DDD293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6690862" y="4277062"/>
                  <a:ext cx="331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C00020FE-A4F9-CF82-33F5-DA96EAB3EEE3}"/>
                    </a:ext>
                  </a:extLst>
                </p14:cNvPr>
                <p14:cNvContentPartPr/>
                <p14:nvPr/>
              </p14:nvContentPartPr>
              <p14:xfrm>
                <a:off x="7164622" y="4214782"/>
                <a:ext cx="136440" cy="178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C00020FE-A4F9-CF82-33F5-DA96EAB3EEE3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155622" y="4206142"/>
                  <a:ext cx="1540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B6DE50F-A20C-2BBB-F908-58567C9C5FE4}"/>
                    </a:ext>
                  </a:extLst>
                </p14:cNvPr>
                <p14:cNvContentPartPr/>
                <p14:nvPr/>
              </p14:nvContentPartPr>
              <p14:xfrm>
                <a:off x="7309702" y="4188502"/>
                <a:ext cx="315360" cy="1850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B6DE50F-A20C-2BBB-F908-58567C9C5FE4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301062" y="4179862"/>
                  <a:ext cx="3330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738BEED2-6DA9-1F6A-9B1A-6FBE71219D40}"/>
                    </a:ext>
                  </a:extLst>
                </p14:cNvPr>
                <p14:cNvContentPartPr/>
                <p14:nvPr/>
              </p14:nvContentPartPr>
              <p14:xfrm>
                <a:off x="7586902" y="4295782"/>
                <a:ext cx="44280" cy="9684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738BEED2-6DA9-1F6A-9B1A-6FBE71219D40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7578262" y="4287142"/>
                  <a:ext cx="619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DDEE59B-CBC0-FE96-418B-8C8995EFE9B8}"/>
                    </a:ext>
                  </a:extLst>
                </p14:cNvPr>
                <p14:cNvContentPartPr/>
                <p14:nvPr/>
              </p14:nvContentPartPr>
              <p14:xfrm>
                <a:off x="7659262" y="4286062"/>
                <a:ext cx="222120" cy="87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DDEE59B-CBC0-FE96-418B-8C8995EFE9B8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7650262" y="4277422"/>
                  <a:ext cx="2397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4E13F627-D82C-67B7-A56E-FAC143DD3EC5}"/>
                    </a:ext>
                  </a:extLst>
                </p14:cNvPr>
                <p14:cNvContentPartPr/>
                <p14:nvPr/>
              </p14:nvContentPartPr>
              <p14:xfrm>
                <a:off x="7893262" y="4288222"/>
                <a:ext cx="108720" cy="91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4E13F627-D82C-67B7-A56E-FAC143DD3EC5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7884622" y="4279222"/>
                  <a:ext cx="126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175F413-E106-2EE6-1584-5DD9702D13DD}"/>
                    </a:ext>
                  </a:extLst>
                </p14:cNvPr>
                <p14:cNvContentPartPr/>
                <p14:nvPr/>
              </p14:nvContentPartPr>
              <p14:xfrm>
                <a:off x="8001262" y="4274902"/>
                <a:ext cx="115200" cy="957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175F413-E106-2EE6-1584-5DD9702D13D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7992622" y="4266262"/>
                  <a:ext cx="1328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9EB8457F-43C0-AC0C-2C20-112CC972C0CC}"/>
                    </a:ext>
                  </a:extLst>
                </p14:cNvPr>
                <p14:cNvContentPartPr/>
                <p14:nvPr/>
              </p14:nvContentPartPr>
              <p14:xfrm>
                <a:off x="8129782" y="4167622"/>
                <a:ext cx="178920" cy="21312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9EB8457F-43C0-AC0C-2C20-112CC972C0CC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20782" y="4158622"/>
                  <a:ext cx="19656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2D136630-DB7C-E523-7603-58EE915F3F43}"/>
                    </a:ext>
                  </a:extLst>
                </p14:cNvPr>
                <p14:cNvContentPartPr/>
                <p14:nvPr/>
              </p14:nvContentPartPr>
              <p14:xfrm>
                <a:off x="8070382" y="4203622"/>
                <a:ext cx="151200" cy="111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2D136630-DB7C-E523-7603-58EE915F3F43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061742" y="4194622"/>
                  <a:ext cx="16884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A63A0BE8-422B-782A-57C4-C323F4B6B6CE}"/>
                    </a:ext>
                  </a:extLst>
                </p14:cNvPr>
                <p14:cNvContentPartPr/>
                <p14:nvPr/>
              </p14:nvContentPartPr>
              <p14:xfrm>
                <a:off x="394462" y="4276702"/>
                <a:ext cx="3240" cy="1587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A63A0BE8-422B-782A-57C4-C323F4B6B6CE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385822" y="4267702"/>
                  <a:ext cx="208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CA03095E-A3FF-C08C-461B-3334D2E62E07}"/>
                    </a:ext>
                  </a:extLst>
                </p14:cNvPr>
                <p14:cNvContentPartPr/>
                <p14:nvPr/>
              </p14:nvContentPartPr>
              <p14:xfrm>
                <a:off x="336502" y="4252582"/>
                <a:ext cx="147960" cy="15984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CA03095E-A3FF-C08C-461B-3334D2E62E07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327862" y="4243582"/>
                  <a:ext cx="1656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B24956BB-1809-22B8-9C76-4BD6C12F366A}"/>
                    </a:ext>
                  </a:extLst>
                </p14:cNvPr>
                <p14:cNvContentPartPr/>
                <p14:nvPr/>
              </p14:nvContentPartPr>
              <p14:xfrm>
                <a:off x="540982" y="4304422"/>
                <a:ext cx="196920" cy="10548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B24956BB-1809-22B8-9C76-4BD6C12F366A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32342" y="4295422"/>
                  <a:ext cx="214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72C8C27-859D-301C-5EC4-BB7BF51D13FE}"/>
                    </a:ext>
                  </a:extLst>
                </p14:cNvPr>
                <p14:cNvContentPartPr/>
                <p14:nvPr/>
              </p14:nvContentPartPr>
              <p14:xfrm>
                <a:off x="929062" y="4201102"/>
                <a:ext cx="102600" cy="2210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72C8C27-859D-301C-5EC4-BB7BF51D13FE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0422" y="4192102"/>
                  <a:ext cx="12024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8FC7EAD2-8EF6-3E78-5ADB-C70DCFA3E294}"/>
                    </a:ext>
                  </a:extLst>
                </p14:cNvPr>
                <p14:cNvContentPartPr/>
                <p14:nvPr/>
              </p14:nvContentPartPr>
              <p14:xfrm>
                <a:off x="1097902" y="4189222"/>
                <a:ext cx="235440" cy="21456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8FC7EAD2-8EF6-3E78-5ADB-C70DCFA3E294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89262" y="4180222"/>
                  <a:ext cx="2530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11BE3FFC-9358-A5E4-F251-F0354204E8E7}"/>
                    </a:ext>
                  </a:extLst>
                </p14:cNvPr>
                <p14:cNvContentPartPr/>
                <p14:nvPr/>
              </p14:nvContentPartPr>
              <p14:xfrm>
                <a:off x="1362142" y="4300462"/>
                <a:ext cx="137160" cy="8676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11BE3FFC-9358-A5E4-F251-F0354204E8E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353142" y="4291462"/>
                  <a:ext cx="154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5CE01874-8031-2987-8D20-E6FBB8581464}"/>
                    </a:ext>
                  </a:extLst>
                </p14:cNvPr>
                <p14:cNvContentPartPr/>
                <p14:nvPr/>
              </p14:nvContentPartPr>
              <p14:xfrm>
                <a:off x="1597942" y="4211542"/>
                <a:ext cx="288360" cy="35856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5CE01874-8031-2987-8D20-E6FBB8581464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589302" y="4202542"/>
                  <a:ext cx="306000" cy="37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2A94B66-5360-3857-9B41-0275C93CCCB7}"/>
                    </a:ext>
                  </a:extLst>
                </p14:cNvPr>
                <p14:cNvContentPartPr/>
                <p14:nvPr/>
              </p14:nvContentPartPr>
              <p14:xfrm>
                <a:off x="1959742" y="4201462"/>
                <a:ext cx="117360" cy="167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2A94B66-5360-3857-9B41-0275C93CCCB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950742" y="4192822"/>
                  <a:ext cx="1350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916E0F26-FF20-B09D-5E61-768E6C183E3C}"/>
                    </a:ext>
                  </a:extLst>
                </p14:cNvPr>
                <p14:cNvContentPartPr/>
                <p14:nvPr/>
              </p14:nvContentPartPr>
              <p14:xfrm>
                <a:off x="2021662" y="4324942"/>
                <a:ext cx="68400" cy="3492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916E0F26-FF20-B09D-5E61-768E6C183E3C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012662" y="4315942"/>
                  <a:ext cx="860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F5F7A6BF-F7AA-5283-D8C9-514CFB9571C6}"/>
                    </a:ext>
                  </a:extLst>
                </p14:cNvPr>
                <p14:cNvContentPartPr/>
                <p14:nvPr/>
              </p14:nvContentPartPr>
              <p14:xfrm>
                <a:off x="2125342" y="4287862"/>
                <a:ext cx="318600" cy="860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F5F7A6BF-F7AA-5283-D8C9-514CFB9571C6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16342" y="4278862"/>
                  <a:ext cx="33624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50575030-3800-C87B-90F7-EC7089D06C5E}"/>
                    </a:ext>
                  </a:extLst>
                </p14:cNvPr>
                <p14:cNvContentPartPr/>
                <p14:nvPr/>
              </p14:nvContentPartPr>
              <p14:xfrm>
                <a:off x="2509462" y="4302262"/>
                <a:ext cx="164520" cy="6624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50575030-3800-C87B-90F7-EC7089D06C5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500462" y="4293262"/>
                  <a:ext cx="1821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078A8C1-4708-7BA9-FF1E-AFE6E269D094}"/>
                    </a:ext>
                  </a:extLst>
                </p14:cNvPr>
                <p14:cNvContentPartPr/>
                <p14:nvPr/>
              </p14:nvContentPartPr>
              <p14:xfrm>
                <a:off x="2756422" y="4277782"/>
                <a:ext cx="273960" cy="921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078A8C1-4708-7BA9-FF1E-AFE6E269D09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747422" y="4269142"/>
                  <a:ext cx="2916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54614BFD-E2CA-8D69-51EB-65C74A2A4F96}"/>
                    </a:ext>
                  </a:extLst>
                </p14:cNvPr>
                <p14:cNvContentPartPr/>
                <p14:nvPr/>
              </p14:nvContentPartPr>
              <p14:xfrm>
                <a:off x="3263662" y="4293622"/>
                <a:ext cx="375840" cy="10728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54614BFD-E2CA-8D69-51EB-65C74A2A4F96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54662" y="4284982"/>
                  <a:ext cx="3934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EE2DF01-0E0B-B411-3698-3AE8B9481859}"/>
                    </a:ext>
                  </a:extLst>
                </p14:cNvPr>
                <p14:cNvContentPartPr/>
                <p14:nvPr/>
              </p14:nvContentPartPr>
              <p14:xfrm>
                <a:off x="3532942" y="4216942"/>
                <a:ext cx="57600" cy="43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EE2DF01-0E0B-B411-3698-3AE8B9481859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3523942" y="4208302"/>
                  <a:ext cx="752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2E16DFAA-E28B-B9FF-5721-7AC5A5C4A021}"/>
                    </a:ext>
                  </a:extLst>
                </p14:cNvPr>
                <p14:cNvContentPartPr/>
                <p14:nvPr/>
              </p14:nvContentPartPr>
              <p14:xfrm>
                <a:off x="3685942" y="4227742"/>
                <a:ext cx="124560" cy="14328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2E16DFAA-E28B-B9FF-5721-7AC5A5C4A021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676942" y="4218742"/>
                  <a:ext cx="1422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7B96A46-1017-AD06-EC37-500107648A03}"/>
                    </a:ext>
                  </a:extLst>
                </p14:cNvPr>
                <p14:cNvContentPartPr/>
                <p14:nvPr/>
              </p14:nvContentPartPr>
              <p14:xfrm>
                <a:off x="3957022" y="4270582"/>
                <a:ext cx="101520" cy="1191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7B96A46-1017-AD06-EC37-500107648A0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948382" y="4261582"/>
                  <a:ext cx="1191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10568AC0-EA57-5E2F-9281-061B383CE1C9}"/>
                    </a:ext>
                  </a:extLst>
                </p14:cNvPr>
                <p14:cNvContentPartPr/>
                <p14:nvPr/>
              </p14:nvContentPartPr>
              <p14:xfrm>
                <a:off x="4125862" y="4206862"/>
                <a:ext cx="32760" cy="1623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10568AC0-EA57-5E2F-9281-061B383CE1C9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4116862" y="4197862"/>
                  <a:ext cx="5040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4A61BDA-39F8-1602-D723-8A04D0C52E0C}"/>
                    </a:ext>
                  </a:extLst>
                </p14:cNvPr>
                <p14:cNvContentPartPr/>
                <p14:nvPr/>
              </p14:nvContentPartPr>
              <p14:xfrm>
                <a:off x="4208302" y="4215142"/>
                <a:ext cx="127080" cy="16596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4A61BDA-39F8-1602-D723-8A04D0C52E0C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4199302" y="4206142"/>
                  <a:ext cx="1447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18E52D1F-C13C-A31A-7B84-E44D1EE0431E}"/>
                    </a:ext>
                  </a:extLst>
                </p14:cNvPr>
                <p14:cNvContentPartPr/>
                <p14:nvPr/>
              </p14:nvContentPartPr>
              <p14:xfrm>
                <a:off x="4551022" y="4320982"/>
                <a:ext cx="196560" cy="7848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18E52D1F-C13C-A31A-7B84-E44D1EE0431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4542022" y="4311982"/>
                  <a:ext cx="214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7CA71B6B-574A-C093-8CD1-4CB640ED14E6}"/>
                    </a:ext>
                  </a:extLst>
                </p14:cNvPr>
                <p14:cNvContentPartPr/>
                <p14:nvPr/>
              </p14:nvContentPartPr>
              <p14:xfrm>
                <a:off x="4808062" y="4317742"/>
                <a:ext cx="153360" cy="7308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7CA71B6B-574A-C093-8CD1-4CB640ED14E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4799422" y="4308742"/>
                  <a:ext cx="1710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05BDE88B-9A47-5758-B47C-48F1F2C0B1C5}"/>
                    </a:ext>
                  </a:extLst>
                </p14:cNvPr>
                <p14:cNvContentPartPr/>
                <p14:nvPr/>
              </p14:nvContentPartPr>
              <p14:xfrm>
                <a:off x="5001022" y="4296502"/>
                <a:ext cx="98280" cy="1209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05BDE88B-9A47-5758-B47C-48F1F2C0B1C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4992382" y="4287502"/>
                  <a:ext cx="1159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9325B31-5B09-7B3C-0BDE-0077D33254A3}"/>
                    </a:ext>
                  </a:extLst>
                </p14:cNvPr>
                <p14:cNvContentPartPr/>
                <p14:nvPr/>
              </p14:nvContentPartPr>
              <p14:xfrm>
                <a:off x="5085622" y="4236022"/>
                <a:ext cx="86040" cy="160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9325B31-5B09-7B3C-0BDE-0077D33254A3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5076982" y="4227382"/>
                  <a:ext cx="1036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2EBB14F4-3E6D-5826-9A3A-D5323CC97FBB}"/>
                    </a:ext>
                  </a:extLst>
                </p14:cNvPr>
                <p14:cNvContentPartPr/>
                <p14:nvPr/>
              </p14:nvContentPartPr>
              <p14:xfrm>
                <a:off x="2263222" y="4617622"/>
                <a:ext cx="137520" cy="1317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2EBB14F4-3E6D-5826-9A3A-D5323CC97FBB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254222" y="4608982"/>
                  <a:ext cx="15516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BFBA6446-0517-5A91-4766-52359B051DD1}"/>
                    </a:ext>
                  </a:extLst>
                </p14:cNvPr>
                <p14:cNvContentPartPr/>
                <p14:nvPr/>
              </p14:nvContentPartPr>
              <p14:xfrm>
                <a:off x="2424502" y="4657582"/>
                <a:ext cx="224280" cy="871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BFBA6446-0517-5A91-4766-52359B051DD1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415862" y="4648942"/>
                  <a:ext cx="2419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23E4F614-8311-1720-9DB2-85CF61305A8E}"/>
                    </a:ext>
                  </a:extLst>
                </p14:cNvPr>
                <p14:cNvContentPartPr/>
                <p14:nvPr/>
              </p14:nvContentPartPr>
              <p14:xfrm>
                <a:off x="2630782" y="4682422"/>
                <a:ext cx="48240" cy="468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23E4F614-8311-1720-9DB2-85CF61305A8E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622142" y="4673422"/>
                  <a:ext cx="658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0B29931D-3E68-68BB-5DED-67D27D6BEECA}"/>
                    </a:ext>
                  </a:extLst>
                </p14:cNvPr>
                <p14:cNvContentPartPr/>
                <p14:nvPr/>
              </p14:nvContentPartPr>
              <p14:xfrm>
                <a:off x="2727982" y="4648942"/>
                <a:ext cx="125640" cy="853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0B29931D-3E68-68BB-5DED-67D27D6BEECA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2718982" y="4639942"/>
                  <a:ext cx="1432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EA45422-ABD3-6483-D78B-49FA501D29BB}"/>
                    </a:ext>
                  </a:extLst>
                </p14:cNvPr>
                <p14:cNvContentPartPr/>
                <p14:nvPr/>
              </p14:nvContentPartPr>
              <p14:xfrm>
                <a:off x="2896102" y="4592062"/>
                <a:ext cx="183600" cy="1648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EA45422-ABD3-6483-D78B-49FA501D29BB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2887462" y="4583062"/>
                  <a:ext cx="20124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9A4DE82-C580-B7F1-FB16-F7FA44644FA3}"/>
                    </a:ext>
                  </a:extLst>
                </p14:cNvPr>
                <p14:cNvContentPartPr/>
                <p14:nvPr/>
              </p14:nvContentPartPr>
              <p14:xfrm>
                <a:off x="3161422" y="4729942"/>
                <a:ext cx="29880" cy="1087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9A4DE82-C580-B7F1-FB16-F7FA44644FA3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3152422" y="4720942"/>
                  <a:ext cx="475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94B13C5-A429-7057-6A6E-691FFD96CB5E}"/>
                    </a:ext>
                  </a:extLst>
                </p14:cNvPr>
                <p14:cNvContentPartPr/>
                <p14:nvPr/>
              </p14:nvContentPartPr>
              <p14:xfrm>
                <a:off x="3375982" y="4633462"/>
                <a:ext cx="445320" cy="127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94B13C5-A429-7057-6A6E-691FFD96CB5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3366982" y="4624462"/>
                  <a:ext cx="4629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677916E6-EA70-11C4-3F4A-CDB80BE64F00}"/>
                    </a:ext>
                  </a:extLst>
                </p14:cNvPr>
                <p14:cNvContentPartPr/>
                <p14:nvPr/>
              </p14:nvContentPartPr>
              <p14:xfrm>
                <a:off x="3853342" y="4667302"/>
                <a:ext cx="153360" cy="802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677916E6-EA70-11C4-3F4A-CDB80BE64F00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3844702" y="4658662"/>
                  <a:ext cx="171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5588BF29-9626-99DD-72B9-12AAEE1B41B9}"/>
                    </a:ext>
                  </a:extLst>
                </p14:cNvPr>
                <p14:cNvContentPartPr/>
                <p14:nvPr/>
              </p14:nvContentPartPr>
              <p14:xfrm>
                <a:off x="4189582" y="4626622"/>
                <a:ext cx="309600" cy="166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5588BF29-9626-99DD-72B9-12AAEE1B41B9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4180942" y="4617622"/>
                  <a:ext cx="3272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3D74C50D-5322-5B18-27F7-92AA9A767821}"/>
                    </a:ext>
                  </a:extLst>
                </p14:cNvPr>
                <p14:cNvContentPartPr/>
                <p14:nvPr/>
              </p14:nvContentPartPr>
              <p14:xfrm>
                <a:off x="4420702" y="4604662"/>
                <a:ext cx="19440" cy="14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3D74C50D-5322-5B18-27F7-92AA9A76782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4412062" y="4595662"/>
                  <a:ext cx="370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966FCF0-E546-85C1-9DD2-9D3474508516}"/>
                    </a:ext>
                  </a:extLst>
                </p14:cNvPr>
                <p14:cNvContentPartPr/>
                <p14:nvPr/>
              </p14:nvContentPartPr>
              <p14:xfrm>
                <a:off x="4655782" y="4607182"/>
                <a:ext cx="429120" cy="25776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966FCF0-E546-85C1-9DD2-9D3474508516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4646782" y="4598182"/>
                  <a:ext cx="44676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6E8722E-2F28-2273-CCF7-0EC01469B7B7}"/>
                    </a:ext>
                  </a:extLst>
                </p14:cNvPr>
                <p14:cNvContentPartPr/>
                <p14:nvPr/>
              </p14:nvContentPartPr>
              <p14:xfrm>
                <a:off x="4993102" y="4585582"/>
                <a:ext cx="75240" cy="2880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6E8722E-2F28-2273-CCF7-0EC01469B7B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4984102" y="4576582"/>
                  <a:ext cx="928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FD629D16-DD67-567C-F1B6-A26F88A6BC57}"/>
                    </a:ext>
                  </a:extLst>
                </p14:cNvPr>
                <p14:cNvContentPartPr/>
                <p14:nvPr/>
              </p14:nvContentPartPr>
              <p14:xfrm>
                <a:off x="5212342" y="4606822"/>
                <a:ext cx="340920" cy="152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FD629D16-DD67-567C-F1B6-A26F88A6BC57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5203702" y="4597822"/>
                  <a:ext cx="35856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AA39F204-DB37-33D8-529B-85499D6A178C}"/>
                    </a:ext>
                  </a:extLst>
                </p14:cNvPr>
                <p14:cNvContentPartPr/>
                <p14:nvPr/>
              </p14:nvContentPartPr>
              <p14:xfrm>
                <a:off x="5512582" y="4562182"/>
                <a:ext cx="7920" cy="864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AA39F204-DB37-33D8-529B-85499D6A178C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503942" y="4553542"/>
                  <a:ext cx="255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5942C7A-91E7-2AF5-C586-48F975DACB40}"/>
                    </a:ext>
                  </a:extLst>
                </p14:cNvPr>
                <p14:cNvContentPartPr/>
                <p14:nvPr/>
              </p14:nvContentPartPr>
              <p14:xfrm>
                <a:off x="5744782" y="4570102"/>
                <a:ext cx="151200" cy="1839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5942C7A-91E7-2AF5-C586-48F975DACB4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5735782" y="4561102"/>
                  <a:ext cx="168840" cy="20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039701F2-10AF-020A-1C68-4D5A0434647C}"/>
                    </a:ext>
                  </a:extLst>
                </p14:cNvPr>
                <p14:cNvContentPartPr/>
                <p14:nvPr/>
              </p14:nvContentPartPr>
              <p14:xfrm>
                <a:off x="5933062" y="4641022"/>
                <a:ext cx="88560" cy="1051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039701F2-10AF-020A-1C68-4D5A0434647C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5924422" y="4632382"/>
                  <a:ext cx="10620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63E9495-A877-6081-054A-C0AF7D0768A6}"/>
                    </a:ext>
                  </a:extLst>
                </p14:cNvPr>
                <p14:cNvContentPartPr/>
                <p14:nvPr/>
              </p14:nvContentPartPr>
              <p14:xfrm>
                <a:off x="6074542" y="4532662"/>
                <a:ext cx="143280" cy="1980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63E9495-A877-6081-054A-C0AF7D0768A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065902" y="4524022"/>
                  <a:ext cx="16092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A4AA869A-D68F-2D1F-5194-E8D4EF025342}"/>
                    </a:ext>
                  </a:extLst>
                </p14:cNvPr>
                <p14:cNvContentPartPr/>
                <p14:nvPr/>
              </p14:nvContentPartPr>
              <p14:xfrm>
                <a:off x="6226462" y="4558582"/>
                <a:ext cx="228240" cy="2851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A4AA869A-D68F-2D1F-5194-E8D4EF025342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217462" y="4549582"/>
                  <a:ext cx="245880" cy="30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9197E774-C97F-3B2E-8BCA-4E7BBC32A02D}"/>
                    </a:ext>
                  </a:extLst>
                </p14:cNvPr>
                <p14:cNvContentPartPr/>
                <p14:nvPr/>
              </p14:nvContentPartPr>
              <p14:xfrm>
                <a:off x="6446782" y="4612582"/>
                <a:ext cx="316440" cy="270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9197E774-C97F-3B2E-8BCA-4E7BBC32A02D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6438142" y="4603942"/>
                  <a:ext cx="33408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6FEAA116-1DF6-8FD1-5963-8D71589D0351}"/>
                    </a:ext>
                  </a:extLst>
                </p14:cNvPr>
                <p14:cNvContentPartPr/>
                <p14:nvPr/>
              </p14:nvContentPartPr>
              <p14:xfrm>
                <a:off x="6923782" y="4614022"/>
                <a:ext cx="172440" cy="1144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6FEAA116-1DF6-8FD1-5963-8D71589D0351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6914782" y="4605022"/>
                  <a:ext cx="19008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B468EDF-9DCB-3A57-B7DB-16A428228FB8}"/>
                    </a:ext>
                  </a:extLst>
                </p14:cNvPr>
                <p14:cNvContentPartPr/>
                <p14:nvPr/>
              </p14:nvContentPartPr>
              <p14:xfrm>
                <a:off x="7095862" y="4599262"/>
                <a:ext cx="98280" cy="14652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B468EDF-9DCB-3A57-B7DB-16A428228FB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7086862" y="4590622"/>
                  <a:ext cx="11592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C18DC08A-72D4-99DE-1D46-C90E7D1D37FE}"/>
                    </a:ext>
                  </a:extLst>
                </p14:cNvPr>
                <p14:cNvContentPartPr/>
                <p14:nvPr/>
              </p14:nvContentPartPr>
              <p14:xfrm>
                <a:off x="7217542" y="4540942"/>
                <a:ext cx="490680" cy="20772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C18DC08A-72D4-99DE-1D46-C90E7D1D37FE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7208902" y="4532302"/>
                  <a:ext cx="508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804A58E-ED11-D8B6-3C75-3A8F5A127D6C}"/>
                    </a:ext>
                  </a:extLst>
                </p14:cNvPr>
                <p14:cNvContentPartPr/>
                <p14:nvPr/>
              </p14:nvContentPartPr>
              <p14:xfrm>
                <a:off x="7559542" y="4620502"/>
                <a:ext cx="40320" cy="1047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804A58E-ED11-D8B6-3C75-3A8F5A127D6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7550902" y="4611502"/>
                  <a:ext cx="57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80F9B164-B407-80AC-7CC5-7E7F8F0B4B45}"/>
                    </a:ext>
                  </a:extLst>
                </p14:cNvPr>
                <p14:cNvContentPartPr/>
                <p14:nvPr/>
              </p14:nvContentPartPr>
              <p14:xfrm>
                <a:off x="7614982" y="4620862"/>
                <a:ext cx="329040" cy="9432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80F9B164-B407-80AC-7CC5-7E7F8F0B4B45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7605982" y="4612222"/>
                  <a:ext cx="3466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F8525400-4AF1-E55E-5938-44574311100A}"/>
                    </a:ext>
                  </a:extLst>
                </p14:cNvPr>
                <p14:cNvContentPartPr/>
                <p14:nvPr/>
              </p14:nvContentPartPr>
              <p14:xfrm>
                <a:off x="7983982" y="4602862"/>
                <a:ext cx="259920" cy="1389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F8525400-4AF1-E55E-5938-44574311100A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7975342" y="4593862"/>
                  <a:ext cx="2775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F083D40-1363-A8F9-EE57-2BA0C854DAEC}"/>
                    </a:ext>
                  </a:extLst>
                </p14:cNvPr>
                <p14:cNvContentPartPr/>
                <p14:nvPr/>
              </p14:nvContentPartPr>
              <p14:xfrm>
                <a:off x="7955182" y="4497742"/>
                <a:ext cx="22680" cy="194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F083D40-1363-A8F9-EE57-2BA0C854DAEC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7946542" y="4488742"/>
                  <a:ext cx="40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EC01989D-5D67-6D2D-3873-FC3037E6BE3B}"/>
                    </a:ext>
                  </a:extLst>
                </p14:cNvPr>
                <p14:cNvContentPartPr/>
                <p14:nvPr/>
              </p14:nvContentPartPr>
              <p14:xfrm>
                <a:off x="365662" y="4671622"/>
                <a:ext cx="201960" cy="14868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EC01989D-5D67-6D2D-3873-FC3037E6BE3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357022" y="4662622"/>
                  <a:ext cx="21960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8550216E-FDB9-E580-0748-ECF4A0D7CCD7}"/>
                    </a:ext>
                  </a:extLst>
                </p14:cNvPr>
                <p14:cNvContentPartPr/>
                <p14:nvPr/>
              </p14:nvContentPartPr>
              <p14:xfrm>
                <a:off x="647182" y="4597822"/>
                <a:ext cx="114480" cy="1674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8550216E-FDB9-E580-0748-ECF4A0D7CCD7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638542" y="4588822"/>
                  <a:ext cx="1321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C8146D4-04D4-49A8-599D-8720E2E09427}"/>
                    </a:ext>
                  </a:extLst>
                </p14:cNvPr>
                <p14:cNvContentPartPr/>
                <p14:nvPr/>
              </p14:nvContentPartPr>
              <p14:xfrm>
                <a:off x="818902" y="4655062"/>
                <a:ext cx="84960" cy="13716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C8146D4-04D4-49A8-599D-8720E2E09427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09902" y="4646062"/>
                  <a:ext cx="1026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14F2BE93-505F-6827-AB55-4409C79A00E9}"/>
                    </a:ext>
                  </a:extLst>
                </p14:cNvPr>
                <p14:cNvContentPartPr/>
                <p14:nvPr/>
              </p14:nvContentPartPr>
              <p14:xfrm>
                <a:off x="931582" y="4559662"/>
                <a:ext cx="115200" cy="1778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14F2BE93-505F-6827-AB55-4409C79A00E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2582" y="4550662"/>
                  <a:ext cx="132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CE9BCBD4-A362-D944-D091-0BDA30E41C99}"/>
                    </a:ext>
                  </a:extLst>
                </p14:cNvPr>
                <p14:cNvContentPartPr/>
                <p14:nvPr/>
              </p14:nvContentPartPr>
              <p14:xfrm>
                <a:off x="1087462" y="4630582"/>
                <a:ext cx="330120" cy="950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CE9BCBD4-A362-D944-D091-0BDA30E41C99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78462" y="4621582"/>
                  <a:ext cx="34776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DD79651B-717A-BFF4-4EEB-6592CE573C32}"/>
                    </a:ext>
                  </a:extLst>
                </p14:cNvPr>
                <p14:cNvContentPartPr/>
                <p14:nvPr/>
              </p14:nvContentPartPr>
              <p14:xfrm>
                <a:off x="792982" y="4540942"/>
                <a:ext cx="100800" cy="34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DD79651B-717A-BFF4-4EEB-6592CE573C32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783982" y="4532302"/>
                  <a:ext cx="11844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BA61D920-C9FB-6B33-ECE6-22F5F7AB35FD}"/>
                    </a:ext>
                  </a:extLst>
                </p14:cNvPr>
                <p14:cNvContentPartPr/>
                <p14:nvPr/>
              </p14:nvContentPartPr>
              <p14:xfrm>
                <a:off x="1608382" y="4652542"/>
                <a:ext cx="400320" cy="8172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BA61D920-C9FB-6B33-ECE6-22F5F7AB35FD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599742" y="4643542"/>
                  <a:ext cx="4179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F73CC1B2-51AF-76D2-F93D-296BE5D299CF}"/>
                    </a:ext>
                  </a:extLst>
                </p14:cNvPr>
                <p14:cNvContentPartPr/>
                <p14:nvPr/>
              </p14:nvContentPartPr>
              <p14:xfrm>
                <a:off x="390862" y="4959982"/>
                <a:ext cx="11160" cy="171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F73CC1B2-51AF-76D2-F93D-296BE5D299C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82222" y="4951342"/>
                  <a:ext cx="28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56CB8D94-49F2-DDAC-EDA8-1423C806E9BF}"/>
                    </a:ext>
                  </a:extLst>
                </p14:cNvPr>
                <p14:cNvContentPartPr/>
                <p14:nvPr/>
              </p14:nvContentPartPr>
              <p14:xfrm>
                <a:off x="327502" y="4930102"/>
                <a:ext cx="163440" cy="1411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56CB8D94-49F2-DDAC-EDA8-1423C806E9BF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18862" y="4921102"/>
                  <a:ext cx="1810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0B555F4D-1EFD-4951-218E-C8CE340DE577}"/>
                    </a:ext>
                  </a:extLst>
                </p14:cNvPr>
                <p14:cNvContentPartPr/>
                <p14:nvPr/>
              </p14:nvContentPartPr>
              <p14:xfrm>
                <a:off x="515782" y="5019022"/>
                <a:ext cx="239400" cy="10296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0B555F4D-1EFD-4951-218E-C8CE340DE577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507142" y="5010022"/>
                  <a:ext cx="2570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1B30A4D8-9C7A-61ED-C46B-5662E17E6311}"/>
                    </a:ext>
                  </a:extLst>
                </p14:cNvPr>
                <p14:cNvContentPartPr/>
                <p14:nvPr/>
              </p14:nvContentPartPr>
              <p14:xfrm>
                <a:off x="761662" y="4925782"/>
                <a:ext cx="31680" cy="3528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1B30A4D8-9C7A-61ED-C46B-5662E17E6311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752662" y="4917142"/>
                  <a:ext cx="4932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AA9AEA28-69CB-9465-EAB3-4876ADF0BFB1}"/>
                    </a:ext>
                  </a:extLst>
                </p14:cNvPr>
                <p14:cNvContentPartPr/>
                <p14:nvPr/>
              </p14:nvContentPartPr>
              <p14:xfrm>
                <a:off x="821062" y="4967902"/>
                <a:ext cx="55800" cy="1281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AA9AEA28-69CB-9465-EAB3-4876ADF0BFB1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12062" y="4958902"/>
                  <a:ext cx="734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46F85615-BBF3-8A69-3A04-C53EC52FE5CF}"/>
                    </a:ext>
                  </a:extLst>
                </p14:cNvPr>
                <p14:cNvContentPartPr/>
                <p14:nvPr/>
              </p14:nvContentPartPr>
              <p14:xfrm>
                <a:off x="911062" y="4970422"/>
                <a:ext cx="234000" cy="12636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46F85615-BBF3-8A69-3A04-C53EC52FE5CF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02422" y="4961422"/>
                  <a:ext cx="25164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730567B0-6E0C-F7B7-D453-88E2FF969994}"/>
                    </a:ext>
                  </a:extLst>
                </p14:cNvPr>
                <p14:cNvContentPartPr/>
                <p14:nvPr/>
              </p14:nvContentPartPr>
              <p14:xfrm>
                <a:off x="1185742" y="4898422"/>
                <a:ext cx="106560" cy="1666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730567B0-6E0C-F7B7-D453-88E2FF969994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77102" y="4889782"/>
                  <a:ext cx="1242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FE15B749-9553-7249-6729-31F267D7CF8F}"/>
                    </a:ext>
                  </a:extLst>
                </p14:cNvPr>
                <p14:cNvContentPartPr/>
                <p14:nvPr/>
              </p14:nvContentPartPr>
              <p14:xfrm>
                <a:off x="1331902" y="4960342"/>
                <a:ext cx="104760" cy="1220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FE15B749-9553-7249-6729-31F267D7CF8F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322902" y="4951702"/>
                  <a:ext cx="1224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8CF9642-248E-9649-81E2-6A73668F1706}"/>
                    </a:ext>
                  </a:extLst>
                </p14:cNvPr>
                <p14:cNvContentPartPr/>
                <p14:nvPr/>
              </p14:nvContentPartPr>
              <p14:xfrm>
                <a:off x="1495702" y="4839382"/>
                <a:ext cx="411120" cy="39888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8CF9642-248E-9649-81E2-6A73668F170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486702" y="4830382"/>
                  <a:ext cx="428760" cy="41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623D344-49C1-2164-6984-556EFFDD2CF0}"/>
                    </a:ext>
                  </a:extLst>
                </p14:cNvPr>
                <p14:cNvContentPartPr/>
                <p14:nvPr/>
              </p14:nvContentPartPr>
              <p14:xfrm>
                <a:off x="1432702" y="4884022"/>
                <a:ext cx="20520" cy="1728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623D344-49C1-2164-6984-556EFFDD2CF0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424062" y="4875382"/>
                  <a:ext cx="381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401CE198-6A06-AE91-A054-338297D74640}"/>
                    </a:ext>
                  </a:extLst>
                </p14:cNvPr>
                <p14:cNvContentPartPr/>
                <p14:nvPr/>
              </p14:nvContentPartPr>
              <p14:xfrm>
                <a:off x="2082502" y="5013622"/>
                <a:ext cx="180360" cy="7992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401CE198-6A06-AE91-A054-338297D7464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073502" y="5004982"/>
                  <a:ext cx="198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2763EC7-74AF-3D38-3839-E2F64E22B853}"/>
                    </a:ext>
                  </a:extLst>
                </p14:cNvPr>
                <p14:cNvContentPartPr/>
                <p14:nvPr/>
              </p14:nvContentPartPr>
              <p14:xfrm>
                <a:off x="2345302" y="4925062"/>
                <a:ext cx="262800" cy="1720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2763EC7-74AF-3D38-3839-E2F64E22B85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36662" y="4916062"/>
                  <a:ext cx="2804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E919945-5831-F76F-2A1C-733562466E8A}"/>
                    </a:ext>
                  </a:extLst>
                </p14:cNvPr>
                <p14:cNvContentPartPr/>
                <p14:nvPr/>
              </p14:nvContentPartPr>
              <p14:xfrm>
                <a:off x="2824462" y="5018302"/>
                <a:ext cx="96840" cy="9216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E919945-5831-F76F-2A1C-733562466E8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815822" y="5009302"/>
                  <a:ext cx="1144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9813C71E-DB3D-A426-ED0F-4292898D52AE}"/>
                    </a:ext>
                  </a:extLst>
                </p14:cNvPr>
                <p14:cNvContentPartPr/>
                <p14:nvPr/>
              </p14:nvContentPartPr>
              <p14:xfrm>
                <a:off x="3004462" y="4960342"/>
                <a:ext cx="284760" cy="1425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9813C71E-DB3D-A426-ED0F-4292898D52A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995822" y="4951702"/>
                  <a:ext cx="302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7738DFEE-521A-69E9-7D40-3CF4B57F728F}"/>
                    </a:ext>
                  </a:extLst>
                </p14:cNvPr>
                <p14:cNvContentPartPr/>
                <p14:nvPr/>
              </p14:nvContentPartPr>
              <p14:xfrm>
                <a:off x="3488662" y="4973302"/>
                <a:ext cx="671760" cy="1353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7738DFEE-521A-69E9-7D40-3CF4B57F728F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3479662" y="4964662"/>
                  <a:ext cx="6894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9CFDFB17-3900-C4E8-92A1-C95B80B75700}"/>
                    </a:ext>
                  </a:extLst>
                </p14:cNvPr>
                <p14:cNvContentPartPr/>
                <p14:nvPr/>
              </p14:nvContentPartPr>
              <p14:xfrm>
                <a:off x="4150342" y="4916062"/>
                <a:ext cx="24480" cy="529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9CFDFB17-3900-C4E8-92A1-C95B80B75700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141702" y="4907422"/>
                  <a:ext cx="421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C1D000EA-787F-C9BE-1A73-A0E68AF84E18}"/>
                    </a:ext>
                  </a:extLst>
                </p14:cNvPr>
                <p14:cNvContentPartPr/>
                <p14:nvPr/>
              </p14:nvContentPartPr>
              <p14:xfrm>
                <a:off x="4215142" y="5011102"/>
                <a:ext cx="288000" cy="2311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C1D000EA-787F-C9BE-1A73-A0E68AF84E18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4206142" y="5002102"/>
                  <a:ext cx="30564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347182F7-5D04-5022-4A13-4BCA985A9956}"/>
                    </a:ext>
                  </a:extLst>
                </p14:cNvPr>
                <p14:cNvContentPartPr/>
                <p14:nvPr/>
              </p14:nvContentPartPr>
              <p14:xfrm>
                <a:off x="4670542" y="5023342"/>
                <a:ext cx="141840" cy="2404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347182F7-5D04-5022-4A13-4BCA985A9956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661542" y="5014342"/>
                  <a:ext cx="15948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5FA82EEF-928F-0D2B-A1C0-08FA0CA8E708}"/>
                    </a:ext>
                  </a:extLst>
                </p14:cNvPr>
                <p14:cNvContentPartPr/>
                <p14:nvPr/>
              </p14:nvContentPartPr>
              <p14:xfrm>
                <a:off x="4840462" y="5026582"/>
                <a:ext cx="62640" cy="10980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5FA82EEF-928F-0D2B-A1C0-08FA0CA8E70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4831822" y="5017582"/>
                  <a:ext cx="802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9890F9EF-9931-6D7C-2167-D83964C7F6FA}"/>
                    </a:ext>
                  </a:extLst>
                </p14:cNvPr>
                <p14:cNvContentPartPr/>
                <p14:nvPr/>
              </p14:nvContentPartPr>
              <p14:xfrm>
                <a:off x="4945942" y="5019022"/>
                <a:ext cx="84960" cy="1112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9890F9EF-9931-6D7C-2167-D83964C7F6FA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4936942" y="5010022"/>
                  <a:ext cx="1026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A75587B2-6451-4A9A-FC9B-18E3F4FC8A09}"/>
                    </a:ext>
                  </a:extLst>
                </p14:cNvPr>
                <p14:cNvContentPartPr/>
                <p14:nvPr/>
              </p14:nvContentPartPr>
              <p14:xfrm>
                <a:off x="5104702" y="4929022"/>
                <a:ext cx="169560" cy="1926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A75587B2-6451-4A9A-FC9B-18E3F4FC8A0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5095702" y="4920382"/>
                  <a:ext cx="18720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B67C1EF1-0311-D7C4-9B63-5C369F057E8E}"/>
                    </a:ext>
                  </a:extLst>
                </p14:cNvPr>
                <p14:cNvContentPartPr/>
                <p14:nvPr/>
              </p14:nvContentPartPr>
              <p14:xfrm>
                <a:off x="5254102" y="4922182"/>
                <a:ext cx="25560" cy="1116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B67C1EF1-0311-D7C4-9B63-5C369F057E8E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5245462" y="4913542"/>
                  <a:ext cx="43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883169F5-A824-DCCA-E8B4-FABCE97FDDB7}"/>
                    </a:ext>
                  </a:extLst>
                </p14:cNvPr>
                <p14:cNvContentPartPr/>
                <p14:nvPr/>
              </p14:nvContentPartPr>
              <p14:xfrm>
                <a:off x="5308462" y="4897702"/>
                <a:ext cx="204480" cy="2124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883169F5-A824-DCCA-E8B4-FABCE97FDDB7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5299822" y="4888702"/>
                  <a:ext cx="222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C490D7DE-6FD5-455E-C354-0116170A43D0}"/>
                    </a:ext>
                  </a:extLst>
                </p14:cNvPr>
                <p14:cNvContentPartPr/>
                <p14:nvPr/>
              </p14:nvContentPartPr>
              <p14:xfrm>
                <a:off x="5551462" y="4878982"/>
                <a:ext cx="321120" cy="21564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C490D7DE-6FD5-455E-C354-0116170A43D0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5542822" y="4869982"/>
                  <a:ext cx="33876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A024D099-9558-4366-688E-FBF7969C965D}"/>
                    </a:ext>
                  </a:extLst>
                </p14:cNvPr>
                <p14:cNvContentPartPr/>
                <p14:nvPr/>
              </p14:nvContentPartPr>
              <p14:xfrm>
                <a:off x="5413222" y="4858462"/>
                <a:ext cx="354240" cy="1980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A024D099-9558-4366-688E-FBF7969C965D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04222" y="4849462"/>
                  <a:ext cx="371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435928CE-0AC1-A2ED-EDC2-EF5F2CC59808}"/>
                    </a:ext>
                  </a:extLst>
                </p14:cNvPr>
                <p14:cNvContentPartPr/>
                <p14:nvPr/>
              </p14:nvContentPartPr>
              <p14:xfrm>
                <a:off x="6000742" y="5003902"/>
                <a:ext cx="10800" cy="1119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435928CE-0AC1-A2ED-EDC2-EF5F2CC59808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5992102" y="4994902"/>
                  <a:ext cx="284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4921A9E1-6897-2511-0E4D-84E54D4D5565}"/>
                    </a:ext>
                  </a:extLst>
                </p14:cNvPr>
                <p14:cNvContentPartPr/>
                <p14:nvPr/>
              </p14:nvContentPartPr>
              <p14:xfrm>
                <a:off x="6001822" y="4902742"/>
                <a:ext cx="27720" cy="1188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4921A9E1-6897-2511-0E4D-84E54D4D556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5993182" y="4893742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109B2800-3A88-1FA1-DACB-DC6C93A8BFFE}"/>
                    </a:ext>
                  </a:extLst>
                </p14:cNvPr>
                <p14:cNvContentPartPr/>
                <p14:nvPr/>
              </p14:nvContentPartPr>
              <p14:xfrm>
                <a:off x="6070582" y="4971862"/>
                <a:ext cx="123840" cy="13212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109B2800-3A88-1FA1-DACB-DC6C93A8BFF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6061942" y="4963222"/>
                  <a:ext cx="1414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3D6AAF66-79C4-5402-DE00-23050929E2ED}"/>
                    </a:ext>
                  </a:extLst>
                </p14:cNvPr>
                <p14:cNvContentPartPr/>
                <p14:nvPr/>
              </p14:nvContentPartPr>
              <p14:xfrm>
                <a:off x="6205582" y="4894102"/>
                <a:ext cx="132840" cy="2016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3D6AAF66-79C4-5402-DE00-23050929E2ED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6196942" y="4885102"/>
                  <a:ext cx="15048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530A8555-5BA9-1629-D877-5031A360AC2E}"/>
                    </a:ext>
                  </a:extLst>
                </p14:cNvPr>
                <p14:cNvContentPartPr/>
                <p14:nvPr/>
              </p14:nvContentPartPr>
              <p14:xfrm>
                <a:off x="6556222" y="4943782"/>
                <a:ext cx="464040" cy="1814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530A8555-5BA9-1629-D877-5031A360AC2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6547582" y="4935142"/>
                  <a:ext cx="48168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E017325E-B2F6-FBF9-3223-88491DB1250C}"/>
                    </a:ext>
                  </a:extLst>
                </p14:cNvPr>
                <p14:cNvContentPartPr/>
                <p14:nvPr/>
              </p14:nvContentPartPr>
              <p14:xfrm>
                <a:off x="6980662" y="4854142"/>
                <a:ext cx="13680" cy="194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E017325E-B2F6-FBF9-3223-88491DB1250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6971662" y="4845502"/>
                  <a:ext cx="3132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4018239D-ED53-E270-942C-458A7786C74D}"/>
                    </a:ext>
                  </a:extLst>
                </p14:cNvPr>
                <p14:cNvContentPartPr/>
                <p14:nvPr/>
              </p14:nvContentPartPr>
              <p14:xfrm>
                <a:off x="7067062" y="4884382"/>
                <a:ext cx="286920" cy="1731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4018239D-ED53-E270-942C-458A7786C74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7058062" y="4875382"/>
                  <a:ext cx="30456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1F98EC5D-C257-D017-31CA-AEAFD19CE339}"/>
                    </a:ext>
                  </a:extLst>
                </p14:cNvPr>
                <p14:cNvContentPartPr/>
                <p14:nvPr/>
              </p14:nvContentPartPr>
              <p14:xfrm>
                <a:off x="7522102" y="4936222"/>
                <a:ext cx="393480" cy="1645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1F98EC5D-C257-D017-31CA-AEAFD19CE33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7513462" y="4927222"/>
                  <a:ext cx="4111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B435E5F9-4154-C4BC-64E5-48B53B4DB725}"/>
                    </a:ext>
                  </a:extLst>
                </p14:cNvPr>
                <p14:cNvContentPartPr/>
                <p14:nvPr/>
              </p14:nvContentPartPr>
              <p14:xfrm>
                <a:off x="7942942" y="4941982"/>
                <a:ext cx="46440" cy="132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B435E5F9-4154-C4BC-64E5-48B53B4DB72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7934302" y="4932982"/>
                  <a:ext cx="6408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1AE8D280-89A3-A11D-9581-09C93FC30227}"/>
                    </a:ext>
                  </a:extLst>
                </p14:cNvPr>
                <p14:cNvContentPartPr/>
                <p14:nvPr/>
              </p14:nvContentPartPr>
              <p14:xfrm>
                <a:off x="8005942" y="4845502"/>
                <a:ext cx="99720" cy="229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1AE8D280-89A3-A11D-9581-09C93FC30227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7996942" y="4836502"/>
                  <a:ext cx="1173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7C9AD229-1205-6FD5-B825-E33B41618583}"/>
                    </a:ext>
                  </a:extLst>
                </p14:cNvPr>
                <p14:cNvContentPartPr/>
                <p14:nvPr/>
              </p14:nvContentPartPr>
              <p14:xfrm>
                <a:off x="8105662" y="4857382"/>
                <a:ext cx="153000" cy="2077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7C9AD229-1205-6FD5-B825-E33B41618583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8096662" y="4848382"/>
                  <a:ext cx="17064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17A322E0-0080-C7B7-C99D-3A2801B6D334}"/>
                    </a:ext>
                  </a:extLst>
                </p14:cNvPr>
                <p14:cNvContentPartPr/>
                <p14:nvPr/>
              </p14:nvContentPartPr>
              <p14:xfrm>
                <a:off x="8271262" y="4914982"/>
                <a:ext cx="363960" cy="2386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17A322E0-0080-C7B7-C99D-3A2801B6D33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8262622" y="4905982"/>
                  <a:ext cx="38160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1A0BD86-C088-1A84-4DF1-3D41094232A9}"/>
                    </a:ext>
                  </a:extLst>
                </p14:cNvPr>
                <p14:cNvContentPartPr/>
                <p14:nvPr/>
              </p14:nvContentPartPr>
              <p14:xfrm>
                <a:off x="8531542" y="4834702"/>
                <a:ext cx="18000" cy="1584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1A0BD86-C088-1A84-4DF1-3D41094232A9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8522902" y="4825702"/>
                  <a:ext cx="35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4A510F01-3741-43D2-2345-1EF07F812747}"/>
                    </a:ext>
                  </a:extLst>
                </p14:cNvPr>
                <p14:cNvContentPartPr/>
                <p14:nvPr/>
              </p14:nvContentPartPr>
              <p14:xfrm>
                <a:off x="174142" y="5385502"/>
                <a:ext cx="204840" cy="316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4A510F01-3741-43D2-2345-1EF07F812747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65502" y="5376862"/>
                  <a:ext cx="222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B65443B4-006F-36EB-6FC5-B80C990ABCD2}"/>
                    </a:ext>
                  </a:extLst>
                </p14:cNvPr>
                <p14:cNvContentPartPr/>
                <p14:nvPr/>
              </p14:nvContentPartPr>
              <p14:xfrm>
                <a:off x="167662" y="5448502"/>
                <a:ext cx="228960" cy="5004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B65443B4-006F-36EB-6FC5-B80C990ABCD2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58662" y="5439862"/>
                  <a:ext cx="2466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901CBC8-A115-FE30-2D2F-CC3FA3FFF413}"/>
                    </a:ext>
                  </a:extLst>
                </p14:cNvPr>
                <p14:cNvContentPartPr/>
                <p14:nvPr/>
              </p14:nvContentPartPr>
              <p14:xfrm>
                <a:off x="425062" y="5331862"/>
                <a:ext cx="81000" cy="2052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901CBC8-A115-FE30-2D2F-CC3FA3FFF413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416422" y="5323222"/>
                  <a:ext cx="9864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92BE3C9D-77A5-FB01-B745-05FBECD70AFD}"/>
                    </a:ext>
                  </a:extLst>
                </p14:cNvPr>
                <p14:cNvContentPartPr/>
                <p14:nvPr/>
              </p14:nvContentPartPr>
              <p14:xfrm>
                <a:off x="773542" y="5298742"/>
                <a:ext cx="123840" cy="1875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92BE3C9D-77A5-FB01-B745-05FBECD70AFD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764542" y="5289742"/>
                  <a:ext cx="14148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3AE20A97-1895-A552-CBD1-2411D4918A53}"/>
                    </a:ext>
                  </a:extLst>
                </p14:cNvPr>
                <p14:cNvContentPartPr/>
                <p14:nvPr/>
              </p14:nvContentPartPr>
              <p14:xfrm>
                <a:off x="921862" y="5275342"/>
                <a:ext cx="461880" cy="25056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3AE20A97-1895-A552-CBD1-2411D4918A53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913222" y="5266342"/>
                  <a:ext cx="47952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AF24B63C-B779-DA0A-216C-EBDF044B79B3}"/>
                    </a:ext>
                  </a:extLst>
                </p14:cNvPr>
                <p14:cNvContentPartPr/>
                <p14:nvPr/>
              </p14:nvContentPartPr>
              <p14:xfrm>
                <a:off x="1214542" y="5285062"/>
                <a:ext cx="43200" cy="72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AF24B63C-B779-DA0A-216C-EBDF044B79B3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1205542" y="5276062"/>
                  <a:ext cx="60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1E0D5CD-4F8E-2DD4-304F-6FBBF400D426}"/>
                    </a:ext>
                  </a:extLst>
                </p14:cNvPr>
                <p14:cNvContentPartPr/>
                <p14:nvPr/>
              </p14:nvContentPartPr>
              <p14:xfrm>
                <a:off x="1590022" y="5277862"/>
                <a:ext cx="398160" cy="3625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1E0D5CD-4F8E-2DD4-304F-6FBBF400D426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1581382" y="5268862"/>
                  <a:ext cx="415800" cy="38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9817F74-D419-4A1E-31B9-7581CE28DD7F}"/>
                    </a:ext>
                  </a:extLst>
                </p14:cNvPr>
                <p14:cNvContentPartPr/>
                <p14:nvPr/>
              </p14:nvContentPartPr>
              <p14:xfrm>
                <a:off x="1722142" y="5236462"/>
                <a:ext cx="8640" cy="792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9817F74-D419-4A1E-31B9-7581CE28DD7F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713502" y="5227822"/>
                  <a:ext cx="262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5947542-007C-88D8-E48A-0DD25D5007BC}"/>
                    </a:ext>
                  </a:extLst>
                </p14:cNvPr>
                <p14:cNvContentPartPr/>
                <p14:nvPr/>
              </p14:nvContentPartPr>
              <p14:xfrm>
                <a:off x="2094022" y="5311702"/>
                <a:ext cx="116280" cy="1461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5947542-007C-88D8-E48A-0DD25D5007BC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2085022" y="5302702"/>
                  <a:ext cx="133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2FEEA165-EE25-A1C2-CFC9-1C41C89E85CF}"/>
                    </a:ext>
                  </a:extLst>
                </p14:cNvPr>
                <p14:cNvContentPartPr/>
                <p14:nvPr/>
              </p14:nvContentPartPr>
              <p14:xfrm>
                <a:off x="2245582" y="5298382"/>
                <a:ext cx="97560" cy="1404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2FEEA165-EE25-A1C2-CFC9-1C41C89E85CF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236582" y="5289742"/>
                  <a:ext cx="115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AF05198-4B3E-BC45-38E0-80DAF026C4D9}"/>
                    </a:ext>
                  </a:extLst>
                </p14:cNvPr>
                <p14:cNvContentPartPr/>
                <p14:nvPr/>
              </p14:nvContentPartPr>
              <p14:xfrm>
                <a:off x="2520982" y="5308822"/>
                <a:ext cx="369720" cy="1429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AF05198-4B3E-BC45-38E0-80DAF026C4D9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512342" y="5299822"/>
                  <a:ext cx="3873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2A8B966F-8117-64A5-20BB-0C166D0E6749}"/>
                    </a:ext>
                  </a:extLst>
                </p14:cNvPr>
                <p14:cNvContentPartPr/>
                <p14:nvPr/>
              </p14:nvContentPartPr>
              <p14:xfrm>
                <a:off x="2873062" y="5318542"/>
                <a:ext cx="24120" cy="2520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2A8B966F-8117-64A5-20BB-0C166D0E674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864062" y="5309902"/>
                  <a:ext cx="417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19E0BB92-3300-49E6-C6E5-BD0DCD86B7BE}"/>
                    </a:ext>
                  </a:extLst>
                </p14:cNvPr>
                <p14:cNvContentPartPr/>
                <p14:nvPr/>
              </p14:nvContentPartPr>
              <p14:xfrm>
                <a:off x="2976382" y="5355262"/>
                <a:ext cx="243360" cy="936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19E0BB92-3300-49E6-C6E5-BD0DCD86B7B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67382" y="5346262"/>
                  <a:ext cx="2610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43A14FA9-7FD7-6405-7748-793154985011}"/>
                    </a:ext>
                  </a:extLst>
                </p14:cNvPr>
                <p14:cNvContentPartPr/>
                <p14:nvPr/>
              </p14:nvContentPartPr>
              <p14:xfrm>
                <a:off x="3399382" y="5323942"/>
                <a:ext cx="143640" cy="1119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43A14FA9-7FD7-6405-7748-793154985011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390742" y="5315302"/>
                  <a:ext cx="1612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FE8E290-57C5-16DB-D5BA-623176FC3F26}"/>
                    </a:ext>
                  </a:extLst>
                </p14:cNvPr>
                <p14:cNvContentPartPr/>
                <p14:nvPr/>
              </p14:nvContentPartPr>
              <p14:xfrm>
                <a:off x="3584422" y="5298382"/>
                <a:ext cx="167760" cy="2491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FE8E290-57C5-16DB-D5BA-623176FC3F26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575782" y="5289742"/>
                  <a:ext cx="185400" cy="26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CACD5316-7E8B-AA15-178B-089D3BE9E060}"/>
                    </a:ext>
                  </a:extLst>
                </p14:cNvPr>
                <p14:cNvContentPartPr/>
                <p14:nvPr/>
              </p14:nvContentPartPr>
              <p14:xfrm>
                <a:off x="3833902" y="5235382"/>
                <a:ext cx="525960" cy="2055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CACD5316-7E8B-AA15-178B-089D3BE9E06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824902" y="5226742"/>
                  <a:ext cx="54360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CD6B5D9-CAAB-89B9-3077-EE107F618E44}"/>
                    </a:ext>
                  </a:extLst>
                </p14:cNvPr>
                <p14:cNvContentPartPr/>
                <p14:nvPr/>
              </p14:nvContentPartPr>
              <p14:xfrm>
                <a:off x="4153942" y="5225302"/>
                <a:ext cx="13680" cy="36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CD6B5D9-CAAB-89B9-3077-EE107F618E44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45302" y="5216302"/>
                  <a:ext cx="3132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3DD0C6CF-48EB-6535-832C-74C3D5C44C86}"/>
                    </a:ext>
                  </a:extLst>
                </p14:cNvPr>
                <p14:cNvContentPartPr/>
                <p14:nvPr/>
              </p14:nvContentPartPr>
              <p14:xfrm>
                <a:off x="4438342" y="5249062"/>
                <a:ext cx="502560" cy="2001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3DD0C6CF-48EB-6535-832C-74C3D5C44C8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429702" y="5240422"/>
                  <a:ext cx="5202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4A7EDDBE-1120-382D-21B8-41D8F06C2A65}"/>
                    </a:ext>
                  </a:extLst>
                </p14:cNvPr>
                <p14:cNvContentPartPr/>
                <p14:nvPr/>
              </p14:nvContentPartPr>
              <p14:xfrm>
                <a:off x="5195422" y="5288302"/>
                <a:ext cx="138960" cy="14616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4A7EDDBE-1120-382D-21B8-41D8F06C2A65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5186422" y="5279302"/>
                  <a:ext cx="1566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381D213-EF11-0304-08E4-FE7344EF60FB}"/>
                    </a:ext>
                  </a:extLst>
                </p14:cNvPr>
                <p14:cNvContentPartPr/>
                <p14:nvPr/>
              </p14:nvContentPartPr>
              <p14:xfrm>
                <a:off x="5389822" y="5258062"/>
                <a:ext cx="293040" cy="20268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381D213-EF11-0304-08E4-FE7344EF60FB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381182" y="5249422"/>
                  <a:ext cx="3106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FCF18EF-3AC2-CF4F-C521-6A5D872A2677}"/>
                    </a:ext>
                  </a:extLst>
                </p14:cNvPr>
                <p14:cNvContentPartPr/>
                <p14:nvPr/>
              </p14:nvContentPartPr>
              <p14:xfrm>
                <a:off x="5710582" y="5339782"/>
                <a:ext cx="147600" cy="70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FCF18EF-3AC2-CF4F-C521-6A5D872A267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701942" y="5331142"/>
                  <a:ext cx="165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1BFEE753-FA14-9796-E770-1A076E0E74A3}"/>
                    </a:ext>
                  </a:extLst>
                </p14:cNvPr>
                <p14:cNvContentPartPr/>
                <p14:nvPr/>
              </p14:nvContentPartPr>
              <p14:xfrm>
                <a:off x="5906782" y="5315662"/>
                <a:ext cx="80280" cy="961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1BFEE753-FA14-9796-E770-1A076E0E74A3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897782" y="5306662"/>
                  <a:ext cx="979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5981BE2-49F4-27DE-9C81-420E5D6F767C}"/>
                    </a:ext>
                  </a:extLst>
                </p14:cNvPr>
                <p14:cNvContentPartPr/>
                <p14:nvPr/>
              </p14:nvContentPartPr>
              <p14:xfrm>
                <a:off x="6006502" y="5318902"/>
                <a:ext cx="164880" cy="108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5981BE2-49F4-27DE-9C81-420E5D6F767C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997862" y="5309902"/>
                  <a:ext cx="18252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6FB48CA-012E-F022-0285-93C3DC6452C8}"/>
                    </a:ext>
                  </a:extLst>
                </p14:cNvPr>
                <p14:cNvContentPartPr/>
                <p14:nvPr/>
              </p14:nvContentPartPr>
              <p14:xfrm>
                <a:off x="6186142" y="5219542"/>
                <a:ext cx="200520" cy="20340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6FB48CA-012E-F022-0285-93C3DC6452C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6177502" y="5210542"/>
                  <a:ext cx="21816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17676C3D-985A-6546-4E8B-F8079BD01616}"/>
                    </a:ext>
                  </a:extLst>
                </p14:cNvPr>
                <p14:cNvContentPartPr/>
                <p14:nvPr/>
              </p14:nvContentPartPr>
              <p14:xfrm>
                <a:off x="6121702" y="5285062"/>
                <a:ext cx="131040" cy="1080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17676C3D-985A-6546-4E8B-F8079BD01616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112702" y="5276062"/>
                  <a:ext cx="148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1F03834-228C-08E1-0E7B-2584046E0219}"/>
                    </a:ext>
                  </a:extLst>
                </p14:cNvPr>
                <p14:cNvContentPartPr/>
                <p14:nvPr/>
              </p14:nvContentPartPr>
              <p14:xfrm>
                <a:off x="6510862" y="5261662"/>
                <a:ext cx="160920" cy="2048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1F03834-228C-08E1-0E7B-2584046E0219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502222" y="5252662"/>
                  <a:ext cx="1785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9E0B6DE0-35A0-00C3-937C-39087D9BD587}"/>
                    </a:ext>
                  </a:extLst>
                </p14:cNvPr>
                <p14:cNvContentPartPr/>
                <p14:nvPr/>
              </p14:nvContentPartPr>
              <p14:xfrm>
                <a:off x="6726862" y="5193262"/>
                <a:ext cx="144360" cy="1530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9E0B6DE0-35A0-00C3-937C-39087D9BD587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717862" y="5184262"/>
                  <a:ext cx="16200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A1E274E-498A-CEDB-AAE1-C918C15DAE44}"/>
                    </a:ext>
                  </a:extLst>
                </p14:cNvPr>
                <p14:cNvContentPartPr/>
                <p14:nvPr/>
              </p14:nvContentPartPr>
              <p14:xfrm>
                <a:off x="7002262" y="5444542"/>
                <a:ext cx="6120" cy="8244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A1E274E-498A-CEDB-AAE1-C918C15DAE44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993622" y="5435542"/>
                  <a:ext cx="237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69908921-5FF3-8218-570A-6B0C2DBF72D9}"/>
                    </a:ext>
                  </a:extLst>
                </p14:cNvPr>
                <p14:cNvContentPartPr/>
                <p14:nvPr/>
              </p14:nvContentPartPr>
              <p14:xfrm>
                <a:off x="7166782" y="5210182"/>
                <a:ext cx="420120" cy="2127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69908921-5FF3-8218-570A-6B0C2DBF72D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7158142" y="5201182"/>
                  <a:ext cx="437760" cy="23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9A808F3-8B44-BDF3-3249-5D7515305EFF}"/>
                    </a:ext>
                  </a:extLst>
                </p14:cNvPr>
                <p14:cNvContentPartPr/>
                <p14:nvPr/>
              </p14:nvContentPartPr>
              <p14:xfrm>
                <a:off x="7612822" y="5187142"/>
                <a:ext cx="18360" cy="4644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9A808F3-8B44-BDF3-3249-5D7515305EFF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7603822" y="5178142"/>
                  <a:ext cx="360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13CE6325-D847-4A92-2C6B-AEFD1CF1D19A}"/>
                    </a:ext>
                  </a:extLst>
                </p14:cNvPr>
                <p14:cNvContentPartPr/>
                <p14:nvPr/>
              </p14:nvContentPartPr>
              <p14:xfrm>
                <a:off x="7729822" y="5230702"/>
                <a:ext cx="156960" cy="1335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13CE6325-D847-4A92-2C6B-AEFD1CF1D19A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720822" y="5221702"/>
                  <a:ext cx="17460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5CFD939-C211-EAA8-34B9-19B327E16A26}"/>
                    </a:ext>
                  </a:extLst>
                </p14:cNvPr>
                <p14:cNvContentPartPr/>
                <p14:nvPr/>
              </p14:nvContentPartPr>
              <p14:xfrm>
                <a:off x="7928902" y="5285422"/>
                <a:ext cx="361440" cy="8892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5CFD939-C211-EAA8-34B9-19B327E16A2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920262" y="5276782"/>
                  <a:ext cx="3790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F5AACC14-78D6-BBEA-9994-7D8DE73F2721}"/>
                    </a:ext>
                  </a:extLst>
                </p14:cNvPr>
                <p14:cNvContentPartPr/>
                <p14:nvPr/>
              </p14:nvContentPartPr>
              <p14:xfrm>
                <a:off x="704062" y="5675302"/>
                <a:ext cx="134640" cy="1339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F5AACC14-78D6-BBEA-9994-7D8DE73F2721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695062" y="5666302"/>
                  <a:ext cx="15228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B19E0A6A-8E96-04D8-32F0-2723738C0068}"/>
                    </a:ext>
                  </a:extLst>
                </p14:cNvPr>
                <p14:cNvContentPartPr/>
                <p14:nvPr/>
              </p14:nvContentPartPr>
              <p14:xfrm>
                <a:off x="858862" y="5716342"/>
                <a:ext cx="108360" cy="1155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B19E0A6A-8E96-04D8-32F0-2723738C0068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849862" y="5707702"/>
                  <a:ext cx="1260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77D62AF0-9B14-4D81-A4B1-A0BD3357AF9B}"/>
                    </a:ext>
                  </a:extLst>
                </p14:cNvPr>
                <p14:cNvContentPartPr/>
                <p14:nvPr/>
              </p14:nvContentPartPr>
              <p14:xfrm>
                <a:off x="1015462" y="5726062"/>
                <a:ext cx="82080" cy="9612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77D62AF0-9B14-4D81-A4B1-A0BD3357AF9B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06462" y="5717422"/>
                  <a:ext cx="99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9F64216F-7244-55B1-3857-AC52E8D00E77}"/>
                    </a:ext>
                  </a:extLst>
                </p14:cNvPr>
                <p14:cNvContentPartPr/>
                <p14:nvPr/>
              </p14:nvContentPartPr>
              <p14:xfrm>
                <a:off x="1390582" y="5697982"/>
                <a:ext cx="97560" cy="2044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9F64216F-7244-55B1-3857-AC52E8D00E7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381942" y="5688982"/>
                  <a:ext cx="11520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F9600CA5-C805-1CB6-D0B6-F838DC16A3D4}"/>
                    </a:ext>
                  </a:extLst>
                </p14:cNvPr>
                <p14:cNvContentPartPr/>
                <p14:nvPr/>
              </p14:nvContentPartPr>
              <p14:xfrm>
                <a:off x="1532422" y="5663422"/>
                <a:ext cx="496440" cy="19800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F9600CA5-C805-1CB6-D0B6-F838DC16A3D4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523782" y="5654422"/>
                  <a:ext cx="51408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2E30573-DE3F-0B4D-FD52-6A7A63E2FEE5}"/>
                    </a:ext>
                  </a:extLst>
                </p14:cNvPr>
                <p14:cNvContentPartPr/>
                <p14:nvPr/>
              </p14:nvContentPartPr>
              <p14:xfrm>
                <a:off x="2165302" y="5552182"/>
                <a:ext cx="402480" cy="44172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2E30573-DE3F-0B4D-FD52-6A7A63E2FEE5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2156662" y="5543182"/>
                  <a:ext cx="420120" cy="45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FF6A3C33-FD3C-0EE3-3D7A-3BD3966DE753}"/>
                    </a:ext>
                  </a:extLst>
                </p14:cNvPr>
                <p14:cNvContentPartPr/>
                <p14:nvPr/>
              </p14:nvContentPartPr>
              <p14:xfrm>
                <a:off x="2696302" y="5580262"/>
                <a:ext cx="167760" cy="1882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FF6A3C33-FD3C-0EE3-3D7A-3BD3966DE75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2687662" y="5571262"/>
                  <a:ext cx="185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16BF9376-A17E-46C1-31A3-1E829879A081}"/>
                    </a:ext>
                  </a:extLst>
                </p14:cNvPr>
                <p14:cNvContentPartPr/>
                <p14:nvPr/>
              </p14:nvContentPartPr>
              <p14:xfrm>
                <a:off x="2815102" y="5730742"/>
                <a:ext cx="44640" cy="6624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16BF9376-A17E-46C1-31A3-1E829879A081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2806462" y="5722102"/>
                  <a:ext cx="622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40745536-9F02-3294-5453-2D244E3E0A5B}"/>
                    </a:ext>
                  </a:extLst>
                </p14:cNvPr>
                <p14:cNvContentPartPr/>
                <p14:nvPr/>
              </p14:nvContentPartPr>
              <p14:xfrm>
                <a:off x="2878102" y="5722102"/>
                <a:ext cx="380520" cy="7128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40745536-9F02-3294-5453-2D244E3E0A5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869462" y="5713102"/>
                  <a:ext cx="3981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231496A-39C2-D160-F4A2-27BA7C158BC1}"/>
                    </a:ext>
                  </a:extLst>
                </p14:cNvPr>
                <p14:cNvContentPartPr/>
                <p14:nvPr/>
              </p14:nvContentPartPr>
              <p14:xfrm>
                <a:off x="3347182" y="5731822"/>
                <a:ext cx="252720" cy="633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231496A-39C2-D160-F4A2-27BA7C158BC1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3338542" y="5722822"/>
                  <a:ext cx="270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48EB080E-6F98-71ED-8B80-169BCEED0604}"/>
                    </a:ext>
                  </a:extLst>
                </p14:cNvPr>
                <p14:cNvContentPartPr/>
                <p14:nvPr/>
              </p14:nvContentPartPr>
              <p14:xfrm>
                <a:off x="3692062" y="5683942"/>
                <a:ext cx="284400" cy="1090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48EB080E-6F98-71ED-8B80-169BCEED0604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3683062" y="5674942"/>
                  <a:ext cx="3020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96A8FF7-3277-29F7-C4CD-72B81D1DB3F7}"/>
                    </a:ext>
                  </a:extLst>
                </p14:cNvPr>
                <p14:cNvContentPartPr/>
                <p14:nvPr/>
              </p14:nvContentPartPr>
              <p14:xfrm>
                <a:off x="4227742" y="5702302"/>
                <a:ext cx="229320" cy="885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96A8FF7-3277-29F7-C4CD-72B81D1DB3F7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4219102" y="5693662"/>
                  <a:ext cx="24696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05B4A1FD-4A6B-BE29-F583-D9CE6B41436B}"/>
                    </a:ext>
                  </a:extLst>
                </p14:cNvPr>
                <p14:cNvContentPartPr/>
                <p14:nvPr/>
              </p14:nvContentPartPr>
              <p14:xfrm>
                <a:off x="4461382" y="5674222"/>
                <a:ext cx="180360" cy="1116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05B4A1FD-4A6B-BE29-F583-D9CE6B41436B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4452742" y="5665222"/>
                  <a:ext cx="1980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54D1A6EE-F5B4-3975-C6B2-C504CBDEFF50}"/>
                    </a:ext>
                  </a:extLst>
                </p14:cNvPr>
                <p14:cNvContentPartPr/>
                <p14:nvPr/>
              </p14:nvContentPartPr>
              <p14:xfrm>
                <a:off x="4694302" y="5633902"/>
                <a:ext cx="145080" cy="1630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54D1A6EE-F5B4-3975-C6B2-C504CBDEFF50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4685662" y="5624902"/>
                  <a:ext cx="1627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CED0481A-DBF3-1207-9ABF-19BB5D182814}"/>
                    </a:ext>
                  </a:extLst>
                </p14:cNvPr>
                <p14:cNvContentPartPr/>
                <p14:nvPr/>
              </p14:nvContentPartPr>
              <p14:xfrm>
                <a:off x="4920742" y="5651902"/>
                <a:ext cx="16920" cy="10872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CED0481A-DBF3-1207-9ABF-19BB5D182814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4912102" y="5642902"/>
                  <a:ext cx="34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B1CFB24-860D-BA96-309C-CEF3DA4A1BBF}"/>
                    </a:ext>
                  </a:extLst>
                </p14:cNvPr>
                <p14:cNvContentPartPr/>
                <p14:nvPr/>
              </p14:nvContentPartPr>
              <p14:xfrm>
                <a:off x="4945582" y="5534902"/>
                <a:ext cx="13680" cy="273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B1CFB24-860D-BA96-309C-CEF3DA4A1BBF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936942" y="5525902"/>
                  <a:ext cx="313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8F3C5FDB-C057-1DF2-C460-F6A1B5222C03}"/>
                    </a:ext>
                  </a:extLst>
                </p14:cNvPr>
                <p14:cNvContentPartPr/>
                <p14:nvPr/>
              </p14:nvContentPartPr>
              <p14:xfrm>
                <a:off x="5014342" y="5523382"/>
                <a:ext cx="642240" cy="2455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8F3C5FDB-C057-1DF2-C460-F6A1B5222C03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5005702" y="5514742"/>
                  <a:ext cx="659880" cy="26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B1B6D236-E20A-BCB4-8F9B-72F7F3DD4371}"/>
                    </a:ext>
                  </a:extLst>
                </p14:cNvPr>
                <p14:cNvContentPartPr/>
                <p14:nvPr/>
              </p14:nvContentPartPr>
              <p14:xfrm>
                <a:off x="5458942" y="5537782"/>
                <a:ext cx="51840" cy="86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B1B6D236-E20A-BCB4-8F9B-72F7F3DD437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5450302" y="5529142"/>
                  <a:ext cx="694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8F5C8213-BE3C-B951-96FC-6375B93E424D}"/>
                    </a:ext>
                  </a:extLst>
                </p14:cNvPr>
                <p14:cNvContentPartPr/>
                <p14:nvPr/>
              </p14:nvContentPartPr>
              <p14:xfrm>
                <a:off x="5934862" y="5604742"/>
                <a:ext cx="493560" cy="17496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8F5C8213-BE3C-B951-96FC-6375B93E424D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925862" y="5595742"/>
                  <a:ext cx="5112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3CD20BB-2627-5409-8925-7D22F9A8DC0B}"/>
                    </a:ext>
                  </a:extLst>
                </p14:cNvPr>
                <p14:cNvContentPartPr/>
                <p14:nvPr/>
              </p14:nvContentPartPr>
              <p14:xfrm>
                <a:off x="6342022" y="5550742"/>
                <a:ext cx="36000" cy="205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3CD20BB-2627-5409-8925-7D22F9A8DC0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6333022" y="5542102"/>
                  <a:ext cx="536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7A5437F-3C07-B64B-7A01-07D9AEB6034C}"/>
                    </a:ext>
                  </a:extLst>
                </p14:cNvPr>
                <p14:cNvContentPartPr/>
                <p14:nvPr/>
              </p14:nvContentPartPr>
              <p14:xfrm>
                <a:off x="6468382" y="5551102"/>
                <a:ext cx="172440" cy="177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7A5437F-3C07-B64B-7A01-07D9AEB6034C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6459742" y="5542462"/>
                  <a:ext cx="19008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B3E18BF1-CEBE-1AC5-5190-91CF36FEEE94}"/>
                    </a:ext>
                  </a:extLst>
                </p14:cNvPr>
                <p14:cNvContentPartPr/>
                <p14:nvPr/>
              </p14:nvContentPartPr>
              <p14:xfrm>
                <a:off x="6815062" y="5693662"/>
                <a:ext cx="33480" cy="514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B3E18BF1-CEBE-1AC5-5190-91CF36FEEE94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6806062" y="5685022"/>
                  <a:ext cx="51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E3389D7B-57EA-9625-80FA-F42EFA176623}"/>
                    </a:ext>
                  </a:extLst>
                </p14:cNvPr>
                <p14:cNvContentPartPr/>
                <p14:nvPr/>
              </p14:nvContentPartPr>
              <p14:xfrm>
                <a:off x="1750222" y="6109102"/>
                <a:ext cx="43200" cy="2124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E3389D7B-57EA-9625-80FA-F42EFA176623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741222" y="6100102"/>
                  <a:ext cx="6084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D8312278-4676-70BF-AFE8-ADDE712224C0}"/>
                    </a:ext>
                  </a:extLst>
                </p14:cNvPr>
                <p14:cNvContentPartPr/>
                <p14:nvPr/>
              </p14:nvContentPartPr>
              <p14:xfrm>
                <a:off x="1685062" y="6052942"/>
                <a:ext cx="181080" cy="475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D8312278-4676-70BF-AFE8-ADDE712224C0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1676062" y="6044302"/>
                  <a:ext cx="19872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1C55C742-AB59-F088-1373-19C2E0B8B99A}"/>
                    </a:ext>
                  </a:extLst>
                </p14:cNvPr>
                <p14:cNvContentPartPr/>
                <p14:nvPr/>
              </p14:nvContentPartPr>
              <p14:xfrm>
                <a:off x="1973422" y="6160582"/>
                <a:ext cx="183240" cy="2988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1C55C742-AB59-F088-1373-19C2E0B8B99A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1964422" y="6151942"/>
                  <a:ext cx="20088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21AD3C23-8C60-8BCC-AE0B-9318D95716FC}"/>
                    </a:ext>
                  </a:extLst>
                </p14:cNvPr>
                <p14:cNvContentPartPr/>
                <p14:nvPr/>
              </p14:nvContentPartPr>
              <p14:xfrm>
                <a:off x="1975582" y="6218542"/>
                <a:ext cx="174600" cy="126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21AD3C23-8C60-8BCC-AE0B-9318D95716FC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1966942" y="6209542"/>
                  <a:ext cx="1922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04B626B8-F91D-5661-FB59-B1E6E8B9B19C}"/>
                    </a:ext>
                  </a:extLst>
                </p14:cNvPr>
                <p14:cNvContentPartPr/>
                <p14:nvPr/>
              </p14:nvContentPartPr>
              <p14:xfrm>
                <a:off x="2351062" y="6116662"/>
                <a:ext cx="94680" cy="1681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04B626B8-F91D-5661-FB59-B1E6E8B9B19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2342422" y="6107662"/>
                  <a:ext cx="11232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F3DCCC3-507C-2CCD-BFAD-47697E45239B}"/>
                    </a:ext>
                  </a:extLst>
                </p14:cNvPr>
                <p14:cNvContentPartPr/>
                <p14:nvPr/>
              </p14:nvContentPartPr>
              <p14:xfrm>
                <a:off x="2342062" y="6117382"/>
                <a:ext cx="120600" cy="12060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F3DCCC3-507C-2CCD-BFAD-47697E45239B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2333062" y="6108382"/>
                  <a:ext cx="1382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968A9E1-F9D2-2259-AD63-B9C7C039AABE}"/>
                    </a:ext>
                  </a:extLst>
                </p14:cNvPr>
                <p14:cNvContentPartPr/>
                <p14:nvPr/>
              </p14:nvContentPartPr>
              <p14:xfrm>
                <a:off x="2490022" y="6218902"/>
                <a:ext cx="111240" cy="1342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968A9E1-F9D2-2259-AD63-B9C7C039AABE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2481382" y="6210262"/>
                  <a:ext cx="12888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4EE4D6BD-CA9B-1431-55DF-18EA4DAE73FB}"/>
                    </a:ext>
                  </a:extLst>
                </p14:cNvPr>
                <p14:cNvContentPartPr/>
                <p14:nvPr/>
              </p14:nvContentPartPr>
              <p14:xfrm>
                <a:off x="2463742" y="6246982"/>
                <a:ext cx="106200" cy="14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4EE4D6BD-CA9B-1431-55DF-18EA4DAE73FB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454742" y="6237982"/>
                  <a:ext cx="123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BAA9B131-6066-293F-E461-BDC19E49CEE1}"/>
                    </a:ext>
                  </a:extLst>
                </p14:cNvPr>
                <p14:cNvContentPartPr/>
                <p14:nvPr/>
              </p14:nvContentPartPr>
              <p14:xfrm>
                <a:off x="2532142" y="5991022"/>
                <a:ext cx="76320" cy="1245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BAA9B131-6066-293F-E461-BDC19E49CEE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523142" y="5982022"/>
                  <a:ext cx="9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CEE7A1E6-1E2D-77F9-6C7E-4EC246274064}"/>
                    </a:ext>
                  </a:extLst>
                </p14:cNvPr>
                <p14:cNvContentPartPr/>
                <p14:nvPr/>
              </p14:nvContentPartPr>
              <p14:xfrm>
                <a:off x="2744902" y="6154462"/>
                <a:ext cx="34200" cy="5580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CEE7A1E6-1E2D-77F9-6C7E-4EC24627406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736262" y="6145822"/>
                  <a:ext cx="518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119B5765-412A-10A1-F720-547D5582F299}"/>
                    </a:ext>
                  </a:extLst>
                </p14:cNvPr>
                <p14:cNvContentPartPr/>
                <p14:nvPr/>
              </p14:nvContentPartPr>
              <p14:xfrm>
                <a:off x="2886742" y="6031702"/>
                <a:ext cx="108000" cy="2174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119B5765-412A-10A1-F720-547D5582F299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878102" y="6023062"/>
                  <a:ext cx="12564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93A3070F-5137-823A-D7DC-AFF2F7CD5FFD}"/>
                    </a:ext>
                  </a:extLst>
                </p14:cNvPr>
                <p14:cNvContentPartPr/>
                <p14:nvPr/>
              </p14:nvContentPartPr>
              <p14:xfrm>
                <a:off x="2859022" y="6116302"/>
                <a:ext cx="133920" cy="194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93A3070F-5137-823A-D7DC-AFF2F7CD5FF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2850022" y="6107302"/>
                  <a:ext cx="151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58F79848-687D-AED8-C6BB-52A053501983}"/>
                    </a:ext>
                  </a:extLst>
                </p14:cNvPr>
                <p14:cNvContentPartPr/>
                <p14:nvPr/>
              </p14:nvContentPartPr>
              <p14:xfrm>
                <a:off x="3145942" y="6118822"/>
                <a:ext cx="165960" cy="6876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58F79848-687D-AED8-C6BB-52A053501983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137302" y="6110182"/>
                  <a:ext cx="18360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64A9D8F-A98A-6ABF-2CF7-4399D279D9EE}"/>
                    </a:ext>
                  </a:extLst>
                </p14:cNvPr>
                <p14:cNvContentPartPr/>
                <p14:nvPr/>
              </p14:nvContentPartPr>
              <p14:xfrm>
                <a:off x="3298582" y="6080302"/>
                <a:ext cx="78840" cy="15120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64A9D8F-A98A-6ABF-2CF7-4399D279D9EE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289942" y="6071662"/>
                  <a:ext cx="964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37BF2C3E-C17B-94B1-2946-6AB64EAC111E}"/>
                    </a:ext>
                  </a:extLst>
                </p14:cNvPr>
                <p14:cNvContentPartPr/>
                <p14:nvPr/>
              </p14:nvContentPartPr>
              <p14:xfrm>
                <a:off x="3546262" y="6046462"/>
                <a:ext cx="129960" cy="1792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37BF2C3E-C17B-94B1-2946-6AB64EAC111E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537622" y="6037822"/>
                  <a:ext cx="1476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B91A543-3A6E-6C4C-3F8D-E3E10A97B91A}"/>
                    </a:ext>
                  </a:extLst>
                </p14:cNvPr>
                <p14:cNvContentPartPr/>
                <p14:nvPr/>
              </p14:nvContentPartPr>
              <p14:xfrm>
                <a:off x="3708262" y="5992822"/>
                <a:ext cx="218520" cy="35064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B91A543-3A6E-6C4C-3F8D-E3E10A97B91A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699622" y="5983822"/>
                  <a:ext cx="236160" cy="36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423A298-74C1-B553-979F-29D7486DEB21}"/>
                    </a:ext>
                  </a:extLst>
                </p14:cNvPr>
                <p14:cNvContentPartPr/>
                <p14:nvPr/>
              </p14:nvContentPartPr>
              <p14:xfrm>
                <a:off x="3968902" y="6119902"/>
                <a:ext cx="9000" cy="244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423A298-74C1-B553-979F-29D7486DEB21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3959902" y="6110902"/>
                  <a:ext cx="2664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A58AA248-C272-E4BE-5FE0-E26BD1DFCA6E}"/>
                    </a:ext>
                  </a:extLst>
                </p14:cNvPr>
                <p14:cNvContentPartPr/>
                <p14:nvPr/>
              </p14:nvContentPartPr>
              <p14:xfrm>
                <a:off x="4165462" y="5977342"/>
                <a:ext cx="331560" cy="1998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A58AA248-C272-E4BE-5FE0-E26BD1DFCA6E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156822" y="5968342"/>
                  <a:ext cx="349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17CB5C4-34FF-EBFE-CD45-FA9BC316B863}"/>
                    </a:ext>
                  </a:extLst>
                </p14:cNvPr>
                <p14:cNvContentPartPr/>
                <p14:nvPr/>
              </p14:nvContentPartPr>
              <p14:xfrm>
                <a:off x="4359862" y="5970142"/>
                <a:ext cx="25560" cy="756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17CB5C4-34FF-EBFE-CD45-FA9BC316B863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4351222" y="5961502"/>
                  <a:ext cx="432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0B11C206-4142-4E1C-FB41-53EFB8E6D4E3}"/>
                    </a:ext>
                  </a:extLst>
                </p14:cNvPr>
                <p14:cNvContentPartPr/>
                <p14:nvPr/>
              </p14:nvContentPartPr>
              <p14:xfrm>
                <a:off x="4710502" y="5960782"/>
                <a:ext cx="322560" cy="1854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0B11C206-4142-4E1C-FB41-53EFB8E6D4E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4701862" y="5952142"/>
                  <a:ext cx="34020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2FB1E42D-EBC3-1005-8A76-71A338687924}"/>
                    </a:ext>
                  </a:extLst>
                </p14:cNvPr>
                <p14:cNvContentPartPr/>
                <p14:nvPr/>
              </p14:nvContentPartPr>
              <p14:xfrm>
                <a:off x="5072662" y="6018382"/>
                <a:ext cx="105120" cy="110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2FB1E42D-EBC3-1005-8A76-71A338687924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5064022" y="6009382"/>
                  <a:ext cx="122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67BBFCBE-124A-C904-1BA3-155C937C0D1A}"/>
                    </a:ext>
                  </a:extLst>
                </p14:cNvPr>
                <p14:cNvContentPartPr/>
                <p14:nvPr/>
              </p14:nvContentPartPr>
              <p14:xfrm>
                <a:off x="5218102" y="6012262"/>
                <a:ext cx="118440" cy="1137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67BBFCBE-124A-C904-1BA3-155C937C0D1A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5209102" y="6003262"/>
                  <a:ext cx="1360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DB39E3E0-A016-F1FD-0F2C-49B8740BC594}"/>
                    </a:ext>
                  </a:extLst>
                </p14:cNvPr>
                <p14:cNvContentPartPr/>
                <p14:nvPr/>
              </p14:nvContentPartPr>
              <p14:xfrm>
                <a:off x="5366062" y="5888782"/>
                <a:ext cx="189360" cy="2412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DB39E3E0-A016-F1FD-0F2C-49B8740BC594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5357422" y="5879782"/>
                  <a:ext cx="2070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5EC29CD6-3192-1930-BB63-0FBCAB532C18}"/>
                    </a:ext>
                  </a:extLst>
                </p14:cNvPr>
                <p14:cNvContentPartPr/>
                <p14:nvPr/>
              </p14:nvContentPartPr>
              <p14:xfrm>
                <a:off x="5342302" y="5940262"/>
                <a:ext cx="124560" cy="219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5EC29CD6-3192-1930-BB63-0FBCAB532C1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5333662" y="5931622"/>
                  <a:ext cx="1422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2D994A6C-9A51-CC42-C476-727643ECCEBE}"/>
                    </a:ext>
                  </a:extLst>
                </p14:cNvPr>
                <p14:cNvContentPartPr/>
                <p14:nvPr/>
              </p14:nvContentPartPr>
              <p14:xfrm>
                <a:off x="5669902" y="6021262"/>
                <a:ext cx="156600" cy="1692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2D994A6C-9A51-CC42-C476-727643ECCEBE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5661262" y="6012622"/>
                  <a:ext cx="174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859947A-144B-CD10-D935-492A6F3884F1}"/>
                    </a:ext>
                  </a:extLst>
                </p14:cNvPr>
                <p14:cNvContentPartPr/>
                <p14:nvPr/>
              </p14:nvContentPartPr>
              <p14:xfrm>
                <a:off x="5681422" y="6069862"/>
                <a:ext cx="136440" cy="288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859947A-144B-CD10-D935-492A6F3884F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5672422" y="6060862"/>
                  <a:ext cx="15408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3D35F82-33A8-232B-F2CF-E3BCC52EA658}"/>
                    </a:ext>
                  </a:extLst>
                </p14:cNvPr>
                <p14:cNvContentPartPr/>
                <p14:nvPr/>
              </p14:nvContentPartPr>
              <p14:xfrm>
                <a:off x="5986702" y="5935582"/>
                <a:ext cx="8640" cy="180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3D35F82-33A8-232B-F2CF-E3BCC52EA658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5978062" y="5926942"/>
                  <a:ext cx="2628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BD309555-FBF4-79F2-2051-220397EC80C7}"/>
                    </a:ext>
                  </a:extLst>
                </p14:cNvPr>
                <p14:cNvContentPartPr/>
                <p14:nvPr/>
              </p14:nvContentPartPr>
              <p14:xfrm>
                <a:off x="5920822" y="5917942"/>
                <a:ext cx="135720" cy="1353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BD309555-FBF4-79F2-2051-220397EC80C7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5911822" y="5908942"/>
                  <a:ext cx="1533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1CB915DC-122B-19AF-F263-B4FCF9FCDC72}"/>
                    </a:ext>
                  </a:extLst>
                </p14:cNvPr>
                <p14:cNvContentPartPr/>
                <p14:nvPr/>
              </p14:nvContentPartPr>
              <p14:xfrm>
                <a:off x="6083182" y="5907862"/>
                <a:ext cx="238320" cy="1969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1CB915DC-122B-19AF-F263-B4FCF9FCDC72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6074542" y="5898862"/>
                  <a:ext cx="25596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114A8EFD-3302-72D7-1D50-BAA029C74F18}"/>
                    </a:ext>
                  </a:extLst>
                </p14:cNvPr>
                <p14:cNvContentPartPr/>
                <p14:nvPr/>
              </p14:nvContentPartPr>
              <p14:xfrm>
                <a:off x="6312502" y="5976982"/>
                <a:ext cx="103680" cy="10620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114A8EFD-3302-72D7-1D50-BAA029C74F18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6303502" y="5967982"/>
                  <a:ext cx="12132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33CC1272-7DAF-5B7B-0B78-9CDDB63D1B6E}"/>
                    </a:ext>
                  </a:extLst>
                </p14:cNvPr>
                <p14:cNvContentPartPr/>
                <p14:nvPr/>
              </p14:nvContentPartPr>
              <p14:xfrm>
                <a:off x="6516262" y="5960062"/>
                <a:ext cx="63720" cy="15732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33CC1272-7DAF-5B7B-0B78-9CDDB63D1B6E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6507622" y="5951062"/>
                  <a:ext cx="81360" cy="17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1198ED3-F578-26F7-0263-A822F1C42DD6}"/>
                    </a:ext>
                  </a:extLst>
                </p14:cNvPr>
                <p14:cNvContentPartPr/>
                <p14:nvPr/>
              </p14:nvContentPartPr>
              <p14:xfrm>
                <a:off x="6515902" y="6000022"/>
                <a:ext cx="101880" cy="756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1198ED3-F578-26F7-0263-A822F1C42DD6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6506902" y="5991382"/>
                  <a:ext cx="1195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11BB0038-FE7B-9DFB-9FCB-5C8541220DC8}"/>
                    </a:ext>
                  </a:extLst>
                </p14:cNvPr>
                <p14:cNvContentPartPr/>
                <p14:nvPr/>
              </p14:nvContentPartPr>
              <p14:xfrm>
                <a:off x="6774022" y="5889862"/>
                <a:ext cx="132120" cy="1760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11BB0038-FE7B-9DFB-9FCB-5C8541220DC8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6765022" y="5881222"/>
                  <a:ext cx="149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D933370-43CE-F254-7490-634FEC46CB67}"/>
                    </a:ext>
                  </a:extLst>
                </p14:cNvPr>
                <p14:cNvContentPartPr/>
                <p14:nvPr/>
              </p14:nvContentPartPr>
              <p14:xfrm>
                <a:off x="6936022" y="5947462"/>
                <a:ext cx="437400" cy="2203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D933370-43CE-F254-7490-634FEC46CB67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6927022" y="5938462"/>
                  <a:ext cx="45504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A7F1B5E9-B666-832B-231D-95992CBF4F38}"/>
                    </a:ext>
                  </a:extLst>
                </p14:cNvPr>
                <p14:cNvContentPartPr/>
                <p14:nvPr/>
              </p14:nvContentPartPr>
              <p14:xfrm>
                <a:off x="1046062" y="6502582"/>
                <a:ext cx="224280" cy="1440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A7F1B5E9-B666-832B-231D-95992CBF4F38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1037422" y="6493942"/>
                  <a:ext cx="24192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B4C813F7-78A7-4472-C3E6-414CEC0146AD}"/>
                    </a:ext>
                  </a:extLst>
                </p14:cNvPr>
                <p14:cNvContentPartPr/>
                <p14:nvPr/>
              </p14:nvContentPartPr>
              <p14:xfrm>
                <a:off x="1071622" y="6567742"/>
                <a:ext cx="167040" cy="1548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B4C813F7-78A7-4472-C3E6-414CEC0146AD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1062622" y="6558742"/>
                  <a:ext cx="1846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CD5636A5-CBAB-D457-0F0E-43C1235F6DB5}"/>
                    </a:ext>
                  </a:extLst>
                </p14:cNvPr>
                <p14:cNvContentPartPr/>
                <p14:nvPr/>
              </p14:nvContentPartPr>
              <p14:xfrm>
                <a:off x="1248022" y="6465502"/>
                <a:ext cx="117360" cy="1666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CD5636A5-CBAB-D457-0F0E-43C1235F6DB5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239382" y="6456862"/>
                  <a:ext cx="135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211117B-3216-4C66-61C2-88044D37281C}"/>
                    </a:ext>
                  </a:extLst>
                </p14:cNvPr>
                <p14:cNvContentPartPr/>
                <p14:nvPr/>
              </p14:nvContentPartPr>
              <p14:xfrm>
                <a:off x="1557262" y="6403582"/>
                <a:ext cx="230760" cy="2062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211117B-3216-4C66-61C2-88044D37281C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548622" y="6394942"/>
                  <a:ext cx="24840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3C580FB-A483-1268-1802-87324F32458F}"/>
                    </a:ext>
                  </a:extLst>
                </p14:cNvPr>
                <p14:cNvContentPartPr/>
                <p14:nvPr/>
              </p14:nvContentPartPr>
              <p14:xfrm>
                <a:off x="1921222" y="6430222"/>
                <a:ext cx="320760" cy="1292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3C580FB-A483-1268-1802-87324F32458F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912222" y="6421582"/>
                  <a:ext cx="338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89005C5F-823C-7759-4C79-4F2F1BB33BFC}"/>
                    </a:ext>
                  </a:extLst>
                </p14:cNvPr>
                <p14:cNvContentPartPr/>
                <p14:nvPr/>
              </p14:nvContentPartPr>
              <p14:xfrm>
                <a:off x="2375542" y="6419062"/>
                <a:ext cx="119520" cy="15552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89005C5F-823C-7759-4C79-4F2F1BB33BFC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2366902" y="6410422"/>
                  <a:ext cx="1371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512BC2BD-1D75-7EEB-A2DF-1B2AB9CDAF3F}"/>
                    </a:ext>
                  </a:extLst>
                </p14:cNvPr>
                <p14:cNvContentPartPr/>
                <p14:nvPr/>
              </p14:nvContentPartPr>
              <p14:xfrm>
                <a:off x="2592262" y="6392422"/>
                <a:ext cx="372600" cy="17208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512BC2BD-1D75-7EEB-A2DF-1B2AB9CDAF3F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2583262" y="6383422"/>
                  <a:ext cx="39024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F02D563D-6C3E-BC8E-F83A-3FA69205C7D9}"/>
                    </a:ext>
                  </a:extLst>
                </p14:cNvPr>
                <p14:cNvContentPartPr/>
                <p14:nvPr/>
              </p14:nvContentPartPr>
              <p14:xfrm>
                <a:off x="3041902" y="6367222"/>
                <a:ext cx="285120" cy="20484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F02D563D-6C3E-BC8E-F83A-3FA69205C7D9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3032902" y="6358222"/>
                  <a:ext cx="3027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9BB215CC-2CED-30A4-076B-1D06EF6912E5}"/>
                    </a:ext>
                  </a:extLst>
                </p14:cNvPr>
                <p14:cNvContentPartPr/>
                <p14:nvPr/>
              </p14:nvContentPartPr>
              <p14:xfrm>
                <a:off x="3401182" y="6325822"/>
                <a:ext cx="121680" cy="14976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9BB215CC-2CED-30A4-076B-1D06EF6912E5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3392542" y="6317182"/>
                  <a:ext cx="139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230146E5-095F-52F2-707B-994E247821C5}"/>
                    </a:ext>
                  </a:extLst>
                </p14:cNvPr>
                <p14:cNvContentPartPr/>
                <p14:nvPr/>
              </p14:nvContentPartPr>
              <p14:xfrm>
                <a:off x="3474982" y="6431662"/>
                <a:ext cx="81360" cy="478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230146E5-095F-52F2-707B-994E247821C5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3466342" y="6422662"/>
                  <a:ext cx="99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E7117CF-1405-92DF-B7D1-88A8ACA49658}"/>
                    </a:ext>
                  </a:extLst>
                </p14:cNvPr>
                <p14:cNvContentPartPr/>
                <p14:nvPr/>
              </p14:nvContentPartPr>
              <p14:xfrm>
                <a:off x="3565342" y="6407182"/>
                <a:ext cx="286920" cy="6336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E7117CF-1405-92DF-B7D1-88A8ACA49658}"/>
                    </a:ext>
                  </a:extLst>
                </p:cNvPr>
                <p:cNvPicPr/>
                <p:nvPr/>
              </p:nvPicPr>
              <p:blipFill>
                <a:blip r:embed="rId566"/>
                <a:stretch>
                  <a:fillRect/>
                </a:stretch>
              </p:blipFill>
              <p:spPr>
                <a:xfrm>
                  <a:off x="3556702" y="6398542"/>
                  <a:ext cx="304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7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367A2689-90A9-0AAC-48BA-8532A05EBE23}"/>
                    </a:ext>
                  </a:extLst>
                </p14:cNvPr>
                <p14:cNvContentPartPr/>
                <p14:nvPr/>
              </p14:nvContentPartPr>
              <p14:xfrm>
                <a:off x="3927862" y="6390622"/>
                <a:ext cx="154080" cy="777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367A2689-90A9-0AAC-48BA-8532A05EBE23}"/>
                    </a:ext>
                  </a:extLst>
                </p:cNvPr>
                <p:cNvPicPr/>
                <p:nvPr/>
              </p:nvPicPr>
              <p:blipFill>
                <a:blip r:embed="rId568"/>
                <a:stretch>
                  <a:fillRect/>
                </a:stretch>
              </p:blipFill>
              <p:spPr>
                <a:xfrm>
                  <a:off x="3919222" y="6381982"/>
                  <a:ext cx="1717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8F98B2BB-1C3E-48E5-21AF-2C5F96E82510}"/>
                    </a:ext>
                  </a:extLst>
                </p14:cNvPr>
                <p14:cNvContentPartPr/>
                <p14:nvPr/>
              </p14:nvContentPartPr>
              <p14:xfrm>
                <a:off x="4140982" y="6376942"/>
                <a:ext cx="208800" cy="982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8F98B2BB-1C3E-48E5-21AF-2C5F96E82510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4132342" y="6368302"/>
                  <a:ext cx="2264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80C331C7-DC41-ECBB-B664-40B41ACED319}"/>
                    </a:ext>
                  </a:extLst>
                </p14:cNvPr>
                <p14:cNvContentPartPr/>
                <p14:nvPr/>
              </p14:nvContentPartPr>
              <p14:xfrm>
                <a:off x="4550302" y="6373702"/>
                <a:ext cx="101160" cy="10656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80C331C7-DC41-ECBB-B664-40B41ACED319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4541662" y="6364702"/>
                  <a:ext cx="118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662D20BB-1B8A-3EC0-E182-6406AB78F4B1}"/>
                    </a:ext>
                  </a:extLst>
                </p14:cNvPr>
                <p14:cNvContentPartPr/>
                <p14:nvPr/>
              </p14:nvContentPartPr>
              <p14:xfrm>
                <a:off x="4706902" y="6270382"/>
                <a:ext cx="225360" cy="1800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662D20BB-1B8A-3EC0-E182-6406AB78F4B1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4698262" y="6261742"/>
                  <a:ext cx="243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D17F2DC3-3903-555C-70EE-CAD2335951D7}"/>
                    </a:ext>
                  </a:extLst>
                </p14:cNvPr>
                <p14:cNvContentPartPr/>
                <p14:nvPr/>
              </p14:nvContentPartPr>
              <p14:xfrm>
                <a:off x="4877902" y="6223582"/>
                <a:ext cx="14760" cy="2664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D17F2DC3-3903-555C-70EE-CAD2335951D7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4869262" y="6214942"/>
                  <a:ext cx="324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A27594C4-2CF3-3135-2F78-D04E69B26DD1}"/>
                    </a:ext>
                  </a:extLst>
                </p14:cNvPr>
                <p14:cNvContentPartPr/>
                <p14:nvPr/>
              </p14:nvContentPartPr>
              <p14:xfrm>
                <a:off x="4913902" y="6315022"/>
                <a:ext cx="18000" cy="11736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A27594C4-2CF3-3135-2F78-D04E69B26DD1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4905262" y="6306022"/>
                  <a:ext cx="35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C239B34E-0F7A-ACB7-3210-2172F89D7274}"/>
                    </a:ext>
                  </a:extLst>
                </p14:cNvPr>
                <p14:cNvContentPartPr/>
                <p14:nvPr/>
              </p14:nvContentPartPr>
              <p14:xfrm>
                <a:off x="4912462" y="6260302"/>
                <a:ext cx="6480" cy="230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C239B34E-0F7A-ACB7-3210-2172F89D7274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4903822" y="6251302"/>
                  <a:ext cx="2412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0E48370C-6770-1FC8-3E90-F37939E25636}"/>
                    </a:ext>
                  </a:extLst>
                </p14:cNvPr>
                <p14:cNvContentPartPr/>
                <p14:nvPr/>
              </p14:nvContentPartPr>
              <p14:xfrm>
                <a:off x="5008222" y="6315022"/>
                <a:ext cx="86400" cy="2160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0E48370C-6770-1FC8-3E90-F37939E25636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4999222" y="6306382"/>
                  <a:ext cx="1040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B7A9617E-0CBC-81FF-0E1F-13B2A2D76044}"/>
                    </a:ext>
                  </a:extLst>
                </p14:cNvPr>
                <p14:cNvContentPartPr/>
                <p14:nvPr/>
              </p14:nvContentPartPr>
              <p14:xfrm>
                <a:off x="5091742" y="6222142"/>
                <a:ext cx="71280" cy="2134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B7A9617E-0CBC-81FF-0E1F-13B2A2D76044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5083102" y="6213502"/>
                  <a:ext cx="88920" cy="23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7ED532E-C292-F100-B402-D76F6E57DBCC}"/>
                    </a:ext>
                  </a:extLst>
                </p14:cNvPr>
                <p14:cNvContentPartPr/>
                <p14:nvPr/>
              </p14:nvContentPartPr>
              <p14:xfrm>
                <a:off x="5309182" y="6307102"/>
                <a:ext cx="101520" cy="13032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7ED532E-C292-F100-B402-D76F6E57DBCC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5300182" y="6298462"/>
                  <a:ext cx="11916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B4CD48AC-03D1-4AC1-A93C-48D44931736D}"/>
                    </a:ext>
                  </a:extLst>
                </p14:cNvPr>
                <p14:cNvContentPartPr/>
                <p14:nvPr/>
              </p14:nvContentPartPr>
              <p14:xfrm>
                <a:off x="5486662" y="6236902"/>
                <a:ext cx="210960" cy="16560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B4CD48AC-03D1-4AC1-A93C-48D44931736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5477662" y="6228262"/>
                  <a:ext cx="22860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E829B099-C68E-2224-903B-10D8E6DA3055}"/>
                    </a:ext>
                  </a:extLst>
                </p14:cNvPr>
                <p14:cNvContentPartPr/>
                <p14:nvPr/>
              </p14:nvContentPartPr>
              <p14:xfrm>
                <a:off x="5795542" y="6201262"/>
                <a:ext cx="487080" cy="24048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E829B099-C68E-2224-903B-10D8E6DA3055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5786542" y="6192622"/>
                  <a:ext cx="504720" cy="25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29F88268-5F1D-0632-A88C-7724E7C2A0F2}"/>
                    </a:ext>
                  </a:extLst>
                </p14:cNvPr>
                <p14:cNvContentPartPr/>
                <p14:nvPr/>
              </p14:nvContentPartPr>
              <p14:xfrm>
                <a:off x="6001822" y="6193702"/>
                <a:ext cx="83880" cy="29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29F88268-5F1D-0632-A88C-7724E7C2A0F2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5993182" y="6184702"/>
                  <a:ext cx="1015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7C3F3D9D-AB99-F041-6DC4-58008CF5881D}"/>
                    </a:ext>
                  </a:extLst>
                </p14:cNvPr>
                <p14:cNvContentPartPr/>
                <p14:nvPr/>
              </p14:nvContentPartPr>
              <p14:xfrm>
                <a:off x="6460462" y="6235822"/>
                <a:ext cx="138240" cy="12276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7C3F3D9D-AB99-F041-6DC4-58008CF5881D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6451822" y="6227182"/>
                  <a:ext cx="1558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FAC78B7-E2AA-AB2A-760B-712B5D0F1703}"/>
                    </a:ext>
                  </a:extLst>
                </p14:cNvPr>
                <p14:cNvContentPartPr/>
                <p14:nvPr/>
              </p14:nvContentPartPr>
              <p14:xfrm>
                <a:off x="6636502" y="6190822"/>
                <a:ext cx="341280" cy="29736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FAC78B7-E2AA-AB2A-760B-712B5D0F1703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6627502" y="6182182"/>
                  <a:ext cx="358920" cy="31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D178EB0-C2DD-E4AD-C388-3D1A47817ECA}"/>
                    </a:ext>
                  </a:extLst>
                </p14:cNvPr>
                <p14:cNvContentPartPr/>
                <p14:nvPr/>
              </p14:nvContentPartPr>
              <p14:xfrm>
                <a:off x="6662782" y="6181102"/>
                <a:ext cx="66960" cy="205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D178EB0-C2DD-E4AD-C388-3D1A47817ECA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6654142" y="6172462"/>
                  <a:ext cx="84600" cy="38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76" name="Gruppieren 375">
            <a:extLst>
              <a:ext uri="{FF2B5EF4-FFF2-40B4-BE49-F238E27FC236}">
                <a16:creationId xmlns:a16="http://schemas.microsoft.com/office/drawing/2014/main" id="{C91C96F4-C611-F413-8CA3-EAEA7E1450D3}"/>
              </a:ext>
            </a:extLst>
          </p:cNvPr>
          <p:cNvGrpSpPr/>
          <p:nvPr/>
        </p:nvGrpSpPr>
        <p:grpSpPr>
          <a:xfrm>
            <a:off x="7192702" y="6061942"/>
            <a:ext cx="1177920" cy="392040"/>
            <a:chOff x="7192702" y="6061942"/>
            <a:chExt cx="1177920" cy="39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0F3F1CC7-DD31-2560-32B0-087EA5A16775}"/>
                    </a:ext>
                  </a:extLst>
                </p14:cNvPr>
                <p14:cNvContentPartPr/>
                <p14:nvPr/>
              </p14:nvContentPartPr>
              <p14:xfrm>
                <a:off x="7192702" y="6196942"/>
                <a:ext cx="377280" cy="25704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0F3F1CC7-DD31-2560-32B0-087EA5A1677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7183702" y="6188302"/>
                  <a:ext cx="3949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DFA13218-1EB0-4EAF-1FB4-488B4B72D460}"/>
                    </a:ext>
                  </a:extLst>
                </p14:cNvPr>
                <p14:cNvContentPartPr/>
                <p14:nvPr/>
              </p14:nvContentPartPr>
              <p14:xfrm>
                <a:off x="7650262" y="6154102"/>
                <a:ext cx="253800" cy="106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DFA13218-1EB0-4EAF-1FB4-488B4B72D460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7641262" y="6145462"/>
                  <a:ext cx="2714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7D8123A9-7484-C2E7-98AA-72856150F04A}"/>
                    </a:ext>
                  </a:extLst>
                </p14:cNvPr>
                <p14:cNvContentPartPr/>
                <p14:nvPr/>
              </p14:nvContentPartPr>
              <p14:xfrm>
                <a:off x="7933582" y="6137542"/>
                <a:ext cx="80640" cy="10188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7D8123A9-7484-C2E7-98AA-72856150F04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7924942" y="6128542"/>
                  <a:ext cx="98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DD521EB5-230C-3C44-3BAD-1C5333AB120F}"/>
                    </a:ext>
                  </a:extLst>
                </p14:cNvPr>
                <p14:cNvContentPartPr/>
                <p14:nvPr/>
              </p14:nvContentPartPr>
              <p14:xfrm>
                <a:off x="8046262" y="6146542"/>
                <a:ext cx="111240" cy="9972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DD521EB5-230C-3C44-3BAD-1C5333AB120F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8037262" y="6137542"/>
                  <a:ext cx="128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DB606C05-6885-AC11-D04D-063327B01FAB}"/>
                    </a:ext>
                  </a:extLst>
                </p14:cNvPr>
                <p14:cNvContentPartPr/>
                <p14:nvPr/>
              </p14:nvContentPartPr>
              <p14:xfrm>
                <a:off x="8249302" y="6061942"/>
                <a:ext cx="121320" cy="16128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DB606C05-6885-AC11-D04D-063327B01FA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8240302" y="6053302"/>
                  <a:ext cx="138960" cy="178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6C958CB0-FDD7-0E3B-1BBB-A05B1F99D2E5}"/>
              </a:ext>
            </a:extLst>
          </p:cNvPr>
          <p:cNvGrpSpPr/>
          <p:nvPr/>
        </p:nvGrpSpPr>
        <p:grpSpPr>
          <a:xfrm>
            <a:off x="9411022" y="295822"/>
            <a:ext cx="2306880" cy="795600"/>
            <a:chOff x="9411022" y="295822"/>
            <a:chExt cx="2306880" cy="79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0ACFF2C1-0A12-B79D-B965-531059666313}"/>
                    </a:ext>
                  </a:extLst>
                </p14:cNvPr>
                <p14:cNvContentPartPr/>
                <p14:nvPr/>
              </p14:nvContentPartPr>
              <p14:xfrm>
                <a:off x="9411022" y="503542"/>
                <a:ext cx="145080" cy="1699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0ACFF2C1-0A12-B79D-B965-531059666313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9402382" y="494902"/>
                  <a:ext cx="16272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64214B5-821C-943E-E239-469EF3D9306E}"/>
                    </a:ext>
                  </a:extLst>
                </p14:cNvPr>
                <p14:cNvContentPartPr/>
                <p14:nvPr/>
              </p14:nvContentPartPr>
              <p14:xfrm>
                <a:off x="9717022" y="504622"/>
                <a:ext cx="332280" cy="14832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64214B5-821C-943E-E239-469EF3D9306E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9708022" y="495622"/>
                  <a:ext cx="34992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C3DE1C6-D344-E2B8-0823-5502C8FCA6A2}"/>
                    </a:ext>
                  </a:extLst>
                </p14:cNvPr>
                <p14:cNvContentPartPr/>
                <p14:nvPr/>
              </p14:nvContentPartPr>
              <p14:xfrm>
                <a:off x="9942742" y="380422"/>
                <a:ext cx="7200" cy="1584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C3DE1C6-D344-E2B8-0823-5502C8FCA6A2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9934102" y="371422"/>
                  <a:ext cx="248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48CA49E6-25ED-F796-62F0-C21C1BB71DE2}"/>
                    </a:ext>
                  </a:extLst>
                </p14:cNvPr>
                <p14:cNvContentPartPr/>
                <p14:nvPr/>
              </p14:nvContentPartPr>
              <p14:xfrm>
                <a:off x="10145062" y="472222"/>
                <a:ext cx="123120" cy="24624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48CA49E6-25ED-F796-62F0-C21C1BB71DE2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0136062" y="463222"/>
                  <a:ext cx="140760" cy="26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E32553B5-3671-0949-7BB4-99E2F0557D1D}"/>
                    </a:ext>
                  </a:extLst>
                </p14:cNvPr>
                <p14:cNvContentPartPr/>
                <p14:nvPr/>
              </p14:nvContentPartPr>
              <p14:xfrm>
                <a:off x="10320382" y="484822"/>
                <a:ext cx="205560" cy="1018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E32553B5-3671-0949-7BB4-99E2F0557D1D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10311382" y="475822"/>
                  <a:ext cx="2232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02955D08-004B-B679-9400-E567B3168B28}"/>
                    </a:ext>
                  </a:extLst>
                </p14:cNvPr>
                <p14:cNvContentPartPr/>
                <p14:nvPr/>
              </p14:nvContentPartPr>
              <p14:xfrm>
                <a:off x="10497142" y="404902"/>
                <a:ext cx="17280" cy="252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02955D08-004B-B679-9400-E567B3168B28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10488142" y="396262"/>
                  <a:ext cx="3492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772F8EE8-41F3-6CAC-C204-9222555C1EB6}"/>
                    </a:ext>
                  </a:extLst>
                </p14:cNvPr>
                <p14:cNvContentPartPr/>
                <p14:nvPr/>
              </p14:nvContentPartPr>
              <p14:xfrm>
                <a:off x="10548982" y="466822"/>
                <a:ext cx="104040" cy="9684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772F8EE8-41F3-6CAC-C204-9222555C1EB6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10540342" y="457822"/>
                  <a:ext cx="121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83822A51-BED2-5D13-12DF-B9A5EB0C9DC1}"/>
                    </a:ext>
                  </a:extLst>
                </p14:cNvPr>
                <p14:cNvContentPartPr/>
                <p14:nvPr/>
              </p14:nvContentPartPr>
              <p14:xfrm>
                <a:off x="10686862" y="470422"/>
                <a:ext cx="225000" cy="10116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83822A51-BED2-5D13-12DF-B9A5EB0C9DC1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10677862" y="461782"/>
                  <a:ext cx="2426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1A9DB424-83BA-BE18-E315-68F036BFDFA8}"/>
                    </a:ext>
                  </a:extLst>
                </p14:cNvPr>
                <p14:cNvContentPartPr/>
                <p14:nvPr/>
              </p14:nvContentPartPr>
              <p14:xfrm>
                <a:off x="10956862" y="335062"/>
                <a:ext cx="761040" cy="3556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1A9DB424-83BA-BE18-E315-68F036BFDFA8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10948222" y="326422"/>
                  <a:ext cx="778680" cy="37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C02479EF-8F11-30B7-A1AD-9391FAC8A50C}"/>
                    </a:ext>
                  </a:extLst>
                </p14:cNvPr>
                <p14:cNvContentPartPr/>
                <p14:nvPr/>
              </p14:nvContentPartPr>
              <p14:xfrm>
                <a:off x="10775062" y="295822"/>
                <a:ext cx="77040" cy="403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C02479EF-8F11-30B7-A1AD-9391FAC8A50C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10766422" y="287182"/>
                  <a:ext cx="9468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57D029AB-452F-F327-7E81-6499DD7F664D}"/>
                    </a:ext>
                  </a:extLst>
                </p14:cNvPr>
                <p14:cNvContentPartPr/>
                <p14:nvPr/>
              </p14:nvContentPartPr>
              <p14:xfrm>
                <a:off x="9598942" y="772462"/>
                <a:ext cx="376920" cy="3189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57D029AB-452F-F327-7E81-6499DD7F664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9589942" y="763462"/>
                  <a:ext cx="3945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9690836-64B0-CC0C-6992-743C47533591}"/>
                    </a:ext>
                  </a:extLst>
                </p14:cNvPr>
                <p14:cNvContentPartPr/>
                <p14:nvPr/>
              </p14:nvContentPartPr>
              <p14:xfrm>
                <a:off x="9843742" y="760222"/>
                <a:ext cx="55080" cy="30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9690836-64B0-CC0C-6992-743C47533591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9835102" y="751222"/>
                  <a:ext cx="72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7900F914-652F-1632-819D-0F3635030C17}"/>
                    </a:ext>
                  </a:extLst>
                </p14:cNvPr>
                <p14:cNvContentPartPr/>
                <p14:nvPr/>
              </p14:nvContentPartPr>
              <p14:xfrm>
                <a:off x="10095742" y="805582"/>
                <a:ext cx="386280" cy="16776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7900F914-652F-1632-819D-0F3635030C17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10086742" y="796942"/>
                  <a:ext cx="403920" cy="185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1" name="Gruppieren 410">
            <a:extLst>
              <a:ext uri="{FF2B5EF4-FFF2-40B4-BE49-F238E27FC236}">
                <a16:creationId xmlns:a16="http://schemas.microsoft.com/office/drawing/2014/main" id="{B424BFC1-937A-A2F0-F101-C200CC234B1C}"/>
              </a:ext>
            </a:extLst>
          </p:cNvPr>
          <p:cNvGrpSpPr/>
          <p:nvPr/>
        </p:nvGrpSpPr>
        <p:grpSpPr>
          <a:xfrm>
            <a:off x="10707022" y="763822"/>
            <a:ext cx="849240" cy="223920"/>
            <a:chOff x="10707022" y="763822"/>
            <a:chExt cx="849240" cy="223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F3DE0881-4B0C-3DD4-FCD3-C79C8F13D132}"/>
                    </a:ext>
                  </a:extLst>
                </p14:cNvPr>
                <p14:cNvContentPartPr/>
                <p14:nvPr/>
              </p14:nvContentPartPr>
              <p14:xfrm>
                <a:off x="10707022" y="774622"/>
                <a:ext cx="360000" cy="1879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F3DE0881-4B0C-3DD4-FCD3-C79C8F13D13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10698022" y="765622"/>
                  <a:ext cx="37764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B22D19A7-4B36-5B05-0F5D-3EC9DDD3E4F8}"/>
                    </a:ext>
                  </a:extLst>
                </p14:cNvPr>
                <p14:cNvContentPartPr/>
                <p14:nvPr/>
              </p14:nvContentPartPr>
              <p14:xfrm>
                <a:off x="11096542" y="864262"/>
                <a:ext cx="108720" cy="1101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B22D19A7-4B36-5B05-0F5D-3EC9DDD3E4F8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11087902" y="855622"/>
                  <a:ext cx="126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EDE4CA6C-4A66-AB18-4363-AD08838D089C}"/>
                    </a:ext>
                  </a:extLst>
                </p14:cNvPr>
                <p14:cNvContentPartPr/>
                <p14:nvPr/>
              </p14:nvContentPartPr>
              <p14:xfrm>
                <a:off x="11206702" y="885862"/>
                <a:ext cx="135720" cy="1018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EDE4CA6C-4A66-AB18-4363-AD08838D089C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11198062" y="876862"/>
                  <a:ext cx="153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62E1824C-CB13-E4C5-1C0A-F7E0E9AE1C0D}"/>
                    </a:ext>
                  </a:extLst>
                </p14:cNvPr>
                <p14:cNvContentPartPr/>
                <p14:nvPr/>
              </p14:nvContentPartPr>
              <p14:xfrm>
                <a:off x="11383462" y="763822"/>
                <a:ext cx="172800" cy="2062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62E1824C-CB13-E4C5-1C0A-F7E0E9AE1C0D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11374462" y="754822"/>
                  <a:ext cx="190440" cy="22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D46A42D6-0407-B8DF-7883-4DDDFCEE841D}"/>
                    </a:ext>
                  </a:extLst>
                </p14:cNvPr>
                <p14:cNvContentPartPr/>
                <p14:nvPr/>
              </p14:nvContentPartPr>
              <p14:xfrm>
                <a:off x="11309662" y="828262"/>
                <a:ext cx="139680" cy="352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D46A42D6-0407-B8DF-7883-4DDDFCEE841D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11301022" y="819262"/>
                  <a:ext cx="157320" cy="5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0" name="Gruppieren 409">
            <a:extLst>
              <a:ext uri="{FF2B5EF4-FFF2-40B4-BE49-F238E27FC236}">
                <a16:creationId xmlns:a16="http://schemas.microsoft.com/office/drawing/2014/main" id="{98C2C9A7-A822-A4FA-C15D-9727B62DF121}"/>
              </a:ext>
            </a:extLst>
          </p:cNvPr>
          <p:cNvGrpSpPr/>
          <p:nvPr/>
        </p:nvGrpSpPr>
        <p:grpSpPr>
          <a:xfrm>
            <a:off x="9620542" y="1097902"/>
            <a:ext cx="2322720" cy="306360"/>
            <a:chOff x="9620542" y="1097902"/>
            <a:chExt cx="2322720" cy="306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FCF481F4-5F69-6D51-B500-8A4EFF2FE31B}"/>
                    </a:ext>
                  </a:extLst>
                </p14:cNvPr>
                <p14:cNvContentPartPr/>
                <p14:nvPr/>
              </p14:nvContentPartPr>
              <p14:xfrm>
                <a:off x="9620542" y="1243342"/>
                <a:ext cx="162000" cy="1332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FCF481F4-5F69-6D51-B500-8A4EFF2FE31B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9611902" y="1234702"/>
                  <a:ext cx="1796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D8CC9278-D37F-255E-7437-691BA06DED1A}"/>
                    </a:ext>
                  </a:extLst>
                </p14:cNvPr>
                <p14:cNvContentPartPr/>
                <p14:nvPr/>
              </p14:nvContentPartPr>
              <p14:xfrm>
                <a:off x="9750502" y="1257022"/>
                <a:ext cx="259920" cy="1058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D8CC9278-D37F-255E-7437-691BA06DED1A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9741502" y="1248022"/>
                  <a:ext cx="2775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4FC72A7-E61D-D93F-97F0-9D8CD30D5CC6}"/>
                    </a:ext>
                  </a:extLst>
                </p14:cNvPr>
                <p14:cNvContentPartPr/>
                <p14:nvPr/>
              </p14:nvContentPartPr>
              <p14:xfrm>
                <a:off x="10095742" y="1206622"/>
                <a:ext cx="401040" cy="17388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4FC72A7-E61D-D93F-97F0-9D8CD30D5CC6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10086742" y="1197622"/>
                  <a:ext cx="41868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900C5736-9ED0-E2B7-56E6-05C6BAA75DD2}"/>
                    </a:ext>
                  </a:extLst>
                </p14:cNvPr>
                <p14:cNvContentPartPr/>
                <p14:nvPr/>
              </p14:nvContentPartPr>
              <p14:xfrm>
                <a:off x="10633222" y="1183222"/>
                <a:ext cx="167760" cy="1936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900C5736-9ED0-E2B7-56E6-05C6BAA75DD2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10624582" y="1174582"/>
                  <a:ext cx="1854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FF553BA-71F2-0596-83AD-BF1F6D7D208E}"/>
                    </a:ext>
                  </a:extLst>
                </p14:cNvPr>
                <p14:cNvContentPartPr/>
                <p14:nvPr/>
              </p14:nvContentPartPr>
              <p14:xfrm>
                <a:off x="10617382" y="1240462"/>
                <a:ext cx="154800" cy="1548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FF553BA-71F2-0596-83AD-BF1F6D7D208E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10608382" y="1231462"/>
                  <a:ext cx="17244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E6FB4B95-760A-8314-7E3F-79C4A05D3251}"/>
                    </a:ext>
                  </a:extLst>
                </p14:cNvPr>
                <p14:cNvContentPartPr/>
                <p14:nvPr/>
              </p14:nvContentPartPr>
              <p14:xfrm>
                <a:off x="10820062" y="1182142"/>
                <a:ext cx="55080" cy="19584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E6FB4B95-760A-8314-7E3F-79C4A05D3251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10811422" y="1173142"/>
                  <a:ext cx="727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3BE9A258-4084-317E-3BBD-022DCF47BD34}"/>
                    </a:ext>
                  </a:extLst>
                </p14:cNvPr>
                <p14:cNvContentPartPr/>
                <p14:nvPr/>
              </p14:nvContentPartPr>
              <p14:xfrm>
                <a:off x="10864702" y="1250182"/>
                <a:ext cx="221760" cy="154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3BE9A258-4084-317E-3BBD-022DCF47BD34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10856062" y="1241542"/>
                  <a:ext cx="23940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9469D4E9-81C2-DEE3-5200-6D64D79D197C}"/>
                    </a:ext>
                  </a:extLst>
                </p14:cNvPr>
                <p14:cNvContentPartPr/>
                <p14:nvPr/>
              </p14:nvContentPartPr>
              <p14:xfrm>
                <a:off x="11103742" y="1185742"/>
                <a:ext cx="130680" cy="2109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9469D4E9-81C2-DEE3-5200-6D64D79D197C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11094742" y="1176742"/>
                  <a:ext cx="14832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4F40D960-B31A-78E1-A980-62B1AFACF0D4}"/>
                    </a:ext>
                  </a:extLst>
                </p14:cNvPr>
                <p14:cNvContentPartPr/>
                <p14:nvPr/>
              </p14:nvContentPartPr>
              <p14:xfrm>
                <a:off x="11244862" y="1221382"/>
                <a:ext cx="20880" cy="7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4F40D960-B31A-78E1-A980-62B1AFACF0D4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11235862" y="1212382"/>
                  <a:ext cx="3852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86EB0F7B-D7CC-5EBA-6D7A-C2BCEDE4C5B1}"/>
                    </a:ext>
                  </a:extLst>
                </p14:cNvPr>
                <p14:cNvContentPartPr/>
                <p14:nvPr/>
              </p14:nvContentPartPr>
              <p14:xfrm>
                <a:off x="11300302" y="1242982"/>
                <a:ext cx="186120" cy="14292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86EB0F7B-D7CC-5EBA-6D7A-C2BCEDE4C5B1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11291662" y="1234342"/>
                  <a:ext cx="20376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6CED31D4-2267-2333-B246-57D619A72BAE}"/>
                    </a:ext>
                  </a:extLst>
                </p14:cNvPr>
                <p14:cNvContentPartPr/>
                <p14:nvPr/>
              </p14:nvContentPartPr>
              <p14:xfrm>
                <a:off x="11536462" y="1154782"/>
                <a:ext cx="406800" cy="22176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6CED31D4-2267-2333-B246-57D619A72BAE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11527462" y="1145782"/>
                  <a:ext cx="42444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7C6AA6D6-ED65-F59E-5517-A8A060808F83}"/>
                    </a:ext>
                  </a:extLst>
                </p14:cNvPr>
                <p14:cNvContentPartPr/>
                <p14:nvPr/>
              </p14:nvContentPartPr>
              <p14:xfrm>
                <a:off x="11677222" y="1097902"/>
                <a:ext cx="81720" cy="252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7C6AA6D6-ED65-F59E-5517-A8A060808F83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11668222" y="1089262"/>
                  <a:ext cx="99360" cy="42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20" name="Gruppieren 419">
            <a:extLst>
              <a:ext uri="{FF2B5EF4-FFF2-40B4-BE49-F238E27FC236}">
                <a16:creationId xmlns:a16="http://schemas.microsoft.com/office/drawing/2014/main" id="{F3C1ED79-D42D-2C6B-5B01-FC2F49DF0EDF}"/>
              </a:ext>
            </a:extLst>
          </p:cNvPr>
          <p:cNvGrpSpPr/>
          <p:nvPr/>
        </p:nvGrpSpPr>
        <p:grpSpPr>
          <a:xfrm>
            <a:off x="9596062" y="1509382"/>
            <a:ext cx="1596600" cy="275400"/>
            <a:chOff x="9596062" y="1509382"/>
            <a:chExt cx="1596600" cy="275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4A0BD86-437E-8205-A957-AFA6C0D3BFB1}"/>
                    </a:ext>
                  </a:extLst>
                </p14:cNvPr>
                <p14:cNvContentPartPr/>
                <p14:nvPr/>
              </p14:nvContentPartPr>
              <p14:xfrm>
                <a:off x="9596062" y="1683622"/>
                <a:ext cx="357120" cy="10116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4A0BD86-437E-8205-A957-AFA6C0D3BFB1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9587422" y="1674982"/>
                  <a:ext cx="3747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E6FA34C6-A241-C93D-4B79-D4855EDB10AD}"/>
                    </a:ext>
                  </a:extLst>
                </p14:cNvPr>
                <p14:cNvContentPartPr/>
                <p14:nvPr/>
              </p14:nvContentPartPr>
              <p14:xfrm>
                <a:off x="9880462" y="1522702"/>
                <a:ext cx="2880" cy="900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E6FA34C6-A241-C93D-4B79-D4855EDB10AD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9871822" y="1513702"/>
                  <a:ext cx="205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0F92D38D-389A-67FD-BE4C-0AACA31D0AA9}"/>
                    </a:ext>
                  </a:extLst>
                </p14:cNvPr>
                <p14:cNvContentPartPr/>
                <p14:nvPr/>
              </p14:nvContentPartPr>
              <p14:xfrm>
                <a:off x="10105102" y="1550782"/>
                <a:ext cx="163080" cy="21816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0F92D38D-389A-67FD-BE4C-0AACA31D0AA9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10096462" y="1541782"/>
                  <a:ext cx="18072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A80C6017-5B99-2630-CE72-392A45330EB0}"/>
                    </a:ext>
                  </a:extLst>
                </p14:cNvPr>
                <p14:cNvContentPartPr/>
                <p14:nvPr/>
              </p14:nvContentPartPr>
              <p14:xfrm>
                <a:off x="10286902" y="1644382"/>
                <a:ext cx="154080" cy="950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A80C6017-5B99-2630-CE72-392A45330EB0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10277902" y="1635742"/>
                  <a:ext cx="171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833FF34F-20E8-1EF6-988F-934FCAA5F310}"/>
                    </a:ext>
                  </a:extLst>
                </p14:cNvPr>
                <p14:cNvContentPartPr/>
                <p14:nvPr/>
              </p14:nvContentPartPr>
              <p14:xfrm>
                <a:off x="10447822" y="1509382"/>
                <a:ext cx="164880" cy="21744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833FF34F-20E8-1EF6-988F-934FCAA5F310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10438822" y="1500382"/>
                  <a:ext cx="18252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8E01212A-22FA-6D97-B245-582D12836595}"/>
                    </a:ext>
                  </a:extLst>
                </p14:cNvPr>
                <p14:cNvContentPartPr/>
                <p14:nvPr/>
              </p14:nvContentPartPr>
              <p14:xfrm>
                <a:off x="10779382" y="1616302"/>
                <a:ext cx="127440" cy="1155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8E01212A-22FA-6D97-B245-582D12836595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10770382" y="1607302"/>
                  <a:ext cx="145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6DEEED5F-502B-24F1-BED5-372D28DE54FA}"/>
                    </a:ext>
                  </a:extLst>
                </p14:cNvPr>
                <p14:cNvContentPartPr/>
                <p14:nvPr/>
              </p14:nvContentPartPr>
              <p14:xfrm>
                <a:off x="10944262" y="1534942"/>
                <a:ext cx="97920" cy="20844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6DEEED5F-502B-24F1-BED5-372D28DE54FA}"/>
                    </a:ext>
                  </a:extLst>
                </p:cNvPr>
                <p:cNvPicPr/>
                <p:nvPr/>
              </p:nvPicPr>
              <p:blipFill>
                <a:blip r:embed="rId682"/>
                <a:stretch>
                  <a:fillRect/>
                </a:stretch>
              </p:blipFill>
              <p:spPr>
                <a:xfrm>
                  <a:off x="10935622" y="1526302"/>
                  <a:ext cx="11556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D3FFB8C1-1E55-3F30-1F98-A0224275E270}"/>
                    </a:ext>
                  </a:extLst>
                </p14:cNvPr>
                <p14:cNvContentPartPr/>
                <p14:nvPr/>
              </p14:nvContentPartPr>
              <p14:xfrm>
                <a:off x="11156662" y="1731502"/>
                <a:ext cx="36000" cy="241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D3FFB8C1-1E55-3F30-1F98-A0224275E270}"/>
                    </a:ext>
                  </a:extLst>
                </p:cNvPr>
                <p:cNvPicPr/>
                <p:nvPr/>
              </p:nvPicPr>
              <p:blipFill>
                <a:blip r:embed="rId684"/>
                <a:stretch>
                  <a:fillRect/>
                </a:stretch>
              </p:blipFill>
              <p:spPr>
                <a:xfrm>
                  <a:off x="11147662" y="1722862"/>
                  <a:ext cx="53640" cy="41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7" name="Gruppieren 436">
            <a:extLst>
              <a:ext uri="{FF2B5EF4-FFF2-40B4-BE49-F238E27FC236}">
                <a16:creationId xmlns:a16="http://schemas.microsoft.com/office/drawing/2014/main" id="{60ED6DFA-1D58-89D4-07A7-9FE26FAFDC3C}"/>
              </a:ext>
            </a:extLst>
          </p:cNvPr>
          <p:cNvGrpSpPr/>
          <p:nvPr/>
        </p:nvGrpSpPr>
        <p:grpSpPr>
          <a:xfrm>
            <a:off x="9590662" y="1883422"/>
            <a:ext cx="2368080" cy="273960"/>
            <a:chOff x="9590662" y="1883422"/>
            <a:chExt cx="2368080" cy="27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85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F5A2A102-51B5-CC95-F08E-B042F5DD0BEA}"/>
                    </a:ext>
                  </a:extLst>
                </p14:cNvPr>
                <p14:cNvContentPartPr/>
                <p14:nvPr/>
              </p14:nvContentPartPr>
              <p14:xfrm>
                <a:off x="9598942" y="1959022"/>
                <a:ext cx="18360" cy="1746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F5A2A102-51B5-CC95-F08E-B042F5DD0BEA}"/>
                    </a:ext>
                  </a:extLst>
                </p:cNvPr>
                <p:cNvPicPr/>
                <p:nvPr/>
              </p:nvPicPr>
              <p:blipFill>
                <a:blip r:embed="rId686"/>
                <a:stretch>
                  <a:fillRect/>
                </a:stretch>
              </p:blipFill>
              <p:spPr>
                <a:xfrm>
                  <a:off x="9589942" y="1950382"/>
                  <a:ext cx="3600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7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6DF0EF31-0080-E672-B4D3-770995CD6F9B}"/>
                    </a:ext>
                  </a:extLst>
                </p14:cNvPr>
                <p14:cNvContentPartPr/>
                <p14:nvPr/>
              </p14:nvContentPartPr>
              <p14:xfrm>
                <a:off x="9590662" y="1922662"/>
                <a:ext cx="133560" cy="1252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6DF0EF31-0080-E672-B4D3-770995CD6F9B}"/>
                    </a:ext>
                  </a:extLst>
                </p:cNvPr>
                <p:cNvPicPr/>
                <p:nvPr/>
              </p:nvPicPr>
              <p:blipFill>
                <a:blip r:embed="rId688"/>
                <a:stretch>
                  <a:fillRect/>
                </a:stretch>
              </p:blipFill>
              <p:spPr>
                <a:xfrm>
                  <a:off x="9581662" y="1913662"/>
                  <a:ext cx="15120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9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E68101E5-997A-D0FB-1452-5DF2952960AE}"/>
                    </a:ext>
                  </a:extLst>
                </p14:cNvPr>
                <p14:cNvContentPartPr/>
                <p14:nvPr/>
              </p14:nvContentPartPr>
              <p14:xfrm>
                <a:off x="9612262" y="2122822"/>
                <a:ext cx="112680" cy="309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E68101E5-997A-D0FB-1452-5DF2952960AE}"/>
                    </a:ext>
                  </a:extLst>
                </p:cNvPr>
                <p:cNvPicPr/>
                <p:nvPr/>
              </p:nvPicPr>
              <p:blipFill>
                <a:blip r:embed="rId690"/>
                <a:stretch>
                  <a:fillRect/>
                </a:stretch>
              </p:blipFill>
              <p:spPr>
                <a:xfrm>
                  <a:off x="9603262" y="2113822"/>
                  <a:ext cx="13032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1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B6DFBCD-F8E5-28E6-B96C-748957D506C2}"/>
                    </a:ext>
                  </a:extLst>
                </p14:cNvPr>
                <p14:cNvContentPartPr/>
                <p14:nvPr/>
              </p14:nvContentPartPr>
              <p14:xfrm>
                <a:off x="9772462" y="2020222"/>
                <a:ext cx="96480" cy="1357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B6DFBCD-F8E5-28E6-B96C-748957D506C2}"/>
                    </a:ext>
                  </a:extLst>
                </p:cNvPr>
                <p:cNvPicPr/>
                <p:nvPr/>
              </p:nvPicPr>
              <p:blipFill>
                <a:blip r:embed="rId692"/>
                <a:stretch>
                  <a:fillRect/>
                </a:stretch>
              </p:blipFill>
              <p:spPr>
                <a:xfrm>
                  <a:off x="9763462" y="2011222"/>
                  <a:ext cx="11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3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E4187731-A3FD-3201-CBA5-4D6CAE4919E3}"/>
                    </a:ext>
                  </a:extLst>
                </p14:cNvPr>
                <p14:cNvContentPartPr/>
                <p14:nvPr/>
              </p14:nvContentPartPr>
              <p14:xfrm>
                <a:off x="10014022" y="1955062"/>
                <a:ext cx="142560" cy="17172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E4187731-A3FD-3201-CBA5-4D6CAE4919E3}"/>
                    </a:ext>
                  </a:extLst>
                </p:cNvPr>
                <p:cNvPicPr/>
                <p:nvPr/>
              </p:nvPicPr>
              <p:blipFill>
                <a:blip r:embed="rId694"/>
                <a:stretch>
                  <a:fillRect/>
                </a:stretch>
              </p:blipFill>
              <p:spPr>
                <a:xfrm>
                  <a:off x="10005382" y="1946422"/>
                  <a:ext cx="160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D8CC2EA0-858A-56B5-B111-7BF7B4A376E1}"/>
                    </a:ext>
                  </a:extLst>
                </p14:cNvPr>
                <p14:cNvContentPartPr/>
                <p14:nvPr/>
              </p14:nvContentPartPr>
              <p14:xfrm>
                <a:off x="10087822" y="2097262"/>
                <a:ext cx="33840" cy="478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D8CC2EA0-858A-56B5-B111-7BF7B4A376E1}"/>
                    </a:ext>
                  </a:extLst>
                </p:cNvPr>
                <p:cNvPicPr/>
                <p:nvPr/>
              </p:nvPicPr>
              <p:blipFill>
                <a:blip r:embed="rId696"/>
                <a:stretch>
                  <a:fillRect/>
                </a:stretch>
              </p:blipFill>
              <p:spPr>
                <a:xfrm>
                  <a:off x="10079182" y="2088622"/>
                  <a:ext cx="51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174BE729-7544-ADA9-6AD4-3764C647029B}"/>
                    </a:ext>
                  </a:extLst>
                </p14:cNvPr>
                <p14:cNvContentPartPr/>
                <p14:nvPr/>
              </p14:nvContentPartPr>
              <p14:xfrm>
                <a:off x="10139662" y="2043982"/>
                <a:ext cx="345240" cy="1105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174BE729-7544-ADA9-6AD4-3764C647029B}"/>
                    </a:ext>
                  </a:extLst>
                </p:cNvPr>
                <p:cNvPicPr/>
                <p:nvPr/>
              </p:nvPicPr>
              <p:blipFill>
                <a:blip r:embed="rId698"/>
                <a:stretch>
                  <a:fillRect/>
                </a:stretch>
              </p:blipFill>
              <p:spPr>
                <a:xfrm>
                  <a:off x="10131022" y="2034982"/>
                  <a:ext cx="362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36E9531A-4625-E64D-36AD-67F6039F7738}"/>
                    </a:ext>
                  </a:extLst>
                </p14:cNvPr>
                <p14:cNvContentPartPr/>
                <p14:nvPr/>
              </p14:nvContentPartPr>
              <p14:xfrm>
                <a:off x="10521262" y="1923022"/>
                <a:ext cx="229320" cy="2217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36E9531A-4625-E64D-36AD-67F6039F7738}"/>
                    </a:ext>
                  </a:extLst>
                </p:cNvPr>
                <p:cNvPicPr/>
                <p:nvPr/>
              </p:nvPicPr>
              <p:blipFill>
                <a:blip r:embed="rId700"/>
                <a:stretch>
                  <a:fillRect/>
                </a:stretch>
              </p:blipFill>
              <p:spPr>
                <a:xfrm>
                  <a:off x="10512622" y="1914022"/>
                  <a:ext cx="24696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D15B8066-9E7F-2EBE-F7FB-2855A3BCB71C}"/>
                    </a:ext>
                  </a:extLst>
                </p14:cNvPr>
                <p14:cNvContentPartPr/>
                <p14:nvPr/>
              </p14:nvContentPartPr>
              <p14:xfrm>
                <a:off x="10237582" y="1907182"/>
                <a:ext cx="98280" cy="158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D15B8066-9E7F-2EBE-F7FB-2855A3BCB71C}"/>
                    </a:ext>
                  </a:extLst>
                </p:cNvPr>
                <p:cNvPicPr/>
                <p:nvPr/>
              </p:nvPicPr>
              <p:blipFill>
                <a:blip r:embed="rId702"/>
                <a:stretch>
                  <a:fillRect/>
                </a:stretch>
              </p:blipFill>
              <p:spPr>
                <a:xfrm>
                  <a:off x="10228582" y="1898182"/>
                  <a:ext cx="1159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37F43C3-50E7-014D-A597-6998676C7BE6}"/>
                    </a:ext>
                  </a:extLst>
                </p14:cNvPr>
                <p14:cNvContentPartPr/>
                <p14:nvPr/>
              </p14:nvContentPartPr>
              <p14:xfrm>
                <a:off x="10874422" y="1993942"/>
                <a:ext cx="213840" cy="1216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37F43C3-50E7-014D-A597-6998676C7BE6}"/>
                    </a:ext>
                  </a:extLst>
                </p:cNvPr>
                <p:cNvPicPr/>
                <p:nvPr/>
              </p:nvPicPr>
              <p:blipFill>
                <a:blip r:embed="rId704"/>
                <a:stretch>
                  <a:fillRect/>
                </a:stretch>
              </p:blipFill>
              <p:spPr>
                <a:xfrm>
                  <a:off x="10865422" y="1984942"/>
                  <a:ext cx="23148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8A9D4EE-60D3-61EC-5AD5-80C441836C70}"/>
                    </a:ext>
                  </a:extLst>
                </p14:cNvPr>
                <p14:cNvContentPartPr/>
                <p14:nvPr/>
              </p14:nvContentPartPr>
              <p14:xfrm>
                <a:off x="11062702" y="1883422"/>
                <a:ext cx="83520" cy="2322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8A9D4EE-60D3-61EC-5AD5-80C441836C70}"/>
                    </a:ext>
                  </a:extLst>
                </p:cNvPr>
                <p:cNvPicPr/>
                <p:nvPr/>
              </p:nvPicPr>
              <p:blipFill>
                <a:blip r:embed="rId706"/>
                <a:stretch>
                  <a:fillRect/>
                </a:stretch>
              </p:blipFill>
              <p:spPr>
                <a:xfrm>
                  <a:off x="11053702" y="1874782"/>
                  <a:ext cx="10116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6559B08D-6ABA-15A6-DA97-83FE981EAC1F}"/>
                    </a:ext>
                  </a:extLst>
                </p14:cNvPr>
                <p14:cNvContentPartPr/>
                <p14:nvPr/>
              </p14:nvContentPartPr>
              <p14:xfrm>
                <a:off x="11131102" y="1991062"/>
                <a:ext cx="111240" cy="11880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6559B08D-6ABA-15A6-DA97-83FE981EAC1F}"/>
                    </a:ext>
                  </a:extLst>
                </p:cNvPr>
                <p:cNvPicPr/>
                <p:nvPr/>
              </p:nvPicPr>
              <p:blipFill>
                <a:blip r:embed="rId708"/>
                <a:stretch>
                  <a:fillRect/>
                </a:stretch>
              </p:blipFill>
              <p:spPr>
                <a:xfrm>
                  <a:off x="11122102" y="1982062"/>
                  <a:ext cx="1288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9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B79C5908-F9B9-80D7-D1D1-2851C19B9DE9}"/>
                    </a:ext>
                  </a:extLst>
                </p14:cNvPr>
                <p14:cNvContentPartPr/>
                <p14:nvPr/>
              </p14:nvContentPartPr>
              <p14:xfrm>
                <a:off x="11280502" y="1973422"/>
                <a:ext cx="133560" cy="1044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B79C5908-F9B9-80D7-D1D1-2851C19B9DE9}"/>
                    </a:ext>
                  </a:extLst>
                </p:cNvPr>
                <p:cNvPicPr/>
                <p:nvPr/>
              </p:nvPicPr>
              <p:blipFill>
                <a:blip r:embed="rId710"/>
                <a:stretch>
                  <a:fillRect/>
                </a:stretch>
              </p:blipFill>
              <p:spPr>
                <a:xfrm>
                  <a:off x="11271862" y="1964422"/>
                  <a:ext cx="1512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1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6AE8C39E-4650-6A59-3859-06725EF46EB3}"/>
                    </a:ext>
                  </a:extLst>
                </p14:cNvPr>
                <p14:cNvContentPartPr/>
                <p14:nvPr/>
              </p14:nvContentPartPr>
              <p14:xfrm>
                <a:off x="11485342" y="1969462"/>
                <a:ext cx="134640" cy="1375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6AE8C39E-4650-6A59-3859-06725EF46EB3}"/>
                    </a:ext>
                  </a:extLst>
                </p:cNvPr>
                <p:cNvPicPr/>
                <p:nvPr/>
              </p:nvPicPr>
              <p:blipFill>
                <a:blip r:embed="rId712"/>
                <a:stretch>
                  <a:fillRect/>
                </a:stretch>
              </p:blipFill>
              <p:spPr>
                <a:xfrm>
                  <a:off x="11476342" y="1960462"/>
                  <a:ext cx="15228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3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BDC1A5E4-E076-C9F6-9FAF-68E52F90B4D4}"/>
                    </a:ext>
                  </a:extLst>
                </p14:cNvPr>
                <p14:cNvContentPartPr/>
                <p14:nvPr/>
              </p14:nvContentPartPr>
              <p14:xfrm>
                <a:off x="11650222" y="1987462"/>
                <a:ext cx="261000" cy="9072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BDC1A5E4-E076-C9F6-9FAF-68E52F90B4D4}"/>
                    </a:ext>
                  </a:extLst>
                </p:cNvPr>
                <p:cNvPicPr/>
                <p:nvPr/>
              </p:nvPicPr>
              <p:blipFill>
                <a:blip r:embed="rId714"/>
                <a:stretch>
                  <a:fillRect/>
                </a:stretch>
              </p:blipFill>
              <p:spPr>
                <a:xfrm>
                  <a:off x="11641582" y="1978462"/>
                  <a:ext cx="2786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5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7D03DA58-5A6A-80A7-5DF6-0CA25C64468D}"/>
                    </a:ext>
                  </a:extLst>
                </p14:cNvPr>
                <p14:cNvContentPartPr/>
                <p14:nvPr/>
              </p14:nvContentPartPr>
              <p14:xfrm>
                <a:off x="11901502" y="1932742"/>
                <a:ext cx="57240" cy="22464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7D03DA58-5A6A-80A7-5DF6-0CA25C64468D}"/>
                    </a:ext>
                  </a:extLst>
                </p:cNvPr>
                <p:cNvPicPr/>
                <p:nvPr/>
              </p:nvPicPr>
              <p:blipFill>
                <a:blip r:embed="rId716"/>
                <a:stretch>
                  <a:fillRect/>
                </a:stretch>
              </p:blipFill>
              <p:spPr>
                <a:xfrm>
                  <a:off x="11892862" y="1924102"/>
                  <a:ext cx="74880" cy="24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5" name="Gruppieren 464">
            <a:extLst>
              <a:ext uri="{FF2B5EF4-FFF2-40B4-BE49-F238E27FC236}">
                <a16:creationId xmlns:a16="http://schemas.microsoft.com/office/drawing/2014/main" id="{DF88B405-59A6-0A7E-39E9-AEC6C4BF72DC}"/>
              </a:ext>
            </a:extLst>
          </p:cNvPr>
          <p:cNvGrpSpPr/>
          <p:nvPr/>
        </p:nvGrpSpPr>
        <p:grpSpPr>
          <a:xfrm>
            <a:off x="9558622" y="2302102"/>
            <a:ext cx="2326320" cy="657000"/>
            <a:chOff x="9558622" y="2302102"/>
            <a:chExt cx="2326320" cy="657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17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8987F5F-FE08-0B64-7431-C3F460C8D79D}"/>
                    </a:ext>
                  </a:extLst>
                </p14:cNvPr>
                <p14:cNvContentPartPr/>
                <p14:nvPr/>
              </p14:nvContentPartPr>
              <p14:xfrm>
                <a:off x="9558982" y="2332702"/>
                <a:ext cx="407160" cy="2894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8987F5F-FE08-0B64-7431-C3F460C8D79D}"/>
                    </a:ext>
                  </a:extLst>
                </p:cNvPr>
                <p:cNvPicPr/>
                <p:nvPr/>
              </p:nvPicPr>
              <p:blipFill>
                <a:blip r:embed="rId718"/>
                <a:stretch>
                  <a:fillRect/>
                </a:stretch>
              </p:blipFill>
              <p:spPr>
                <a:xfrm>
                  <a:off x="9549982" y="2323702"/>
                  <a:ext cx="424800" cy="30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9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CD54CF37-58DF-2CFB-71B1-F724905C6D21}"/>
                    </a:ext>
                  </a:extLst>
                </p14:cNvPr>
                <p14:cNvContentPartPr/>
                <p14:nvPr/>
              </p14:nvContentPartPr>
              <p14:xfrm>
                <a:off x="10074142" y="2376982"/>
                <a:ext cx="384120" cy="15444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CD54CF37-58DF-2CFB-71B1-F724905C6D21}"/>
                    </a:ext>
                  </a:extLst>
                </p:cNvPr>
                <p:cNvPicPr/>
                <p:nvPr/>
              </p:nvPicPr>
              <p:blipFill>
                <a:blip r:embed="rId720"/>
                <a:stretch>
                  <a:fillRect/>
                </a:stretch>
              </p:blipFill>
              <p:spPr>
                <a:xfrm>
                  <a:off x="10065142" y="2367982"/>
                  <a:ext cx="4017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1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3ED7492-7C4C-D50C-7DC9-D5B4AFFE10CD}"/>
                    </a:ext>
                  </a:extLst>
                </p14:cNvPr>
                <p14:cNvContentPartPr/>
                <p14:nvPr/>
              </p14:nvContentPartPr>
              <p14:xfrm>
                <a:off x="10376182" y="2305342"/>
                <a:ext cx="5040" cy="111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3ED7492-7C4C-D50C-7DC9-D5B4AFFE10CD}"/>
                    </a:ext>
                  </a:extLst>
                </p:cNvPr>
                <p:cNvPicPr/>
                <p:nvPr/>
              </p:nvPicPr>
              <p:blipFill>
                <a:blip r:embed="rId722"/>
                <a:stretch>
                  <a:fillRect/>
                </a:stretch>
              </p:blipFill>
              <p:spPr>
                <a:xfrm>
                  <a:off x="10367542" y="2296702"/>
                  <a:ext cx="226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3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60516F10-0AAB-9E02-B760-148F8191BAEC}"/>
                    </a:ext>
                  </a:extLst>
                </p14:cNvPr>
                <p14:cNvContentPartPr/>
                <p14:nvPr/>
              </p14:nvContentPartPr>
              <p14:xfrm>
                <a:off x="10570222" y="2344942"/>
                <a:ext cx="127080" cy="1810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60516F10-0AAB-9E02-B760-148F8191BAEC}"/>
                    </a:ext>
                  </a:extLst>
                </p:cNvPr>
                <p:cNvPicPr/>
                <p:nvPr/>
              </p:nvPicPr>
              <p:blipFill>
                <a:blip r:embed="rId724"/>
                <a:stretch>
                  <a:fillRect/>
                </a:stretch>
              </p:blipFill>
              <p:spPr>
                <a:xfrm>
                  <a:off x="10561222" y="2335942"/>
                  <a:ext cx="1447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5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7A7AADA8-92A1-C88F-2ABA-F3A2925AE981}"/>
                    </a:ext>
                  </a:extLst>
                </p14:cNvPr>
                <p14:cNvContentPartPr/>
                <p14:nvPr/>
              </p14:nvContentPartPr>
              <p14:xfrm>
                <a:off x="10716742" y="2320462"/>
                <a:ext cx="414000" cy="2160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7A7AADA8-92A1-C88F-2ABA-F3A2925AE981}"/>
                    </a:ext>
                  </a:extLst>
                </p:cNvPr>
                <p:cNvPicPr/>
                <p:nvPr/>
              </p:nvPicPr>
              <p:blipFill>
                <a:blip r:embed="rId726"/>
                <a:stretch>
                  <a:fillRect/>
                </a:stretch>
              </p:blipFill>
              <p:spPr>
                <a:xfrm>
                  <a:off x="10707742" y="2311462"/>
                  <a:ext cx="43164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7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188AD952-95BE-E2E4-5CFD-3706F4AE2783}"/>
                    </a:ext>
                  </a:extLst>
                </p14:cNvPr>
                <p14:cNvContentPartPr/>
                <p14:nvPr/>
              </p14:nvContentPartPr>
              <p14:xfrm>
                <a:off x="11180782" y="2381302"/>
                <a:ext cx="113760" cy="14112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188AD952-95BE-E2E4-5CFD-3706F4AE2783}"/>
                    </a:ext>
                  </a:extLst>
                </p:cNvPr>
                <p:cNvPicPr/>
                <p:nvPr/>
              </p:nvPicPr>
              <p:blipFill>
                <a:blip r:embed="rId728"/>
                <a:stretch>
                  <a:fillRect/>
                </a:stretch>
              </p:blipFill>
              <p:spPr>
                <a:xfrm>
                  <a:off x="11171782" y="2372662"/>
                  <a:ext cx="131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9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24BFE355-A87F-EBAC-60D7-E8A780EB464B}"/>
                    </a:ext>
                  </a:extLst>
                </p14:cNvPr>
                <p14:cNvContentPartPr/>
                <p14:nvPr/>
              </p14:nvContentPartPr>
              <p14:xfrm>
                <a:off x="11306422" y="2390662"/>
                <a:ext cx="266760" cy="12564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24BFE355-A87F-EBAC-60D7-E8A780EB464B}"/>
                    </a:ext>
                  </a:extLst>
                </p:cNvPr>
                <p:cNvPicPr/>
                <p:nvPr/>
              </p:nvPicPr>
              <p:blipFill>
                <a:blip r:embed="rId730"/>
                <a:stretch>
                  <a:fillRect/>
                </a:stretch>
              </p:blipFill>
              <p:spPr>
                <a:xfrm>
                  <a:off x="11297782" y="2382022"/>
                  <a:ext cx="284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1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AA517C6E-0BE0-E9B0-662C-5338D2B9BF6C}"/>
                    </a:ext>
                  </a:extLst>
                </p14:cNvPr>
                <p14:cNvContentPartPr/>
                <p14:nvPr/>
              </p14:nvContentPartPr>
              <p14:xfrm>
                <a:off x="11575342" y="2302102"/>
                <a:ext cx="131040" cy="17928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AA517C6E-0BE0-E9B0-662C-5338D2B9BF6C}"/>
                    </a:ext>
                  </a:extLst>
                </p:cNvPr>
                <p:cNvPicPr/>
                <p:nvPr/>
              </p:nvPicPr>
              <p:blipFill>
                <a:blip r:embed="rId732"/>
                <a:stretch>
                  <a:fillRect/>
                </a:stretch>
              </p:blipFill>
              <p:spPr>
                <a:xfrm>
                  <a:off x="11566702" y="2293462"/>
                  <a:ext cx="148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3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84A2E6F5-9EDE-8E66-55D0-81F6BFDF630B}"/>
                    </a:ext>
                  </a:extLst>
                </p14:cNvPr>
                <p14:cNvContentPartPr/>
                <p14:nvPr/>
              </p14:nvContentPartPr>
              <p14:xfrm>
                <a:off x="11627182" y="2402182"/>
                <a:ext cx="257760" cy="21816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84A2E6F5-9EDE-8E66-55D0-81F6BFDF630B}"/>
                    </a:ext>
                  </a:extLst>
                </p:cNvPr>
                <p:cNvPicPr/>
                <p:nvPr/>
              </p:nvPicPr>
              <p:blipFill>
                <a:blip r:embed="rId734"/>
                <a:stretch>
                  <a:fillRect/>
                </a:stretch>
              </p:blipFill>
              <p:spPr>
                <a:xfrm>
                  <a:off x="11618182" y="2393542"/>
                  <a:ext cx="275400" cy="23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E532A25B-EB63-7163-CD52-4C77B4BC33DE}"/>
                    </a:ext>
                  </a:extLst>
                </p14:cNvPr>
                <p14:cNvContentPartPr/>
                <p14:nvPr/>
              </p14:nvContentPartPr>
              <p14:xfrm>
                <a:off x="9558622" y="2785582"/>
                <a:ext cx="257040" cy="16092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E532A25B-EB63-7163-CD52-4C77B4BC33DE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9549622" y="2776942"/>
                  <a:ext cx="27468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1BE12F1F-589F-8BA4-3A58-B58C4782279B}"/>
                    </a:ext>
                  </a:extLst>
                </p14:cNvPr>
                <p14:cNvContentPartPr/>
                <p14:nvPr/>
              </p14:nvContentPartPr>
              <p14:xfrm>
                <a:off x="9902062" y="2807902"/>
                <a:ext cx="364680" cy="14220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1BE12F1F-589F-8BA4-3A58-B58C4782279B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9893422" y="2798902"/>
                  <a:ext cx="382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5C013E3C-A678-BADC-C5F6-1081184732EF}"/>
                    </a:ext>
                  </a:extLst>
                </p14:cNvPr>
                <p14:cNvContentPartPr/>
                <p14:nvPr/>
              </p14:nvContentPartPr>
              <p14:xfrm>
                <a:off x="10259182" y="2745622"/>
                <a:ext cx="13320" cy="2520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5C013E3C-A678-BADC-C5F6-1081184732EF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10250542" y="2736622"/>
                  <a:ext cx="30960" cy="4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A03C92BA-C591-D17F-A2FB-06028F3ECE36}"/>
                    </a:ext>
                  </a:extLst>
                </p14:cNvPr>
                <p14:cNvContentPartPr/>
                <p14:nvPr/>
              </p14:nvContentPartPr>
              <p14:xfrm>
                <a:off x="10294462" y="2800702"/>
                <a:ext cx="375120" cy="12420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A03C92BA-C591-D17F-A2FB-06028F3ECE36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10285822" y="2791702"/>
                  <a:ext cx="392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B2D5453-393E-EDF4-A291-D7C14563DE32}"/>
                    </a:ext>
                  </a:extLst>
                </p14:cNvPr>
                <p14:cNvContentPartPr/>
                <p14:nvPr/>
              </p14:nvContentPartPr>
              <p14:xfrm>
                <a:off x="10776142" y="2735182"/>
                <a:ext cx="134640" cy="17496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B2D5453-393E-EDF4-A291-D7C14563DE32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10767142" y="2726182"/>
                  <a:ext cx="15228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93AD2B44-3B13-FC4D-B609-BAD3DFA7331E}"/>
                    </a:ext>
                  </a:extLst>
                </p14:cNvPr>
                <p14:cNvContentPartPr/>
                <p14:nvPr/>
              </p14:nvContentPartPr>
              <p14:xfrm>
                <a:off x="10917262" y="2802862"/>
                <a:ext cx="82080" cy="15624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93AD2B44-3B13-FC4D-B609-BAD3DFA7331E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10908262" y="2793862"/>
                  <a:ext cx="997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07BE7D52-1ABB-185C-9AEB-B451CB5AE2BD}"/>
                    </a:ext>
                  </a:extLst>
                </p14:cNvPr>
                <p14:cNvContentPartPr/>
                <p14:nvPr/>
              </p14:nvContentPartPr>
              <p14:xfrm>
                <a:off x="11037502" y="2704582"/>
                <a:ext cx="500760" cy="2149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07BE7D52-1ABB-185C-9AEB-B451CB5AE2BD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11028862" y="2695942"/>
                  <a:ext cx="51840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F8732C0-5416-3AC3-AB2D-C67CB6C348F2}"/>
                    </a:ext>
                  </a:extLst>
                </p14:cNvPr>
                <p14:cNvContentPartPr/>
                <p14:nvPr/>
              </p14:nvContentPartPr>
              <p14:xfrm>
                <a:off x="10985302" y="2638702"/>
                <a:ext cx="79920" cy="864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F8732C0-5416-3AC3-AB2D-C67CB6C348F2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10976302" y="2629702"/>
                  <a:ext cx="97560" cy="26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1" name="Gruppieren 470">
            <a:extLst>
              <a:ext uri="{FF2B5EF4-FFF2-40B4-BE49-F238E27FC236}">
                <a16:creationId xmlns:a16="http://schemas.microsoft.com/office/drawing/2014/main" id="{55360366-391F-B8C4-84B3-22E1F8D3EEB0}"/>
              </a:ext>
            </a:extLst>
          </p:cNvPr>
          <p:cNvGrpSpPr/>
          <p:nvPr/>
        </p:nvGrpSpPr>
        <p:grpSpPr>
          <a:xfrm>
            <a:off x="9607942" y="3078262"/>
            <a:ext cx="2178000" cy="714960"/>
            <a:chOff x="9607942" y="3078262"/>
            <a:chExt cx="2178000" cy="714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C36EDB37-19D1-0DB0-F1A6-925ED45ED8A3}"/>
                    </a:ext>
                  </a:extLst>
                </p14:cNvPr>
                <p14:cNvContentPartPr/>
                <p14:nvPr/>
              </p14:nvContentPartPr>
              <p14:xfrm>
                <a:off x="9607942" y="3147742"/>
                <a:ext cx="123480" cy="2199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C36EDB37-19D1-0DB0-F1A6-925ED45ED8A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9599302" y="3138742"/>
                  <a:ext cx="14112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C39F6D3-FCBD-D2BB-4790-74DC8F3DE327}"/>
                    </a:ext>
                  </a:extLst>
                </p14:cNvPr>
                <p14:cNvContentPartPr/>
                <p14:nvPr/>
              </p14:nvContentPartPr>
              <p14:xfrm>
                <a:off x="9777502" y="3143422"/>
                <a:ext cx="501480" cy="2278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C39F6D3-FCBD-D2BB-4790-74DC8F3DE327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9768862" y="3134422"/>
                  <a:ext cx="51912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286D89F-8A6A-C300-ABE8-1DDDDA9FE26C}"/>
                    </a:ext>
                  </a:extLst>
                </p14:cNvPr>
                <p14:cNvContentPartPr/>
                <p14:nvPr/>
              </p14:nvContentPartPr>
              <p14:xfrm>
                <a:off x="10295902" y="3088342"/>
                <a:ext cx="342720" cy="38772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286D89F-8A6A-C300-ABE8-1DDDDA9FE26C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10286902" y="3079342"/>
                  <a:ext cx="360360" cy="40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F897F16-E203-1B59-4287-7BDFEB79343B}"/>
                    </a:ext>
                  </a:extLst>
                </p14:cNvPr>
                <p14:cNvContentPartPr/>
                <p14:nvPr/>
              </p14:nvContentPartPr>
              <p14:xfrm>
                <a:off x="10672102" y="3078262"/>
                <a:ext cx="163440" cy="2401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F897F16-E203-1B59-4287-7BDFEB79343B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10663462" y="3069622"/>
                  <a:ext cx="1810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E1AD45EC-23DE-8D35-89B7-9886B1BB6151}"/>
                    </a:ext>
                  </a:extLst>
                </p14:cNvPr>
                <p14:cNvContentPartPr/>
                <p14:nvPr/>
              </p14:nvContentPartPr>
              <p14:xfrm>
                <a:off x="10758862" y="3247462"/>
                <a:ext cx="32760" cy="5832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E1AD45EC-23DE-8D35-89B7-9886B1BB6151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10749862" y="3238822"/>
                  <a:ext cx="504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8509558D-1D88-988F-37EE-7BEB684B46F3}"/>
                    </a:ext>
                  </a:extLst>
                </p14:cNvPr>
                <p14:cNvContentPartPr/>
                <p14:nvPr/>
              </p14:nvContentPartPr>
              <p14:xfrm>
                <a:off x="10805662" y="3186262"/>
                <a:ext cx="417960" cy="10656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8509558D-1D88-988F-37EE-7BEB684B46F3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10797022" y="3177622"/>
                  <a:ext cx="435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6741A5D5-3F4A-6B1B-BD83-EE298FA3135E}"/>
                    </a:ext>
                  </a:extLst>
                </p14:cNvPr>
                <p14:cNvContentPartPr/>
                <p14:nvPr/>
              </p14:nvContentPartPr>
              <p14:xfrm>
                <a:off x="11264662" y="3182302"/>
                <a:ext cx="219600" cy="9828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6741A5D5-3F4A-6B1B-BD83-EE298FA3135E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11256022" y="3173662"/>
                  <a:ext cx="2372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AEBAD0CD-84C8-3F8B-2647-3B1D11D3A42D}"/>
                    </a:ext>
                  </a:extLst>
                </p14:cNvPr>
                <p14:cNvContentPartPr/>
                <p14:nvPr/>
              </p14:nvContentPartPr>
              <p14:xfrm>
                <a:off x="11513062" y="3176182"/>
                <a:ext cx="272880" cy="12060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AEBAD0CD-84C8-3F8B-2647-3B1D11D3A42D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11504062" y="3167542"/>
                  <a:ext cx="29052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D5078AC5-F9A6-6A6B-AD57-A48EC268B58D}"/>
                    </a:ext>
                  </a:extLst>
                </p14:cNvPr>
                <p14:cNvContentPartPr/>
                <p14:nvPr/>
              </p14:nvContentPartPr>
              <p14:xfrm>
                <a:off x="9643942" y="3490822"/>
                <a:ext cx="160560" cy="3024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D5078AC5-F9A6-6A6B-AD57-A48EC268B58D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9635302" y="3482182"/>
                  <a:ext cx="17820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6A49D1E4-C6B4-45CC-0A1F-EC45C94AF5C2}"/>
                    </a:ext>
                  </a:extLst>
                </p14:cNvPr>
                <p14:cNvContentPartPr/>
                <p14:nvPr/>
              </p14:nvContentPartPr>
              <p14:xfrm>
                <a:off x="9819262" y="3575422"/>
                <a:ext cx="158040" cy="14328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6A49D1E4-C6B4-45CC-0A1F-EC45C94AF5C2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9810262" y="3566422"/>
                  <a:ext cx="1756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8975A79B-07C2-403D-4C30-28F014502268}"/>
                    </a:ext>
                  </a:extLst>
                </p14:cNvPr>
                <p14:cNvContentPartPr/>
                <p14:nvPr/>
              </p14:nvContentPartPr>
              <p14:xfrm>
                <a:off x="9942022" y="3488302"/>
                <a:ext cx="272520" cy="22068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8975A79B-07C2-403D-4C30-28F014502268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9933382" y="3479662"/>
                  <a:ext cx="29016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6B09147-A341-AAC2-EDD7-042B455D12A4}"/>
                    </a:ext>
                  </a:extLst>
                </p14:cNvPr>
                <p14:cNvContentPartPr/>
                <p14:nvPr/>
              </p14:nvContentPartPr>
              <p14:xfrm>
                <a:off x="9860302" y="3478582"/>
                <a:ext cx="153000" cy="43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6B09147-A341-AAC2-EDD7-042B455D12A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9851662" y="3469942"/>
                  <a:ext cx="170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EF4CB8A5-2491-C7BB-53DA-CED1038DE367}"/>
                    </a:ext>
                  </a:extLst>
                </p14:cNvPr>
                <p14:cNvContentPartPr/>
                <p14:nvPr/>
              </p14:nvContentPartPr>
              <p14:xfrm>
                <a:off x="10336222" y="3458062"/>
                <a:ext cx="32400" cy="24588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EF4CB8A5-2491-C7BB-53DA-CED1038DE367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10327222" y="3449062"/>
                  <a:ext cx="50040" cy="2635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1979058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959527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177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 und Steueraufkommen in Abhängigkeit des Steuersatzes</a:t>
            </a:r>
            <a:endParaRPr lang="de-DE" sz="2177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3"/>
          <p:cNvSpPr>
            <a:spLocks noChangeShapeType="1"/>
          </p:cNvSpPr>
          <p:nvPr/>
        </p:nvSpPr>
        <p:spPr bwMode="auto">
          <a:xfrm flipV="1">
            <a:off x="596142" y="1283176"/>
            <a:ext cx="1440" cy="383512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Line 4"/>
          <p:cNvSpPr>
            <a:spLocks noChangeShapeType="1"/>
          </p:cNvSpPr>
          <p:nvPr/>
        </p:nvSpPr>
        <p:spPr bwMode="auto">
          <a:xfrm>
            <a:off x="481712" y="4997325"/>
            <a:ext cx="346009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 rot="16200000">
            <a:off x="-660380" y="2170289"/>
            <a:ext cx="1704697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Wohlfahrtsverlust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2717151" y="5118298"/>
            <a:ext cx="10729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Steuersatz</a:t>
            </a:r>
          </a:p>
        </p:txBody>
      </p:sp>
      <p:sp>
        <p:nvSpPr>
          <p:cNvPr id="3" name="Freihandform 2"/>
          <p:cNvSpPr/>
          <p:nvPr/>
        </p:nvSpPr>
        <p:spPr>
          <a:xfrm>
            <a:off x="808334" y="1413269"/>
            <a:ext cx="2435127" cy="3272024"/>
          </a:xfrm>
          <a:custGeom>
            <a:avLst/>
            <a:gdLst>
              <a:gd name="connsiteX0" fmla="*/ 0 w 5096933"/>
              <a:gd name="connsiteY0" fmla="*/ 3606800 h 3606800"/>
              <a:gd name="connsiteX1" fmla="*/ 3217333 w 5096933"/>
              <a:gd name="connsiteY1" fmla="*/ 2540000 h 3606800"/>
              <a:gd name="connsiteX2" fmla="*/ 5096933 w 5096933"/>
              <a:gd name="connsiteY2" fmla="*/ 0 h 3606800"/>
              <a:gd name="connsiteX3" fmla="*/ 5096933 w 5096933"/>
              <a:gd name="connsiteY3" fmla="*/ 0 h 360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96933" h="3606800">
                <a:moveTo>
                  <a:pt x="0" y="3606800"/>
                </a:moveTo>
                <a:cubicBezTo>
                  <a:pt x="1183922" y="3373966"/>
                  <a:pt x="2367844" y="3141133"/>
                  <a:pt x="3217333" y="2540000"/>
                </a:cubicBezTo>
                <a:cubicBezTo>
                  <a:pt x="4066822" y="1938867"/>
                  <a:pt x="5096933" y="0"/>
                  <a:pt x="5096933" y="0"/>
                </a:cubicBezTo>
                <a:lnTo>
                  <a:pt x="5096933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Line 3"/>
          <p:cNvSpPr>
            <a:spLocks noChangeShapeType="1"/>
          </p:cNvSpPr>
          <p:nvPr/>
        </p:nvSpPr>
        <p:spPr bwMode="auto">
          <a:xfrm flipV="1">
            <a:off x="4974974" y="1283882"/>
            <a:ext cx="1440" cy="3835122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Line 4"/>
          <p:cNvSpPr>
            <a:spLocks noChangeShapeType="1"/>
          </p:cNvSpPr>
          <p:nvPr/>
        </p:nvSpPr>
        <p:spPr bwMode="auto">
          <a:xfrm>
            <a:off x="4860544" y="4998031"/>
            <a:ext cx="3460090" cy="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feld 13"/>
          <p:cNvSpPr txBox="1"/>
          <p:nvPr/>
        </p:nvSpPr>
        <p:spPr>
          <a:xfrm rot="16200000">
            <a:off x="3690974" y="2170995"/>
            <a:ext cx="1759649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Steueraufkommen</a:t>
            </a:r>
          </a:p>
        </p:txBody>
      </p:sp>
      <p:sp>
        <p:nvSpPr>
          <p:cNvPr id="15" name="Textfeld 14"/>
          <p:cNvSpPr txBox="1"/>
          <p:nvPr/>
        </p:nvSpPr>
        <p:spPr>
          <a:xfrm>
            <a:off x="7095983" y="5119004"/>
            <a:ext cx="1072986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Steuersatz</a:t>
            </a:r>
          </a:p>
        </p:txBody>
      </p:sp>
      <p:sp>
        <p:nvSpPr>
          <p:cNvPr id="17" name="Freihandform 16"/>
          <p:cNvSpPr/>
          <p:nvPr/>
        </p:nvSpPr>
        <p:spPr>
          <a:xfrm>
            <a:off x="4978711" y="3056941"/>
            <a:ext cx="2672921" cy="1950945"/>
          </a:xfrm>
          <a:custGeom>
            <a:avLst/>
            <a:gdLst>
              <a:gd name="connsiteX0" fmla="*/ 0 w 2946400"/>
              <a:gd name="connsiteY0" fmla="*/ 2150556 h 2150556"/>
              <a:gd name="connsiteX1" fmla="*/ 1473200 w 2946400"/>
              <a:gd name="connsiteY1" fmla="*/ 22 h 2150556"/>
              <a:gd name="connsiteX2" fmla="*/ 2946400 w 2946400"/>
              <a:gd name="connsiteY2" fmla="*/ 2116689 h 21505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46400" h="2150556">
                <a:moveTo>
                  <a:pt x="0" y="2150556"/>
                </a:moveTo>
                <a:cubicBezTo>
                  <a:pt x="491066" y="1078111"/>
                  <a:pt x="982133" y="5666"/>
                  <a:pt x="1473200" y="22"/>
                </a:cubicBezTo>
                <a:cubicBezTo>
                  <a:pt x="1964267" y="-5623"/>
                  <a:pt x="2455333" y="1055533"/>
                  <a:pt x="2946400" y="2116689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5772984" y="2645108"/>
            <a:ext cx="11827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Lafferkurve</a:t>
            </a:r>
            <a:endParaRPr lang="de-DE" sz="163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hteck 18">
            <a:extLst>
              <a:ext uri="{FF2B5EF4-FFF2-40B4-BE49-F238E27FC236}">
                <a16:creationId xmlns:a16="http://schemas.microsoft.com/office/drawing/2014/main" id="{99CE8BCD-A983-1A0D-7C7C-DA77D2640E3A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24D9AA0A-CDC3-6214-4BA3-D3BF349B8BE7}"/>
                  </a:ext>
                </a:extLst>
              </p14:cNvPr>
              <p14:cNvContentPartPr/>
              <p14:nvPr/>
            </p14:nvContentPartPr>
            <p14:xfrm>
              <a:off x="51022" y="1363582"/>
              <a:ext cx="466560" cy="21369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24D9AA0A-CDC3-6214-4BA3-D3BF349B8BE7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2382" y="1354582"/>
                <a:ext cx="484200" cy="215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9860108-98E4-C369-B2FF-F7F077198FEB}"/>
                  </a:ext>
                </a:extLst>
              </p14:cNvPr>
              <p14:cNvContentPartPr/>
              <p14:nvPr/>
            </p14:nvContentPartPr>
            <p14:xfrm>
              <a:off x="2619982" y="5067262"/>
              <a:ext cx="1304640" cy="517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9860108-98E4-C369-B2FF-F7F077198FEB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610982" y="5058622"/>
                <a:ext cx="1322280" cy="53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F90A1B2C-6A06-86B8-B658-5219446AC51A}"/>
                  </a:ext>
                </a:extLst>
              </p14:cNvPr>
              <p14:cNvContentPartPr/>
              <p14:nvPr/>
            </p14:nvContentPartPr>
            <p14:xfrm>
              <a:off x="6271102" y="4137022"/>
              <a:ext cx="19800" cy="2444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F90A1B2C-6A06-86B8-B658-5219446AC51A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62462" y="4128382"/>
                <a:ext cx="37440" cy="26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6EE28C86-09C5-A6CE-05E0-2D929AC3BB63}"/>
                  </a:ext>
                </a:extLst>
              </p14:cNvPr>
              <p14:cNvContentPartPr/>
              <p14:nvPr/>
            </p14:nvContentPartPr>
            <p14:xfrm>
              <a:off x="6234022" y="4706182"/>
              <a:ext cx="34200" cy="3376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6EE28C86-09C5-A6CE-05E0-2D929AC3BB63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25022" y="4697182"/>
                <a:ext cx="51840" cy="355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3F40213A-5098-96EF-D3BB-B611F214C50C}"/>
              </a:ext>
            </a:extLst>
          </p:cNvPr>
          <p:cNvGrpSpPr/>
          <p:nvPr/>
        </p:nvGrpSpPr>
        <p:grpSpPr>
          <a:xfrm>
            <a:off x="6017302" y="5173462"/>
            <a:ext cx="401760" cy="325080"/>
            <a:chOff x="6017302" y="5173462"/>
            <a:chExt cx="401760" cy="32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0F4B8ACF-7359-BEB1-B08D-06407D8A8CFB}"/>
                    </a:ext>
                  </a:extLst>
                </p14:cNvPr>
                <p14:cNvContentPartPr/>
                <p14:nvPr/>
              </p14:nvContentPartPr>
              <p14:xfrm>
                <a:off x="6037462" y="5237902"/>
                <a:ext cx="112680" cy="2606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0F4B8ACF-7359-BEB1-B08D-06407D8A8CFB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028822" y="5228902"/>
                  <a:ext cx="13032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ABB5A35-4E91-952B-6A9C-E8E0D0909FBE}"/>
                    </a:ext>
                  </a:extLst>
                </p14:cNvPr>
                <p14:cNvContentPartPr/>
                <p14:nvPr/>
              </p14:nvContentPartPr>
              <p14:xfrm>
                <a:off x="6017302" y="5366062"/>
                <a:ext cx="96480" cy="13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ABB5A35-4E91-952B-6A9C-E8E0D0909F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008662" y="5357062"/>
                  <a:ext cx="114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588BC352-C6EA-206A-2666-19C40EB002D8}"/>
                    </a:ext>
                  </a:extLst>
                </p14:cNvPr>
                <p14:cNvContentPartPr/>
                <p14:nvPr/>
              </p14:nvContentPartPr>
              <p14:xfrm>
                <a:off x="6243022" y="5173462"/>
                <a:ext cx="176040" cy="178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588BC352-C6EA-206A-2666-19C40EB002D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234022" y="5164822"/>
                  <a:ext cx="193680" cy="196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D5F09893-16E9-4932-11F8-4ED2179DC748}"/>
                  </a:ext>
                </a:extLst>
              </p14:cNvPr>
              <p14:cNvContentPartPr/>
              <p14:nvPr/>
            </p14:nvContentPartPr>
            <p14:xfrm>
              <a:off x="5760982" y="2873062"/>
              <a:ext cx="1277280" cy="1278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D5F09893-16E9-4932-11F8-4ED2179DC748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751982" y="2864062"/>
                <a:ext cx="129492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313E9705-CD4D-ED9C-A600-0D5896B46CA1}"/>
                  </a:ext>
                </a:extLst>
              </p14:cNvPr>
              <p14:cNvContentPartPr/>
              <p14:nvPr/>
            </p14:nvContentPartPr>
            <p14:xfrm>
              <a:off x="6530662" y="3084742"/>
              <a:ext cx="119160" cy="13392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313E9705-CD4D-ED9C-A600-0D5896B46CA1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521662" y="3076102"/>
                <a:ext cx="136800" cy="151560"/>
              </a:xfrm>
              <a:prstGeom prst="rect">
                <a:avLst/>
              </a:prstGeom>
            </p:spPr>
          </p:pic>
        </mc:Fallback>
      </mc:AlternateContent>
      <p:grpSp>
        <p:nvGrpSpPr>
          <p:cNvPr id="70" name="Gruppieren 69">
            <a:extLst>
              <a:ext uri="{FF2B5EF4-FFF2-40B4-BE49-F238E27FC236}">
                <a16:creationId xmlns:a16="http://schemas.microsoft.com/office/drawing/2014/main" id="{40C0FC56-92D6-12B1-FF93-44D7B7E4D737}"/>
              </a:ext>
            </a:extLst>
          </p:cNvPr>
          <p:cNvGrpSpPr/>
          <p:nvPr/>
        </p:nvGrpSpPr>
        <p:grpSpPr>
          <a:xfrm>
            <a:off x="5609062" y="823942"/>
            <a:ext cx="5518800" cy="3098880"/>
            <a:chOff x="5609062" y="823942"/>
            <a:chExt cx="5518800" cy="3098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0E039D85-D744-693B-8879-E1C06ED767A6}"/>
                    </a:ext>
                  </a:extLst>
                </p14:cNvPr>
                <p14:cNvContentPartPr/>
                <p14:nvPr/>
              </p14:nvContentPartPr>
              <p14:xfrm>
                <a:off x="6311782" y="3087622"/>
                <a:ext cx="7560" cy="1504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0E039D85-D744-693B-8879-E1C06ED767A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6303142" y="3078622"/>
                  <a:ext cx="252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1A5BF1A3-ECDE-1F9F-52FB-40EE0AD8E09A}"/>
                    </a:ext>
                  </a:extLst>
                </p14:cNvPr>
                <p14:cNvContentPartPr/>
                <p14:nvPr/>
              </p14:nvContentPartPr>
              <p14:xfrm>
                <a:off x="6315382" y="3382102"/>
                <a:ext cx="25560" cy="5407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1A5BF1A3-ECDE-1F9F-52FB-40EE0AD8E09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06742" y="3373462"/>
                  <a:ext cx="43200" cy="55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EB945BC1-2AFE-DF8F-51A9-5D8465FA59AC}"/>
                    </a:ext>
                  </a:extLst>
                </p14:cNvPr>
                <p14:cNvContentPartPr/>
                <p14:nvPr/>
              </p14:nvContentPartPr>
              <p14:xfrm>
                <a:off x="6577822" y="3140182"/>
                <a:ext cx="50040" cy="63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EB945BC1-2AFE-DF8F-51A9-5D8465FA59AC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568822" y="3131542"/>
                  <a:ext cx="676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6866E9A-4C81-14BC-52C4-57E611ADFEAA}"/>
                    </a:ext>
                  </a:extLst>
                </p14:cNvPr>
                <p14:cNvContentPartPr/>
                <p14:nvPr/>
              </p14:nvContentPartPr>
              <p14:xfrm>
                <a:off x="5957182" y="3233422"/>
                <a:ext cx="40320" cy="658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6866E9A-4C81-14BC-52C4-57E611ADFE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948542" y="3224782"/>
                  <a:ext cx="579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3357A07-86D5-C1B0-E1BF-CD7DB52C556A}"/>
                    </a:ext>
                  </a:extLst>
                </p14:cNvPr>
                <p14:cNvContentPartPr/>
                <p14:nvPr/>
              </p14:nvContentPartPr>
              <p14:xfrm>
                <a:off x="6389542" y="2139022"/>
                <a:ext cx="760680" cy="8791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3357A07-86D5-C1B0-E1BF-CD7DB52C556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380902" y="2130382"/>
                  <a:ext cx="778320" cy="89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E29EA3E-DBDA-4403-1C48-608E373568DA}"/>
                    </a:ext>
                  </a:extLst>
                </p14:cNvPr>
                <p14:cNvContentPartPr/>
                <p14:nvPr/>
              </p14:nvContentPartPr>
              <p14:xfrm>
                <a:off x="6370822" y="2847142"/>
                <a:ext cx="201240" cy="207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E29EA3E-DBDA-4403-1C48-608E373568D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362182" y="2838142"/>
                  <a:ext cx="21888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87DD423-576A-60BB-AA74-62610BED153A}"/>
                    </a:ext>
                  </a:extLst>
                </p14:cNvPr>
                <p14:cNvContentPartPr/>
                <p14:nvPr/>
              </p14:nvContentPartPr>
              <p14:xfrm>
                <a:off x="7248502" y="1943542"/>
                <a:ext cx="228600" cy="155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87DD423-576A-60BB-AA74-62610BED153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239502" y="1934902"/>
                  <a:ext cx="24624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78A3D270-23D9-35F8-FE61-3916BF3C00AD}"/>
                    </a:ext>
                  </a:extLst>
                </p14:cNvPr>
                <p14:cNvContentPartPr/>
                <p14:nvPr/>
              </p14:nvContentPartPr>
              <p14:xfrm>
                <a:off x="7569982" y="1878742"/>
                <a:ext cx="82800" cy="1162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78A3D270-23D9-35F8-FE61-3916BF3C00AD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561342" y="1869742"/>
                  <a:ext cx="100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FBEE951-F6FA-B3B6-45BC-422D747A6FF9}"/>
                    </a:ext>
                  </a:extLst>
                </p14:cNvPr>
                <p14:cNvContentPartPr/>
                <p14:nvPr/>
              </p14:nvContentPartPr>
              <p14:xfrm>
                <a:off x="7690942" y="1829062"/>
                <a:ext cx="155880" cy="1746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FBEE951-F6FA-B3B6-45BC-422D747A6FF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681942" y="1820062"/>
                  <a:ext cx="17352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FF6227E-52BD-BB64-DDBE-1D029FCF596C}"/>
                    </a:ext>
                  </a:extLst>
                </p14:cNvPr>
                <p14:cNvContentPartPr/>
                <p14:nvPr/>
              </p14:nvContentPartPr>
              <p14:xfrm>
                <a:off x="7882102" y="1853542"/>
                <a:ext cx="30960" cy="5652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FF6227E-52BD-BB64-DDBE-1D029FCF596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73102" y="1844542"/>
                  <a:ext cx="4860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57BF5B3-0B37-FFA7-469A-9F648A08D23B}"/>
                    </a:ext>
                  </a:extLst>
                </p14:cNvPr>
                <p14:cNvContentPartPr/>
                <p14:nvPr/>
              </p14:nvContentPartPr>
              <p14:xfrm>
                <a:off x="7971022" y="1777942"/>
                <a:ext cx="279720" cy="1155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57BF5B3-0B37-FFA7-469A-9F648A08D23B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62382" y="1769302"/>
                  <a:ext cx="297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57F0C6FF-D48F-6DCC-6074-6B507EF83D87}"/>
                    </a:ext>
                  </a:extLst>
                </p14:cNvPr>
                <p14:cNvContentPartPr/>
                <p14:nvPr/>
              </p14:nvContentPartPr>
              <p14:xfrm>
                <a:off x="8189542" y="1700182"/>
                <a:ext cx="45720" cy="118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57F0C6FF-D48F-6DCC-6074-6B507EF83D87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180902" y="1691182"/>
                  <a:ext cx="6336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76FD091-0657-A61B-132B-BFE6F39FBF01}"/>
                    </a:ext>
                  </a:extLst>
                </p14:cNvPr>
                <p14:cNvContentPartPr/>
                <p14:nvPr/>
              </p14:nvContentPartPr>
              <p14:xfrm>
                <a:off x="8307982" y="1601182"/>
                <a:ext cx="328680" cy="208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76FD091-0657-A61B-132B-BFE6F39FBF01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99342" y="1592182"/>
                  <a:ext cx="3463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CC0D4EC9-E2BB-37C1-087A-CBF03BB1F6AE}"/>
                    </a:ext>
                  </a:extLst>
                </p14:cNvPr>
                <p14:cNvContentPartPr/>
                <p14:nvPr/>
              </p14:nvContentPartPr>
              <p14:xfrm>
                <a:off x="8779582" y="1519102"/>
                <a:ext cx="127080" cy="242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CC0D4EC9-E2BB-37C1-087A-CBF03BB1F6A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770582" y="1510462"/>
                  <a:ext cx="14472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4C0EC7A-50E5-A21D-1560-EE3F14F2531E}"/>
                    </a:ext>
                  </a:extLst>
                </p14:cNvPr>
                <p14:cNvContentPartPr/>
                <p14:nvPr/>
              </p14:nvContentPartPr>
              <p14:xfrm>
                <a:off x="8957062" y="1461142"/>
                <a:ext cx="244440" cy="2746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4C0EC7A-50E5-A21D-1560-EE3F14F2531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948422" y="1452502"/>
                  <a:ext cx="26208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810C6041-0DA6-A6B2-40E6-425CE564B28E}"/>
                    </a:ext>
                  </a:extLst>
                </p14:cNvPr>
                <p14:cNvContentPartPr/>
                <p14:nvPr/>
              </p14:nvContentPartPr>
              <p14:xfrm>
                <a:off x="9161542" y="1530982"/>
                <a:ext cx="116640" cy="1450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810C6041-0DA6-A6B2-40E6-425CE564B28E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152902" y="1521982"/>
                  <a:ext cx="13428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7A675D1-24E1-B300-67E7-80BF0C1FD336}"/>
                    </a:ext>
                  </a:extLst>
                </p14:cNvPr>
                <p14:cNvContentPartPr/>
                <p14:nvPr/>
              </p14:nvContentPartPr>
              <p14:xfrm>
                <a:off x="9324262" y="1527742"/>
                <a:ext cx="131040" cy="968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7A675D1-24E1-B300-67E7-80BF0C1FD33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315262" y="1518742"/>
                  <a:ext cx="1486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73E2117-E2DC-E116-D1BE-CD920FFFFBAD}"/>
                    </a:ext>
                  </a:extLst>
                </p14:cNvPr>
                <p14:cNvContentPartPr/>
                <p14:nvPr/>
              </p14:nvContentPartPr>
              <p14:xfrm>
                <a:off x="9563302" y="1323622"/>
                <a:ext cx="423000" cy="384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73E2117-E2DC-E116-D1BE-CD920FFFFBAD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54662" y="1314622"/>
                  <a:ext cx="440640" cy="40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EA05450-71D1-7F66-95F3-74539AB1A0C6}"/>
                    </a:ext>
                  </a:extLst>
                </p14:cNvPr>
                <p14:cNvContentPartPr/>
                <p14:nvPr/>
              </p14:nvContentPartPr>
              <p14:xfrm>
                <a:off x="10012942" y="1320022"/>
                <a:ext cx="114480" cy="186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EA05450-71D1-7F66-95F3-74539AB1A0C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003942" y="1311022"/>
                  <a:ext cx="13212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6E66289-6BE0-2E97-4C12-18E2FEB2394B}"/>
                    </a:ext>
                  </a:extLst>
                </p14:cNvPr>
                <p14:cNvContentPartPr/>
                <p14:nvPr/>
              </p14:nvContentPartPr>
              <p14:xfrm>
                <a:off x="10070542" y="1457542"/>
                <a:ext cx="66240" cy="76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6E66289-6BE0-2E97-4C12-18E2FEB2394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61542" y="1448902"/>
                  <a:ext cx="83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2E6B4531-60AC-EBA8-C498-2D735B52127C}"/>
                    </a:ext>
                  </a:extLst>
                </p14:cNvPr>
                <p14:cNvContentPartPr/>
                <p14:nvPr/>
              </p14:nvContentPartPr>
              <p14:xfrm>
                <a:off x="10124542" y="1422262"/>
                <a:ext cx="375480" cy="687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2E6B4531-60AC-EBA8-C498-2D735B52127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115902" y="1413262"/>
                  <a:ext cx="3931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56AB61B1-7960-BF13-FC63-28CC10D0D8BE}"/>
                    </a:ext>
                  </a:extLst>
                </p14:cNvPr>
                <p14:cNvContentPartPr/>
                <p14:nvPr/>
              </p14:nvContentPartPr>
              <p14:xfrm>
                <a:off x="10571302" y="1386982"/>
                <a:ext cx="220680" cy="62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56AB61B1-7960-BF13-FC63-28CC10D0D8B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62302" y="1378342"/>
                  <a:ext cx="23832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C45CDC4-CDA3-E161-503C-FC7401ADEBC2}"/>
                    </a:ext>
                  </a:extLst>
                </p14:cNvPr>
                <p14:cNvContentPartPr/>
                <p14:nvPr/>
              </p14:nvContentPartPr>
              <p14:xfrm>
                <a:off x="10868662" y="1332982"/>
                <a:ext cx="259200" cy="10980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C45CDC4-CDA3-E161-503C-FC7401ADEBC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859662" y="1323982"/>
                  <a:ext cx="276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8A8C15F-276A-7BD7-8582-C1FE227AC746}"/>
                    </a:ext>
                  </a:extLst>
                </p14:cNvPr>
                <p14:cNvContentPartPr/>
                <p14:nvPr/>
              </p14:nvContentPartPr>
              <p14:xfrm>
                <a:off x="6066262" y="1970542"/>
                <a:ext cx="46080" cy="6080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8A8C15F-276A-7BD7-8582-C1FE227AC74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057622" y="1961542"/>
                  <a:ext cx="63720" cy="62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B59524D9-CDD1-7DB7-10DC-328AED5A0B68}"/>
                    </a:ext>
                  </a:extLst>
                </p14:cNvPr>
                <p14:cNvContentPartPr/>
                <p14:nvPr/>
              </p14:nvContentPartPr>
              <p14:xfrm>
                <a:off x="6006862" y="2400742"/>
                <a:ext cx="236160" cy="2084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B59524D9-CDD1-7DB7-10DC-328AED5A0B6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5997862" y="2392102"/>
                  <a:ext cx="253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87A9484-3BB3-4713-90CB-0E93D022E7B0}"/>
                    </a:ext>
                  </a:extLst>
                </p14:cNvPr>
                <p14:cNvContentPartPr/>
                <p14:nvPr/>
              </p14:nvContentPartPr>
              <p14:xfrm>
                <a:off x="5609062" y="1559782"/>
                <a:ext cx="359640" cy="1188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87A9484-3BB3-4713-90CB-0E93D022E7B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600422" y="1550782"/>
                  <a:ext cx="3772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7B8B86D1-0630-D471-C0AC-A6B18A00CFDB}"/>
                    </a:ext>
                  </a:extLst>
                </p14:cNvPr>
                <p14:cNvContentPartPr/>
                <p14:nvPr/>
              </p14:nvContentPartPr>
              <p14:xfrm>
                <a:off x="5986342" y="1460062"/>
                <a:ext cx="163800" cy="1425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7B8B86D1-0630-D471-C0AC-A6B18A00CFD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5977342" y="1451062"/>
                  <a:ext cx="18144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DF70074-AD12-A64E-1586-589F3BD88DB2}"/>
                    </a:ext>
                  </a:extLst>
                </p14:cNvPr>
                <p14:cNvContentPartPr/>
                <p14:nvPr/>
              </p14:nvContentPartPr>
              <p14:xfrm>
                <a:off x="6096142" y="1353502"/>
                <a:ext cx="9000" cy="3384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DF70074-AD12-A64E-1586-589F3BD88DB2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087502" y="1344502"/>
                  <a:ext cx="266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D5CF99D8-4E54-3E7B-1401-6C8475DCF8CF}"/>
                    </a:ext>
                  </a:extLst>
                </p14:cNvPr>
                <p14:cNvContentPartPr/>
                <p14:nvPr/>
              </p14:nvContentPartPr>
              <p14:xfrm>
                <a:off x="6174262" y="1257382"/>
                <a:ext cx="133560" cy="23904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D5CF99D8-4E54-3E7B-1401-6C8475DCF8C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6165262" y="1248742"/>
                  <a:ext cx="151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C7E273A-DDA6-1E1F-FBB8-EEBC3BEC403A}"/>
                    </a:ext>
                  </a:extLst>
                </p14:cNvPr>
                <p14:cNvContentPartPr/>
                <p14:nvPr/>
              </p14:nvContentPartPr>
              <p14:xfrm>
                <a:off x="6338782" y="1276102"/>
                <a:ext cx="291960" cy="176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C7E273A-DDA6-1E1F-FBB8-EEBC3BEC40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6329782" y="1267102"/>
                  <a:ext cx="30960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9C71EA86-AAC0-E648-7F11-8325ACD7222C}"/>
                    </a:ext>
                  </a:extLst>
                </p14:cNvPr>
                <p14:cNvContentPartPr/>
                <p14:nvPr/>
              </p14:nvContentPartPr>
              <p14:xfrm>
                <a:off x="6615262" y="1195102"/>
                <a:ext cx="159840" cy="1551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9C71EA86-AAC0-E648-7F11-8325ACD7222C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6606622" y="1186102"/>
                  <a:ext cx="177480" cy="17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E391651-58B9-5881-CCCD-5EE739CA6C07}"/>
                    </a:ext>
                  </a:extLst>
                </p14:cNvPr>
                <p14:cNvContentPartPr/>
                <p14:nvPr/>
              </p14:nvContentPartPr>
              <p14:xfrm>
                <a:off x="6793102" y="1094662"/>
                <a:ext cx="315360" cy="1789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E391651-58B9-5881-CCCD-5EE739CA6C07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6784462" y="1085662"/>
                  <a:ext cx="3330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4808A36B-5DA9-DEA5-9F15-2AE83DD3BADD}"/>
                    </a:ext>
                  </a:extLst>
                </p14:cNvPr>
                <p14:cNvContentPartPr/>
                <p14:nvPr/>
              </p14:nvContentPartPr>
              <p14:xfrm>
                <a:off x="7297462" y="933382"/>
                <a:ext cx="79920" cy="147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4808A36B-5DA9-DEA5-9F15-2AE83DD3BAD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7288822" y="924742"/>
                  <a:ext cx="9756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9B40109-2AB9-7DDA-2D9B-AE7A4E72AA80}"/>
                    </a:ext>
                  </a:extLst>
                </p14:cNvPr>
                <p14:cNvContentPartPr/>
                <p14:nvPr/>
              </p14:nvContentPartPr>
              <p14:xfrm>
                <a:off x="7402942" y="875062"/>
                <a:ext cx="156600" cy="1825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9B40109-2AB9-7DDA-2D9B-AE7A4E72AA8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7393942" y="866422"/>
                  <a:ext cx="17424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87A6F393-C1B3-5A4A-FD1D-1CB03560BF7D}"/>
                    </a:ext>
                  </a:extLst>
                </p14:cNvPr>
                <p14:cNvContentPartPr/>
                <p14:nvPr/>
              </p14:nvContentPartPr>
              <p14:xfrm>
                <a:off x="7576462" y="938062"/>
                <a:ext cx="306720" cy="6120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87A6F393-C1B3-5A4A-FD1D-1CB03560BF7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7567462" y="929422"/>
                  <a:ext cx="32436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D7F2393-13F1-A1E0-3922-5C7609495F63}"/>
                    </a:ext>
                  </a:extLst>
                </p14:cNvPr>
                <p14:cNvContentPartPr/>
                <p14:nvPr/>
              </p14:nvContentPartPr>
              <p14:xfrm>
                <a:off x="7213942" y="823942"/>
                <a:ext cx="115560" cy="23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D7F2393-13F1-A1E0-3922-5C7609495F63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7204942" y="815302"/>
                  <a:ext cx="13320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D9B97A0D-DC0B-CBA5-124C-C2F58983C425}"/>
                    </a:ext>
                  </a:extLst>
                </p14:cNvPr>
                <p14:cNvContentPartPr/>
                <p14:nvPr/>
              </p14:nvContentPartPr>
              <p14:xfrm>
                <a:off x="7940422" y="857422"/>
                <a:ext cx="393480" cy="8460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D9B97A0D-DC0B-CBA5-124C-C2F58983C425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7931422" y="848782"/>
                  <a:ext cx="411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9B12F7F8-DCFA-6465-0D4F-EB1AED6C6791}"/>
                    </a:ext>
                  </a:extLst>
                </p14:cNvPr>
                <p14:cNvContentPartPr/>
                <p14:nvPr/>
              </p14:nvContentPartPr>
              <p14:xfrm>
                <a:off x="6100822" y="2906902"/>
                <a:ext cx="396360" cy="3549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9B12F7F8-DCFA-6465-0D4F-EB1AED6C679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092182" y="2897902"/>
                  <a:ext cx="414000" cy="37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422496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Steuer und Marktgleichgewicht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1363980" y="1469475"/>
            <a:ext cx="8674026" cy="16558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de-DE" sz="2540" dirty="0"/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dienen der Einnahmeerzielung öffentlicher Haushalte </a:t>
            </a:r>
          </a:p>
          <a:p>
            <a:endParaRPr lang="de-DE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Wie beeinflussen Steuern Marktgleichgewichte?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CEB8B16-81EA-007A-56CE-3538563AB603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AEBF795-18EE-30AE-2F8B-A36CD0906322}"/>
              </a:ext>
            </a:extLst>
          </p:cNvPr>
          <p:cNvGrpSpPr/>
          <p:nvPr/>
        </p:nvGrpSpPr>
        <p:grpSpPr>
          <a:xfrm>
            <a:off x="2748142" y="134182"/>
            <a:ext cx="5352120" cy="836280"/>
            <a:chOff x="2748142" y="134182"/>
            <a:chExt cx="5352120" cy="836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39A4BFF-5D81-6C92-CD29-E7256581B403}"/>
                    </a:ext>
                  </a:extLst>
                </p14:cNvPr>
                <p14:cNvContentPartPr/>
                <p14:nvPr/>
              </p14:nvContentPartPr>
              <p14:xfrm>
                <a:off x="2847142" y="706942"/>
                <a:ext cx="5253120" cy="5868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39A4BFF-5D81-6C92-CD29-E7256581B403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838142" y="697942"/>
                  <a:ext cx="52707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9D0E6861-2FC6-1D88-7D06-ADED405BF902}"/>
                    </a:ext>
                  </a:extLst>
                </p14:cNvPr>
                <p14:cNvContentPartPr/>
                <p14:nvPr/>
              </p14:nvContentPartPr>
              <p14:xfrm>
                <a:off x="2748142" y="134182"/>
                <a:ext cx="1386360" cy="8362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9D0E6861-2FC6-1D88-7D06-ADED405BF902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2739502" y="125182"/>
                  <a:ext cx="1404000" cy="853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2F98B9A-E356-C698-4399-473FDCD04076}"/>
                  </a:ext>
                </a:extLst>
              </p14:cNvPr>
              <p14:cNvContentPartPr/>
              <p14:nvPr/>
            </p14:nvContentPartPr>
            <p14:xfrm>
              <a:off x="1714222" y="3222622"/>
              <a:ext cx="5745600" cy="8172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2F98B9A-E356-C698-4399-473FDCD04076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5222" y="3213622"/>
                <a:ext cx="5763240" cy="993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499589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Besteuerung der Käufer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838971" y="336344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10011" y="4050104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109" y="38005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34429" y="4069282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654506" y="1175593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654506" y="792117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85699" y="1044958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11987" y="2847309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17" name="Gerade Verbindung 11"/>
          <p:cNvCxnSpPr/>
          <p:nvPr/>
        </p:nvCxnSpPr>
        <p:spPr>
          <a:xfrm>
            <a:off x="959617" y="1087130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4911796" y="3241047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de-DE" sz="1600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4186276" y="3024028"/>
            <a:ext cx="8053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Gerader Verbinder 28"/>
          <p:cNvCxnSpPr/>
          <p:nvPr/>
        </p:nvCxnSpPr>
        <p:spPr>
          <a:xfrm>
            <a:off x="847360" y="2043390"/>
            <a:ext cx="2792880" cy="258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 flipV="1">
            <a:off x="3641670" y="2036890"/>
            <a:ext cx="5519" cy="20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feld 37"/>
          <p:cNvSpPr txBox="1"/>
          <p:nvPr/>
        </p:nvSpPr>
        <p:spPr>
          <a:xfrm>
            <a:off x="3486619" y="40474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1584" y="185160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Rechteck 39"/>
          <p:cNvSpPr/>
          <p:nvPr/>
        </p:nvSpPr>
        <p:spPr>
          <a:xfrm>
            <a:off x="456511" y="2253704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endParaRPr lang="de-DE" dirty="0"/>
          </a:p>
        </p:txBody>
      </p:sp>
      <p:sp>
        <p:nvSpPr>
          <p:cNvPr id="41" name="Rechteck 40"/>
          <p:cNvSpPr/>
          <p:nvPr/>
        </p:nvSpPr>
        <p:spPr>
          <a:xfrm>
            <a:off x="447832" y="1494951"/>
            <a:ext cx="45878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latin typeface="Times New Roman" panose="02020603050405020304" pitchFamily="18" charset="0"/>
                <a:cs typeface="Times New Roman" panose="02020603050405020304" pitchFamily="18" charset="0"/>
              </a:rPr>
              <a:t>q*</a:t>
            </a:r>
            <a:r>
              <a:rPr lang="de-DE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B0581530-EC4B-F726-CE30-FEF51F1394AF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F27F8531-6027-25B7-1B61-BD828BA48C32}"/>
              </a:ext>
            </a:extLst>
          </p:cNvPr>
          <p:cNvGrpSpPr/>
          <p:nvPr/>
        </p:nvGrpSpPr>
        <p:grpSpPr>
          <a:xfrm>
            <a:off x="7871302" y="710182"/>
            <a:ext cx="1494000" cy="340560"/>
            <a:chOff x="7871302" y="710182"/>
            <a:chExt cx="1494000" cy="340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58BA2343-B908-AC8E-0495-C914615ED1E6}"/>
                    </a:ext>
                  </a:extLst>
                </p14:cNvPr>
                <p14:cNvContentPartPr/>
                <p14:nvPr/>
              </p14:nvContentPartPr>
              <p14:xfrm>
                <a:off x="7960582" y="772822"/>
                <a:ext cx="20520" cy="1818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58BA2343-B908-AC8E-0495-C914615ED1E6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7951582" y="763822"/>
                  <a:ext cx="38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41415BE-7DD8-4908-8BFA-289F0112DF56}"/>
                    </a:ext>
                  </a:extLst>
                </p14:cNvPr>
                <p14:cNvContentPartPr/>
                <p14:nvPr/>
              </p14:nvContentPartPr>
              <p14:xfrm>
                <a:off x="7871302" y="728182"/>
                <a:ext cx="207000" cy="29268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41415BE-7DD8-4908-8BFA-289F0112DF56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862302" y="719182"/>
                  <a:ext cx="224640" cy="31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168D0AFE-BB01-3BC2-0BFA-4F84AAB9A4D2}"/>
                    </a:ext>
                  </a:extLst>
                </p14:cNvPr>
                <p14:cNvContentPartPr/>
                <p14:nvPr/>
              </p14:nvContentPartPr>
              <p14:xfrm>
                <a:off x="8139142" y="817102"/>
                <a:ext cx="135720" cy="1555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168D0AFE-BB01-3BC2-0BFA-4F84AAB9A4D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30142" y="808102"/>
                  <a:ext cx="1533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31AF17A-C10B-7B4F-F884-9E8AF915B430}"/>
                    </a:ext>
                  </a:extLst>
                </p14:cNvPr>
                <p14:cNvContentPartPr/>
                <p14:nvPr/>
              </p14:nvContentPartPr>
              <p14:xfrm>
                <a:off x="8270182" y="807382"/>
                <a:ext cx="113400" cy="16668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31AF17A-C10B-7B4F-F884-9E8AF915B43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261182" y="798742"/>
                  <a:ext cx="1310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D0D73F4-AB2C-222A-C43C-29C0484D3595}"/>
                    </a:ext>
                  </a:extLst>
                </p14:cNvPr>
                <p14:cNvContentPartPr/>
                <p14:nvPr/>
              </p14:nvContentPartPr>
              <p14:xfrm>
                <a:off x="8442262" y="710182"/>
                <a:ext cx="358920" cy="2264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D0D73F4-AB2C-222A-C43C-29C0484D359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433622" y="701182"/>
                  <a:ext cx="3765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11493D1-CAA1-DE8C-6790-EF32573A31C1}"/>
                    </a:ext>
                  </a:extLst>
                </p14:cNvPr>
                <p14:cNvContentPartPr/>
                <p14:nvPr/>
              </p14:nvContentPartPr>
              <p14:xfrm>
                <a:off x="8895862" y="784702"/>
                <a:ext cx="469440" cy="266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11493D1-CAA1-DE8C-6790-EF32573A31C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887222" y="776062"/>
                  <a:ext cx="487080" cy="283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7ADC77CF-E7D4-48E3-0082-486BB0223A27}"/>
              </a:ext>
            </a:extLst>
          </p:cNvPr>
          <p:cNvGrpSpPr/>
          <p:nvPr/>
        </p:nvGrpSpPr>
        <p:grpSpPr>
          <a:xfrm>
            <a:off x="9678502" y="535582"/>
            <a:ext cx="1451520" cy="406800"/>
            <a:chOff x="9678502" y="535582"/>
            <a:chExt cx="1451520" cy="406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6F4D191-D872-97F4-D9DB-06DCF8483F43}"/>
                    </a:ext>
                  </a:extLst>
                </p14:cNvPr>
                <p14:cNvContentPartPr/>
                <p14:nvPr/>
              </p14:nvContentPartPr>
              <p14:xfrm>
                <a:off x="9678502" y="725662"/>
                <a:ext cx="395280" cy="118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6F4D191-D872-97F4-D9DB-06DCF8483F43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669862" y="717022"/>
                  <a:ext cx="4129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3E3CCB24-F594-E1C1-04EB-A7B9D1C39E3E}"/>
                    </a:ext>
                  </a:extLst>
                </p14:cNvPr>
                <p14:cNvContentPartPr/>
                <p14:nvPr/>
              </p14:nvContentPartPr>
              <p14:xfrm>
                <a:off x="10254502" y="567982"/>
                <a:ext cx="192600" cy="22500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3E3CCB24-F594-E1C1-04EB-A7B9D1C39E3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245502" y="559342"/>
                  <a:ext cx="210240" cy="24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E43FBA2D-3CEA-E414-372D-BFD5F9A40DE3}"/>
                    </a:ext>
                  </a:extLst>
                </p14:cNvPr>
                <p14:cNvContentPartPr/>
                <p14:nvPr/>
              </p14:nvContentPartPr>
              <p14:xfrm>
                <a:off x="10352782" y="765622"/>
                <a:ext cx="82800" cy="349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E43FBA2D-3CEA-E414-372D-BFD5F9A40DE3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343782" y="756982"/>
                  <a:ext cx="10044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F1ABF89-08D7-DB5D-C5BA-30074D9A5DB4}"/>
                    </a:ext>
                  </a:extLst>
                </p14:cNvPr>
                <p14:cNvContentPartPr/>
                <p14:nvPr/>
              </p14:nvContentPartPr>
              <p14:xfrm>
                <a:off x="10488862" y="633502"/>
                <a:ext cx="430920" cy="3088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F1ABF89-08D7-DB5D-C5BA-30074D9A5DB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479862" y="624862"/>
                  <a:ext cx="44856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93B5AFE-6867-AE2E-6538-7CA2EA902548}"/>
                    </a:ext>
                  </a:extLst>
                </p14:cNvPr>
                <p14:cNvContentPartPr/>
                <p14:nvPr/>
              </p14:nvContentPartPr>
              <p14:xfrm>
                <a:off x="10907902" y="817822"/>
                <a:ext cx="5400" cy="4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93B5AFE-6867-AE2E-6538-7CA2EA90254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898902" y="809182"/>
                  <a:ext cx="230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C8646D0-E362-BD80-591E-968CF2BF9165}"/>
                    </a:ext>
                  </a:extLst>
                </p14:cNvPr>
                <p14:cNvContentPartPr/>
                <p14:nvPr/>
              </p14:nvContentPartPr>
              <p14:xfrm>
                <a:off x="10579222" y="535582"/>
                <a:ext cx="550800" cy="27072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C8646D0-E362-BD80-591E-968CF2BF916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70222" y="526942"/>
                  <a:ext cx="568440" cy="288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9" name="Gruppieren 98">
            <a:extLst>
              <a:ext uri="{FF2B5EF4-FFF2-40B4-BE49-F238E27FC236}">
                <a16:creationId xmlns:a16="http://schemas.microsoft.com/office/drawing/2014/main" id="{DE6902A5-61C3-73C1-D1B0-223C7EB9D902}"/>
              </a:ext>
            </a:extLst>
          </p:cNvPr>
          <p:cNvGrpSpPr/>
          <p:nvPr/>
        </p:nvGrpSpPr>
        <p:grpSpPr>
          <a:xfrm>
            <a:off x="1714222" y="1005382"/>
            <a:ext cx="324720" cy="526320"/>
            <a:chOff x="1714222" y="1005382"/>
            <a:chExt cx="324720" cy="526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414A68BB-74C9-713B-0F8E-AB5EE35F1C81}"/>
                    </a:ext>
                  </a:extLst>
                </p14:cNvPr>
                <p14:cNvContentPartPr/>
                <p14:nvPr/>
              </p14:nvContentPartPr>
              <p14:xfrm>
                <a:off x="1906462" y="1005382"/>
                <a:ext cx="36000" cy="3758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414A68BB-74C9-713B-0F8E-AB5EE35F1C8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897462" y="996382"/>
                  <a:ext cx="53640" cy="39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EA68DD7-DAD6-CB4A-0770-AF9EE24D8041}"/>
                    </a:ext>
                  </a:extLst>
                </p14:cNvPr>
                <p14:cNvContentPartPr/>
                <p14:nvPr/>
              </p14:nvContentPartPr>
              <p14:xfrm>
                <a:off x="1855702" y="1352782"/>
                <a:ext cx="154800" cy="1789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EA68DD7-DAD6-CB4A-0770-AF9EE24D8041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846702" y="1344142"/>
                  <a:ext cx="17244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5BD1CE43-3B0F-FCF8-6F89-F468D4881241}"/>
                    </a:ext>
                  </a:extLst>
                </p14:cNvPr>
                <p14:cNvContentPartPr/>
                <p14:nvPr/>
              </p14:nvContentPartPr>
              <p14:xfrm>
                <a:off x="1805302" y="1118062"/>
                <a:ext cx="233640" cy="371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5BD1CE43-3B0F-FCF8-6F89-F468D488124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796662" y="1109062"/>
                  <a:ext cx="251280" cy="38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133A630B-4D95-5824-6E61-801CD834002D}"/>
                    </a:ext>
                  </a:extLst>
                </p14:cNvPr>
                <p14:cNvContentPartPr/>
                <p14:nvPr/>
              </p14:nvContentPartPr>
              <p14:xfrm>
                <a:off x="1714222" y="1168462"/>
                <a:ext cx="243720" cy="3474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133A630B-4D95-5824-6E61-801CD834002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705582" y="1159462"/>
                  <a:ext cx="261360" cy="365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189" name="Freihand 188">
                <a:extLst>
                  <a:ext uri="{FF2B5EF4-FFF2-40B4-BE49-F238E27FC236}">
                    <a16:creationId xmlns:a16="http://schemas.microsoft.com/office/drawing/2014/main" id="{8DB9865D-FD5A-CEC9-BC58-528D2A9F3B3F}"/>
                  </a:ext>
                </a:extLst>
              </p14:cNvPr>
              <p14:cNvContentPartPr/>
              <p14:nvPr/>
            </p14:nvContentPartPr>
            <p14:xfrm>
              <a:off x="3483262" y="4055302"/>
              <a:ext cx="311040" cy="387000"/>
            </p14:xfrm>
          </p:contentPart>
        </mc:Choice>
        <mc:Fallback>
          <p:pic>
            <p:nvPicPr>
              <p:cNvPr id="189" name="Freihand 188">
                <a:extLst>
                  <a:ext uri="{FF2B5EF4-FFF2-40B4-BE49-F238E27FC236}">
                    <a16:creationId xmlns:a16="http://schemas.microsoft.com/office/drawing/2014/main" id="{8DB9865D-FD5A-CEC9-BC58-528D2A9F3B3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3474622" y="4046302"/>
                <a:ext cx="328680" cy="40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190" name="Freihand 189">
                <a:extLst>
                  <a:ext uri="{FF2B5EF4-FFF2-40B4-BE49-F238E27FC236}">
                    <a16:creationId xmlns:a16="http://schemas.microsoft.com/office/drawing/2014/main" id="{4DCE4649-5915-106C-9676-5392552DEE0F}"/>
                  </a:ext>
                </a:extLst>
              </p14:cNvPr>
              <p14:cNvContentPartPr/>
              <p14:nvPr/>
            </p14:nvContentPartPr>
            <p14:xfrm>
              <a:off x="542062" y="1875142"/>
              <a:ext cx="281160" cy="341640"/>
            </p14:xfrm>
          </p:contentPart>
        </mc:Choice>
        <mc:Fallback>
          <p:pic>
            <p:nvPicPr>
              <p:cNvPr id="190" name="Freihand 189">
                <a:extLst>
                  <a:ext uri="{FF2B5EF4-FFF2-40B4-BE49-F238E27FC236}">
                    <a16:creationId xmlns:a16="http://schemas.microsoft.com/office/drawing/2014/main" id="{4DCE4649-5915-106C-9676-5392552DEE0F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33422" y="1866502"/>
                <a:ext cx="298800" cy="359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193" name="Freihand 192">
                <a:extLst>
                  <a:ext uri="{FF2B5EF4-FFF2-40B4-BE49-F238E27FC236}">
                    <a16:creationId xmlns:a16="http://schemas.microsoft.com/office/drawing/2014/main" id="{B3A7F275-8FEC-5BD2-D66F-5EA2609F0E5B}"/>
                  </a:ext>
                </a:extLst>
              </p14:cNvPr>
              <p14:cNvContentPartPr/>
              <p14:nvPr/>
            </p14:nvContentPartPr>
            <p14:xfrm>
              <a:off x="3127222" y="2982142"/>
              <a:ext cx="18720" cy="690840"/>
            </p14:xfrm>
          </p:contentPart>
        </mc:Choice>
        <mc:Fallback>
          <p:pic>
            <p:nvPicPr>
              <p:cNvPr id="193" name="Freihand 192">
                <a:extLst>
                  <a:ext uri="{FF2B5EF4-FFF2-40B4-BE49-F238E27FC236}">
                    <a16:creationId xmlns:a16="http://schemas.microsoft.com/office/drawing/2014/main" id="{B3A7F275-8FEC-5BD2-D66F-5EA2609F0E5B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18582" y="2973502"/>
                <a:ext cx="36360" cy="70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194" name="Freihand 193">
                <a:extLst>
                  <a:ext uri="{FF2B5EF4-FFF2-40B4-BE49-F238E27FC236}">
                    <a16:creationId xmlns:a16="http://schemas.microsoft.com/office/drawing/2014/main" id="{DA7D7BAE-5B67-4F46-F45A-06D5185084A8}"/>
                  </a:ext>
                </a:extLst>
              </p14:cNvPr>
              <p14:cNvContentPartPr/>
              <p14:nvPr/>
            </p14:nvContentPartPr>
            <p14:xfrm>
              <a:off x="3117862" y="3841822"/>
              <a:ext cx="5400" cy="171000"/>
            </p14:xfrm>
          </p:contentPart>
        </mc:Choice>
        <mc:Fallback>
          <p:pic>
            <p:nvPicPr>
              <p:cNvPr id="194" name="Freihand 193">
                <a:extLst>
                  <a:ext uri="{FF2B5EF4-FFF2-40B4-BE49-F238E27FC236}">
                    <a16:creationId xmlns:a16="http://schemas.microsoft.com/office/drawing/2014/main" id="{DA7D7BAE-5B67-4F46-F45A-06D5185084A8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3109222" y="3833182"/>
                <a:ext cx="23040" cy="18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80BD9D45-491B-7E53-41E7-E8339ED0760C}"/>
                  </a:ext>
                </a:extLst>
              </p14:cNvPr>
              <p14:cNvContentPartPr/>
              <p14:nvPr/>
            </p14:nvContentPartPr>
            <p14:xfrm>
              <a:off x="7908022" y="1238302"/>
              <a:ext cx="145440" cy="17136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80BD9D45-491B-7E53-41E7-E8339ED0760C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7899022" y="1229662"/>
                <a:ext cx="163080" cy="18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CEF88A4F-925F-57E4-B285-BBAF5D81E548}"/>
                  </a:ext>
                </a:extLst>
              </p14:cNvPr>
              <p14:cNvContentPartPr/>
              <p14:nvPr/>
            </p14:nvContentPartPr>
            <p14:xfrm>
              <a:off x="8101342" y="1287262"/>
              <a:ext cx="110520" cy="1144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CEF88A4F-925F-57E4-B285-BBAF5D81E548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092702" y="1278622"/>
                <a:ext cx="128160" cy="13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B6527FF5-A578-809F-6D8E-64FA9776368F}"/>
                  </a:ext>
                </a:extLst>
              </p14:cNvPr>
              <p14:cNvContentPartPr/>
              <p14:nvPr/>
            </p14:nvContentPartPr>
            <p14:xfrm>
              <a:off x="8306182" y="1214902"/>
              <a:ext cx="181800" cy="19872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B6527FF5-A578-809F-6D8E-64FA9776368F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8297182" y="1206262"/>
                <a:ext cx="199440" cy="21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89B798B5-BBFE-0F42-9F52-DE9BBB85C25E}"/>
                  </a:ext>
                </a:extLst>
              </p14:cNvPr>
              <p14:cNvContentPartPr/>
              <p14:nvPr/>
            </p14:nvContentPartPr>
            <p14:xfrm>
              <a:off x="8516422" y="1281862"/>
              <a:ext cx="297000" cy="120600"/>
            </p14:xfrm>
          </p:contentPart>
        </mc:Choice>
        <mc:Fallback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89B798B5-BBFE-0F42-9F52-DE9BBB85C25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8507422" y="1272862"/>
                <a:ext cx="314640" cy="13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1DCE1B78-2930-64CE-C6F1-707B83C44FF2}"/>
                  </a:ext>
                </a:extLst>
              </p14:cNvPr>
              <p14:cNvContentPartPr/>
              <p14:nvPr/>
            </p14:nvContentPartPr>
            <p14:xfrm>
              <a:off x="8864182" y="1183942"/>
              <a:ext cx="357120" cy="2131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1DCE1B78-2930-64CE-C6F1-707B83C44FF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8855182" y="1175302"/>
                <a:ext cx="374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E75A1EB9-CECB-3348-4FBE-C16A896DB62D}"/>
                  </a:ext>
                </a:extLst>
              </p14:cNvPr>
              <p14:cNvContentPartPr/>
              <p14:nvPr/>
            </p14:nvContentPartPr>
            <p14:xfrm>
              <a:off x="9391222" y="1403542"/>
              <a:ext cx="11160" cy="6624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E75A1EB9-CECB-3348-4FBE-C16A896DB62D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9382582" y="1394542"/>
                <a:ext cx="28800" cy="8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BC9249E6-3EEC-8256-31EF-E852D1888491}"/>
                  </a:ext>
                </a:extLst>
              </p14:cNvPr>
              <p14:cNvContentPartPr/>
              <p14:nvPr/>
            </p14:nvContentPartPr>
            <p14:xfrm>
              <a:off x="9562942" y="1204102"/>
              <a:ext cx="149400" cy="17388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BC9249E6-3EEC-8256-31EF-E852D188849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9553942" y="1195102"/>
                <a:ext cx="167040" cy="19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0D5A6AD4-CA42-6916-98BD-DAB8B06F18F6}"/>
                  </a:ext>
                </a:extLst>
              </p14:cNvPr>
              <p14:cNvContentPartPr/>
              <p14:nvPr/>
            </p14:nvContentPartPr>
            <p14:xfrm>
              <a:off x="9736102" y="1195822"/>
              <a:ext cx="337320" cy="2736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0D5A6AD4-CA42-6916-98BD-DAB8B06F18F6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727462" y="1187182"/>
                <a:ext cx="354960" cy="29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B0449503-5A96-EAFF-FB41-C0FF6FBC0F1E}"/>
                  </a:ext>
                </a:extLst>
              </p14:cNvPr>
              <p14:cNvContentPartPr/>
              <p14:nvPr/>
            </p14:nvContentPartPr>
            <p14:xfrm>
              <a:off x="10277902" y="1239742"/>
              <a:ext cx="133920" cy="11268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B0449503-5A96-EAFF-FB41-C0FF6FBC0F1E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0269262" y="1231102"/>
                <a:ext cx="151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1F6B9B33-FDDA-9C80-093F-0A7E20F69DBC}"/>
                  </a:ext>
                </a:extLst>
              </p14:cNvPr>
              <p14:cNvContentPartPr/>
              <p14:nvPr/>
            </p14:nvContentPartPr>
            <p14:xfrm>
              <a:off x="10465822" y="1253782"/>
              <a:ext cx="99720" cy="9540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1F6B9B33-FDDA-9C80-093F-0A7E20F69DBC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0456822" y="1245142"/>
                <a:ext cx="117360" cy="113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777F6AAC-B747-5719-092E-0698D61ADD96}"/>
                  </a:ext>
                </a:extLst>
              </p14:cNvPr>
              <p14:cNvContentPartPr/>
              <p14:nvPr/>
            </p14:nvContentPartPr>
            <p14:xfrm>
              <a:off x="10618102" y="1130302"/>
              <a:ext cx="192240" cy="21708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777F6AAC-B747-5719-092E-0698D61ADD96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10609102" y="1121302"/>
                <a:ext cx="209880" cy="23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4C99788A-3016-476F-B2D8-E47E82FB3CB8}"/>
                  </a:ext>
                </a:extLst>
              </p14:cNvPr>
              <p14:cNvContentPartPr/>
              <p14:nvPr/>
            </p14:nvContentPartPr>
            <p14:xfrm>
              <a:off x="10898542" y="1140022"/>
              <a:ext cx="141840" cy="184320"/>
            </p14:xfrm>
          </p:contentPart>
        </mc:Choice>
        <mc:Fallback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4C99788A-3016-476F-B2D8-E47E82FB3CB8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10889542" y="1131382"/>
                <a:ext cx="159480" cy="20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104CBC4B-CD4F-0673-0638-B3CC9809D595}"/>
                  </a:ext>
                </a:extLst>
              </p14:cNvPr>
              <p14:cNvContentPartPr/>
              <p14:nvPr/>
            </p14:nvContentPartPr>
            <p14:xfrm>
              <a:off x="11071342" y="1192222"/>
              <a:ext cx="439200" cy="14184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104CBC4B-CD4F-0673-0638-B3CC9809D595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11062702" y="1183582"/>
                <a:ext cx="456840" cy="15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9A983125-5952-E779-0B72-77A314AE6786}"/>
                  </a:ext>
                </a:extLst>
              </p14:cNvPr>
              <p14:cNvContentPartPr/>
              <p14:nvPr/>
            </p14:nvContentPartPr>
            <p14:xfrm>
              <a:off x="7964902" y="1683262"/>
              <a:ext cx="212760" cy="16632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9A983125-5952-E779-0B72-77A314AE6786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7955902" y="1674262"/>
                <a:ext cx="23040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D36E551F-BBDD-E999-B646-6767874690F7}"/>
                  </a:ext>
                </a:extLst>
              </p14:cNvPr>
              <p14:cNvContentPartPr/>
              <p14:nvPr/>
            </p14:nvContentPartPr>
            <p14:xfrm>
              <a:off x="8251822" y="1747702"/>
              <a:ext cx="284760" cy="9864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D36E551F-BBDD-E999-B646-6767874690F7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8243182" y="1738702"/>
                <a:ext cx="30240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38A8D4F8-2D2E-69D6-4AD2-C3BFF7F4DFBC}"/>
                  </a:ext>
                </a:extLst>
              </p14:cNvPr>
              <p14:cNvContentPartPr/>
              <p14:nvPr/>
            </p14:nvContentPartPr>
            <p14:xfrm>
              <a:off x="8760862" y="1707022"/>
              <a:ext cx="482040" cy="15876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38A8D4F8-2D2E-69D6-4AD2-C3BFF7F4DFBC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8752222" y="1698022"/>
                <a:ext cx="499680" cy="176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443C6810-AA71-F83E-1F68-F57557329BAB}"/>
                  </a:ext>
                </a:extLst>
              </p14:cNvPr>
              <p14:cNvContentPartPr/>
              <p14:nvPr/>
            </p14:nvContentPartPr>
            <p14:xfrm>
              <a:off x="9136342" y="1650142"/>
              <a:ext cx="19080" cy="432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443C6810-AA71-F83E-1F68-F57557329BAB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9127702" y="1641142"/>
                <a:ext cx="367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42A70C4-41EF-68EE-47DC-BB8095713007}"/>
                  </a:ext>
                </a:extLst>
              </p14:cNvPr>
              <p14:cNvContentPartPr/>
              <p14:nvPr/>
            </p14:nvContentPartPr>
            <p14:xfrm>
              <a:off x="9545302" y="1645462"/>
              <a:ext cx="177120" cy="21312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42A70C4-41EF-68EE-47DC-BB8095713007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9536302" y="1636822"/>
                <a:ext cx="194760" cy="23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13157B65-E843-3E72-4259-4652FE471DE8}"/>
                  </a:ext>
                </a:extLst>
              </p14:cNvPr>
              <p14:cNvContentPartPr/>
              <p14:nvPr/>
            </p14:nvContentPartPr>
            <p14:xfrm>
              <a:off x="9770302" y="1610182"/>
              <a:ext cx="310320" cy="224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13157B65-E843-3E72-4259-4652FE471DE8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9761302" y="1601182"/>
                <a:ext cx="327960" cy="24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60C1DC2B-DF69-9A0B-7DF0-0BE791E8E45A}"/>
                  </a:ext>
                </a:extLst>
              </p14:cNvPr>
              <p14:cNvContentPartPr/>
              <p14:nvPr/>
            </p14:nvContentPartPr>
            <p14:xfrm>
              <a:off x="10273942" y="1694062"/>
              <a:ext cx="284400" cy="28512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60C1DC2B-DF69-9A0B-7DF0-0BE791E8E45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10265302" y="1685062"/>
                <a:ext cx="302040" cy="30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C4806E4C-25C6-B112-8BD7-1E7225FD66AA}"/>
                  </a:ext>
                </a:extLst>
              </p14:cNvPr>
              <p14:cNvContentPartPr/>
              <p14:nvPr/>
            </p14:nvContentPartPr>
            <p14:xfrm>
              <a:off x="10556902" y="1595422"/>
              <a:ext cx="172440" cy="17532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C4806E4C-25C6-B112-8BD7-1E7225FD66AA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0548262" y="1586422"/>
                <a:ext cx="190080" cy="19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90C04DE4-0DCA-8CEA-5494-00AA9FDF3B54}"/>
                  </a:ext>
                </a:extLst>
              </p14:cNvPr>
              <p14:cNvContentPartPr/>
              <p14:nvPr/>
            </p14:nvContentPartPr>
            <p14:xfrm>
              <a:off x="10622422" y="1753462"/>
              <a:ext cx="78120" cy="3744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90C04DE4-0DCA-8CEA-5494-00AA9FDF3B54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0613782" y="1744462"/>
                <a:ext cx="95760" cy="55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C21FACF-4FCA-0CA8-7474-6293F9A047DD}"/>
                  </a:ext>
                </a:extLst>
              </p14:cNvPr>
              <p14:cNvContentPartPr/>
              <p14:nvPr/>
            </p14:nvContentPartPr>
            <p14:xfrm>
              <a:off x="10718542" y="1562662"/>
              <a:ext cx="498960" cy="31572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C21FACF-4FCA-0CA8-7474-6293F9A047DD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10709542" y="1554022"/>
                <a:ext cx="516600" cy="33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8420D883-502F-5F20-F1FA-19426785E841}"/>
                  </a:ext>
                </a:extLst>
              </p14:cNvPr>
              <p14:cNvContentPartPr/>
              <p14:nvPr/>
            </p14:nvContentPartPr>
            <p14:xfrm>
              <a:off x="11424142" y="1582462"/>
              <a:ext cx="140760" cy="1951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8420D883-502F-5F20-F1FA-19426785E841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11415502" y="1573822"/>
                <a:ext cx="158400" cy="21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B0DDBB9E-4868-AA89-B360-89FF2823C640}"/>
                  </a:ext>
                </a:extLst>
              </p14:cNvPr>
              <p14:cNvContentPartPr/>
              <p14:nvPr/>
            </p14:nvContentPartPr>
            <p14:xfrm>
              <a:off x="11613862" y="1601542"/>
              <a:ext cx="263520" cy="191160"/>
            </p14:xfrm>
          </p:contentPart>
        </mc:Choice>
        <mc:Fallback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B0DDBB9E-4868-AA89-B360-89FF2823C640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11604862" y="1592542"/>
                <a:ext cx="28116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64" name="Freihand 63">
                <a:extLst>
                  <a:ext uri="{FF2B5EF4-FFF2-40B4-BE49-F238E27FC236}">
                    <a16:creationId xmlns:a16="http://schemas.microsoft.com/office/drawing/2014/main" id="{6F71765E-8E24-689D-A59A-443FCEDB42C7}"/>
                  </a:ext>
                </a:extLst>
              </p14:cNvPr>
              <p14:cNvContentPartPr/>
              <p14:nvPr/>
            </p14:nvContentPartPr>
            <p14:xfrm>
              <a:off x="11934622" y="1782982"/>
              <a:ext cx="47880" cy="135360"/>
            </p14:xfrm>
          </p:contentPart>
        </mc:Choice>
        <mc:Fallback>
          <p:pic>
            <p:nvPicPr>
              <p:cNvPr id="64" name="Freihand 63">
                <a:extLst>
                  <a:ext uri="{FF2B5EF4-FFF2-40B4-BE49-F238E27FC236}">
                    <a16:creationId xmlns:a16="http://schemas.microsoft.com/office/drawing/2014/main" id="{6F71765E-8E24-689D-A59A-443FCEDB42C7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11925622" y="1773982"/>
                <a:ext cx="65520" cy="15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65" name="Freihand 64">
                <a:extLst>
                  <a:ext uri="{FF2B5EF4-FFF2-40B4-BE49-F238E27FC236}">
                    <a16:creationId xmlns:a16="http://schemas.microsoft.com/office/drawing/2014/main" id="{69744D97-7CFD-0FA5-AEF3-1CC148081F31}"/>
                  </a:ext>
                </a:extLst>
              </p14:cNvPr>
              <p14:cNvContentPartPr/>
              <p14:nvPr/>
            </p14:nvContentPartPr>
            <p14:xfrm>
              <a:off x="7951582" y="2122822"/>
              <a:ext cx="362520" cy="183600"/>
            </p14:xfrm>
          </p:contentPart>
        </mc:Choice>
        <mc:Fallback>
          <p:pic>
            <p:nvPicPr>
              <p:cNvPr id="65" name="Freihand 64">
                <a:extLst>
                  <a:ext uri="{FF2B5EF4-FFF2-40B4-BE49-F238E27FC236}">
                    <a16:creationId xmlns:a16="http://schemas.microsoft.com/office/drawing/2014/main" id="{69744D97-7CFD-0FA5-AEF3-1CC148081F31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942942" y="2113822"/>
                <a:ext cx="38016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66" name="Freihand 65">
                <a:extLst>
                  <a:ext uri="{FF2B5EF4-FFF2-40B4-BE49-F238E27FC236}">
                    <a16:creationId xmlns:a16="http://schemas.microsoft.com/office/drawing/2014/main" id="{CD1EDD72-392D-3010-39F1-6FC48874D715}"/>
                  </a:ext>
                </a:extLst>
              </p14:cNvPr>
              <p14:cNvContentPartPr/>
              <p14:nvPr/>
            </p14:nvContentPartPr>
            <p14:xfrm>
              <a:off x="8480422" y="2113462"/>
              <a:ext cx="182160" cy="183240"/>
            </p14:xfrm>
          </p:contentPart>
        </mc:Choice>
        <mc:Fallback>
          <p:pic>
            <p:nvPicPr>
              <p:cNvPr id="66" name="Freihand 65">
                <a:extLst>
                  <a:ext uri="{FF2B5EF4-FFF2-40B4-BE49-F238E27FC236}">
                    <a16:creationId xmlns:a16="http://schemas.microsoft.com/office/drawing/2014/main" id="{CD1EDD72-392D-3010-39F1-6FC48874D715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8471422" y="2104462"/>
                <a:ext cx="19980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7" name="Freihand 66">
                <a:extLst>
                  <a:ext uri="{FF2B5EF4-FFF2-40B4-BE49-F238E27FC236}">
                    <a16:creationId xmlns:a16="http://schemas.microsoft.com/office/drawing/2014/main" id="{7F628077-621B-356F-22B7-ECBEF49DE1FF}"/>
                  </a:ext>
                </a:extLst>
              </p14:cNvPr>
              <p14:cNvContentPartPr/>
              <p14:nvPr/>
            </p14:nvContentPartPr>
            <p14:xfrm>
              <a:off x="8558902" y="2275822"/>
              <a:ext cx="90720" cy="40680"/>
            </p14:xfrm>
          </p:contentPart>
        </mc:Choice>
        <mc:Fallback>
          <p:pic>
            <p:nvPicPr>
              <p:cNvPr id="67" name="Freihand 66">
                <a:extLst>
                  <a:ext uri="{FF2B5EF4-FFF2-40B4-BE49-F238E27FC236}">
                    <a16:creationId xmlns:a16="http://schemas.microsoft.com/office/drawing/2014/main" id="{7F628077-621B-356F-22B7-ECBEF49DE1F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8550262" y="2267182"/>
                <a:ext cx="108360" cy="5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8" name="Freihand 67">
                <a:extLst>
                  <a:ext uri="{FF2B5EF4-FFF2-40B4-BE49-F238E27FC236}">
                    <a16:creationId xmlns:a16="http://schemas.microsoft.com/office/drawing/2014/main" id="{14C03313-5A76-79D8-BFF5-E7F75BAD01E2}"/>
                  </a:ext>
                </a:extLst>
              </p14:cNvPr>
              <p14:cNvContentPartPr/>
              <p14:nvPr/>
            </p14:nvContentPartPr>
            <p14:xfrm>
              <a:off x="8709382" y="2151982"/>
              <a:ext cx="518760" cy="233640"/>
            </p14:xfrm>
          </p:contentPart>
        </mc:Choice>
        <mc:Fallback>
          <p:pic>
            <p:nvPicPr>
              <p:cNvPr id="68" name="Freihand 67">
                <a:extLst>
                  <a:ext uri="{FF2B5EF4-FFF2-40B4-BE49-F238E27FC236}">
                    <a16:creationId xmlns:a16="http://schemas.microsoft.com/office/drawing/2014/main" id="{14C03313-5A76-79D8-BFF5-E7F75BAD01E2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8700742" y="2142982"/>
                <a:ext cx="53640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3">
            <p14:nvContentPartPr>
              <p14:cNvPr id="69" name="Freihand 68">
                <a:extLst>
                  <a:ext uri="{FF2B5EF4-FFF2-40B4-BE49-F238E27FC236}">
                    <a16:creationId xmlns:a16="http://schemas.microsoft.com/office/drawing/2014/main" id="{01296880-4555-6742-F4E2-5D39FA791F16}"/>
                  </a:ext>
                </a:extLst>
              </p14:cNvPr>
              <p14:cNvContentPartPr/>
              <p14:nvPr/>
            </p14:nvContentPartPr>
            <p14:xfrm>
              <a:off x="8762302" y="2101222"/>
              <a:ext cx="126720" cy="3960"/>
            </p14:xfrm>
          </p:contentPart>
        </mc:Choice>
        <mc:Fallback>
          <p:pic>
            <p:nvPicPr>
              <p:cNvPr id="69" name="Freihand 68">
                <a:extLst>
                  <a:ext uri="{FF2B5EF4-FFF2-40B4-BE49-F238E27FC236}">
                    <a16:creationId xmlns:a16="http://schemas.microsoft.com/office/drawing/2014/main" id="{01296880-4555-6742-F4E2-5D39FA791F16}"/>
                  </a:ext>
                </a:extLst>
              </p:cNvPr>
              <p:cNvPicPr/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8753662" y="2092222"/>
                <a:ext cx="14436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5">
            <p14:nvContentPartPr>
              <p14:cNvPr id="70" name="Freihand 69">
                <a:extLst>
                  <a:ext uri="{FF2B5EF4-FFF2-40B4-BE49-F238E27FC236}">
                    <a16:creationId xmlns:a16="http://schemas.microsoft.com/office/drawing/2014/main" id="{3D09D2DB-57AE-E931-0523-D34B68A89F6A}"/>
                  </a:ext>
                </a:extLst>
              </p14:cNvPr>
              <p14:cNvContentPartPr/>
              <p14:nvPr/>
            </p14:nvContentPartPr>
            <p14:xfrm>
              <a:off x="9559702" y="2095462"/>
              <a:ext cx="162360" cy="207000"/>
            </p14:xfrm>
          </p:contentPart>
        </mc:Choice>
        <mc:Fallback>
          <p:pic>
            <p:nvPicPr>
              <p:cNvPr id="70" name="Freihand 69">
                <a:extLst>
                  <a:ext uri="{FF2B5EF4-FFF2-40B4-BE49-F238E27FC236}">
                    <a16:creationId xmlns:a16="http://schemas.microsoft.com/office/drawing/2014/main" id="{3D09D2DB-57AE-E931-0523-D34B68A89F6A}"/>
                  </a:ext>
                </a:extLst>
              </p:cNvPr>
              <p:cNvPicPr/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9551062" y="2086462"/>
                <a:ext cx="180000" cy="22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7">
            <p14:nvContentPartPr>
              <p14:cNvPr id="71" name="Freihand 70">
                <a:extLst>
                  <a:ext uri="{FF2B5EF4-FFF2-40B4-BE49-F238E27FC236}">
                    <a16:creationId xmlns:a16="http://schemas.microsoft.com/office/drawing/2014/main" id="{96633D4A-4E98-9359-AF70-99CF043AA387}"/>
                  </a:ext>
                </a:extLst>
              </p14:cNvPr>
              <p14:cNvContentPartPr/>
              <p14:nvPr/>
            </p14:nvContentPartPr>
            <p14:xfrm>
              <a:off x="9721342" y="2163502"/>
              <a:ext cx="273240" cy="124920"/>
            </p14:xfrm>
          </p:contentPart>
        </mc:Choice>
        <mc:Fallback>
          <p:pic>
            <p:nvPicPr>
              <p:cNvPr id="71" name="Freihand 70">
                <a:extLst>
                  <a:ext uri="{FF2B5EF4-FFF2-40B4-BE49-F238E27FC236}">
                    <a16:creationId xmlns:a16="http://schemas.microsoft.com/office/drawing/2014/main" id="{96633D4A-4E98-9359-AF70-99CF043AA387}"/>
                  </a:ext>
                </a:extLst>
              </p:cNvPr>
              <p:cNvPicPr/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9712702" y="2154502"/>
                <a:ext cx="2908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9">
            <p14:nvContentPartPr>
              <p14:cNvPr id="72" name="Freihand 71">
                <a:extLst>
                  <a:ext uri="{FF2B5EF4-FFF2-40B4-BE49-F238E27FC236}">
                    <a16:creationId xmlns:a16="http://schemas.microsoft.com/office/drawing/2014/main" id="{22E46371-8FC4-41FC-FD0B-F98DE3172B7E}"/>
                  </a:ext>
                </a:extLst>
              </p14:cNvPr>
              <p14:cNvContentPartPr/>
              <p14:nvPr/>
            </p14:nvContentPartPr>
            <p14:xfrm>
              <a:off x="10032742" y="2098342"/>
              <a:ext cx="385200" cy="181080"/>
            </p14:xfrm>
          </p:contentPart>
        </mc:Choice>
        <mc:Fallback>
          <p:pic>
            <p:nvPicPr>
              <p:cNvPr id="72" name="Freihand 71">
                <a:extLst>
                  <a:ext uri="{FF2B5EF4-FFF2-40B4-BE49-F238E27FC236}">
                    <a16:creationId xmlns:a16="http://schemas.microsoft.com/office/drawing/2014/main" id="{22E46371-8FC4-41FC-FD0B-F98DE3172B7E}"/>
                  </a:ext>
                </a:extLst>
              </p:cNvPr>
              <p:cNvPicPr/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10024102" y="2089702"/>
                <a:ext cx="402840" cy="19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1">
            <p14:nvContentPartPr>
              <p14:cNvPr id="76" name="Freihand 75">
                <a:extLst>
                  <a:ext uri="{FF2B5EF4-FFF2-40B4-BE49-F238E27FC236}">
                    <a16:creationId xmlns:a16="http://schemas.microsoft.com/office/drawing/2014/main" id="{3A56A7A7-FD9E-14F6-4127-9536D8FC4BB1}"/>
                  </a:ext>
                </a:extLst>
              </p14:cNvPr>
              <p14:cNvContentPartPr/>
              <p14:nvPr/>
            </p14:nvContentPartPr>
            <p14:xfrm>
              <a:off x="9473662" y="2348182"/>
              <a:ext cx="1107720" cy="78480"/>
            </p14:xfrm>
          </p:contentPart>
        </mc:Choice>
        <mc:Fallback>
          <p:pic>
            <p:nvPicPr>
              <p:cNvPr id="76" name="Freihand 75">
                <a:extLst>
                  <a:ext uri="{FF2B5EF4-FFF2-40B4-BE49-F238E27FC236}">
                    <a16:creationId xmlns:a16="http://schemas.microsoft.com/office/drawing/2014/main" id="{3A56A7A7-FD9E-14F6-4127-9536D8FC4BB1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9464662" y="2339542"/>
                <a:ext cx="112536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3">
            <p14:nvContentPartPr>
              <p14:cNvPr id="77" name="Freihand 76">
                <a:extLst>
                  <a:ext uri="{FF2B5EF4-FFF2-40B4-BE49-F238E27FC236}">
                    <a16:creationId xmlns:a16="http://schemas.microsoft.com/office/drawing/2014/main" id="{30B99070-9860-BC9B-75DD-FA9042863258}"/>
                  </a:ext>
                </a:extLst>
              </p14:cNvPr>
              <p14:cNvContentPartPr/>
              <p14:nvPr/>
            </p14:nvContentPartPr>
            <p14:xfrm>
              <a:off x="10815742" y="2110942"/>
              <a:ext cx="515160" cy="145440"/>
            </p14:xfrm>
          </p:contentPart>
        </mc:Choice>
        <mc:Fallback>
          <p:pic>
            <p:nvPicPr>
              <p:cNvPr id="77" name="Freihand 76">
                <a:extLst>
                  <a:ext uri="{FF2B5EF4-FFF2-40B4-BE49-F238E27FC236}">
                    <a16:creationId xmlns:a16="http://schemas.microsoft.com/office/drawing/2014/main" id="{30B99070-9860-BC9B-75DD-FA9042863258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10807102" y="2101942"/>
                <a:ext cx="5328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5">
            <p14:nvContentPartPr>
              <p14:cNvPr id="78" name="Freihand 77">
                <a:extLst>
                  <a:ext uri="{FF2B5EF4-FFF2-40B4-BE49-F238E27FC236}">
                    <a16:creationId xmlns:a16="http://schemas.microsoft.com/office/drawing/2014/main" id="{569F8268-5487-7E49-7054-608EE73A7B78}"/>
                  </a:ext>
                </a:extLst>
              </p14:cNvPr>
              <p14:cNvContentPartPr/>
              <p14:nvPr/>
            </p14:nvContentPartPr>
            <p14:xfrm>
              <a:off x="7986502" y="2583262"/>
              <a:ext cx="187200" cy="264240"/>
            </p14:xfrm>
          </p:contentPart>
        </mc:Choice>
        <mc:Fallback>
          <p:pic>
            <p:nvPicPr>
              <p:cNvPr id="78" name="Freihand 77">
                <a:extLst>
                  <a:ext uri="{FF2B5EF4-FFF2-40B4-BE49-F238E27FC236}">
                    <a16:creationId xmlns:a16="http://schemas.microsoft.com/office/drawing/2014/main" id="{569F8268-5487-7E49-7054-608EE73A7B78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7977502" y="2574622"/>
                <a:ext cx="204840" cy="28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7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494A1EE9-C98A-CC84-15A7-B9702956BE68}"/>
                  </a:ext>
                </a:extLst>
              </p14:cNvPr>
              <p14:cNvContentPartPr/>
              <p14:nvPr/>
            </p14:nvContentPartPr>
            <p14:xfrm>
              <a:off x="8202862" y="2578942"/>
              <a:ext cx="359640" cy="232920"/>
            </p14:xfrm>
          </p:contentPart>
        </mc:Choice>
        <mc:Fallback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494A1EE9-C98A-CC84-15A7-B9702956BE68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8193862" y="2569942"/>
                <a:ext cx="377280" cy="25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9">
            <p14:nvContentPartPr>
              <p14:cNvPr id="80" name="Freihand 79">
                <a:extLst>
                  <a:ext uri="{FF2B5EF4-FFF2-40B4-BE49-F238E27FC236}">
                    <a16:creationId xmlns:a16="http://schemas.microsoft.com/office/drawing/2014/main" id="{5B18BD93-9366-87F7-484B-13CBB4F85A42}"/>
                  </a:ext>
                </a:extLst>
              </p14:cNvPr>
              <p14:cNvContentPartPr/>
              <p14:nvPr/>
            </p14:nvContentPartPr>
            <p14:xfrm>
              <a:off x="8637382" y="2658502"/>
              <a:ext cx="206280" cy="103320"/>
            </p14:xfrm>
          </p:contentPart>
        </mc:Choice>
        <mc:Fallback>
          <p:pic>
            <p:nvPicPr>
              <p:cNvPr id="80" name="Freihand 79">
                <a:extLst>
                  <a:ext uri="{FF2B5EF4-FFF2-40B4-BE49-F238E27FC236}">
                    <a16:creationId xmlns:a16="http://schemas.microsoft.com/office/drawing/2014/main" id="{5B18BD93-9366-87F7-484B-13CBB4F85A42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8628742" y="2649862"/>
                <a:ext cx="223920" cy="12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1">
            <p14:nvContentPartPr>
              <p14:cNvPr id="81" name="Freihand 80">
                <a:extLst>
                  <a:ext uri="{FF2B5EF4-FFF2-40B4-BE49-F238E27FC236}">
                    <a16:creationId xmlns:a16="http://schemas.microsoft.com/office/drawing/2014/main" id="{F06154F0-1617-27B1-BFC5-58106D6982F6}"/>
                  </a:ext>
                </a:extLst>
              </p14:cNvPr>
              <p14:cNvContentPartPr/>
              <p14:nvPr/>
            </p14:nvContentPartPr>
            <p14:xfrm>
              <a:off x="8953462" y="2555542"/>
              <a:ext cx="116280" cy="183240"/>
            </p14:xfrm>
          </p:contentPart>
        </mc:Choice>
        <mc:Fallback>
          <p:pic>
            <p:nvPicPr>
              <p:cNvPr id="81" name="Freihand 80">
                <a:extLst>
                  <a:ext uri="{FF2B5EF4-FFF2-40B4-BE49-F238E27FC236}">
                    <a16:creationId xmlns:a16="http://schemas.microsoft.com/office/drawing/2014/main" id="{F06154F0-1617-27B1-BFC5-58106D6982F6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8944462" y="2546902"/>
                <a:ext cx="133920" cy="20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3">
            <p14:nvContentPartPr>
              <p14:cNvPr id="82" name="Freihand 81">
                <a:extLst>
                  <a:ext uri="{FF2B5EF4-FFF2-40B4-BE49-F238E27FC236}">
                    <a16:creationId xmlns:a16="http://schemas.microsoft.com/office/drawing/2014/main" id="{DA71BB12-7E6D-264A-9905-792529CA9BC5}"/>
                  </a:ext>
                </a:extLst>
              </p14:cNvPr>
              <p14:cNvContentPartPr/>
              <p14:nvPr/>
            </p14:nvContentPartPr>
            <p14:xfrm>
              <a:off x="9079822" y="2638342"/>
              <a:ext cx="230040" cy="88200"/>
            </p14:xfrm>
          </p:contentPart>
        </mc:Choice>
        <mc:Fallback>
          <p:pic>
            <p:nvPicPr>
              <p:cNvPr id="82" name="Freihand 81">
                <a:extLst>
                  <a:ext uri="{FF2B5EF4-FFF2-40B4-BE49-F238E27FC236}">
                    <a16:creationId xmlns:a16="http://schemas.microsoft.com/office/drawing/2014/main" id="{DA71BB12-7E6D-264A-9905-792529CA9BC5}"/>
                  </a:ext>
                </a:extLst>
              </p:cNvPr>
              <p:cNvPicPr/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9070822" y="2629342"/>
                <a:ext cx="24768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5">
            <p14:nvContentPartPr>
              <p14:cNvPr id="83" name="Freihand 82">
                <a:extLst>
                  <a:ext uri="{FF2B5EF4-FFF2-40B4-BE49-F238E27FC236}">
                    <a16:creationId xmlns:a16="http://schemas.microsoft.com/office/drawing/2014/main" id="{241D5B3D-4B53-D36E-C554-AAA4557ED643}"/>
                  </a:ext>
                </a:extLst>
              </p14:cNvPr>
              <p14:cNvContentPartPr/>
              <p14:nvPr/>
            </p14:nvContentPartPr>
            <p14:xfrm>
              <a:off x="9286462" y="2538982"/>
              <a:ext cx="241200" cy="239400"/>
            </p14:xfrm>
          </p:contentPart>
        </mc:Choice>
        <mc:Fallback>
          <p:pic>
            <p:nvPicPr>
              <p:cNvPr id="83" name="Freihand 82">
                <a:extLst>
                  <a:ext uri="{FF2B5EF4-FFF2-40B4-BE49-F238E27FC236}">
                    <a16:creationId xmlns:a16="http://schemas.microsoft.com/office/drawing/2014/main" id="{241D5B3D-4B53-D36E-C554-AAA4557ED643}"/>
                  </a:ext>
                </a:extLst>
              </p:cNvPr>
              <p:cNvPicPr/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9277822" y="2530342"/>
                <a:ext cx="258840" cy="25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7">
            <p14:nvContentPartPr>
              <p14:cNvPr id="84" name="Freihand 83">
                <a:extLst>
                  <a:ext uri="{FF2B5EF4-FFF2-40B4-BE49-F238E27FC236}">
                    <a16:creationId xmlns:a16="http://schemas.microsoft.com/office/drawing/2014/main" id="{E27409D9-FBBF-D778-15A1-277DB238444C}"/>
                  </a:ext>
                </a:extLst>
              </p14:cNvPr>
              <p14:cNvContentPartPr/>
              <p14:nvPr/>
            </p14:nvContentPartPr>
            <p14:xfrm>
              <a:off x="9552502" y="2614942"/>
              <a:ext cx="242640" cy="305280"/>
            </p14:xfrm>
          </p:contentPart>
        </mc:Choice>
        <mc:Fallback>
          <p:pic>
            <p:nvPicPr>
              <p:cNvPr id="84" name="Freihand 83">
                <a:extLst>
                  <a:ext uri="{FF2B5EF4-FFF2-40B4-BE49-F238E27FC236}">
                    <a16:creationId xmlns:a16="http://schemas.microsoft.com/office/drawing/2014/main" id="{E27409D9-FBBF-D778-15A1-277DB238444C}"/>
                  </a:ext>
                </a:extLst>
              </p:cNvPr>
              <p:cNvPicPr/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9543502" y="2606302"/>
                <a:ext cx="260280" cy="322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9">
            <p14:nvContentPartPr>
              <p14:cNvPr id="85" name="Freihand 84">
                <a:extLst>
                  <a:ext uri="{FF2B5EF4-FFF2-40B4-BE49-F238E27FC236}">
                    <a16:creationId xmlns:a16="http://schemas.microsoft.com/office/drawing/2014/main" id="{F54E5919-60C5-3DC0-49A2-E41EEB3DA0F0}"/>
                  </a:ext>
                </a:extLst>
              </p14:cNvPr>
              <p14:cNvContentPartPr/>
              <p14:nvPr/>
            </p14:nvContentPartPr>
            <p14:xfrm>
              <a:off x="10014022" y="2600542"/>
              <a:ext cx="208440" cy="126360"/>
            </p14:xfrm>
          </p:contentPart>
        </mc:Choice>
        <mc:Fallback>
          <p:pic>
            <p:nvPicPr>
              <p:cNvPr id="85" name="Freihand 84">
                <a:extLst>
                  <a:ext uri="{FF2B5EF4-FFF2-40B4-BE49-F238E27FC236}">
                    <a16:creationId xmlns:a16="http://schemas.microsoft.com/office/drawing/2014/main" id="{F54E5919-60C5-3DC0-49A2-E41EEB3DA0F0}"/>
                  </a:ext>
                </a:extLst>
              </p:cNvPr>
              <p:cNvPicPr/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10005022" y="2591902"/>
                <a:ext cx="22608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1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DC4EBB8F-F6C4-0687-82A8-028E588050D0}"/>
                  </a:ext>
                </a:extLst>
              </p14:cNvPr>
              <p14:cNvContentPartPr/>
              <p14:nvPr/>
            </p14:nvContentPartPr>
            <p14:xfrm>
              <a:off x="10255582" y="2534302"/>
              <a:ext cx="116640" cy="20952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DC4EBB8F-F6C4-0687-82A8-028E588050D0}"/>
                  </a:ext>
                </a:extLst>
              </p:cNvPr>
              <p:cNvPicPr/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10246942" y="2525662"/>
                <a:ext cx="134280" cy="22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3">
            <p14:nvContentPartPr>
              <p14:cNvPr id="87" name="Freihand 86">
                <a:extLst>
                  <a:ext uri="{FF2B5EF4-FFF2-40B4-BE49-F238E27FC236}">
                    <a16:creationId xmlns:a16="http://schemas.microsoft.com/office/drawing/2014/main" id="{CC79DA4B-5DE3-7D9B-905F-F26F64071D9C}"/>
                  </a:ext>
                </a:extLst>
              </p14:cNvPr>
              <p14:cNvContentPartPr/>
              <p14:nvPr/>
            </p14:nvContentPartPr>
            <p14:xfrm>
              <a:off x="10439542" y="2521342"/>
              <a:ext cx="285480" cy="266040"/>
            </p14:xfrm>
          </p:contentPart>
        </mc:Choice>
        <mc:Fallback>
          <p:pic>
            <p:nvPicPr>
              <p:cNvPr id="87" name="Freihand 86">
                <a:extLst>
                  <a:ext uri="{FF2B5EF4-FFF2-40B4-BE49-F238E27FC236}">
                    <a16:creationId xmlns:a16="http://schemas.microsoft.com/office/drawing/2014/main" id="{CC79DA4B-5DE3-7D9B-905F-F26F64071D9C}"/>
                  </a:ext>
                </a:extLst>
              </p:cNvPr>
              <p:cNvPicPr/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10430902" y="2512702"/>
                <a:ext cx="303120" cy="28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88" name="Freihand 87">
                <a:extLst>
                  <a:ext uri="{FF2B5EF4-FFF2-40B4-BE49-F238E27FC236}">
                    <a16:creationId xmlns:a16="http://schemas.microsoft.com/office/drawing/2014/main" id="{8DCF87CF-591F-390B-1DC6-FC2EFD58DAFC}"/>
                  </a:ext>
                </a:extLst>
              </p14:cNvPr>
              <p14:cNvContentPartPr/>
              <p14:nvPr/>
            </p14:nvContentPartPr>
            <p14:xfrm>
              <a:off x="10732222" y="2499742"/>
              <a:ext cx="461160" cy="216720"/>
            </p14:xfrm>
          </p:contentPart>
        </mc:Choice>
        <mc:Fallback>
          <p:pic>
            <p:nvPicPr>
              <p:cNvPr id="88" name="Freihand 87">
                <a:extLst>
                  <a:ext uri="{FF2B5EF4-FFF2-40B4-BE49-F238E27FC236}">
                    <a16:creationId xmlns:a16="http://schemas.microsoft.com/office/drawing/2014/main" id="{8DCF87CF-591F-390B-1DC6-FC2EFD58DAF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10723582" y="2491102"/>
                <a:ext cx="478800" cy="23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7">
            <p14:nvContentPartPr>
              <p14:cNvPr id="89" name="Freihand 88">
                <a:extLst>
                  <a:ext uri="{FF2B5EF4-FFF2-40B4-BE49-F238E27FC236}">
                    <a16:creationId xmlns:a16="http://schemas.microsoft.com/office/drawing/2014/main" id="{498E726E-8D25-E24A-55DD-8E18D5D4A4A7}"/>
                  </a:ext>
                </a:extLst>
              </p14:cNvPr>
              <p14:cNvContentPartPr/>
              <p14:nvPr/>
            </p14:nvContentPartPr>
            <p14:xfrm>
              <a:off x="10603342" y="2468062"/>
              <a:ext cx="155520" cy="31680"/>
            </p14:xfrm>
          </p:contentPart>
        </mc:Choice>
        <mc:Fallback>
          <p:pic>
            <p:nvPicPr>
              <p:cNvPr id="89" name="Freihand 88">
                <a:extLst>
                  <a:ext uri="{FF2B5EF4-FFF2-40B4-BE49-F238E27FC236}">
                    <a16:creationId xmlns:a16="http://schemas.microsoft.com/office/drawing/2014/main" id="{498E726E-8D25-E24A-55DD-8E18D5D4A4A7}"/>
                  </a:ext>
                </a:extLst>
              </p:cNvPr>
              <p:cNvPicPr/>
              <p:nvPr/>
            </p:nvPicPr>
            <p:blipFill>
              <a:blip r:embed="rId138"/>
              <a:stretch>
                <a:fillRect/>
              </a:stretch>
            </p:blipFill>
            <p:spPr>
              <a:xfrm>
                <a:off x="10594702" y="2459062"/>
                <a:ext cx="173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9">
            <p14:nvContentPartPr>
              <p14:cNvPr id="90" name="Freihand 89">
                <a:extLst>
                  <a:ext uri="{FF2B5EF4-FFF2-40B4-BE49-F238E27FC236}">
                    <a16:creationId xmlns:a16="http://schemas.microsoft.com/office/drawing/2014/main" id="{88F3CCE8-FA0C-2456-485B-815A074E287F}"/>
                  </a:ext>
                </a:extLst>
              </p14:cNvPr>
              <p14:cNvContentPartPr/>
              <p14:nvPr/>
            </p14:nvContentPartPr>
            <p14:xfrm>
              <a:off x="8046622" y="3076822"/>
              <a:ext cx="432720" cy="140760"/>
            </p14:xfrm>
          </p:contentPart>
        </mc:Choice>
        <mc:Fallback>
          <p:pic>
            <p:nvPicPr>
              <p:cNvPr id="90" name="Freihand 89">
                <a:extLst>
                  <a:ext uri="{FF2B5EF4-FFF2-40B4-BE49-F238E27FC236}">
                    <a16:creationId xmlns:a16="http://schemas.microsoft.com/office/drawing/2014/main" id="{88F3CCE8-FA0C-2456-485B-815A074E287F}"/>
                  </a:ext>
                </a:extLst>
              </p:cNvPr>
              <p:cNvPicPr/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8037982" y="3068182"/>
                <a:ext cx="450360" cy="15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1">
            <p14:nvContentPartPr>
              <p14:cNvPr id="91" name="Freihand 90">
                <a:extLst>
                  <a:ext uri="{FF2B5EF4-FFF2-40B4-BE49-F238E27FC236}">
                    <a16:creationId xmlns:a16="http://schemas.microsoft.com/office/drawing/2014/main" id="{8EC42FDF-1488-4EEB-AA56-E922EA5C9F77}"/>
                  </a:ext>
                </a:extLst>
              </p14:cNvPr>
              <p14:cNvContentPartPr/>
              <p14:nvPr/>
            </p14:nvContentPartPr>
            <p14:xfrm>
              <a:off x="8495182" y="3011302"/>
              <a:ext cx="279360" cy="313560"/>
            </p14:xfrm>
          </p:contentPart>
        </mc:Choice>
        <mc:Fallback>
          <p:pic>
            <p:nvPicPr>
              <p:cNvPr id="91" name="Freihand 90">
                <a:extLst>
                  <a:ext uri="{FF2B5EF4-FFF2-40B4-BE49-F238E27FC236}">
                    <a16:creationId xmlns:a16="http://schemas.microsoft.com/office/drawing/2014/main" id="{8EC42FDF-1488-4EEB-AA56-E922EA5C9F77}"/>
                  </a:ext>
                </a:extLst>
              </p:cNvPr>
              <p:cNvPicPr/>
              <p:nvPr/>
            </p:nvPicPr>
            <p:blipFill>
              <a:blip r:embed="rId142"/>
              <a:stretch>
                <a:fillRect/>
              </a:stretch>
            </p:blipFill>
            <p:spPr>
              <a:xfrm>
                <a:off x="8486182" y="3002662"/>
                <a:ext cx="297000" cy="33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3">
            <p14:nvContentPartPr>
              <p14:cNvPr id="102" name="Freihand 101">
                <a:extLst>
                  <a:ext uri="{FF2B5EF4-FFF2-40B4-BE49-F238E27FC236}">
                    <a16:creationId xmlns:a16="http://schemas.microsoft.com/office/drawing/2014/main" id="{D4BA06F3-9592-55C1-AE25-FEB811CA9770}"/>
                  </a:ext>
                </a:extLst>
              </p14:cNvPr>
              <p14:cNvContentPartPr/>
              <p14:nvPr/>
            </p14:nvContentPartPr>
            <p14:xfrm>
              <a:off x="5538502" y="1677502"/>
              <a:ext cx="154080" cy="149040"/>
            </p14:xfrm>
          </p:contentPart>
        </mc:Choice>
        <mc:Fallback>
          <p:pic>
            <p:nvPicPr>
              <p:cNvPr id="102" name="Freihand 101">
                <a:extLst>
                  <a:ext uri="{FF2B5EF4-FFF2-40B4-BE49-F238E27FC236}">
                    <a16:creationId xmlns:a16="http://schemas.microsoft.com/office/drawing/2014/main" id="{D4BA06F3-9592-55C1-AE25-FEB811CA9770}"/>
                  </a:ext>
                </a:extLst>
              </p:cNvPr>
              <p:cNvPicPr/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5529502" y="1668502"/>
                <a:ext cx="171720" cy="16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5">
            <p14:nvContentPartPr>
              <p14:cNvPr id="103" name="Freihand 102">
                <a:extLst>
                  <a:ext uri="{FF2B5EF4-FFF2-40B4-BE49-F238E27FC236}">
                    <a16:creationId xmlns:a16="http://schemas.microsoft.com/office/drawing/2014/main" id="{FE1ACBEE-690E-9E72-8522-9696D47A1EA4}"/>
                  </a:ext>
                </a:extLst>
              </p14:cNvPr>
              <p14:cNvContentPartPr/>
              <p14:nvPr/>
            </p14:nvContentPartPr>
            <p14:xfrm>
              <a:off x="5698342" y="1578862"/>
              <a:ext cx="27720" cy="11880"/>
            </p14:xfrm>
          </p:contentPart>
        </mc:Choice>
        <mc:Fallback>
          <p:pic>
            <p:nvPicPr>
              <p:cNvPr id="103" name="Freihand 102">
                <a:extLst>
                  <a:ext uri="{FF2B5EF4-FFF2-40B4-BE49-F238E27FC236}">
                    <a16:creationId xmlns:a16="http://schemas.microsoft.com/office/drawing/2014/main" id="{FE1ACBEE-690E-9E72-8522-9696D47A1EA4}"/>
                  </a:ext>
                </a:extLst>
              </p:cNvPr>
              <p:cNvPicPr/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5689702" y="1570222"/>
                <a:ext cx="453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7">
            <p14:nvContentPartPr>
              <p14:cNvPr id="104" name="Freihand 103">
                <a:extLst>
                  <a:ext uri="{FF2B5EF4-FFF2-40B4-BE49-F238E27FC236}">
                    <a16:creationId xmlns:a16="http://schemas.microsoft.com/office/drawing/2014/main" id="{7E706A51-6020-C097-91FE-5C3455FA61FC}"/>
                  </a:ext>
                </a:extLst>
              </p14:cNvPr>
              <p14:cNvContentPartPr/>
              <p14:nvPr/>
            </p14:nvContentPartPr>
            <p14:xfrm>
              <a:off x="5758822" y="1484902"/>
              <a:ext cx="277920" cy="280080"/>
            </p14:xfrm>
          </p:contentPart>
        </mc:Choice>
        <mc:Fallback>
          <p:pic>
            <p:nvPicPr>
              <p:cNvPr id="104" name="Freihand 103">
                <a:extLst>
                  <a:ext uri="{FF2B5EF4-FFF2-40B4-BE49-F238E27FC236}">
                    <a16:creationId xmlns:a16="http://schemas.microsoft.com/office/drawing/2014/main" id="{7E706A51-6020-C097-91FE-5C3455FA61FC}"/>
                  </a:ext>
                </a:extLst>
              </p:cNvPr>
              <p:cNvPicPr/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5749822" y="1476262"/>
                <a:ext cx="295560" cy="29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9">
            <p14:nvContentPartPr>
              <p14:cNvPr id="105" name="Freihand 104">
                <a:extLst>
                  <a:ext uri="{FF2B5EF4-FFF2-40B4-BE49-F238E27FC236}">
                    <a16:creationId xmlns:a16="http://schemas.microsoft.com/office/drawing/2014/main" id="{1EE39E90-DC57-62F0-B29D-A25B305D597E}"/>
                  </a:ext>
                </a:extLst>
              </p14:cNvPr>
              <p14:cNvContentPartPr/>
              <p14:nvPr/>
            </p14:nvContentPartPr>
            <p14:xfrm>
              <a:off x="6214222" y="1519102"/>
              <a:ext cx="305280" cy="150120"/>
            </p14:xfrm>
          </p:contentPart>
        </mc:Choice>
        <mc:Fallback>
          <p:pic>
            <p:nvPicPr>
              <p:cNvPr id="105" name="Freihand 104">
                <a:extLst>
                  <a:ext uri="{FF2B5EF4-FFF2-40B4-BE49-F238E27FC236}">
                    <a16:creationId xmlns:a16="http://schemas.microsoft.com/office/drawing/2014/main" id="{1EE39E90-DC57-62F0-B29D-A25B305D597E}"/>
                  </a:ext>
                </a:extLst>
              </p:cNvPr>
              <p:cNvPicPr/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6205222" y="1510462"/>
                <a:ext cx="3229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1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9C395212-F702-B64E-D970-DEE7DFADEC4E}"/>
                  </a:ext>
                </a:extLst>
              </p14:cNvPr>
              <p14:cNvContentPartPr/>
              <p14:nvPr/>
            </p14:nvContentPartPr>
            <p14:xfrm>
              <a:off x="6449302" y="1402822"/>
              <a:ext cx="9000" cy="13680"/>
            </p14:xfrm>
          </p:contentPart>
        </mc:Choice>
        <mc:Fallback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9C395212-F702-B64E-D970-DEE7DFADEC4E}"/>
                  </a:ext>
                </a:extLst>
              </p:cNvPr>
              <p:cNvPicPr/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6440302" y="1394182"/>
                <a:ext cx="26640" cy="3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3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D436EA18-013A-EE53-EF6C-964C330883FC}"/>
                  </a:ext>
                </a:extLst>
              </p14:cNvPr>
              <p14:cNvContentPartPr/>
              <p14:nvPr/>
            </p14:nvContentPartPr>
            <p14:xfrm>
              <a:off x="5370382" y="1993582"/>
              <a:ext cx="384840" cy="130320"/>
            </p14:xfrm>
          </p:contentPart>
        </mc:Choice>
        <mc:Fallback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D436EA18-013A-EE53-EF6C-964C330883FC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5361382" y="1984942"/>
                <a:ext cx="402480" cy="147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5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6AD7E68C-AB6D-D7B3-AD85-7BA68A8E8F2A}"/>
                  </a:ext>
                </a:extLst>
              </p14:cNvPr>
              <p14:cNvContentPartPr/>
              <p14:nvPr/>
            </p14:nvContentPartPr>
            <p14:xfrm>
              <a:off x="5704102" y="1884862"/>
              <a:ext cx="23040" cy="15480"/>
            </p14:xfrm>
          </p:contentPart>
        </mc:Choice>
        <mc:Fallback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6AD7E68C-AB6D-D7B3-AD85-7BA68A8E8F2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5695462" y="1875862"/>
                <a:ext cx="4068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7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32323F14-A341-66CB-8FB8-006A3F8C24C6}"/>
                  </a:ext>
                </a:extLst>
              </p14:cNvPr>
              <p14:cNvContentPartPr/>
              <p14:nvPr/>
            </p14:nvContentPartPr>
            <p14:xfrm>
              <a:off x="5810302" y="1893502"/>
              <a:ext cx="121680" cy="143640"/>
            </p14:xfrm>
          </p:contentPart>
        </mc:Choice>
        <mc:Fallback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32323F14-A341-66CB-8FB8-006A3F8C24C6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5801662" y="1884862"/>
                <a:ext cx="139320" cy="16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9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ADEC3D3-A856-ADC7-0E9F-0E39BFE74E19}"/>
                  </a:ext>
                </a:extLst>
              </p14:cNvPr>
              <p14:cNvContentPartPr/>
              <p14:nvPr/>
            </p14:nvContentPartPr>
            <p14:xfrm>
              <a:off x="6021982" y="1809262"/>
              <a:ext cx="172440" cy="225000"/>
            </p14:xfrm>
          </p:contentPart>
        </mc:Choice>
        <mc:Fallback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ADEC3D3-A856-ADC7-0E9F-0E39BFE74E19}"/>
                  </a:ext>
                </a:extLst>
              </p:cNvPr>
              <p:cNvPicPr/>
              <p:nvPr/>
            </p:nvPicPr>
            <p:blipFill>
              <a:blip r:embed="rId160"/>
              <a:stretch>
                <a:fillRect/>
              </a:stretch>
            </p:blipFill>
            <p:spPr>
              <a:xfrm>
                <a:off x="6013342" y="1800622"/>
                <a:ext cx="1900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11" name="Freihand 110">
                <a:extLst>
                  <a:ext uri="{FF2B5EF4-FFF2-40B4-BE49-F238E27FC236}">
                    <a16:creationId xmlns:a16="http://schemas.microsoft.com/office/drawing/2014/main" id="{A6AA7A96-4E47-2B7C-3B12-31FE2A9AF720}"/>
                  </a:ext>
                </a:extLst>
              </p14:cNvPr>
              <p14:cNvContentPartPr/>
              <p14:nvPr/>
            </p14:nvContentPartPr>
            <p14:xfrm>
              <a:off x="6188662" y="1791622"/>
              <a:ext cx="267120" cy="210600"/>
            </p14:xfrm>
          </p:contentPart>
        </mc:Choice>
        <mc:Fallback>
          <p:pic>
            <p:nvPicPr>
              <p:cNvPr id="111" name="Freihand 110">
                <a:extLst>
                  <a:ext uri="{FF2B5EF4-FFF2-40B4-BE49-F238E27FC236}">
                    <a16:creationId xmlns:a16="http://schemas.microsoft.com/office/drawing/2014/main" id="{A6AA7A96-4E47-2B7C-3B12-31FE2A9AF720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6179662" y="1782982"/>
                <a:ext cx="284760" cy="2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3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2181357D-9FC0-8117-0AB9-6F9BDC805E55}"/>
                  </a:ext>
                </a:extLst>
              </p14:cNvPr>
              <p14:cNvContentPartPr/>
              <p14:nvPr/>
            </p14:nvContentPartPr>
            <p14:xfrm>
              <a:off x="6499342" y="1719262"/>
              <a:ext cx="42480" cy="228240"/>
            </p14:xfrm>
          </p:contentPart>
        </mc:Choice>
        <mc:Fallback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2181357D-9FC0-8117-0AB9-6F9BDC805E55}"/>
                  </a:ext>
                </a:extLst>
              </p:cNvPr>
              <p:cNvPicPr/>
              <p:nvPr/>
            </p:nvPicPr>
            <p:blipFill>
              <a:blip r:embed="rId164"/>
              <a:stretch>
                <a:fillRect/>
              </a:stretch>
            </p:blipFill>
            <p:spPr>
              <a:xfrm>
                <a:off x="6490702" y="1710262"/>
                <a:ext cx="601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5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5A4CCC82-925E-D87D-34AD-CEF54EB3ECC4}"/>
                  </a:ext>
                </a:extLst>
              </p14:cNvPr>
              <p14:cNvContentPartPr/>
              <p14:nvPr/>
            </p14:nvContentPartPr>
            <p14:xfrm>
              <a:off x="6578542" y="1825822"/>
              <a:ext cx="220320" cy="233640"/>
            </p14:xfrm>
          </p:contentPart>
        </mc:Choice>
        <mc:Fallback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5A4CCC82-925E-D87D-34AD-CEF54EB3ECC4}"/>
                  </a:ext>
                </a:extLst>
              </p:cNvPr>
              <p:cNvPicPr/>
              <p:nvPr/>
            </p:nvPicPr>
            <p:blipFill>
              <a:blip r:embed="rId166"/>
              <a:stretch>
                <a:fillRect/>
              </a:stretch>
            </p:blipFill>
            <p:spPr>
              <a:xfrm>
                <a:off x="6569902" y="1817182"/>
                <a:ext cx="237960" cy="25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7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1D4C406B-0178-E782-5FB7-3724BEB06C20}"/>
                  </a:ext>
                </a:extLst>
              </p14:cNvPr>
              <p14:cNvContentPartPr/>
              <p14:nvPr/>
            </p14:nvContentPartPr>
            <p14:xfrm>
              <a:off x="6847102" y="1749142"/>
              <a:ext cx="72360" cy="128880"/>
            </p14:xfrm>
          </p:contentPart>
        </mc:Choice>
        <mc:Fallback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1D4C406B-0178-E782-5FB7-3724BEB06C20}"/>
                  </a:ext>
                </a:extLst>
              </p:cNvPr>
              <p:cNvPicPr/>
              <p:nvPr/>
            </p:nvPicPr>
            <p:blipFill>
              <a:blip r:embed="rId168"/>
              <a:stretch>
                <a:fillRect/>
              </a:stretch>
            </p:blipFill>
            <p:spPr>
              <a:xfrm>
                <a:off x="6838102" y="1740502"/>
                <a:ext cx="90000" cy="146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9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DE7FFF41-C987-1B9E-8E0E-D84A69C381D7}"/>
                  </a:ext>
                </a:extLst>
              </p14:cNvPr>
              <p14:cNvContentPartPr/>
              <p14:nvPr/>
            </p14:nvContentPartPr>
            <p14:xfrm>
              <a:off x="6935662" y="1617022"/>
              <a:ext cx="128520" cy="232560"/>
            </p14:xfrm>
          </p:contentPart>
        </mc:Choice>
        <mc:Fallback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DE7FFF41-C987-1B9E-8E0E-D84A69C381D7}"/>
                  </a:ext>
                </a:extLst>
              </p:cNvPr>
              <p:cNvPicPr/>
              <p:nvPr/>
            </p:nvPicPr>
            <p:blipFill>
              <a:blip r:embed="rId170"/>
              <a:stretch>
                <a:fillRect/>
              </a:stretch>
            </p:blipFill>
            <p:spPr>
              <a:xfrm>
                <a:off x="6926662" y="1608382"/>
                <a:ext cx="146160" cy="25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1">
            <p14:nvContentPartPr>
              <p14:cNvPr id="116" name="Freihand 115">
                <a:extLst>
                  <a:ext uri="{FF2B5EF4-FFF2-40B4-BE49-F238E27FC236}">
                    <a16:creationId xmlns:a16="http://schemas.microsoft.com/office/drawing/2014/main" id="{9C352B34-A373-F5A0-550F-24E0A365F075}"/>
                  </a:ext>
                </a:extLst>
              </p14:cNvPr>
              <p14:cNvContentPartPr/>
              <p14:nvPr/>
            </p14:nvContentPartPr>
            <p14:xfrm>
              <a:off x="7080382" y="1602622"/>
              <a:ext cx="353160" cy="197280"/>
            </p14:xfrm>
          </p:contentPart>
        </mc:Choice>
        <mc:Fallback>
          <p:pic>
            <p:nvPicPr>
              <p:cNvPr id="116" name="Freihand 115">
                <a:extLst>
                  <a:ext uri="{FF2B5EF4-FFF2-40B4-BE49-F238E27FC236}">
                    <a16:creationId xmlns:a16="http://schemas.microsoft.com/office/drawing/2014/main" id="{9C352B34-A373-F5A0-550F-24E0A365F075}"/>
                  </a:ext>
                </a:extLst>
              </p:cNvPr>
              <p:cNvPicPr/>
              <p:nvPr/>
            </p:nvPicPr>
            <p:blipFill>
              <a:blip r:embed="rId172"/>
              <a:stretch>
                <a:fillRect/>
              </a:stretch>
            </p:blipFill>
            <p:spPr>
              <a:xfrm>
                <a:off x="7071382" y="1593622"/>
                <a:ext cx="37080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3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3CFC1EC-9A51-878E-97F6-11414A9939D7}"/>
                  </a:ext>
                </a:extLst>
              </p14:cNvPr>
              <p14:cNvContentPartPr/>
              <p14:nvPr/>
            </p14:nvContentPartPr>
            <p14:xfrm>
              <a:off x="7348942" y="1591822"/>
              <a:ext cx="244080" cy="76320"/>
            </p14:xfrm>
          </p:contentPart>
        </mc:Choice>
        <mc:Fallback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3CFC1EC-9A51-878E-97F6-11414A9939D7}"/>
                  </a:ext>
                </a:extLst>
              </p:cNvPr>
              <p:cNvPicPr/>
              <p:nvPr/>
            </p:nvPicPr>
            <p:blipFill>
              <a:blip r:embed="rId174"/>
              <a:stretch>
                <a:fillRect/>
              </a:stretch>
            </p:blipFill>
            <p:spPr>
              <a:xfrm>
                <a:off x="7340302" y="1582822"/>
                <a:ext cx="261720" cy="9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5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3A270F60-9008-55E4-9958-7942031E4D80}"/>
                  </a:ext>
                </a:extLst>
              </p14:cNvPr>
              <p14:cNvContentPartPr/>
              <p14:nvPr/>
            </p14:nvContentPartPr>
            <p14:xfrm>
              <a:off x="6133222" y="2118142"/>
              <a:ext cx="113040" cy="198000"/>
            </p14:xfrm>
          </p:contentPart>
        </mc:Choice>
        <mc:Fallback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3A270F60-9008-55E4-9958-7942031E4D80}"/>
                  </a:ext>
                </a:extLst>
              </p:cNvPr>
              <p:cNvPicPr/>
              <p:nvPr/>
            </p:nvPicPr>
            <p:blipFill>
              <a:blip r:embed="rId176"/>
              <a:stretch>
                <a:fillRect/>
              </a:stretch>
            </p:blipFill>
            <p:spPr>
              <a:xfrm>
                <a:off x="6124582" y="2109502"/>
                <a:ext cx="130680" cy="2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7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5C03D30C-448C-736A-2CD4-0292CDB28D45}"/>
                  </a:ext>
                </a:extLst>
              </p14:cNvPr>
              <p14:cNvContentPartPr/>
              <p14:nvPr/>
            </p14:nvContentPartPr>
            <p14:xfrm>
              <a:off x="6304942" y="2076382"/>
              <a:ext cx="182880" cy="177480"/>
            </p14:xfrm>
          </p:contentPart>
        </mc:Choice>
        <mc:Fallback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5C03D30C-448C-736A-2CD4-0292CDB28D45}"/>
                  </a:ext>
                </a:extLst>
              </p:cNvPr>
              <p:cNvPicPr/>
              <p:nvPr/>
            </p:nvPicPr>
            <p:blipFill>
              <a:blip r:embed="rId178"/>
              <a:stretch>
                <a:fillRect/>
              </a:stretch>
            </p:blipFill>
            <p:spPr>
              <a:xfrm>
                <a:off x="6296302" y="2067382"/>
                <a:ext cx="20052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9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870591D7-77C4-B4A7-2A88-BD4DF433CC0C}"/>
                  </a:ext>
                </a:extLst>
              </p14:cNvPr>
              <p14:cNvContentPartPr/>
              <p14:nvPr/>
            </p14:nvContentPartPr>
            <p14:xfrm>
              <a:off x="6493222" y="1973422"/>
              <a:ext cx="405360" cy="279720"/>
            </p14:xfrm>
          </p:contentPart>
        </mc:Choice>
        <mc:Fallback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870591D7-77C4-B4A7-2A88-BD4DF433CC0C}"/>
                  </a:ext>
                </a:extLst>
              </p:cNvPr>
              <p:cNvPicPr/>
              <p:nvPr/>
            </p:nvPicPr>
            <p:blipFill>
              <a:blip r:embed="rId180"/>
              <a:stretch>
                <a:fillRect/>
              </a:stretch>
            </p:blipFill>
            <p:spPr>
              <a:xfrm>
                <a:off x="6484222" y="1964782"/>
                <a:ext cx="423000" cy="29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1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B9A2C220-BDE6-53DF-771D-20EF8E679616}"/>
                  </a:ext>
                </a:extLst>
              </p14:cNvPr>
              <p14:cNvContentPartPr/>
              <p14:nvPr/>
            </p14:nvContentPartPr>
            <p14:xfrm>
              <a:off x="6950062" y="2012662"/>
              <a:ext cx="63360" cy="121680"/>
            </p14:xfrm>
          </p:contentPart>
        </mc:Choice>
        <mc:Fallback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B9A2C220-BDE6-53DF-771D-20EF8E679616}"/>
                  </a:ext>
                </a:extLst>
              </p:cNvPr>
              <p:cNvPicPr/>
              <p:nvPr/>
            </p:nvPicPr>
            <p:blipFill>
              <a:blip r:embed="rId182"/>
              <a:stretch>
                <a:fillRect/>
              </a:stretch>
            </p:blipFill>
            <p:spPr>
              <a:xfrm>
                <a:off x="6941422" y="2004022"/>
                <a:ext cx="81000" cy="13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3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FAA59D4E-E69B-58E2-B459-5CE21592B9FA}"/>
                  </a:ext>
                </a:extLst>
              </p14:cNvPr>
              <p14:cNvContentPartPr/>
              <p14:nvPr/>
            </p14:nvContentPartPr>
            <p14:xfrm>
              <a:off x="7036102" y="1943542"/>
              <a:ext cx="175320" cy="204840"/>
            </p14:xfrm>
          </p:contentPart>
        </mc:Choice>
        <mc:Fallback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FAA59D4E-E69B-58E2-B459-5CE21592B9FA}"/>
                  </a:ext>
                </a:extLst>
              </p:cNvPr>
              <p:cNvPicPr/>
              <p:nvPr/>
            </p:nvPicPr>
            <p:blipFill>
              <a:blip r:embed="rId184"/>
              <a:stretch>
                <a:fillRect/>
              </a:stretch>
            </p:blipFill>
            <p:spPr>
              <a:xfrm>
                <a:off x="7027462" y="1934542"/>
                <a:ext cx="192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5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D624BCAC-8A4C-1F65-429A-FC01CBCAC7D4}"/>
                  </a:ext>
                </a:extLst>
              </p14:cNvPr>
              <p14:cNvContentPartPr/>
              <p14:nvPr/>
            </p14:nvContentPartPr>
            <p14:xfrm>
              <a:off x="6265702" y="2312542"/>
              <a:ext cx="302760" cy="282240"/>
            </p14:xfrm>
          </p:contentPart>
        </mc:Choice>
        <mc:Fallback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D624BCAC-8A4C-1F65-429A-FC01CBCAC7D4}"/>
                  </a:ext>
                </a:extLst>
              </p:cNvPr>
              <p:cNvPicPr/>
              <p:nvPr/>
            </p:nvPicPr>
            <p:blipFill>
              <a:blip r:embed="rId186"/>
              <a:stretch>
                <a:fillRect/>
              </a:stretch>
            </p:blipFill>
            <p:spPr>
              <a:xfrm>
                <a:off x="6257062" y="2303902"/>
                <a:ext cx="320400" cy="29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47D43ECE-EDAA-66D4-B4D1-943EAE3ED195}"/>
                  </a:ext>
                </a:extLst>
              </p14:cNvPr>
              <p14:cNvContentPartPr/>
              <p14:nvPr/>
            </p14:nvContentPartPr>
            <p14:xfrm>
              <a:off x="6615982" y="2397862"/>
              <a:ext cx="99720" cy="148680"/>
            </p14:xfrm>
          </p:contentPart>
        </mc:Choice>
        <mc:Fallback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47D43ECE-EDAA-66D4-B4D1-943EAE3ED195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607342" y="2389222"/>
                <a:ext cx="11736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89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B4A63637-ECDB-9C84-CA43-0F821D21C4E2}"/>
                  </a:ext>
                </a:extLst>
              </p14:cNvPr>
              <p14:cNvContentPartPr/>
              <p14:nvPr/>
            </p14:nvContentPartPr>
            <p14:xfrm>
              <a:off x="6766462" y="2383102"/>
              <a:ext cx="150120" cy="149400"/>
            </p14:xfrm>
          </p:contentPart>
        </mc:Choice>
        <mc:Fallback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B4A63637-ECDB-9C84-CA43-0F821D21C4E2}"/>
                  </a:ext>
                </a:extLst>
              </p:cNvPr>
              <p:cNvPicPr/>
              <p:nvPr/>
            </p:nvPicPr>
            <p:blipFill>
              <a:blip r:embed="rId190"/>
              <a:stretch>
                <a:fillRect/>
              </a:stretch>
            </p:blipFill>
            <p:spPr>
              <a:xfrm>
                <a:off x="6757822" y="2374462"/>
                <a:ext cx="167760" cy="16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1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0475729F-F5CB-71F5-9F75-B17DF53B3D23}"/>
                  </a:ext>
                </a:extLst>
              </p14:cNvPr>
              <p14:cNvContentPartPr/>
              <p14:nvPr/>
            </p14:nvContentPartPr>
            <p14:xfrm>
              <a:off x="6943582" y="2409382"/>
              <a:ext cx="171000" cy="41760"/>
            </p14:xfrm>
          </p:contentPart>
        </mc:Choice>
        <mc:Fallback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0475729F-F5CB-71F5-9F75-B17DF53B3D23}"/>
                  </a:ext>
                </a:extLst>
              </p:cNvPr>
              <p:cNvPicPr/>
              <p:nvPr/>
            </p:nvPicPr>
            <p:blipFill>
              <a:blip r:embed="rId192"/>
              <a:stretch>
                <a:fillRect/>
              </a:stretch>
            </p:blipFill>
            <p:spPr>
              <a:xfrm>
                <a:off x="6934582" y="2400742"/>
                <a:ext cx="188640" cy="5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3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45B4A693-44E9-AF3D-BC14-36FD3D164056}"/>
                  </a:ext>
                </a:extLst>
              </p14:cNvPr>
              <p14:cNvContentPartPr/>
              <p14:nvPr/>
            </p14:nvContentPartPr>
            <p14:xfrm>
              <a:off x="7155982" y="2265742"/>
              <a:ext cx="160560" cy="210240"/>
            </p14:xfrm>
          </p:contentPart>
        </mc:Choice>
        <mc:Fallback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45B4A693-44E9-AF3D-BC14-36FD3D164056}"/>
                  </a:ext>
                </a:extLst>
              </p:cNvPr>
              <p:cNvPicPr/>
              <p:nvPr/>
            </p:nvPicPr>
            <p:blipFill>
              <a:blip r:embed="rId194"/>
              <a:stretch>
                <a:fillRect/>
              </a:stretch>
            </p:blipFill>
            <p:spPr>
              <a:xfrm>
                <a:off x="7146982" y="2256742"/>
                <a:ext cx="178200" cy="22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5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29AE6828-4E64-77BD-6B70-CC041D8D3877}"/>
                  </a:ext>
                </a:extLst>
              </p14:cNvPr>
              <p14:cNvContentPartPr/>
              <p14:nvPr/>
            </p14:nvContentPartPr>
            <p14:xfrm>
              <a:off x="7359382" y="2420902"/>
              <a:ext cx="14760" cy="122760"/>
            </p14:xfrm>
          </p:contentPart>
        </mc:Choice>
        <mc:Fallback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29AE6828-4E64-77BD-6B70-CC041D8D3877}"/>
                  </a:ext>
                </a:extLst>
              </p:cNvPr>
              <p:cNvPicPr/>
              <p:nvPr/>
            </p:nvPicPr>
            <p:blipFill>
              <a:blip r:embed="rId196"/>
              <a:stretch>
                <a:fillRect/>
              </a:stretch>
            </p:blipFill>
            <p:spPr>
              <a:xfrm>
                <a:off x="7350742" y="2412262"/>
                <a:ext cx="3240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7">
            <p14:nvContentPartPr>
              <p14:cNvPr id="131" name="Freihand 130">
                <a:extLst>
                  <a:ext uri="{FF2B5EF4-FFF2-40B4-BE49-F238E27FC236}">
                    <a16:creationId xmlns:a16="http://schemas.microsoft.com/office/drawing/2014/main" id="{E9B49E06-B4C2-7A99-F122-45BC1DD39E57}"/>
                  </a:ext>
                </a:extLst>
              </p14:cNvPr>
              <p14:cNvContentPartPr/>
              <p14:nvPr/>
            </p14:nvContentPartPr>
            <p14:xfrm>
              <a:off x="6289822" y="2792062"/>
              <a:ext cx="155880" cy="200520"/>
            </p14:xfrm>
          </p:contentPart>
        </mc:Choice>
        <mc:Fallback>
          <p:pic>
            <p:nvPicPr>
              <p:cNvPr id="131" name="Freihand 130">
                <a:extLst>
                  <a:ext uri="{FF2B5EF4-FFF2-40B4-BE49-F238E27FC236}">
                    <a16:creationId xmlns:a16="http://schemas.microsoft.com/office/drawing/2014/main" id="{E9B49E06-B4C2-7A99-F122-45BC1DD39E57}"/>
                  </a:ext>
                </a:extLst>
              </p:cNvPr>
              <p:cNvPicPr/>
              <p:nvPr/>
            </p:nvPicPr>
            <p:blipFill>
              <a:blip r:embed="rId198"/>
              <a:stretch>
                <a:fillRect/>
              </a:stretch>
            </p:blipFill>
            <p:spPr>
              <a:xfrm>
                <a:off x="6281182" y="2783422"/>
                <a:ext cx="173520" cy="21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9">
            <p14:nvContentPartPr>
              <p14:cNvPr id="132" name="Freihand 131">
                <a:extLst>
                  <a:ext uri="{FF2B5EF4-FFF2-40B4-BE49-F238E27FC236}">
                    <a16:creationId xmlns:a16="http://schemas.microsoft.com/office/drawing/2014/main" id="{E5E94B3A-C13B-D922-F68A-85559C9ABF2E}"/>
                  </a:ext>
                </a:extLst>
              </p14:cNvPr>
              <p14:cNvContentPartPr/>
              <p14:nvPr/>
            </p14:nvContentPartPr>
            <p14:xfrm>
              <a:off x="6483502" y="2796742"/>
              <a:ext cx="222120" cy="114840"/>
            </p14:xfrm>
          </p:contentPart>
        </mc:Choice>
        <mc:Fallback>
          <p:pic>
            <p:nvPicPr>
              <p:cNvPr id="132" name="Freihand 131">
                <a:extLst>
                  <a:ext uri="{FF2B5EF4-FFF2-40B4-BE49-F238E27FC236}">
                    <a16:creationId xmlns:a16="http://schemas.microsoft.com/office/drawing/2014/main" id="{E5E94B3A-C13B-D922-F68A-85559C9ABF2E}"/>
                  </a:ext>
                </a:extLst>
              </p:cNvPr>
              <p:cNvPicPr/>
              <p:nvPr/>
            </p:nvPicPr>
            <p:blipFill>
              <a:blip r:embed="rId200"/>
              <a:stretch>
                <a:fillRect/>
              </a:stretch>
            </p:blipFill>
            <p:spPr>
              <a:xfrm>
                <a:off x="6474502" y="2787742"/>
                <a:ext cx="239760" cy="13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1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F2C08F9B-8F29-971A-B857-DFC0334EDB03}"/>
                  </a:ext>
                </a:extLst>
              </p14:cNvPr>
              <p14:cNvContentPartPr/>
              <p14:nvPr/>
            </p14:nvContentPartPr>
            <p14:xfrm>
              <a:off x="6761782" y="2734102"/>
              <a:ext cx="273240" cy="1040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F2C08F9B-8F29-971A-B857-DFC0334EDB03}"/>
                  </a:ext>
                </a:extLst>
              </p:cNvPr>
              <p:cNvPicPr/>
              <p:nvPr/>
            </p:nvPicPr>
            <p:blipFill>
              <a:blip r:embed="rId202"/>
              <a:stretch>
                <a:fillRect/>
              </a:stretch>
            </p:blipFill>
            <p:spPr>
              <a:xfrm>
                <a:off x="6753142" y="2725102"/>
                <a:ext cx="290880" cy="12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3">
            <p14:nvContentPartPr>
              <p14:cNvPr id="134" name="Freihand 133">
                <a:extLst>
                  <a:ext uri="{FF2B5EF4-FFF2-40B4-BE49-F238E27FC236}">
                    <a16:creationId xmlns:a16="http://schemas.microsoft.com/office/drawing/2014/main" id="{16C9E6F7-7FE1-820D-3767-40BA911BA9D3}"/>
                  </a:ext>
                </a:extLst>
              </p14:cNvPr>
              <p14:cNvContentPartPr/>
              <p14:nvPr/>
            </p14:nvContentPartPr>
            <p14:xfrm>
              <a:off x="7118182" y="2722942"/>
              <a:ext cx="111600" cy="84600"/>
            </p14:xfrm>
          </p:contentPart>
        </mc:Choice>
        <mc:Fallback>
          <p:pic>
            <p:nvPicPr>
              <p:cNvPr id="134" name="Freihand 133">
                <a:extLst>
                  <a:ext uri="{FF2B5EF4-FFF2-40B4-BE49-F238E27FC236}">
                    <a16:creationId xmlns:a16="http://schemas.microsoft.com/office/drawing/2014/main" id="{16C9E6F7-7FE1-820D-3767-40BA911BA9D3}"/>
                  </a:ext>
                </a:extLst>
              </p:cNvPr>
              <p:cNvPicPr/>
              <p:nvPr/>
            </p:nvPicPr>
            <p:blipFill>
              <a:blip r:embed="rId204"/>
              <a:stretch>
                <a:fillRect/>
              </a:stretch>
            </p:blipFill>
            <p:spPr>
              <a:xfrm>
                <a:off x="7109542" y="2713942"/>
                <a:ext cx="12924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5">
            <p14:nvContentPartPr>
              <p14:cNvPr id="136" name="Freihand 135">
                <a:extLst>
                  <a:ext uri="{FF2B5EF4-FFF2-40B4-BE49-F238E27FC236}">
                    <a16:creationId xmlns:a16="http://schemas.microsoft.com/office/drawing/2014/main" id="{CF3296C2-B5B8-A993-5E15-7446DFA3D9C7}"/>
                  </a:ext>
                </a:extLst>
              </p14:cNvPr>
              <p14:cNvContentPartPr/>
              <p14:nvPr/>
            </p14:nvContentPartPr>
            <p14:xfrm>
              <a:off x="6331582" y="3081502"/>
              <a:ext cx="348480" cy="150120"/>
            </p14:xfrm>
          </p:contentPart>
        </mc:Choice>
        <mc:Fallback>
          <p:pic>
            <p:nvPicPr>
              <p:cNvPr id="136" name="Freihand 135">
                <a:extLst>
                  <a:ext uri="{FF2B5EF4-FFF2-40B4-BE49-F238E27FC236}">
                    <a16:creationId xmlns:a16="http://schemas.microsoft.com/office/drawing/2014/main" id="{CF3296C2-B5B8-A993-5E15-7446DFA3D9C7}"/>
                  </a:ext>
                </a:extLst>
              </p:cNvPr>
              <p:cNvPicPr/>
              <p:nvPr/>
            </p:nvPicPr>
            <p:blipFill>
              <a:blip r:embed="rId206"/>
              <a:stretch>
                <a:fillRect/>
              </a:stretch>
            </p:blipFill>
            <p:spPr>
              <a:xfrm>
                <a:off x="6322942" y="3072502"/>
                <a:ext cx="366120" cy="167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7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31BA5099-A404-55A9-A024-56ED5ECC67F2}"/>
                  </a:ext>
                </a:extLst>
              </p14:cNvPr>
              <p14:cNvContentPartPr/>
              <p14:nvPr/>
            </p14:nvContentPartPr>
            <p14:xfrm>
              <a:off x="6626782" y="3018862"/>
              <a:ext cx="33480" cy="18000"/>
            </p14:xfrm>
          </p:contentPart>
        </mc:Choice>
        <mc:Fallback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31BA5099-A404-55A9-A024-56ED5ECC67F2}"/>
                  </a:ext>
                </a:extLst>
              </p:cNvPr>
              <p:cNvPicPr/>
              <p:nvPr/>
            </p:nvPicPr>
            <p:blipFill>
              <a:blip r:embed="rId208"/>
              <a:stretch>
                <a:fillRect/>
              </a:stretch>
            </p:blipFill>
            <p:spPr>
              <a:xfrm>
                <a:off x="6617782" y="3010222"/>
                <a:ext cx="51120" cy="3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9">
            <p14:nvContentPartPr>
              <p14:cNvPr id="138" name="Freihand 137">
                <a:extLst>
                  <a:ext uri="{FF2B5EF4-FFF2-40B4-BE49-F238E27FC236}">
                    <a16:creationId xmlns:a16="http://schemas.microsoft.com/office/drawing/2014/main" id="{E5467A03-65F5-D387-FB8A-792EB8074C5D}"/>
                  </a:ext>
                </a:extLst>
              </p14:cNvPr>
              <p14:cNvContentPartPr/>
              <p14:nvPr/>
            </p14:nvContentPartPr>
            <p14:xfrm>
              <a:off x="6797782" y="3004822"/>
              <a:ext cx="159840" cy="194760"/>
            </p14:xfrm>
          </p:contentPart>
        </mc:Choice>
        <mc:Fallback>
          <p:pic>
            <p:nvPicPr>
              <p:cNvPr id="138" name="Freihand 137">
                <a:extLst>
                  <a:ext uri="{FF2B5EF4-FFF2-40B4-BE49-F238E27FC236}">
                    <a16:creationId xmlns:a16="http://schemas.microsoft.com/office/drawing/2014/main" id="{E5467A03-65F5-D387-FB8A-792EB8074C5D}"/>
                  </a:ext>
                </a:extLst>
              </p:cNvPr>
              <p:cNvPicPr/>
              <p:nvPr/>
            </p:nvPicPr>
            <p:blipFill>
              <a:blip r:embed="rId210"/>
              <a:stretch>
                <a:fillRect/>
              </a:stretch>
            </p:blipFill>
            <p:spPr>
              <a:xfrm>
                <a:off x="6789142" y="2996182"/>
                <a:ext cx="17748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1">
            <p14:nvContentPartPr>
              <p14:cNvPr id="139" name="Freihand 138">
                <a:extLst>
                  <a:ext uri="{FF2B5EF4-FFF2-40B4-BE49-F238E27FC236}">
                    <a16:creationId xmlns:a16="http://schemas.microsoft.com/office/drawing/2014/main" id="{1EA769A6-9936-FB54-6BC2-2B1A87B2AE8C}"/>
                  </a:ext>
                </a:extLst>
              </p14:cNvPr>
              <p14:cNvContentPartPr/>
              <p14:nvPr/>
            </p14:nvContentPartPr>
            <p14:xfrm>
              <a:off x="6965542" y="3062062"/>
              <a:ext cx="128520" cy="105480"/>
            </p14:xfrm>
          </p:contentPart>
        </mc:Choice>
        <mc:Fallback>
          <p:pic>
            <p:nvPicPr>
              <p:cNvPr id="139" name="Freihand 138">
                <a:extLst>
                  <a:ext uri="{FF2B5EF4-FFF2-40B4-BE49-F238E27FC236}">
                    <a16:creationId xmlns:a16="http://schemas.microsoft.com/office/drawing/2014/main" id="{1EA769A6-9936-FB54-6BC2-2B1A87B2AE8C}"/>
                  </a:ext>
                </a:extLst>
              </p:cNvPr>
              <p:cNvPicPr/>
              <p:nvPr/>
            </p:nvPicPr>
            <p:blipFill>
              <a:blip r:embed="rId212"/>
              <a:stretch>
                <a:fillRect/>
              </a:stretch>
            </p:blipFill>
            <p:spPr>
              <a:xfrm>
                <a:off x="6956542" y="3053422"/>
                <a:ext cx="146160" cy="12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3">
            <p14:nvContentPartPr>
              <p14:cNvPr id="140" name="Freihand 139">
                <a:extLst>
                  <a:ext uri="{FF2B5EF4-FFF2-40B4-BE49-F238E27FC236}">
                    <a16:creationId xmlns:a16="http://schemas.microsoft.com/office/drawing/2014/main" id="{F3D58282-5A52-9DB3-E2CA-0E8572F1F28F}"/>
                  </a:ext>
                </a:extLst>
              </p14:cNvPr>
              <p14:cNvContentPartPr/>
              <p14:nvPr/>
            </p14:nvContentPartPr>
            <p14:xfrm>
              <a:off x="7083262" y="2954422"/>
              <a:ext cx="81720" cy="175680"/>
            </p14:xfrm>
          </p:contentPart>
        </mc:Choice>
        <mc:Fallback>
          <p:pic>
            <p:nvPicPr>
              <p:cNvPr id="140" name="Freihand 139">
                <a:extLst>
                  <a:ext uri="{FF2B5EF4-FFF2-40B4-BE49-F238E27FC236}">
                    <a16:creationId xmlns:a16="http://schemas.microsoft.com/office/drawing/2014/main" id="{F3D58282-5A52-9DB3-E2CA-0E8572F1F28F}"/>
                  </a:ext>
                </a:extLst>
              </p:cNvPr>
              <p:cNvPicPr/>
              <p:nvPr/>
            </p:nvPicPr>
            <p:blipFill>
              <a:blip r:embed="rId214"/>
              <a:stretch>
                <a:fillRect/>
              </a:stretch>
            </p:blipFill>
            <p:spPr>
              <a:xfrm>
                <a:off x="7074622" y="2945782"/>
                <a:ext cx="9936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5">
            <p14:nvContentPartPr>
              <p14:cNvPr id="141" name="Freihand 140">
                <a:extLst>
                  <a:ext uri="{FF2B5EF4-FFF2-40B4-BE49-F238E27FC236}">
                    <a16:creationId xmlns:a16="http://schemas.microsoft.com/office/drawing/2014/main" id="{EB709643-709B-6860-6A17-99BE2AD0EA78}"/>
                  </a:ext>
                </a:extLst>
              </p14:cNvPr>
              <p14:cNvContentPartPr/>
              <p14:nvPr/>
            </p14:nvContentPartPr>
            <p14:xfrm>
              <a:off x="7210342" y="2942542"/>
              <a:ext cx="297000" cy="325080"/>
            </p14:xfrm>
          </p:contentPart>
        </mc:Choice>
        <mc:Fallback>
          <p:pic>
            <p:nvPicPr>
              <p:cNvPr id="141" name="Freihand 140">
                <a:extLst>
                  <a:ext uri="{FF2B5EF4-FFF2-40B4-BE49-F238E27FC236}">
                    <a16:creationId xmlns:a16="http://schemas.microsoft.com/office/drawing/2014/main" id="{EB709643-709B-6860-6A17-99BE2AD0EA78}"/>
                  </a:ext>
                </a:extLst>
              </p:cNvPr>
              <p:cNvPicPr/>
              <p:nvPr/>
            </p:nvPicPr>
            <p:blipFill>
              <a:blip r:embed="rId216"/>
              <a:stretch>
                <a:fillRect/>
              </a:stretch>
            </p:blipFill>
            <p:spPr>
              <a:xfrm>
                <a:off x="7201342" y="2933902"/>
                <a:ext cx="314640" cy="342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7">
            <p14:nvContentPartPr>
              <p14:cNvPr id="142" name="Freihand 141">
                <a:extLst>
                  <a:ext uri="{FF2B5EF4-FFF2-40B4-BE49-F238E27FC236}">
                    <a16:creationId xmlns:a16="http://schemas.microsoft.com/office/drawing/2014/main" id="{2C8528F4-F1E2-148A-E782-66BE48177330}"/>
                  </a:ext>
                </a:extLst>
              </p14:cNvPr>
              <p14:cNvContentPartPr/>
              <p14:nvPr/>
            </p14:nvContentPartPr>
            <p14:xfrm>
              <a:off x="7550182" y="2986102"/>
              <a:ext cx="56520" cy="99360"/>
            </p14:xfrm>
          </p:contentPart>
        </mc:Choice>
        <mc:Fallback>
          <p:pic>
            <p:nvPicPr>
              <p:cNvPr id="142" name="Freihand 141">
                <a:extLst>
                  <a:ext uri="{FF2B5EF4-FFF2-40B4-BE49-F238E27FC236}">
                    <a16:creationId xmlns:a16="http://schemas.microsoft.com/office/drawing/2014/main" id="{2C8528F4-F1E2-148A-E782-66BE48177330}"/>
                  </a:ext>
                </a:extLst>
              </p:cNvPr>
              <p:cNvPicPr/>
              <p:nvPr/>
            </p:nvPicPr>
            <p:blipFill>
              <a:blip r:embed="rId218"/>
              <a:stretch>
                <a:fillRect/>
              </a:stretch>
            </p:blipFill>
            <p:spPr>
              <a:xfrm>
                <a:off x="7541542" y="2977102"/>
                <a:ext cx="7416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3" name="Freihand 142">
                <a:extLst>
                  <a:ext uri="{FF2B5EF4-FFF2-40B4-BE49-F238E27FC236}">
                    <a16:creationId xmlns:a16="http://schemas.microsoft.com/office/drawing/2014/main" id="{E5AAC1D4-2A40-8893-9C12-C1DF1AF4EC05}"/>
                  </a:ext>
                </a:extLst>
              </p14:cNvPr>
              <p14:cNvContentPartPr/>
              <p14:nvPr/>
            </p14:nvContentPartPr>
            <p14:xfrm>
              <a:off x="7674022" y="3019942"/>
              <a:ext cx="59760" cy="3960"/>
            </p14:xfrm>
          </p:contentPart>
        </mc:Choice>
        <mc:Fallback>
          <p:pic>
            <p:nvPicPr>
              <p:cNvPr id="143" name="Freihand 142">
                <a:extLst>
                  <a:ext uri="{FF2B5EF4-FFF2-40B4-BE49-F238E27FC236}">
                    <a16:creationId xmlns:a16="http://schemas.microsoft.com/office/drawing/2014/main" id="{E5AAC1D4-2A40-8893-9C12-C1DF1AF4EC05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7665382" y="3011302"/>
                <a:ext cx="77400" cy="2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1">
            <p14:nvContentPartPr>
              <p14:cNvPr id="144" name="Freihand 143">
                <a:extLst>
                  <a:ext uri="{FF2B5EF4-FFF2-40B4-BE49-F238E27FC236}">
                    <a16:creationId xmlns:a16="http://schemas.microsoft.com/office/drawing/2014/main" id="{DCFA7659-D5A3-92F7-C7B8-474433D364CF}"/>
                  </a:ext>
                </a:extLst>
              </p14:cNvPr>
              <p14:cNvContentPartPr/>
              <p14:nvPr/>
            </p14:nvContentPartPr>
            <p14:xfrm>
              <a:off x="6600862" y="3436462"/>
              <a:ext cx="90720" cy="153720"/>
            </p14:xfrm>
          </p:contentPart>
        </mc:Choice>
        <mc:Fallback>
          <p:pic>
            <p:nvPicPr>
              <p:cNvPr id="144" name="Freihand 143">
                <a:extLst>
                  <a:ext uri="{FF2B5EF4-FFF2-40B4-BE49-F238E27FC236}">
                    <a16:creationId xmlns:a16="http://schemas.microsoft.com/office/drawing/2014/main" id="{DCFA7659-D5A3-92F7-C7B8-474433D364CF}"/>
                  </a:ext>
                </a:extLst>
              </p:cNvPr>
              <p:cNvPicPr/>
              <p:nvPr/>
            </p:nvPicPr>
            <p:blipFill>
              <a:blip r:embed="rId222"/>
              <a:stretch>
                <a:fillRect/>
              </a:stretch>
            </p:blipFill>
            <p:spPr>
              <a:xfrm>
                <a:off x="6592222" y="3427822"/>
                <a:ext cx="108360" cy="17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45" name="Freihand 144">
                <a:extLst>
                  <a:ext uri="{FF2B5EF4-FFF2-40B4-BE49-F238E27FC236}">
                    <a16:creationId xmlns:a16="http://schemas.microsoft.com/office/drawing/2014/main" id="{5D2753B7-7348-0F91-3908-1355824C4DAD}"/>
                  </a:ext>
                </a:extLst>
              </p14:cNvPr>
              <p14:cNvContentPartPr/>
              <p14:nvPr/>
            </p14:nvContentPartPr>
            <p14:xfrm>
              <a:off x="6711742" y="3364822"/>
              <a:ext cx="432360" cy="205560"/>
            </p14:xfrm>
          </p:contentPart>
        </mc:Choice>
        <mc:Fallback>
          <p:pic>
            <p:nvPicPr>
              <p:cNvPr id="145" name="Freihand 144">
                <a:extLst>
                  <a:ext uri="{FF2B5EF4-FFF2-40B4-BE49-F238E27FC236}">
                    <a16:creationId xmlns:a16="http://schemas.microsoft.com/office/drawing/2014/main" id="{5D2753B7-7348-0F91-3908-1355824C4DAD}"/>
                  </a:ext>
                </a:extLst>
              </p:cNvPr>
              <p:cNvPicPr/>
              <p:nvPr/>
            </p:nvPicPr>
            <p:blipFill>
              <a:blip r:embed="rId224"/>
              <a:stretch>
                <a:fillRect/>
              </a:stretch>
            </p:blipFill>
            <p:spPr>
              <a:xfrm>
                <a:off x="6703102" y="3356182"/>
                <a:ext cx="45000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5">
            <p14:nvContentPartPr>
              <p14:cNvPr id="146" name="Freihand 145">
                <a:extLst>
                  <a:ext uri="{FF2B5EF4-FFF2-40B4-BE49-F238E27FC236}">
                    <a16:creationId xmlns:a16="http://schemas.microsoft.com/office/drawing/2014/main" id="{5C0E679A-5ADC-D40C-C6A3-765A1F8D80B1}"/>
                  </a:ext>
                </a:extLst>
              </p14:cNvPr>
              <p14:cNvContentPartPr/>
              <p14:nvPr/>
            </p14:nvContentPartPr>
            <p14:xfrm>
              <a:off x="7038982" y="3316582"/>
              <a:ext cx="33480" cy="12240"/>
            </p14:xfrm>
          </p:contentPart>
        </mc:Choice>
        <mc:Fallback>
          <p:pic>
            <p:nvPicPr>
              <p:cNvPr id="146" name="Freihand 145">
                <a:extLst>
                  <a:ext uri="{FF2B5EF4-FFF2-40B4-BE49-F238E27FC236}">
                    <a16:creationId xmlns:a16="http://schemas.microsoft.com/office/drawing/2014/main" id="{5C0E679A-5ADC-D40C-C6A3-765A1F8D80B1}"/>
                  </a:ext>
                </a:extLst>
              </p:cNvPr>
              <p:cNvPicPr/>
              <p:nvPr/>
            </p:nvPicPr>
            <p:blipFill>
              <a:blip r:embed="rId226"/>
              <a:stretch>
                <a:fillRect/>
              </a:stretch>
            </p:blipFill>
            <p:spPr>
              <a:xfrm>
                <a:off x="7029982" y="3307942"/>
                <a:ext cx="51120" cy="2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7">
            <p14:nvContentPartPr>
              <p14:cNvPr id="147" name="Freihand 146">
                <a:extLst>
                  <a:ext uri="{FF2B5EF4-FFF2-40B4-BE49-F238E27FC236}">
                    <a16:creationId xmlns:a16="http://schemas.microsoft.com/office/drawing/2014/main" id="{C3FE8AAA-1CC5-A7AE-19DC-3FC2835A4C9F}"/>
                  </a:ext>
                </a:extLst>
              </p14:cNvPr>
              <p14:cNvContentPartPr/>
              <p14:nvPr/>
            </p14:nvContentPartPr>
            <p14:xfrm>
              <a:off x="7202062" y="3419902"/>
              <a:ext cx="106920" cy="100800"/>
            </p14:xfrm>
          </p:contentPart>
        </mc:Choice>
        <mc:Fallback>
          <p:pic>
            <p:nvPicPr>
              <p:cNvPr id="147" name="Freihand 146">
                <a:extLst>
                  <a:ext uri="{FF2B5EF4-FFF2-40B4-BE49-F238E27FC236}">
                    <a16:creationId xmlns:a16="http://schemas.microsoft.com/office/drawing/2014/main" id="{C3FE8AAA-1CC5-A7AE-19DC-3FC2835A4C9F}"/>
                  </a:ext>
                </a:extLst>
              </p:cNvPr>
              <p:cNvPicPr/>
              <p:nvPr/>
            </p:nvPicPr>
            <p:blipFill>
              <a:blip r:embed="rId228"/>
              <a:stretch>
                <a:fillRect/>
              </a:stretch>
            </p:blipFill>
            <p:spPr>
              <a:xfrm>
                <a:off x="7193062" y="3410902"/>
                <a:ext cx="12456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29">
            <p14:nvContentPartPr>
              <p14:cNvPr id="148" name="Freihand 147">
                <a:extLst>
                  <a:ext uri="{FF2B5EF4-FFF2-40B4-BE49-F238E27FC236}">
                    <a16:creationId xmlns:a16="http://schemas.microsoft.com/office/drawing/2014/main" id="{66FEFFD4-48DA-4856-33A6-1440F94844BE}"/>
                  </a:ext>
                </a:extLst>
              </p14:cNvPr>
              <p14:cNvContentPartPr/>
              <p14:nvPr/>
            </p14:nvContentPartPr>
            <p14:xfrm>
              <a:off x="7351462" y="3275182"/>
              <a:ext cx="189360" cy="223200"/>
            </p14:xfrm>
          </p:contentPart>
        </mc:Choice>
        <mc:Fallback>
          <p:pic>
            <p:nvPicPr>
              <p:cNvPr id="148" name="Freihand 147">
                <a:extLst>
                  <a:ext uri="{FF2B5EF4-FFF2-40B4-BE49-F238E27FC236}">
                    <a16:creationId xmlns:a16="http://schemas.microsoft.com/office/drawing/2014/main" id="{66FEFFD4-48DA-4856-33A6-1440F94844BE}"/>
                  </a:ext>
                </a:extLst>
              </p:cNvPr>
              <p:cNvPicPr/>
              <p:nvPr/>
            </p:nvPicPr>
            <p:blipFill>
              <a:blip r:embed="rId230"/>
              <a:stretch>
                <a:fillRect/>
              </a:stretch>
            </p:blipFill>
            <p:spPr>
              <a:xfrm>
                <a:off x="7342822" y="3266182"/>
                <a:ext cx="20700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1">
            <p14:nvContentPartPr>
              <p14:cNvPr id="149" name="Freihand 148">
                <a:extLst>
                  <a:ext uri="{FF2B5EF4-FFF2-40B4-BE49-F238E27FC236}">
                    <a16:creationId xmlns:a16="http://schemas.microsoft.com/office/drawing/2014/main" id="{1B066461-CA35-9303-B227-E3B45BDD9F8A}"/>
                  </a:ext>
                </a:extLst>
              </p14:cNvPr>
              <p14:cNvContentPartPr/>
              <p14:nvPr/>
            </p14:nvContentPartPr>
            <p14:xfrm>
              <a:off x="7574302" y="3249982"/>
              <a:ext cx="257040" cy="228240"/>
            </p14:xfrm>
          </p:contentPart>
        </mc:Choice>
        <mc:Fallback>
          <p:pic>
            <p:nvPicPr>
              <p:cNvPr id="149" name="Freihand 148">
                <a:extLst>
                  <a:ext uri="{FF2B5EF4-FFF2-40B4-BE49-F238E27FC236}">
                    <a16:creationId xmlns:a16="http://schemas.microsoft.com/office/drawing/2014/main" id="{1B066461-CA35-9303-B227-E3B45BDD9F8A}"/>
                  </a:ext>
                </a:extLst>
              </p:cNvPr>
              <p:cNvPicPr/>
              <p:nvPr/>
            </p:nvPicPr>
            <p:blipFill>
              <a:blip r:embed="rId232"/>
              <a:stretch>
                <a:fillRect/>
              </a:stretch>
            </p:blipFill>
            <p:spPr>
              <a:xfrm>
                <a:off x="7565662" y="3241342"/>
                <a:ext cx="27468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3">
            <p14:nvContentPartPr>
              <p14:cNvPr id="150" name="Freihand 149">
                <a:extLst>
                  <a:ext uri="{FF2B5EF4-FFF2-40B4-BE49-F238E27FC236}">
                    <a16:creationId xmlns:a16="http://schemas.microsoft.com/office/drawing/2014/main" id="{AEEEB03F-AA09-830D-8DB6-ED1D26958C49}"/>
                  </a:ext>
                </a:extLst>
              </p14:cNvPr>
              <p14:cNvContentPartPr/>
              <p14:nvPr/>
            </p14:nvContentPartPr>
            <p14:xfrm>
              <a:off x="6840262" y="3747502"/>
              <a:ext cx="168840" cy="151200"/>
            </p14:xfrm>
          </p:contentPart>
        </mc:Choice>
        <mc:Fallback>
          <p:pic>
            <p:nvPicPr>
              <p:cNvPr id="150" name="Freihand 149">
                <a:extLst>
                  <a:ext uri="{FF2B5EF4-FFF2-40B4-BE49-F238E27FC236}">
                    <a16:creationId xmlns:a16="http://schemas.microsoft.com/office/drawing/2014/main" id="{AEEEB03F-AA09-830D-8DB6-ED1D26958C49}"/>
                  </a:ext>
                </a:extLst>
              </p:cNvPr>
              <p:cNvPicPr/>
              <p:nvPr/>
            </p:nvPicPr>
            <p:blipFill>
              <a:blip r:embed="rId234"/>
              <a:stretch>
                <a:fillRect/>
              </a:stretch>
            </p:blipFill>
            <p:spPr>
              <a:xfrm>
                <a:off x="6831262" y="3738502"/>
                <a:ext cx="18648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5">
            <p14:nvContentPartPr>
              <p14:cNvPr id="151" name="Freihand 150">
                <a:extLst>
                  <a:ext uri="{FF2B5EF4-FFF2-40B4-BE49-F238E27FC236}">
                    <a16:creationId xmlns:a16="http://schemas.microsoft.com/office/drawing/2014/main" id="{5A403103-6DF4-D993-0B45-8C4DCEE22967}"/>
                  </a:ext>
                </a:extLst>
              </p14:cNvPr>
              <p14:cNvContentPartPr/>
              <p14:nvPr/>
            </p14:nvContentPartPr>
            <p14:xfrm>
              <a:off x="7016302" y="3699262"/>
              <a:ext cx="119160" cy="202680"/>
            </p14:xfrm>
          </p:contentPart>
        </mc:Choice>
        <mc:Fallback>
          <p:pic>
            <p:nvPicPr>
              <p:cNvPr id="151" name="Freihand 150">
                <a:extLst>
                  <a:ext uri="{FF2B5EF4-FFF2-40B4-BE49-F238E27FC236}">
                    <a16:creationId xmlns:a16="http://schemas.microsoft.com/office/drawing/2014/main" id="{5A403103-6DF4-D993-0B45-8C4DCEE22967}"/>
                  </a:ext>
                </a:extLst>
              </p:cNvPr>
              <p:cNvPicPr/>
              <p:nvPr/>
            </p:nvPicPr>
            <p:blipFill>
              <a:blip r:embed="rId236"/>
              <a:stretch>
                <a:fillRect/>
              </a:stretch>
            </p:blipFill>
            <p:spPr>
              <a:xfrm>
                <a:off x="7007662" y="3690262"/>
                <a:ext cx="136800" cy="22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7">
            <p14:nvContentPartPr>
              <p14:cNvPr id="152" name="Freihand 151">
                <a:extLst>
                  <a:ext uri="{FF2B5EF4-FFF2-40B4-BE49-F238E27FC236}">
                    <a16:creationId xmlns:a16="http://schemas.microsoft.com/office/drawing/2014/main" id="{6EE4F106-33A8-BE94-FF7A-D77FED1258B8}"/>
                  </a:ext>
                </a:extLst>
              </p14:cNvPr>
              <p14:cNvContentPartPr/>
              <p14:nvPr/>
            </p14:nvContentPartPr>
            <p14:xfrm>
              <a:off x="7182982" y="3763702"/>
              <a:ext cx="262440" cy="164880"/>
            </p14:xfrm>
          </p:contentPart>
        </mc:Choice>
        <mc:Fallback>
          <p:pic>
            <p:nvPicPr>
              <p:cNvPr id="152" name="Freihand 151">
                <a:extLst>
                  <a:ext uri="{FF2B5EF4-FFF2-40B4-BE49-F238E27FC236}">
                    <a16:creationId xmlns:a16="http://schemas.microsoft.com/office/drawing/2014/main" id="{6EE4F106-33A8-BE94-FF7A-D77FED1258B8}"/>
                  </a:ext>
                </a:extLst>
              </p:cNvPr>
              <p:cNvPicPr/>
              <p:nvPr/>
            </p:nvPicPr>
            <p:blipFill>
              <a:blip r:embed="rId238"/>
              <a:stretch>
                <a:fillRect/>
              </a:stretch>
            </p:blipFill>
            <p:spPr>
              <a:xfrm>
                <a:off x="7173982" y="3755062"/>
                <a:ext cx="280080" cy="182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9">
            <p14:nvContentPartPr>
              <p14:cNvPr id="153" name="Freihand 152">
                <a:extLst>
                  <a:ext uri="{FF2B5EF4-FFF2-40B4-BE49-F238E27FC236}">
                    <a16:creationId xmlns:a16="http://schemas.microsoft.com/office/drawing/2014/main" id="{73A4053C-9EC8-3470-B430-4FDF04CE47FB}"/>
                  </a:ext>
                </a:extLst>
              </p14:cNvPr>
              <p14:cNvContentPartPr/>
              <p14:nvPr/>
            </p14:nvContentPartPr>
            <p14:xfrm>
              <a:off x="7473142" y="3662902"/>
              <a:ext cx="325800" cy="328320"/>
            </p14:xfrm>
          </p:contentPart>
        </mc:Choice>
        <mc:Fallback>
          <p:pic>
            <p:nvPicPr>
              <p:cNvPr id="153" name="Freihand 152">
                <a:extLst>
                  <a:ext uri="{FF2B5EF4-FFF2-40B4-BE49-F238E27FC236}">
                    <a16:creationId xmlns:a16="http://schemas.microsoft.com/office/drawing/2014/main" id="{73A4053C-9EC8-3470-B430-4FDF04CE47FB}"/>
                  </a:ext>
                </a:extLst>
              </p:cNvPr>
              <p:cNvPicPr/>
              <p:nvPr/>
            </p:nvPicPr>
            <p:blipFill>
              <a:blip r:embed="rId240"/>
              <a:stretch>
                <a:fillRect/>
              </a:stretch>
            </p:blipFill>
            <p:spPr>
              <a:xfrm>
                <a:off x="7464142" y="3653902"/>
                <a:ext cx="343440" cy="34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1">
            <p14:nvContentPartPr>
              <p14:cNvPr id="154" name="Freihand 153">
                <a:extLst>
                  <a:ext uri="{FF2B5EF4-FFF2-40B4-BE49-F238E27FC236}">
                    <a16:creationId xmlns:a16="http://schemas.microsoft.com/office/drawing/2014/main" id="{DB97FD1D-7756-089C-1E86-E82AA2DD4C81}"/>
                  </a:ext>
                </a:extLst>
              </p14:cNvPr>
              <p14:cNvContentPartPr/>
              <p14:nvPr/>
            </p14:nvContentPartPr>
            <p14:xfrm>
              <a:off x="7816582" y="3607822"/>
              <a:ext cx="137880" cy="189720"/>
            </p14:xfrm>
          </p:contentPart>
        </mc:Choice>
        <mc:Fallback>
          <p:pic>
            <p:nvPicPr>
              <p:cNvPr id="154" name="Freihand 153">
                <a:extLst>
                  <a:ext uri="{FF2B5EF4-FFF2-40B4-BE49-F238E27FC236}">
                    <a16:creationId xmlns:a16="http://schemas.microsoft.com/office/drawing/2014/main" id="{DB97FD1D-7756-089C-1E86-E82AA2DD4C81}"/>
                  </a:ext>
                </a:extLst>
              </p:cNvPr>
              <p:cNvPicPr/>
              <p:nvPr/>
            </p:nvPicPr>
            <p:blipFill>
              <a:blip r:embed="rId242"/>
              <a:stretch>
                <a:fillRect/>
              </a:stretch>
            </p:blipFill>
            <p:spPr>
              <a:xfrm>
                <a:off x="7807942" y="3599182"/>
                <a:ext cx="155520" cy="20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3">
            <p14:nvContentPartPr>
              <p14:cNvPr id="155" name="Freihand 154">
                <a:extLst>
                  <a:ext uri="{FF2B5EF4-FFF2-40B4-BE49-F238E27FC236}">
                    <a16:creationId xmlns:a16="http://schemas.microsoft.com/office/drawing/2014/main" id="{CE02EEB8-9397-A5F2-25B9-D8413177B9D7}"/>
                  </a:ext>
                </a:extLst>
              </p14:cNvPr>
              <p14:cNvContentPartPr/>
              <p14:nvPr/>
            </p14:nvContentPartPr>
            <p14:xfrm>
              <a:off x="7339222" y="3682342"/>
              <a:ext cx="194760" cy="16920"/>
            </p14:xfrm>
          </p:contentPart>
        </mc:Choice>
        <mc:Fallback>
          <p:pic>
            <p:nvPicPr>
              <p:cNvPr id="155" name="Freihand 154">
                <a:extLst>
                  <a:ext uri="{FF2B5EF4-FFF2-40B4-BE49-F238E27FC236}">
                    <a16:creationId xmlns:a16="http://schemas.microsoft.com/office/drawing/2014/main" id="{CE02EEB8-9397-A5F2-25B9-D8413177B9D7}"/>
                  </a:ext>
                </a:extLst>
              </p:cNvPr>
              <p:cNvPicPr/>
              <p:nvPr/>
            </p:nvPicPr>
            <p:blipFill>
              <a:blip r:embed="rId244"/>
              <a:stretch>
                <a:fillRect/>
              </a:stretch>
            </p:blipFill>
            <p:spPr>
              <a:xfrm>
                <a:off x="7330582" y="3673702"/>
                <a:ext cx="212400" cy="3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5">
            <p14:nvContentPartPr>
              <p14:cNvPr id="156" name="Freihand 155">
                <a:extLst>
                  <a:ext uri="{FF2B5EF4-FFF2-40B4-BE49-F238E27FC236}">
                    <a16:creationId xmlns:a16="http://schemas.microsoft.com/office/drawing/2014/main" id="{D72BBA52-5ACB-C6EC-D2E9-6CB653E3B536}"/>
                  </a:ext>
                </a:extLst>
              </p14:cNvPr>
              <p14:cNvContentPartPr/>
              <p14:nvPr/>
            </p14:nvContentPartPr>
            <p14:xfrm>
              <a:off x="8108182" y="3573262"/>
              <a:ext cx="370080" cy="168480"/>
            </p14:xfrm>
          </p:contentPart>
        </mc:Choice>
        <mc:Fallback>
          <p:pic>
            <p:nvPicPr>
              <p:cNvPr id="156" name="Freihand 155">
                <a:extLst>
                  <a:ext uri="{FF2B5EF4-FFF2-40B4-BE49-F238E27FC236}">
                    <a16:creationId xmlns:a16="http://schemas.microsoft.com/office/drawing/2014/main" id="{D72BBA52-5ACB-C6EC-D2E9-6CB653E3B536}"/>
                  </a:ext>
                </a:extLst>
              </p:cNvPr>
              <p:cNvPicPr/>
              <p:nvPr/>
            </p:nvPicPr>
            <p:blipFill>
              <a:blip r:embed="rId246"/>
              <a:stretch>
                <a:fillRect/>
              </a:stretch>
            </p:blipFill>
            <p:spPr>
              <a:xfrm>
                <a:off x="8099182" y="3564622"/>
                <a:ext cx="387720" cy="18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7">
            <p14:nvContentPartPr>
              <p14:cNvPr id="158" name="Freihand 157">
                <a:extLst>
                  <a:ext uri="{FF2B5EF4-FFF2-40B4-BE49-F238E27FC236}">
                    <a16:creationId xmlns:a16="http://schemas.microsoft.com/office/drawing/2014/main" id="{0FC6D3AD-6CA0-7378-4762-9593946F7213}"/>
                  </a:ext>
                </a:extLst>
              </p14:cNvPr>
              <p14:cNvContentPartPr/>
              <p14:nvPr/>
            </p14:nvContentPartPr>
            <p14:xfrm>
              <a:off x="8607142" y="3503782"/>
              <a:ext cx="127080" cy="228240"/>
            </p14:xfrm>
          </p:contentPart>
        </mc:Choice>
        <mc:Fallback>
          <p:pic>
            <p:nvPicPr>
              <p:cNvPr id="158" name="Freihand 157">
                <a:extLst>
                  <a:ext uri="{FF2B5EF4-FFF2-40B4-BE49-F238E27FC236}">
                    <a16:creationId xmlns:a16="http://schemas.microsoft.com/office/drawing/2014/main" id="{0FC6D3AD-6CA0-7378-4762-9593946F7213}"/>
                  </a:ext>
                </a:extLst>
              </p:cNvPr>
              <p:cNvPicPr/>
              <p:nvPr/>
            </p:nvPicPr>
            <p:blipFill>
              <a:blip r:embed="rId248"/>
              <a:stretch>
                <a:fillRect/>
              </a:stretch>
            </p:blipFill>
            <p:spPr>
              <a:xfrm>
                <a:off x="8598142" y="3495142"/>
                <a:ext cx="144720" cy="24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49">
            <p14:nvContentPartPr>
              <p14:cNvPr id="159" name="Freihand 158">
                <a:extLst>
                  <a:ext uri="{FF2B5EF4-FFF2-40B4-BE49-F238E27FC236}">
                    <a16:creationId xmlns:a16="http://schemas.microsoft.com/office/drawing/2014/main" id="{12D58205-E4CB-1D51-549F-4E7ACB70F45A}"/>
                  </a:ext>
                </a:extLst>
              </p14:cNvPr>
              <p14:cNvContentPartPr/>
              <p14:nvPr/>
            </p14:nvContentPartPr>
            <p14:xfrm>
              <a:off x="8745742" y="3513862"/>
              <a:ext cx="530280" cy="208800"/>
            </p14:xfrm>
          </p:contentPart>
        </mc:Choice>
        <mc:Fallback>
          <p:pic>
            <p:nvPicPr>
              <p:cNvPr id="159" name="Freihand 158">
                <a:extLst>
                  <a:ext uri="{FF2B5EF4-FFF2-40B4-BE49-F238E27FC236}">
                    <a16:creationId xmlns:a16="http://schemas.microsoft.com/office/drawing/2014/main" id="{12D58205-E4CB-1D51-549F-4E7ACB70F45A}"/>
                  </a:ext>
                </a:extLst>
              </p:cNvPr>
              <p:cNvPicPr/>
              <p:nvPr/>
            </p:nvPicPr>
            <p:blipFill>
              <a:blip r:embed="rId250"/>
              <a:stretch>
                <a:fillRect/>
              </a:stretch>
            </p:blipFill>
            <p:spPr>
              <a:xfrm>
                <a:off x="8737102" y="3504862"/>
                <a:ext cx="547920" cy="22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1">
            <p14:nvContentPartPr>
              <p14:cNvPr id="196" name="Freihand 195">
                <a:extLst>
                  <a:ext uri="{FF2B5EF4-FFF2-40B4-BE49-F238E27FC236}">
                    <a16:creationId xmlns:a16="http://schemas.microsoft.com/office/drawing/2014/main" id="{5C45A6A5-C544-FFBE-3A27-8BD864F13028}"/>
                  </a:ext>
                </a:extLst>
              </p14:cNvPr>
              <p14:cNvContentPartPr/>
              <p14:nvPr/>
            </p14:nvContentPartPr>
            <p14:xfrm>
              <a:off x="5498542" y="2793502"/>
              <a:ext cx="310320" cy="427320"/>
            </p14:xfrm>
          </p:contentPart>
        </mc:Choice>
        <mc:Fallback>
          <p:pic>
            <p:nvPicPr>
              <p:cNvPr id="196" name="Freihand 195">
                <a:extLst>
                  <a:ext uri="{FF2B5EF4-FFF2-40B4-BE49-F238E27FC236}">
                    <a16:creationId xmlns:a16="http://schemas.microsoft.com/office/drawing/2014/main" id="{5C45A6A5-C544-FFBE-3A27-8BD864F13028}"/>
                  </a:ext>
                </a:extLst>
              </p:cNvPr>
              <p:cNvPicPr/>
              <p:nvPr/>
            </p:nvPicPr>
            <p:blipFill>
              <a:blip r:embed="rId252"/>
              <a:stretch>
                <a:fillRect/>
              </a:stretch>
            </p:blipFill>
            <p:spPr>
              <a:xfrm>
                <a:off x="5489542" y="2784502"/>
                <a:ext cx="327960" cy="44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3">
            <p14:nvContentPartPr>
              <p14:cNvPr id="198" name="Freihand 197">
                <a:extLst>
                  <a:ext uri="{FF2B5EF4-FFF2-40B4-BE49-F238E27FC236}">
                    <a16:creationId xmlns:a16="http://schemas.microsoft.com/office/drawing/2014/main" id="{A0EA0022-A760-8090-2BD1-E65155A49B1C}"/>
                  </a:ext>
                </a:extLst>
              </p14:cNvPr>
              <p14:cNvContentPartPr/>
              <p14:nvPr/>
            </p14:nvContentPartPr>
            <p14:xfrm>
              <a:off x="4928302" y="3226222"/>
              <a:ext cx="412560" cy="414360"/>
            </p14:xfrm>
          </p:contentPart>
        </mc:Choice>
        <mc:Fallback>
          <p:pic>
            <p:nvPicPr>
              <p:cNvPr id="198" name="Freihand 197">
                <a:extLst>
                  <a:ext uri="{FF2B5EF4-FFF2-40B4-BE49-F238E27FC236}">
                    <a16:creationId xmlns:a16="http://schemas.microsoft.com/office/drawing/2014/main" id="{A0EA0022-A760-8090-2BD1-E65155A49B1C}"/>
                  </a:ext>
                </a:extLst>
              </p:cNvPr>
              <p:cNvPicPr/>
              <p:nvPr/>
            </p:nvPicPr>
            <p:blipFill>
              <a:blip r:embed="rId254"/>
              <a:stretch>
                <a:fillRect/>
              </a:stretch>
            </p:blipFill>
            <p:spPr>
              <a:xfrm>
                <a:off x="4919662" y="3217582"/>
                <a:ext cx="430200" cy="43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5">
            <p14:nvContentPartPr>
              <p14:cNvPr id="255" name="Freihand 254">
                <a:extLst>
                  <a:ext uri="{FF2B5EF4-FFF2-40B4-BE49-F238E27FC236}">
                    <a16:creationId xmlns:a16="http://schemas.microsoft.com/office/drawing/2014/main" id="{8BF07D3D-07DF-D3F3-3D4C-A6918E8B853F}"/>
                  </a:ext>
                </a:extLst>
              </p14:cNvPr>
              <p14:cNvContentPartPr/>
              <p14:nvPr/>
            </p14:nvContentPartPr>
            <p14:xfrm>
              <a:off x="4904182" y="3235582"/>
              <a:ext cx="467280" cy="394200"/>
            </p14:xfrm>
          </p:contentPart>
        </mc:Choice>
        <mc:Fallback>
          <p:pic>
            <p:nvPicPr>
              <p:cNvPr id="255" name="Freihand 254">
                <a:extLst>
                  <a:ext uri="{FF2B5EF4-FFF2-40B4-BE49-F238E27FC236}">
                    <a16:creationId xmlns:a16="http://schemas.microsoft.com/office/drawing/2014/main" id="{8BF07D3D-07DF-D3F3-3D4C-A6918E8B853F}"/>
                  </a:ext>
                </a:extLst>
              </p:cNvPr>
              <p:cNvPicPr/>
              <p:nvPr/>
            </p:nvPicPr>
            <p:blipFill>
              <a:blip r:embed="rId256"/>
              <a:stretch>
                <a:fillRect/>
              </a:stretch>
            </p:blipFill>
            <p:spPr>
              <a:xfrm>
                <a:off x="4895182" y="3226942"/>
                <a:ext cx="484920" cy="41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7">
            <p14:nvContentPartPr>
              <p14:cNvPr id="256" name="Freihand 255">
                <a:extLst>
                  <a:ext uri="{FF2B5EF4-FFF2-40B4-BE49-F238E27FC236}">
                    <a16:creationId xmlns:a16="http://schemas.microsoft.com/office/drawing/2014/main" id="{F5138E58-8446-6D6E-515B-96CD204806B6}"/>
                  </a:ext>
                </a:extLst>
              </p14:cNvPr>
              <p14:cNvContentPartPr/>
              <p14:nvPr/>
            </p14:nvContentPartPr>
            <p14:xfrm>
              <a:off x="3091222" y="2426302"/>
              <a:ext cx="42480" cy="50400"/>
            </p14:xfrm>
          </p:contentPart>
        </mc:Choice>
        <mc:Fallback>
          <p:pic>
            <p:nvPicPr>
              <p:cNvPr id="256" name="Freihand 255">
                <a:extLst>
                  <a:ext uri="{FF2B5EF4-FFF2-40B4-BE49-F238E27FC236}">
                    <a16:creationId xmlns:a16="http://schemas.microsoft.com/office/drawing/2014/main" id="{F5138E58-8446-6D6E-515B-96CD204806B6}"/>
                  </a:ext>
                </a:extLst>
              </p:cNvPr>
              <p:cNvPicPr/>
              <p:nvPr/>
            </p:nvPicPr>
            <p:blipFill>
              <a:blip r:embed="rId258"/>
              <a:stretch>
                <a:fillRect/>
              </a:stretch>
            </p:blipFill>
            <p:spPr>
              <a:xfrm>
                <a:off x="3082222" y="2417302"/>
                <a:ext cx="60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9">
            <p14:nvContentPartPr>
              <p14:cNvPr id="261" name="Freihand 260">
                <a:extLst>
                  <a:ext uri="{FF2B5EF4-FFF2-40B4-BE49-F238E27FC236}">
                    <a16:creationId xmlns:a16="http://schemas.microsoft.com/office/drawing/2014/main" id="{C68132AA-F293-DF53-1D76-66032A9078B5}"/>
                  </a:ext>
                </a:extLst>
              </p14:cNvPr>
              <p14:cNvContentPartPr/>
              <p14:nvPr/>
            </p14:nvContentPartPr>
            <p14:xfrm>
              <a:off x="2860822" y="4044862"/>
              <a:ext cx="483840" cy="515880"/>
            </p14:xfrm>
          </p:contentPart>
        </mc:Choice>
        <mc:Fallback>
          <p:pic>
            <p:nvPicPr>
              <p:cNvPr id="261" name="Freihand 260">
                <a:extLst>
                  <a:ext uri="{FF2B5EF4-FFF2-40B4-BE49-F238E27FC236}">
                    <a16:creationId xmlns:a16="http://schemas.microsoft.com/office/drawing/2014/main" id="{C68132AA-F293-DF53-1D76-66032A9078B5}"/>
                  </a:ext>
                </a:extLst>
              </p:cNvPr>
              <p:cNvPicPr/>
              <p:nvPr/>
            </p:nvPicPr>
            <p:blipFill>
              <a:blip r:embed="rId260"/>
              <a:stretch>
                <a:fillRect/>
              </a:stretch>
            </p:blipFill>
            <p:spPr>
              <a:xfrm>
                <a:off x="2851822" y="4035862"/>
                <a:ext cx="501480" cy="53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61">
            <p14:nvContentPartPr>
              <p14:cNvPr id="263" name="Freihand 262">
                <a:extLst>
                  <a:ext uri="{FF2B5EF4-FFF2-40B4-BE49-F238E27FC236}">
                    <a16:creationId xmlns:a16="http://schemas.microsoft.com/office/drawing/2014/main" id="{262AED98-CD13-2E40-1746-865FA07098E2}"/>
                  </a:ext>
                </a:extLst>
              </p14:cNvPr>
              <p14:cNvContentPartPr/>
              <p14:nvPr/>
            </p14:nvContentPartPr>
            <p14:xfrm>
              <a:off x="4926502" y="3261862"/>
              <a:ext cx="457920" cy="404640"/>
            </p14:xfrm>
          </p:contentPart>
        </mc:Choice>
        <mc:Fallback>
          <p:pic>
            <p:nvPicPr>
              <p:cNvPr id="263" name="Freihand 262">
                <a:extLst>
                  <a:ext uri="{FF2B5EF4-FFF2-40B4-BE49-F238E27FC236}">
                    <a16:creationId xmlns:a16="http://schemas.microsoft.com/office/drawing/2014/main" id="{262AED98-CD13-2E40-1746-865FA07098E2}"/>
                  </a:ext>
                </a:extLst>
              </p:cNvPr>
              <p:cNvPicPr/>
              <p:nvPr/>
            </p:nvPicPr>
            <p:blipFill>
              <a:blip r:embed="rId262"/>
              <a:stretch>
                <a:fillRect/>
              </a:stretch>
            </p:blipFill>
            <p:spPr>
              <a:xfrm>
                <a:off x="4917502" y="3253222"/>
                <a:ext cx="475560" cy="422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8" name="Gruppieren 317">
            <a:extLst>
              <a:ext uri="{FF2B5EF4-FFF2-40B4-BE49-F238E27FC236}">
                <a16:creationId xmlns:a16="http://schemas.microsoft.com/office/drawing/2014/main" id="{5C783DE7-568E-2F55-7F2E-61B5612E565A}"/>
              </a:ext>
            </a:extLst>
          </p:cNvPr>
          <p:cNvGrpSpPr/>
          <p:nvPr/>
        </p:nvGrpSpPr>
        <p:grpSpPr>
          <a:xfrm>
            <a:off x="2864062" y="3933982"/>
            <a:ext cx="584640" cy="659880"/>
            <a:chOff x="2864062" y="3933982"/>
            <a:chExt cx="584640" cy="659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93ACC3A-DC92-7740-DF0E-741132500668}"/>
                    </a:ext>
                  </a:extLst>
                </p14:cNvPr>
                <p14:cNvContentPartPr/>
                <p14:nvPr/>
              </p14:nvContentPartPr>
              <p14:xfrm>
                <a:off x="3254302" y="4431502"/>
                <a:ext cx="194400" cy="442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93ACC3A-DC92-7740-DF0E-741132500668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3245302" y="4422862"/>
                  <a:ext cx="21204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43DABB2D-0DB3-4EF6-9B82-3B639B66B19E}"/>
                    </a:ext>
                  </a:extLst>
                </p14:cNvPr>
                <p14:cNvContentPartPr/>
                <p14:nvPr/>
              </p14:nvContentPartPr>
              <p14:xfrm>
                <a:off x="3165742" y="4376782"/>
                <a:ext cx="175320" cy="217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43DABB2D-0DB3-4EF6-9B82-3B639B66B19E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3157102" y="4368142"/>
                  <a:ext cx="1929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57E107FC-276A-84A8-72C5-59CBCE333F94}"/>
                    </a:ext>
                  </a:extLst>
                </p14:cNvPr>
                <p14:cNvContentPartPr/>
                <p14:nvPr/>
              </p14:nvContentPartPr>
              <p14:xfrm>
                <a:off x="2981782" y="4155382"/>
                <a:ext cx="138960" cy="211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57E107FC-276A-84A8-72C5-59CBCE333F9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972782" y="4146742"/>
                  <a:ext cx="15660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41584CFC-08EA-0031-D451-9105CC202C6D}"/>
                    </a:ext>
                  </a:extLst>
                </p14:cNvPr>
                <p14:cNvContentPartPr/>
                <p14:nvPr/>
              </p14:nvContentPartPr>
              <p14:xfrm>
                <a:off x="2973862" y="4185622"/>
                <a:ext cx="93240" cy="11592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41584CFC-08EA-0031-D451-9105CC202C6D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965222" y="4176622"/>
                  <a:ext cx="1108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348D8A1-BE51-C357-FA03-56E63EAAF31A}"/>
                    </a:ext>
                  </a:extLst>
                </p14:cNvPr>
                <p14:cNvContentPartPr/>
                <p14:nvPr/>
              </p14:nvContentPartPr>
              <p14:xfrm>
                <a:off x="3110302" y="4217662"/>
                <a:ext cx="142560" cy="172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348D8A1-BE51-C357-FA03-56E63EAAF31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3101302" y="4208662"/>
                  <a:ext cx="16020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2B55527-E837-13D7-270D-DB7B79CD10EC}"/>
                    </a:ext>
                  </a:extLst>
                </p14:cNvPr>
                <p14:cNvContentPartPr/>
                <p14:nvPr/>
              </p14:nvContentPartPr>
              <p14:xfrm>
                <a:off x="3091582" y="3933982"/>
                <a:ext cx="64080" cy="1771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2B55527-E837-13D7-270D-DB7B79CD10EC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3082942" y="3924982"/>
                  <a:ext cx="8172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C8510857-B0F6-092A-8659-CE5511FB24FC}"/>
                    </a:ext>
                  </a:extLst>
                </p14:cNvPr>
                <p14:cNvContentPartPr/>
                <p14:nvPr/>
              </p14:nvContentPartPr>
              <p14:xfrm>
                <a:off x="2864062" y="4034782"/>
                <a:ext cx="459360" cy="47196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C8510857-B0F6-092A-8659-CE5511FB24FC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2855422" y="4025782"/>
                  <a:ext cx="477000" cy="48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77">
            <p14:nvContentPartPr>
              <p14:cNvPr id="319" name="Freihand 318">
                <a:extLst>
                  <a:ext uri="{FF2B5EF4-FFF2-40B4-BE49-F238E27FC236}">
                    <a16:creationId xmlns:a16="http://schemas.microsoft.com/office/drawing/2014/main" id="{B9FDDECE-BBF6-8D80-70D6-9D20B46499EE}"/>
                  </a:ext>
                </a:extLst>
              </p14:cNvPr>
              <p14:cNvContentPartPr/>
              <p14:nvPr/>
            </p14:nvContentPartPr>
            <p14:xfrm>
              <a:off x="3019582" y="2409742"/>
              <a:ext cx="149760" cy="56880"/>
            </p14:xfrm>
          </p:contentPart>
        </mc:Choice>
        <mc:Fallback>
          <p:pic>
            <p:nvPicPr>
              <p:cNvPr id="319" name="Freihand 318">
                <a:extLst>
                  <a:ext uri="{FF2B5EF4-FFF2-40B4-BE49-F238E27FC236}">
                    <a16:creationId xmlns:a16="http://schemas.microsoft.com/office/drawing/2014/main" id="{B9FDDECE-BBF6-8D80-70D6-9D20B46499EE}"/>
                  </a:ext>
                </a:extLst>
              </p:cNvPr>
              <p:cNvPicPr/>
              <p:nvPr/>
            </p:nvPicPr>
            <p:blipFill>
              <a:blip r:embed="rId278"/>
              <a:stretch>
                <a:fillRect/>
              </a:stretch>
            </p:blipFill>
            <p:spPr>
              <a:xfrm>
                <a:off x="3010582" y="2401102"/>
                <a:ext cx="167400" cy="7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9">
            <p14:nvContentPartPr>
              <p14:cNvPr id="332" name="Freihand 331">
                <a:extLst>
                  <a:ext uri="{FF2B5EF4-FFF2-40B4-BE49-F238E27FC236}">
                    <a16:creationId xmlns:a16="http://schemas.microsoft.com/office/drawing/2014/main" id="{94BF6ADA-CEA8-1FD6-E55C-9E7B5FF5E176}"/>
                  </a:ext>
                </a:extLst>
              </p14:cNvPr>
              <p14:cNvContentPartPr/>
              <p14:nvPr/>
            </p14:nvContentPartPr>
            <p14:xfrm>
              <a:off x="3011302" y="2420182"/>
              <a:ext cx="211320" cy="53640"/>
            </p14:xfrm>
          </p:contentPart>
        </mc:Choice>
        <mc:Fallback>
          <p:pic>
            <p:nvPicPr>
              <p:cNvPr id="332" name="Freihand 331">
                <a:extLst>
                  <a:ext uri="{FF2B5EF4-FFF2-40B4-BE49-F238E27FC236}">
                    <a16:creationId xmlns:a16="http://schemas.microsoft.com/office/drawing/2014/main" id="{94BF6ADA-CEA8-1FD6-E55C-9E7B5FF5E176}"/>
                  </a:ext>
                </a:extLst>
              </p:cNvPr>
              <p:cNvPicPr/>
              <p:nvPr/>
            </p:nvPicPr>
            <p:blipFill>
              <a:blip r:embed="rId280"/>
              <a:stretch>
                <a:fillRect/>
              </a:stretch>
            </p:blipFill>
            <p:spPr>
              <a:xfrm>
                <a:off x="3002302" y="2411542"/>
                <a:ext cx="22896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81">
            <p14:nvContentPartPr>
              <p14:cNvPr id="334" name="Freihand 333">
                <a:extLst>
                  <a:ext uri="{FF2B5EF4-FFF2-40B4-BE49-F238E27FC236}">
                    <a16:creationId xmlns:a16="http://schemas.microsoft.com/office/drawing/2014/main" id="{C052C55E-8AAA-41D8-D193-5A01D0929F85}"/>
                  </a:ext>
                </a:extLst>
              </p14:cNvPr>
              <p14:cNvContentPartPr/>
              <p14:nvPr/>
            </p14:nvContentPartPr>
            <p14:xfrm>
              <a:off x="414982" y="2280142"/>
              <a:ext cx="486360" cy="519840"/>
            </p14:xfrm>
          </p:contentPart>
        </mc:Choice>
        <mc:Fallback>
          <p:pic>
            <p:nvPicPr>
              <p:cNvPr id="334" name="Freihand 333">
                <a:extLst>
                  <a:ext uri="{FF2B5EF4-FFF2-40B4-BE49-F238E27FC236}">
                    <a16:creationId xmlns:a16="http://schemas.microsoft.com/office/drawing/2014/main" id="{C052C55E-8AAA-41D8-D193-5A01D0929F85}"/>
                  </a:ext>
                </a:extLst>
              </p:cNvPr>
              <p:cNvPicPr/>
              <p:nvPr/>
            </p:nvPicPr>
            <p:blipFill>
              <a:blip r:embed="rId282"/>
              <a:stretch>
                <a:fillRect/>
              </a:stretch>
            </p:blipFill>
            <p:spPr>
              <a:xfrm>
                <a:off x="406342" y="2271502"/>
                <a:ext cx="504000" cy="537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39" name="Gruppieren 338">
            <a:extLst>
              <a:ext uri="{FF2B5EF4-FFF2-40B4-BE49-F238E27FC236}">
                <a16:creationId xmlns:a16="http://schemas.microsoft.com/office/drawing/2014/main" id="{AD6A173D-6AEF-116F-1C5C-66CD81CC059F}"/>
              </a:ext>
            </a:extLst>
          </p:cNvPr>
          <p:cNvGrpSpPr/>
          <p:nvPr/>
        </p:nvGrpSpPr>
        <p:grpSpPr>
          <a:xfrm>
            <a:off x="89542" y="1658062"/>
            <a:ext cx="3033360" cy="1162440"/>
            <a:chOff x="89542" y="1658062"/>
            <a:chExt cx="3033360" cy="1162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CA1A906-E92C-6CEE-96AE-6A4A78083B88}"/>
                    </a:ext>
                  </a:extLst>
                </p14:cNvPr>
                <p14:cNvContentPartPr/>
                <p14:nvPr/>
              </p14:nvContentPartPr>
              <p14:xfrm>
                <a:off x="3103462" y="2473102"/>
                <a:ext cx="15480" cy="9720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CA1A906-E92C-6CEE-96AE-6A4A78083B88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3094822" y="2464102"/>
                  <a:ext cx="331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2FD74BC7-44E3-F6CC-9ECE-DE9AFF26024D}"/>
                    </a:ext>
                  </a:extLst>
                </p14:cNvPr>
                <p14:cNvContentPartPr/>
                <p14:nvPr/>
              </p14:nvContentPartPr>
              <p14:xfrm>
                <a:off x="3112822" y="2649502"/>
                <a:ext cx="10080" cy="1710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2FD74BC7-44E3-F6CC-9ECE-DE9AFF26024D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3104182" y="2640862"/>
                  <a:ext cx="277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E5A7090D-A0BA-1662-AC9D-B6A6A09BA653}"/>
                    </a:ext>
                  </a:extLst>
                </p14:cNvPr>
                <p14:cNvContentPartPr/>
                <p14:nvPr/>
              </p14:nvContentPartPr>
              <p14:xfrm>
                <a:off x="921142" y="2415142"/>
                <a:ext cx="201960" cy="396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E5A7090D-A0BA-1662-AC9D-B6A6A09BA653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12502" y="2406502"/>
                  <a:ext cx="21960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4FDE8B7B-78A3-8287-8C96-F346DB6B9FBD}"/>
                    </a:ext>
                  </a:extLst>
                </p14:cNvPr>
                <p14:cNvContentPartPr/>
                <p14:nvPr/>
              </p14:nvContentPartPr>
              <p14:xfrm>
                <a:off x="1196902" y="2384902"/>
                <a:ext cx="348480" cy="219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4FDE8B7B-78A3-8287-8C96-F346DB6B9FB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88262" y="2375902"/>
                  <a:ext cx="36612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7F9D19A5-0F92-6E5C-C639-F9D593A7D63B}"/>
                    </a:ext>
                  </a:extLst>
                </p14:cNvPr>
                <p14:cNvContentPartPr/>
                <p14:nvPr/>
              </p14:nvContentPartPr>
              <p14:xfrm>
                <a:off x="1735102" y="2389942"/>
                <a:ext cx="851040" cy="9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7F9D19A5-0F92-6E5C-C639-F9D593A7D63B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726462" y="2381302"/>
                  <a:ext cx="868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2242FF37-87D9-1AC7-FB67-3A908C3D53B2}"/>
                    </a:ext>
                  </a:extLst>
                </p14:cNvPr>
                <p14:cNvContentPartPr/>
                <p14:nvPr/>
              </p14:nvContentPartPr>
              <p14:xfrm>
                <a:off x="3074662" y="2421982"/>
                <a:ext cx="25560" cy="388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2242FF37-87D9-1AC7-FB67-3A908C3D53B2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3066022" y="2413342"/>
                  <a:ext cx="4320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C1CD44D-AF90-1184-D113-7C5B2228C5F2}"/>
                    </a:ext>
                  </a:extLst>
                </p14:cNvPr>
                <p14:cNvContentPartPr/>
                <p14:nvPr/>
              </p14:nvContentPartPr>
              <p14:xfrm>
                <a:off x="394462" y="2269702"/>
                <a:ext cx="476280" cy="49824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C1CD44D-AF90-1184-D113-7C5B2228C5F2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385462" y="2261062"/>
                  <a:ext cx="493920" cy="51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B1028140-9482-BB02-3CDB-C9889EB9C0C8}"/>
                    </a:ext>
                  </a:extLst>
                </p14:cNvPr>
                <p14:cNvContentPartPr/>
                <p14:nvPr/>
              </p14:nvContentPartPr>
              <p14:xfrm>
                <a:off x="3083662" y="2375182"/>
                <a:ext cx="5760" cy="6300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B1028140-9482-BB02-3CDB-C9889EB9C0C8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3075022" y="2366182"/>
                  <a:ext cx="234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ED4CC489-875B-818E-76E2-BB2869D64BF6}"/>
                    </a:ext>
                  </a:extLst>
                </p14:cNvPr>
                <p14:cNvContentPartPr/>
                <p14:nvPr/>
              </p14:nvContentPartPr>
              <p14:xfrm>
                <a:off x="3083302" y="2234782"/>
                <a:ext cx="9000" cy="6228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ED4CC489-875B-818E-76E2-BB2869D64BF6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3074662" y="2225782"/>
                  <a:ext cx="266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0C1FA489-12D9-CC6B-2E0A-563914DE298F}"/>
                    </a:ext>
                  </a:extLst>
                </p14:cNvPr>
                <p14:cNvContentPartPr/>
                <p14:nvPr/>
              </p14:nvContentPartPr>
              <p14:xfrm>
                <a:off x="3075382" y="1686862"/>
                <a:ext cx="12600" cy="4050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0C1FA489-12D9-CC6B-2E0A-563914DE298F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3066382" y="1677862"/>
                  <a:ext cx="3024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45C75793-A488-8E96-A352-DBC54941A22F}"/>
                    </a:ext>
                  </a:extLst>
                </p14:cNvPr>
                <p14:cNvContentPartPr/>
                <p14:nvPr/>
              </p14:nvContentPartPr>
              <p14:xfrm>
                <a:off x="858862" y="1713142"/>
                <a:ext cx="111240" cy="122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45C75793-A488-8E96-A352-DBC54941A22F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50222" y="1704142"/>
                  <a:ext cx="12888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7BF0804C-2BC2-90B5-31B1-6EE345DE541B}"/>
                    </a:ext>
                  </a:extLst>
                </p14:cNvPr>
                <p14:cNvContentPartPr/>
                <p14:nvPr/>
              </p14:nvContentPartPr>
              <p14:xfrm>
                <a:off x="1033462" y="1709542"/>
                <a:ext cx="341280" cy="900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7BF0804C-2BC2-90B5-31B1-6EE345DE541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1024462" y="1700542"/>
                  <a:ext cx="358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022B33AD-EB82-46AE-554F-DF93741A0995}"/>
                    </a:ext>
                  </a:extLst>
                </p14:cNvPr>
                <p14:cNvContentPartPr/>
                <p14:nvPr/>
              </p14:nvContentPartPr>
              <p14:xfrm>
                <a:off x="1474102" y="1698022"/>
                <a:ext cx="239760" cy="244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022B33AD-EB82-46AE-554F-DF93741A0995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465102" y="1689382"/>
                  <a:ext cx="2574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FABE475-5B38-7A8C-98DD-6880FC9EA082}"/>
                    </a:ext>
                  </a:extLst>
                </p14:cNvPr>
                <p14:cNvContentPartPr/>
                <p14:nvPr/>
              </p14:nvContentPartPr>
              <p14:xfrm>
                <a:off x="1863622" y="1695502"/>
                <a:ext cx="87120" cy="432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FABE475-5B38-7A8C-98DD-6880FC9EA082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854982" y="1686502"/>
                  <a:ext cx="1047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D83E387-202B-800A-B779-4A25B2A91784}"/>
                    </a:ext>
                  </a:extLst>
                </p14:cNvPr>
                <p14:cNvContentPartPr/>
                <p14:nvPr/>
              </p14:nvContentPartPr>
              <p14:xfrm>
                <a:off x="2128222" y="1685062"/>
                <a:ext cx="286560" cy="334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D83E387-202B-800A-B779-4A25B2A9178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2119582" y="1676422"/>
                  <a:ext cx="304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B4FCC7CC-02A3-A796-BE54-522AE9B7C9BB}"/>
                    </a:ext>
                  </a:extLst>
                </p14:cNvPr>
                <p14:cNvContentPartPr/>
                <p14:nvPr/>
              </p14:nvContentPartPr>
              <p14:xfrm>
                <a:off x="2559142" y="1658062"/>
                <a:ext cx="426960" cy="2232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B4FCC7CC-02A3-A796-BE54-522AE9B7C9BB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550502" y="1649062"/>
                  <a:ext cx="444600" cy="3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C0B9E18A-58D0-BB01-E5F8-C3503BA58855}"/>
                    </a:ext>
                  </a:extLst>
                </p14:cNvPr>
                <p14:cNvContentPartPr/>
                <p14:nvPr/>
              </p14:nvContentPartPr>
              <p14:xfrm>
                <a:off x="2800702" y="2412262"/>
                <a:ext cx="53640" cy="720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C0B9E18A-58D0-BB01-E5F8-C3503BA58855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2791702" y="2403262"/>
                  <a:ext cx="7128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94AEAD58-A388-3692-0C9B-91A6EDB8E961}"/>
                    </a:ext>
                  </a:extLst>
                </p14:cNvPr>
                <p14:cNvContentPartPr/>
                <p14:nvPr/>
              </p14:nvContentPartPr>
              <p14:xfrm>
                <a:off x="2996902" y="2436022"/>
                <a:ext cx="66960" cy="133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94AEAD58-A388-3692-0C9B-91A6EDB8E961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987902" y="2427022"/>
                  <a:ext cx="846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0CF328F6-3930-EE95-2C91-BAA7BBA6EB55}"/>
                    </a:ext>
                  </a:extLst>
                </p14:cNvPr>
                <p14:cNvContentPartPr/>
                <p14:nvPr/>
              </p14:nvContentPartPr>
              <p14:xfrm>
                <a:off x="430822" y="2278702"/>
                <a:ext cx="433440" cy="49428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0CF328F6-3930-EE95-2C91-BAA7BBA6EB5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422182" y="2269702"/>
                  <a:ext cx="451080" cy="51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0446709E-3D65-7243-2AC3-F3915FB83620}"/>
                    </a:ext>
                  </a:extLst>
                </p14:cNvPr>
                <p14:cNvContentPartPr/>
                <p14:nvPr/>
              </p14:nvContentPartPr>
              <p14:xfrm>
                <a:off x="317782" y="2121742"/>
                <a:ext cx="20520" cy="2203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0446709E-3D65-7243-2AC3-F3915FB83620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08782" y="2112742"/>
                  <a:ext cx="38160" cy="23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656AEC78-4198-8E63-2343-2173298CA7F2}"/>
                    </a:ext>
                  </a:extLst>
                </p14:cNvPr>
                <p14:cNvContentPartPr/>
                <p14:nvPr/>
              </p14:nvContentPartPr>
              <p14:xfrm>
                <a:off x="266302" y="2291302"/>
                <a:ext cx="135360" cy="1821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656AEC78-4198-8E63-2343-2173298CA7F2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57302" y="2282662"/>
                  <a:ext cx="15300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E9C01C67-6613-EFB4-E77F-B523818B76EB}"/>
                    </a:ext>
                  </a:extLst>
                </p14:cNvPr>
                <p14:cNvContentPartPr/>
                <p14:nvPr/>
              </p14:nvContentPartPr>
              <p14:xfrm>
                <a:off x="206542" y="1730782"/>
                <a:ext cx="271800" cy="88020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E9C01C67-6613-EFB4-E77F-B523818B76EB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97542" y="1721782"/>
                  <a:ext cx="289440" cy="89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61D1EE55-56C8-33C7-7C81-B5CD0968C67F}"/>
                    </a:ext>
                  </a:extLst>
                </p14:cNvPr>
                <p14:cNvContentPartPr/>
                <p14:nvPr/>
              </p14:nvContentPartPr>
              <p14:xfrm>
                <a:off x="116902" y="2046142"/>
                <a:ext cx="82080" cy="2332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61D1EE55-56C8-33C7-7C81-B5CD0968C67F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07902" y="2037502"/>
                  <a:ext cx="997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2CED6C59-CFAE-8A16-7F9E-A7A986A194E2}"/>
                    </a:ext>
                  </a:extLst>
                </p14:cNvPr>
                <p14:cNvContentPartPr/>
                <p14:nvPr/>
              </p14:nvContentPartPr>
              <p14:xfrm>
                <a:off x="89542" y="2141182"/>
                <a:ext cx="120600" cy="3600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2CED6C59-CFAE-8A16-7F9E-A7A986A194E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80902" y="2132542"/>
                  <a:ext cx="138240" cy="5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2" name="Gruppieren 391">
            <a:extLst>
              <a:ext uri="{FF2B5EF4-FFF2-40B4-BE49-F238E27FC236}">
                <a16:creationId xmlns:a16="http://schemas.microsoft.com/office/drawing/2014/main" id="{6DD72C37-8C6A-0A60-3716-8C77623539E3}"/>
              </a:ext>
            </a:extLst>
          </p:cNvPr>
          <p:cNvGrpSpPr/>
          <p:nvPr/>
        </p:nvGrpSpPr>
        <p:grpSpPr>
          <a:xfrm>
            <a:off x="130582" y="4608982"/>
            <a:ext cx="5241960" cy="2013120"/>
            <a:chOff x="130582" y="4608982"/>
            <a:chExt cx="5241960" cy="20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792F2F4D-7863-AEF9-6F55-39AE93AE26EE}"/>
                    </a:ext>
                  </a:extLst>
                </p14:cNvPr>
                <p14:cNvContentPartPr/>
                <p14:nvPr/>
              </p14:nvContentPartPr>
              <p14:xfrm>
                <a:off x="146422" y="4948102"/>
                <a:ext cx="144360" cy="2052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792F2F4D-7863-AEF9-6F55-39AE93AE26EE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37782" y="4939462"/>
                  <a:ext cx="16200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EB84698F-50C0-6965-0CCF-0ACAED8245F7}"/>
                    </a:ext>
                  </a:extLst>
                </p14:cNvPr>
                <p14:cNvContentPartPr/>
                <p14:nvPr/>
              </p14:nvContentPartPr>
              <p14:xfrm>
                <a:off x="163342" y="5029102"/>
                <a:ext cx="133560" cy="144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EB84698F-50C0-6965-0CCF-0ACAED8245F7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54702" y="5020462"/>
                  <a:ext cx="15120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A7B334A-90B2-773A-0CA3-67CF40771EAD}"/>
                    </a:ext>
                  </a:extLst>
                </p14:cNvPr>
                <p14:cNvContentPartPr/>
                <p14:nvPr/>
              </p14:nvContentPartPr>
              <p14:xfrm>
                <a:off x="348022" y="4874302"/>
                <a:ext cx="89280" cy="21636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A7B334A-90B2-773A-0CA3-67CF40771EAD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39382" y="4865662"/>
                  <a:ext cx="1069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99CB00AD-99FF-11B7-D8D1-44334B2B019D}"/>
                    </a:ext>
                  </a:extLst>
                </p14:cNvPr>
                <p14:cNvContentPartPr/>
                <p14:nvPr/>
              </p14:nvContentPartPr>
              <p14:xfrm>
                <a:off x="645022" y="4840462"/>
                <a:ext cx="12960" cy="15264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99CB00AD-99FF-11B7-D8D1-44334B2B019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636022" y="4831462"/>
                  <a:ext cx="306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ECF86DB-08BA-0BC5-C6CD-4DE9C2941836}"/>
                    </a:ext>
                  </a:extLst>
                </p14:cNvPr>
                <p14:cNvContentPartPr/>
                <p14:nvPr/>
              </p14:nvContentPartPr>
              <p14:xfrm>
                <a:off x="647182" y="4835782"/>
                <a:ext cx="135000" cy="554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ECF86DB-08BA-0BC5-C6CD-4DE9C2941836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638542" y="4827142"/>
                  <a:ext cx="1526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C143E962-72B6-F0E6-F389-5CB5905E808F}"/>
                    </a:ext>
                  </a:extLst>
                </p14:cNvPr>
                <p14:cNvContentPartPr/>
                <p14:nvPr/>
              </p14:nvContentPartPr>
              <p14:xfrm>
                <a:off x="654742" y="4993462"/>
                <a:ext cx="90000" cy="12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C143E962-72B6-F0E6-F389-5CB5905E808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645742" y="4984822"/>
                  <a:ext cx="1076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BEADF75D-F15D-BBDA-CEAA-05A3F26D124A}"/>
                    </a:ext>
                  </a:extLst>
                </p14:cNvPr>
                <p14:cNvContentPartPr/>
                <p14:nvPr/>
              </p14:nvContentPartPr>
              <p14:xfrm>
                <a:off x="825022" y="4882222"/>
                <a:ext cx="68760" cy="1260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BEADF75D-F15D-BBDA-CEAA-05A3F26D124A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816022" y="4873582"/>
                  <a:ext cx="864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CBA37C9C-8443-B720-61B5-8B95D85032CE}"/>
                    </a:ext>
                  </a:extLst>
                </p14:cNvPr>
                <p14:cNvContentPartPr/>
                <p14:nvPr/>
              </p14:nvContentPartPr>
              <p14:xfrm>
                <a:off x="1096102" y="4858462"/>
                <a:ext cx="352440" cy="1260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CBA37C9C-8443-B720-61B5-8B95D85032CE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087462" y="4849462"/>
                  <a:ext cx="3700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DB2029EF-B78F-718C-6497-4E60BE5CDBDB}"/>
                    </a:ext>
                  </a:extLst>
                </p14:cNvPr>
                <p14:cNvContentPartPr/>
                <p14:nvPr/>
              </p14:nvContentPartPr>
              <p14:xfrm>
                <a:off x="1413622" y="4788262"/>
                <a:ext cx="23400" cy="108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DB2029EF-B78F-718C-6497-4E60BE5CDBDB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04982" y="4779262"/>
                  <a:ext cx="410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7E956222-E4B8-E6EA-5D44-C6FC05EF5461}"/>
                    </a:ext>
                  </a:extLst>
                </p14:cNvPr>
                <p14:cNvContentPartPr/>
                <p14:nvPr/>
              </p14:nvContentPartPr>
              <p14:xfrm>
                <a:off x="1483822" y="4773502"/>
                <a:ext cx="144000" cy="13284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7E956222-E4B8-E6EA-5D44-C6FC05EF5461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475182" y="4764862"/>
                  <a:ext cx="16164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4792ABA-9A57-CD67-7F75-23FC935BF607}"/>
                    </a:ext>
                  </a:extLst>
                </p14:cNvPr>
                <p14:cNvContentPartPr/>
                <p14:nvPr/>
              </p14:nvContentPartPr>
              <p14:xfrm>
                <a:off x="1803862" y="4841542"/>
                <a:ext cx="229320" cy="1105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4792ABA-9A57-CD67-7F75-23FC935BF60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794862" y="4832902"/>
                  <a:ext cx="2469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00CA60C3-610B-ACCB-75D2-86E3481ABCAB}"/>
                    </a:ext>
                  </a:extLst>
                </p14:cNvPr>
                <p14:cNvContentPartPr/>
                <p14:nvPr/>
              </p14:nvContentPartPr>
              <p14:xfrm>
                <a:off x="2205622" y="4794022"/>
                <a:ext cx="518760" cy="1368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00CA60C3-610B-ACCB-75D2-86E3481ABCAB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196982" y="4785022"/>
                  <a:ext cx="5364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25AE11BF-25E1-8123-AB47-38D94A945841}"/>
                    </a:ext>
                  </a:extLst>
                </p14:cNvPr>
                <p14:cNvContentPartPr/>
                <p14:nvPr/>
              </p14:nvContentPartPr>
              <p14:xfrm>
                <a:off x="2579662" y="4655422"/>
                <a:ext cx="23040" cy="108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25AE11BF-25E1-8123-AB47-38D94A945841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571022" y="4646782"/>
                  <a:ext cx="406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533809EC-F22E-22E4-9521-7FA121528A5C}"/>
                    </a:ext>
                  </a:extLst>
                </p14:cNvPr>
                <p14:cNvContentPartPr/>
                <p14:nvPr/>
              </p14:nvContentPartPr>
              <p14:xfrm>
                <a:off x="2962702" y="4699702"/>
                <a:ext cx="132120" cy="2210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533809EC-F22E-22E4-9521-7FA121528A5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953702" y="4691062"/>
                  <a:ext cx="1497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49120FB4-76B3-5483-A8D8-233897881A59}"/>
                    </a:ext>
                  </a:extLst>
                </p14:cNvPr>
                <p14:cNvContentPartPr/>
                <p14:nvPr/>
              </p14:nvContentPartPr>
              <p14:xfrm>
                <a:off x="3154582" y="4778542"/>
                <a:ext cx="232920" cy="878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49120FB4-76B3-5483-A8D8-233897881A59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145942" y="4769902"/>
                  <a:ext cx="250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677941E2-F816-F519-9060-7054BED9455E}"/>
                    </a:ext>
                  </a:extLst>
                </p14:cNvPr>
                <p14:cNvContentPartPr/>
                <p14:nvPr/>
              </p14:nvContentPartPr>
              <p14:xfrm>
                <a:off x="3429982" y="4795102"/>
                <a:ext cx="226800" cy="23688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677941E2-F816-F519-9060-7054BED9455E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420982" y="4786102"/>
                  <a:ext cx="244440" cy="25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B20C59F0-47CA-14B6-BD0D-4E5A642260E4}"/>
                    </a:ext>
                  </a:extLst>
                </p14:cNvPr>
                <p14:cNvContentPartPr/>
                <p14:nvPr/>
              </p14:nvContentPartPr>
              <p14:xfrm>
                <a:off x="3709342" y="4752622"/>
                <a:ext cx="151560" cy="11448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B20C59F0-47CA-14B6-BD0D-4E5A642260E4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700342" y="4743622"/>
                  <a:ext cx="16920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70C92789-8E8B-37DD-2881-F79A20F591DC}"/>
                    </a:ext>
                  </a:extLst>
                </p14:cNvPr>
                <p14:cNvContentPartPr/>
                <p14:nvPr/>
              </p14:nvContentPartPr>
              <p14:xfrm>
                <a:off x="3919942" y="4687102"/>
                <a:ext cx="266760" cy="15264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70C92789-8E8B-37DD-2881-F79A20F591D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910942" y="4678102"/>
                  <a:ext cx="2844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67D43422-A7BA-A45C-BE84-BDB4933BDFAA}"/>
                    </a:ext>
                  </a:extLst>
                </p14:cNvPr>
                <p14:cNvContentPartPr/>
                <p14:nvPr/>
              </p14:nvContentPartPr>
              <p14:xfrm>
                <a:off x="4233142" y="4608982"/>
                <a:ext cx="184680" cy="22248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67D43422-A7BA-A45C-BE84-BDB4933BDFAA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224502" y="4600342"/>
                  <a:ext cx="2023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30BC6BB9-4956-A81B-3AF1-4774DDDBDB84}"/>
                    </a:ext>
                  </a:extLst>
                </p14:cNvPr>
                <p14:cNvContentPartPr/>
                <p14:nvPr/>
              </p14:nvContentPartPr>
              <p14:xfrm>
                <a:off x="4351582" y="4804822"/>
                <a:ext cx="50400" cy="36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30BC6BB9-4956-A81B-3AF1-4774DDDBDB8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4342942" y="4795822"/>
                  <a:ext cx="68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201B35BA-E336-215C-04F8-A72B99D3944D}"/>
                    </a:ext>
                  </a:extLst>
                </p14:cNvPr>
                <p14:cNvContentPartPr/>
                <p14:nvPr/>
              </p14:nvContentPartPr>
              <p14:xfrm>
                <a:off x="4444822" y="4641022"/>
                <a:ext cx="180720" cy="186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201B35BA-E336-215C-04F8-A72B99D3944D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435822" y="4632382"/>
                  <a:ext cx="198360" cy="20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CCE14A1-9895-9EAE-82D5-006962935550}"/>
                    </a:ext>
                  </a:extLst>
                </p14:cNvPr>
                <p14:cNvContentPartPr/>
                <p14:nvPr/>
              </p14:nvContentPartPr>
              <p14:xfrm>
                <a:off x="4611142" y="4640662"/>
                <a:ext cx="32760" cy="262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CCE14A1-9895-9EAE-82D5-006962935550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4602502" y="4631662"/>
                  <a:ext cx="504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A11A83F-3CEF-F7FB-AE9F-9D1FB0887024}"/>
                    </a:ext>
                  </a:extLst>
                </p14:cNvPr>
                <p14:cNvContentPartPr/>
                <p14:nvPr/>
              </p14:nvContentPartPr>
              <p14:xfrm>
                <a:off x="4665142" y="4736062"/>
                <a:ext cx="178560" cy="705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A11A83F-3CEF-F7FB-AE9F-9D1FB0887024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4656502" y="4727422"/>
                  <a:ext cx="196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4C3CA1AF-DD1C-5662-7929-7AB0C2C7D8B0}"/>
                    </a:ext>
                  </a:extLst>
                </p14:cNvPr>
                <p14:cNvContentPartPr/>
                <p14:nvPr/>
              </p14:nvContentPartPr>
              <p14:xfrm>
                <a:off x="650062" y="5145382"/>
                <a:ext cx="149400" cy="1677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4C3CA1AF-DD1C-5662-7929-7AB0C2C7D8B0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641062" y="5136382"/>
                  <a:ext cx="167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22EA2110-75C9-5EF8-421F-752760C66128}"/>
                    </a:ext>
                  </a:extLst>
                </p14:cNvPr>
                <p14:cNvContentPartPr/>
                <p14:nvPr/>
              </p14:nvContentPartPr>
              <p14:xfrm>
                <a:off x="751582" y="5215222"/>
                <a:ext cx="62280" cy="6624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22EA2110-75C9-5EF8-421F-752760C66128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42942" y="5206582"/>
                  <a:ext cx="79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7A346948-C13B-8F29-6B97-DD2D3A5F6394}"/>
                    </a:ext>
                  </a:extLst>
                </p14:cNvPr>
                <p14:cNvContentPartPr/>
                <p14:nvPr/>
              </p14:nvContentPartPr>
              <p14:xfrm>
                <a:off x="855982" y="5211262"/>
                <a:ext cx="360360" cy="6768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7A346948-C13B-8F29-6B97-DD2D3A5F639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47342" y="5202622"/>
                  <a:ext cx="3780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90B870FF-BB5A-7200-0B78-5542FAEFC290}"/>
                    </a:ext>
                  </a:extLst>
                </p14:cNvPr>
                <p14:cNvContentPartPr/>
                <p14:nvPr/>
              </p14:nvContentPartPr>
              <p14:xfrm>
                <a:off x="1302022" y="5205862"/>
                <a:ext cx="195120" cy="817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90B870FF-BB5A-7200-0B78-5542FAEFC290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293382" y="5196862"/>
                  <a:ext cx="2127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032CEBC-3778-31DB-F104-BC5F501A853B}"/>
                    </a:ext>
                  </a:extLst>
                </p14:cNvPr>
                <p14:cNvContentPartPr/>
                <p14:nvPr/>
              </p14:nvContentPartPr>
              <p14:xfrm>
                <a:off x="1561222" y="5172742"/>
                <a:ext cx="249840" cy="8496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032CEBC-3778-31DB-F104-BC5F501A853B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552222" y="5164102"/>
                  <a:ext cx="267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8D171803-3551-48F4-4122-0547F20CFBB1}"/>
                    </a:ext>
                  </a:extLst>
                </p14:cNvPr>
                <p14:cNvContentPartPr/>
                <p14:nvPr/>
              </p14:nvContentPartPr>
              <p14:xfrm>
                <a:off x="2070982" y="5136022"/>
                <a:ext cx="164160" cy="11592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8D171803-3551-48F4-4122-0547F20CFBB1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2061982" y="5127022"/>
                  <a:ext cx="1818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6DDFCF3-7199-96DC-FF22-10BDDD4EA4F0}"/>
                    </a:ext>
                  </a:extLst>
                </p14:cNvPr>
                <p14:cNvContentPartPr/>
                <p14:nvPr/>
              </p14:nvContentPartPr>
              <p14:xfrm>
                <a:off x="2305702" y="5119822"/>
                <a:ext cx="217440" cy="6120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6DDFCF3-7199-96DC-FF22-10BDDD4EA4F0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297062" y="5111182"/>
                  <a:ext cx="2350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42B1F0BD-76D9-7E95-DF81-BD1EF10FFA5F}"/>
                    </a:ext>
                  </a:extLst>
                </p14:cNvPr>
                <p14:cNvContentPartPr/>
                <p14:nvPr/>
              </p14:nvContentPartPr>
              <p14:xfrm>
                <a:off x="2762542" y="5085982"/>
                <a:ext cx="116280" cy="14184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42B1F0BD-76D9-7E95-DF81-BD1EF10FFA5F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753542" y="5076982"/>
                  <a:ext cx="1339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9F49F2C2-7C55-01D7-312B-31450EDB530B}"/>
                    </a:ext>
                  </a:extLst>
                </p14:cNvPr>
                <p14:cNvContentPartPr/>
                <p14:nvPr/>
              </p14:nvContentPartPr>
              <p14:xfrm>
                <a:off x="2926342" y="4972942"/>
                <a:ext cx="90360" cy="1645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9F49F2C2-7C55-01D7-312B-31450EDB530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917702" y="4963942"/>
                  <a:ext cx="10800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F319384A-ED41-B796-8553-13284C3F702A}"/>
                    </a:ext>
                  </a:extLst>
                </p14:cNvPr>
                <p14:cNvContentPartPr/>
                <p14:nvPr/>
              </p14:nvContentPartPr>
              <p14:xfrm>
                <a:off x="3281662" y="5042782"/>
                <a:ext cx="410040" cy="2898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F319384A-ED41-B796-8553-13284C3F702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273022" y="5033782"/>
                  <a:ext cx="4276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9EEF4887-5572-440C-9B0A-E2CC57D9D4AB}"/>
                    </a:ext>
                  </a:extLst>
                </p14:cNvPr>
                <p14:cNvContentPartPr/>
                <p14:nvPr/>
              </p14:nvContentPartPr>
              <p14:xfrm>
                <a:off x="3950182" y="5058982"/>
                <a:ext cx="96480" cy="1638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9EEF4887-5572-440C-9B0A-E2CC57D9D4A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3941542" y="5050342"/>
                  <a:ext cx="11412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D5367939-36B3-14C4-565B-44CC910D2C10}"/>
                    </a:ext>
                  </a:extLst>
                </p14:cNvPr>
                <p14:cNvContentPartPr/>
                <p14:nvPr/>
              </p14:nvContentPartPr>
              <p14:xfrm>
                <a:off x="3948742" y="5105062"/>
                <a:ext cx="133560" cy="4320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D5367939-36B3-14C4-565B-44CC910D2C1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3939742" y="5096062"/>
                  <a:ext cx="151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1E03D5DB-9CAA-AA43-00BC-46F93F0EBAC8}"/>
                    </a:ext>
                  </a:extLst>
                </p14:cNvPr>
                <p14:cNvContentPartPr/>
                <p14:nvPr/>
              </p14:nvContentPartPr>
              <p14:xfrm>
                <a:off x="4125862" y="5107222"/>
                <a:ext cx="113400" cy="16236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1E03D5DB-9CAA-AA43-00BC-46F93F0EBAC8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116862" y="5098222"/>
                  <a:ext cx="1310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44629C92-95FD-18FB-45E1-4CDB2E5422C1}"/>
                    </a:ext>
                  </a:extLst>
                </p14:cNvPr>
                <p14:cNvContentPartPr/>
                <p14:nvPr/>
              </p14:nvContentPartPr>
              <p14:xfrm>
                <a:off x="130582" y="5675662"/>
                <a:ext cx="141120" cy="122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44629C92-95FD-18FB-45E1-4CDB2E5422C1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21582" y="5666662"/>
                  <a:ext cx="158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F6ABE431-B403-3343-C787-646749E2374F}"/>
                    </a:ext>
                  </a:extLst>
                </p14:cNvPr>
                <p14:cNvContentPartPr/>
                <p14:nvPr/>
              </p14:nvContentPartPr>
              <p14:xfrm>
                <a:off x="143902" y="5744422"/>
                <a:ext cx="123840" cy="194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F6ABE431-B403-3343-C787-646749E2374F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34902" y="5735422"/>
                  <a:ext cx="1414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2C878851-F442-8990-8F0B-6B6F8BAC3AF5}"/>
                    </a:ext>
                  </a:extLst>
                </p14:cNvPr>
                <p14:cNvContentPartPr/>
                <p14:nvPr/>
              </p14:nvContentPartPr>
              <p14:xfrm>
                <a:off x="347662" y="5602222"/>
                <a:ext cx="48240" cy="1706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2C878851-F442-8990-8F0B-6B6F8BAC3AF5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39022" y="5593582"/>
                  <a:ext cx="6588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5BB921E-BDB2-86E1-966A-37045F3E6DE8}"/>
                    </a:ext>
                  </a:extLst>
                </p14:cNvPr>
                <p14:cNvContentPartPr/>
                <p14:nvPr/>
              </p14:nvContentPartPr>
              <p14:xfrm>
                <a:off x="604702" y="5531662"/>
                <a:ext cx="124920" cy="2167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5BB921E-BDB2-86E1-966A-37045F3E6DE8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95702" y="5523022"/>
                  <a:ext cx="14256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ACECE4CC-3454-05A5-43F5-B0C2A5080AA2}"/>
                    </a:ext>
                  </a:extLst>
                </p14:cNvPr>
                <p14:cNvContentPartPr/>
                <p14:nvPr/>
              </p14:nvContentPartPr>
              <p14:xfrm>
                <a:off x="792262" y="5579902"/>
                <a:ext cx="181080" cy="900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ACECE4CC-3454-05A5-43F5-B0C2A5080AA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783262" y="5570902"/>
                  <a:ext cx="19872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080C6F5E-E939-2E8F-24F8-AD9C81939A52}"/>
                    </a:ext>
                  </a:extLst>
                </p14:cNvPr>
                <p14:cNvContentPartPr/>
                <p14:nvPr/>
              </p14:nvContentPartPr>
              <p14:xfrm>
                <a:off x="877942" y="5432662"/>
                <a:ext cx="10080" cy="118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080C6F5E-E939-2E8F-24F8-AD9C81939A52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69302" y="5423662"/>
                  <a:ext cx="2772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A982CD7-F5E3-45F3-798A-9C2AC8E292A7}"/>
                    </a:ext>
                  </a:extLst>
                </p14:cNvPr>
                <p14:cNvContentPartPr/>
                <p14:nvPr/>
              </p14:nvContentPartPr>
              <p14:xfrm>
                <a:off x="1101502" y="5498902"/>
                <a:ext cx="347400" cy="1191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A982CD7-F5E3-45F3-798A-9C2AC8E292A7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92862" y="5489902"/>
                  <a:ext cx="36504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6DB0111D-A6B9-CDC6-1BE9-BE07A1F8567C}"/>
                    </a:ext>
                  </a:extLst>
                </p14:cNvPr>
                <p14:cNvContentPartPr/>
                <p14:nvPr/>
              </p14:nvContentPartPr>
              <p14:xfrm>
                <a:off x="1600462" y="5485222"/>
                <a:ext cx="36000" cy="1386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6DB0111D-A6B9-CDC6-1BE9-BE07A1F8567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591822" y="5476582"/>
                  <a:ext cx="5364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3B6C5993-D264-5615-0A74-B778C2177E8C}"/>
                    </a:ext>
                  </a:extLst>
                </p14:cNvPr>
                <p14:cNvContentPartPr/>
                <p14:nvPr/>
              </p14:nvContentPartPr>
              <p14:xfrm>
                <a:off x="1518382" y="5459302"/>
                <a:ext cx="165600" cy="1015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3B6C5993-D264-5615-0A74-B778C2177E8C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509742" y="5450662"/>
                  <a:ext cx="183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01F571AA-14C1-44A2-EC12-D5474988410D}"/>
                    </a:ext>
                  </a:extLst>
                </p14:cNvPr>
                <p14:cNvContentPartPr/>
                <p14:nvPr/>
              </p14:nvContentPartPr>
              <p14:xfrm>
                <a:off x="1709542" y="5532382"/>
                <a:ext cx="52560" cy="705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01F571AA-14C1-44A2-EC12-D5474988410D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700542" y="5523742"/>
                  <a:ext cx="70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29B0891C-FCD8-80AD-C8AF-08D341B3D08B}"/>
                    </a:ext>
                  </a:extLst>
                </p14:cNvPr>
                <p14:cNvContentPartPr/>
                <p14:nvPr/>
              </p14:nvContentPartPr>
              <p14:xfrm>
                <a:off x="1838062" y="5518342"/>
                <a:ext cx="72360" cy="644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29B0891C-FCD8-80AD-C8AF-08D341B3D08B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829062" y="5509702"/>
                  <a:ext cx="900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161C0174-B479-8ADC-978D-ACDBC0743774}"/>
                    </a:ext>
                  </a:extLst>
                </p14:cNvPr>
                <p14:cNvContentPartPr/>
                <p14:nvPr/>
              </p14:nvContentPartPr>
              <p14:xfrm>
                <a:off x="1953262" y="5429422"/>
                <a:ext cx="215280" cy="14616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161C0174-B479-8ADC-978D-ACDBC074377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944262" y="5420422"/>
                  <a:ext cx="232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10A6749C-56DF-5C88-858A-6EE40690A8F6}"/>
                    </a:ext>
                  </a:extLst>
                </p14:cNvPr>
                <p14:cNvContentPartPr/>
                <p14:nvPr/>
              </p14:nvContentPartPr>
              <p14:xfrm>
                <a:off x="2260342" y="5484502"/>
                <a:ext cx="93600" cy="1108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10A6749C-56DF-5C88-858A-6EE40690A8F6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251702" y="5475502"/>
                  <a:ext cx="11124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DC0D49D-8EF9-FBDA-2740-EAF851343546}"/>
                    </a:ext>
                  </a:extLst>
                </p14:cNvPr>
                <p14:cNvContentPartPr/>
                <p14:nvPr/>
              </p14:nvContentPartPr>
              <p14:xfrm>
                <a:off x="2244502" y="5525902"/>
                <a:ext cx="100080" cy="54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DC0D49D-8EF9-FBDA-2740-EAF85134354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235502" y="5517262"/>
                  <a:ext cx="11772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4F2B7AC-C52C-E1C1-CE92-583BBED94076}"/>
                    </a:ext>
                  </a:extLst>
                </p14:cNvPr>
                <p14:cNvContentPartPr/>
                <p14:nvPr/>
              </p14:nvContentPartPr>
              <p14:xfrm>
                <a:off x="2382382" y="5368222"/>
                <a:ext cx="489960" cy="19764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4F2B7AC-C52C-E1C1-CE92-583BBED94076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2373382" y="5359582"/>
                  <a:ext cx="50760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93189E72-DD0F-9B31-268A-ED09C1A6E7DE}"/>
                    </a:ext>
                  </a:extLst>
                </p14:cNvPr>
                <p14:cNvContentPartPr/>
                <p14:nvPr/>
              </p14:nvContentPartPr>
              <p14:xfrm>
                <a:off x="3084382" y="5430502"/>
                <a:ext cx="321480" cy="1245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93189E72-DD0F-9B31-268A-ED09C1A6E7DE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075742" y="5421502"/>
                  <a:ext cx="3391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ACC85077-F786-AD5C-49D1-3B08D52AE115}"/>
                    </a:ext>
                  </a:extLst>
                </p14:cNvPr>
                <p14:cNvContentPartPr/>
                <p14:nvPr/>
              </p14:nvContentPartPr>
              <p14:xfrm>
                <a:off x="3433942" y="5337622"/>
                <a:ext cx="105840" cy="1922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ACC85077-F786-AD5C-49D1-3B08D52AE11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424942" y="5328982"/>
                  <a:ext cx="12348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C4FF7337-2CB1-5EAD-10DE-980B11610EDD}"/>
                    </a:ext>
                  </a:extLst>
                </p14:cNvPr>
                <p14:cNvContentPartPr/>
                <p14:nvPr/>
              </p14:nvContentPartPr>
              <p14:xfrm>
                <a:off x="3611062" y="5317102"/>
                <a:ext cx="41040" cy="20772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C4FF7337-2CB1-5EAD-10DE-980B11610ED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602062" y="5308462"/>
                  <a:ext cx="586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90413487-2FBF-9329-B496-BCC4183D1DC7}"/>
                    </a:ext>
                  </a:extLst>
                </p14:cNvPr>
                <p14:cNvContentPartPr/>
                <p14:nvPr/>
              </p14:nvContentPartPr>
              <p14:xfrm>
                <a:off x="3716182" y="5413942"/>
                <a:ext cx="176760" cy="9756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90413487-2FBF-9329-B496-BCC4183D1DC7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07182" y="5405302"/>
                  <a:ext cx="194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5D7D94D-A14C-9D61-E0D7-12DADD055257}"/>
                    </a:ext>
                  </a:extLst>
                </p14:cNvPr>
                <p14:cNvContentPartPr/>
                <p14:nvPr/>
              </p14:nvContentPartPr>
              <p14:xfrm>
                <a:off x="3833542" y="5317462"/>
                <a:ext cx="9000" cy="118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5D7D94D-A14C-9D61-E0D7-12DADD05525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824902" y="5308822"/>
                  <a:ext cx="266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ED4F87B-8BF9-8FFF-A9FB-664D95A5AA9D}"/>
                    </a:ext>
                  </a:extLst>
                </p14:cNvPr>
                <p14:cNvContentPartPr/>
                <p14:nvPr/>
              </p14:nvContentPartPr>
              <p14:xfrm>
                <a:off x="3895102" y="5310982"/>
                <a:ext cx="91080" cy="22248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ED4F87B-8BF9-8FFF-A9FB-664D95A5AA9D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3886462" y="5301982"/>
                  <a:ext cx="108720" cy="24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7B77296F-82DF-CBD8-C753-210E6C21728D}"/>
                    </a:ext>
                  </a:extLst>
                </p14:cNvPr>
                <p14:cNvContentPartPr/>
                <p14:nvPr/>
              </p14:nvContentPartPr>
              <p14:xfrm>
                <a:off x="4004902" y="5318182"/>
                <a:ext cx="66960" cy="1810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7B77296F-82DF-CBD8-C753-210E6C21728D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3996262" y="5309182"/>
                  <a:ext cx="8460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A4C885DD-BCB6-D106-6107-DD85B11DEB7F}"/>
                    </a:ext>
                  </a:extLst>
                </p14:cNvPr>
                <p14:cNvContentPartPr/>
                <p14:nvPr/>
              </p14:nvContentPartPr>
              <p14:xfrm>
                <a:off x="4309462" y="5323222"/>
                <a:ext cx="150840" cy="1530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A4C885DD-BCB6-D106-6107-DD85B11DEB7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4300822" y="5314222"/>
                  <a:ext cx="168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86CA41B-4A23-A553-BF60-C34C743FE083}"/>
                    </a:ext>
                  </a:extLst>
                </p14:cNvPr>
                <p14:cNvContentPartPr/>
                <p14:nvPr/>
              </p14:nvContentPartPr>
              <p14:xfrm>
                <a:off x="4461742" y="5242942"/>
                <a:ext cx="449640" cy="216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86CA41B-4A23-A553-BF60-C34C743FE083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4453102" y="5233942"/>
                  <a:ext cx="46728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A2839D26-2977-EF6B-15C1-3EED07E99C4C}"/>
                    </a:ext>
                  </a:extLst>
                </p14:cNvPr>
                <p14:cNvContentPartPr/>
                <p14:nvPr/>
              </p14:nvContentPartPr>
              <p14:xfrm>
                <a:off x="4762342" y="5229262"/>
                <a:ext cx="50040" cy="190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A2839D26-2977-EF6B-15C1-3EED07E99C4C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4753702" y="5220622"/>
                  <a:ext cx="676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442073E2-C638-6A36-60BA-3EF1BDA90B29}"/>
                    </a:ext>
                  </a:extLst>
                </p14:cNvPr>
                <p14:cNvContentPartPr/>
                <p14:nvPr/>
              </p14:nvContentPartPr>
              <p14:xfrm>
                <a:off x="645022" y="5852422"/>
                <a:ext cx="347040" cy="14112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442073E2-C638-6A36-60BA-3EF1BDA90B29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636022" y="5843782"/>
                  <a:ext cx="36468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4D85622-EB0A-6B58-1EFB-7445B6FE0480}"/>
                    </a:ext>
                  </a:extLst>
                </p14:cNvPr>
                <p14:cNvContentPartPr/>
                <p14:nvPr/>
              </p14:nvContentPartPr>
              <p14:xfrm>
                <a:off x="1223182" y="5844502"/>
                <a:ext cx="112680" cy="8172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4D85622-EB0A-6B58-1EFB-7445B6FE0480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1214542" y="5835862"/>
                  <a:ext cx="130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6C1EEC42-8BF7-C357-143C-7AA952925C9C}"/>
                    </a:ext>
                  </a:extLst>
                </p14:cNvPr>
                <p14:cNvContentPartPr/>
                <p14:nvPr/>
              </p14:nvContentPartPr>
              <p14:xfrm>
                <a:off x="1398862" y="5851702"/>
                <a:ext cx="62280" cy="932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6C1EEC42-8BF7-C357-143C-7AA952925C9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1389862" y="5842702"/>
                  <a:ext cx="799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B1A11EFF-204E-E1C6-5E4F-034C6766A1E8}"/>
                    </a:ext>
                  </a:extLst>
                </p14:cNvPr>
                <p14:cNvContentPartPr/>
                <p14:nvPr/>
              </p14:nvContentPartPr>
              <p14:xfrm>
                <a:off x="1532062" y="5744782"/>
                <a:ext cx="165960" cy="161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B1A11EFF-204E-E1C6-5E4F-034C6766A1E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523062" y="5735782"/>
                  <a:ext cx="18360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D97E56A4-498A-9438-4E57-AF84BCF8EE98}"/>
                    </a:ext>
                  </a:extLst>
                </p14:cNvPr>
                <p14:cNvContentPartPr/>
                <p14:nvPr/>
              </p14:nvContentPartPr>
              <p14:xfrm>
                <a:off x="1974142" y="5765302"/>
                <a:ext cx="254520" cy="1296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D97E56A4-498A-9438-4E57-AF84BCF8EE98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965142" y="5756302"/>
                  <a:ext cx="27216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2AF1E54D-59F3-59DE-2BB1-334FB7145A55}"/>
                    </a:ext>
                  </a:extLst>
                </p14:cNvPr>
                <p14:cNvContentPartPr/>
                <p14:nvPr/>
              </p14:nvContentPartPr>
              <p14:xfrm>
                <a:off x="2501902" y="5745502"/>
                <a:ext cx="114840" cy="30456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2AF1E54D-59F3-59DE-2BB1-334FB7145A55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2493262" y="5736862"/>
                  <a:ext cx="13248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F5728E3-EA74-80B9-D757-1D2740373BE0}"/>
                    </a:ext>
                  </a:extLst>
                </p14:cNvPr>
                <p14:cNvContentPartPr/>
                <p14:nvPr/>
              </p14:nvContentPartPr>
              <p14:xfrm>
                <a:off x="2650942" y="5723542"/>
                <a:ext cx="263160" cy="13896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F5728E3-EA74-80B9-D757-1D2740373BE0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642302" y="5714902"/>
                  <a:ext cx="2808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9A963726-81D3-EA97-79B1-CDAC06BB9F3B}"/>
                    </a:ext>
                  </a:extLst>
                </p14:cNvPr>
                <p14:cNvContentPartPr/>
                <p14:nvPr/>
              </p14:nvContentPartPr>
              <p14:xfrm>
                <a:off x="2876662" y="5670982"/>
                <a:ext cx="7920" cy="1080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9A963726-81D3-EA97-79B1-CDAC06BB9F3B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867662" y="5662342"/>
                  <a:ext cx="2556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BE3312A-7162-A60C-EB94-A62CD0FFC19D}"/>
                    </a:ext>
                  </a:extLst>
                </p14:cNvPr>
                <p14:cNvContentPartPr/>
                <p14:nvPr/>
              </p14:nvContentPartPr>
              <p14:xfrm>
                <a:off x="2950462" y="5697262"/>
                <a:ext cx="122040" cy="1173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BE3312A-7162-A60C-EB94-A62CD0FFC19D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2941462" y="5688262"/>
                  <a:ext cx="13968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82785CCC-1339-235F-EF89-F6E703F1158C}"/>
                    </a:ext>
                  </a:extLst>
                </p14:cNvPr>
                <p14:cNvContentPartPr/>
                <p14:nvPr/>
              </p14:nvContentPartPr>
              <p14:xfrm>
                <a:off x="3339262" y="5714542"/>
                <a:ext cx="114840" cy="23112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82785CCC-1339-235F-EF89-F6E703F1158C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330622" y="5705902"/>
                  <a:ext cx="132480" cy="24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6797E815-A493-38D3-F3C4-C6B844815907}"/>
                    </a:ext>
                  </a:extLst>
                </p14:cNvPr>
                <p14:cNvContentPartPr/>
                <p14:nvPr/>
              </p14:nvContentPartPr>
              <p14:xfrm>
                <a:off x="3495142" y="5809942"/>
                <a:ext cx="96120" cy="1494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6797E815-A493-38D3-F3C4-C6B84481590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486142" y="5800942"/>
                  <a:ext cx="1137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F00942DD-D808-DF13-96DE-DA1C1DF4F1A2}"/>
                    </a:ext>
                  </a:extLst>
                </p14:cNvPr>
                <p14:cNvContentPartPr/>
                <p14:nvPr/>
              </p14:nvContentPartPr>
              <p14:xfrm>
                <a:off x="3462742" y="5826142"/>
                <a:ext cx="101880" cy="572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F00942DD-D808-DF13-96DE-DA1C1DF4F1A2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453742" y="5817502"/>
                  <a:ext cx="11952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817FE54E-D4F8-7FA0-8E0E-928A1E8267BA}"/>
                    </a:ext>
                  </a:extLst>
                </p14:cNvPr>
                <p14:cNvContentPartPr/>
                <p14:nvPr/>
              </p14:nvContentPartPr>
              <p14:xfrm>
                <a:off x="3530782" y="5601502"/>
                <a:ext cx="146880" cy="1659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817FE54E-D4F8-7FA0-8E0E-928A1E8267B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521782" y="5592502"/>
                  <a:ext cx="164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0D0F57F4-75F7-7F64-2A11-32C7FE13DD4E}"/>
                    </a:ext>
                  </a:extLst>
                </p14:cNvPr>
                <p14:cNvContentPartPr/>
                <p14:nvPr/>
              </p14:nvContentPartPr>
              <p14:xfrm>
                <a:off x="3834262" y="5671342"/>
                <a:ext cx="152640" cy="12276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0D0F57F4-75F7-7F64-2A11-32C7FE13DD4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825262" y="5662702"/>
                  <a:ext cx="1702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50F566CF-84AC-2882-C1B3-8CE45D323FD6}"/>
                    </a:ext>
                  </a:extLst>
                </p14:cNvPr>
                <p14:cNvContentPartPr/>
                <p14:nvPr/>
              </p14:nvContentPartPr>
              <p14:xfrm>
                <a:off x="4192822" y="5654062"/>
                <a:ext cx="111240" cy="2876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50F566CF-84AC-2882-C1B3-8CE45D323FD6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183822" y="5645422"/>
                  <a:ext cx="1288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0870C178-9E82-B688-AF4C-D4CBB05826B9}"/>
                    </a:ext>
                  </a:extLst>
                </p14:cNvPr>
                <p14:cNvContentPartPr/>
                <p14:nvPr/>
              </p14:nvContentPartPr>
              <p14:xfrm>
                <a:off x="4361662" y="5553982"/>
                <a:ext cx="99360" cy="1310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0870C178-9E82-B688-AF4C-D4CBB05826B9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352662" y="5544982"/>
                  <a:ext cx="1170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A01FA5F8-D2B0-BA4D-D0EF-75618D190EA7}"/>
                    </a:ext>
                  </a:extLst>
                </p14:cNvPr>
                <p14:cNvContentPartPr/>
                <p14:nvPr/>
              </p14:nvContentPartPr>
              <p14:xfrm>
                <a:off x="161542" y="6335542"/>
                <a:ext cx="147240" cy="1980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A01FA5F8-D2B0-BA4D-D0EF-75618D190EA7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152542" y="6326902"/>
                  <a:ext cx="1648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B8646423-0D7C-C695-0C2B-6B866BE052E9}"/>
                    </a:ext>
                  </a:extLst>
                </p14:cNvPr>
                <p14:cNvContentPartPr/>
                <p14:nvPr/>
              </p14:nvContentPartPr>
              <p14:xfrm>
                <a:off x="162262" y="6397822"/>
                <a:ext cx="171720" cy="298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B8646423-0D7C-C695-0C2B-6B866BE052E9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153622" y="6389182"/>
                  <a:ext cx="1893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CC4DFEB7-735C-C9B0-C9D0-F52BFF41CF8E}"/>
                    </a:ext>
                  </a:extLst>
                </p14:cNvPr>
                <p14:cNvContentPartPr/>
                <p14:nvPr/>
              </p14:nvContentPartPr>
              <p14:xfrm>
                <a:off x="371782" y="6262462"/>
                <a:ext cx="53640" cy="1584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CC4DFEB7-735C-C9B0-C9D0-F52BFF41CF8E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363142" y="6253462"/>
                  <a:ext cx="712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C96E7298-96C7-3656-6C22-2D84F87991F0}"/>
                    </a:ext>
                  </a:extLst>
                </p14:cNvPr>
                <p14:cNvContentPartPr/>
                <p14:nvPr/>
              </p14:nvContentPartPr>
              <p14:xfrm>
                <a:off x="692182" y="6215302"/>
                <a:ext cx="253440" cy="1227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C96E7298-96C7-3656-6C22-2D84F87991F0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683542" y="6206302"/>
                  <a:ext cx="27108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7F90EF9-6F9D-9801-80C9-7482829CC88A}"/>
                    </a:ext>
                  </a:extLst>
                </p14:cNvPr>
                <p14:cNvContentPartPr/>
                <p14:nvPr/>
              </p14:nvContentPartPr>
              <p14:xfrm>
                <a:off x="881182" y="6132142"/>
                <a:ext cx="13320" cy="208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7F90EF9-6F9D-9801-80C9-7482829CC88A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872542" y="6123502"/>
                  <a:ext cx="309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A7FF96AB-6EF6-135A-C653-1518F621D863}"/>
                    </a:ext>
                  </a:extLst>
                </p14:cNvPr>
                <p14:cNvContentPartPr/>
                <p14:nvPr/>
              </p14:nvContentPartPr>
              <p14:xfrm>
                <a:off x="1166662" y="6147622"/>
                <a:ext cx="109080" cy="1108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A7FF96AB-6EF6-135A-C653-1518F621D863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157662" y="6138622"/>
                  <a:ext cx="1267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0DE40328-D0E7-B2AD-C3CC-E918BFE17270}"/>
                    </a:ext>
                  </a:extLst>
                </p14:cNvPr>
                <p14:cNvContentPartPr/>
                <p14:nvPr/>
              </p14:nvContentPartPr>
              <p14:xfrm>
                <a:off x="1224982" y="6239422"/>
                <a:ext cx="61200" cy="3816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0DE40328-D0E7-B2AD-C3CC-E918BFE17270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215982" y="6230782"/>
                  <a:ext cx="7884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FEC9D6D5-23DD-6778-C26C-137D2C2B6571}"/>
                    </a:ext>
                  </a:extLst>
                </p14:cNvPr>
                <p14:cNvContentPartPr/>
                <p14:nvPr/>
              </p14:nvContentPartPr>
              <p14:xfrm>
                <a:off x="1324702" y="6202702"/>
                <a:ext cx="239400" cy="9252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FEC9D6D5-23DD-6778-C26C-137D2C2B6571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316062" y="6194062"/>
                  <a:ext cx="2570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D9C5114C-BBFA-61D3-2142-71A4C6AB8A28}"/>
                    </a:ext>
                  </a:extLst>
                </p14:cNvPr>
                <p14:cNvContentPartPr/>
                <p14:nvPr/>
              </p14:nvContentPartPr>
              <p14:xfrm>
                <a:off x="1651942" y="6168142"/>
                <a:ext cx="81000" cy="997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D9C5114C-BBFA-61D3-2142-71A4C6AB8A28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643302" y="6159502"/>
                  <a:ext cx="986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0A542150-C165-7FBA-AB6F-01BEA60E92CA}"/>
                    </a:ext>
                  </a:extLst>
                </p14:cNvPr>
                <p14:cNvContentPartPr/>
                <p14:nvPr/>
              </p14:nvContentPartPr>
              <p14:xfrm>
                <a:off x="1790542" y="6185422"/>
                <a:ext cx="349920" cy="6912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0A542150-C165-7FBA-AB6F-01BEA60E92CA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1781542" y="6176782"/>
                  <a:ext cx="3675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7778D881-1B38-402A-BAD2-CAAB19FCB1FE}"/>
                    </a:ext>
                  </a:extLst>
                </p14:cNvPr>
                <p14:cNvContentPartPr/>
                <p14:nvPr/>
              </p14:nvContentPartPr>
              <p14:xfrm>
                <a:off x="2232262" y="6053302"/>
                <a:ext cx="279360" cy="17748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7778D881-1B38-402A-BAD2-CAAB19FCB1FE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223262" y="6044662"/>
                  <a:ext cx="2970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4D610F8-AF58-1FF6-97BC-BF677E69F330}"/>
                    </a:ext>
                  </a:extLst>
                </p14:cNvPr>
                <p14:cNvContentPartPr/>
                <p14:nvPr/>
              </p14:nvContentPartPr>
              <p14:xfrm>
                <a:off x="2716822" y="6117742"/>
                <a:ext cx="123840" cy="15048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4D610F8-AF58-1FF6-97BC-BF677E69F330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2708182" y="6109102"/>
                  <a:ext cx="1414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63211438-4242-AC9E-185A-E4C981A1FA90}"/>
                    </a:ext>
                  </a:extLst>
                </p14:cNvPr>
                <p14:cNvContentPartPr/>
                <p14:nvPr/>
              </p14:nvContentPartPr>
              <p14:xfrm>
                <a:off x="2698102" y="6177502"/>
                <a:ext cx="136080" cy="111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63211438-4242-AC9E-185A-E4C981A1FA90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2689102" y="6168862"/>
                  <a:ext cx="1537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B2BF3268-C79E-FE34-1E6B-F18251459B4E}"/>
                    </a:ext>
                  </a:extLst>
                </p14:cNvPr>
                <p14:cNvContentPartPr/>
                <p14:nvPr/>
              </p14:nvContentPartPr>
              <p14:xfrm>
                <a:off x="2845342" y="6147262"/>
                <a:ext cx="161280" cy="8460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B2BF3268-C79E-FE34-1E6B-F18251459B4E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2836702" y="6138262"/>
                  <a:ext cx="178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5C7C700-79C9-CF46-70EB-F71444071792}"/>
                    </a:ext>
                  </a:extLst>
                </p14:cNvPr>
                <p14:cNvContentPartPr/>
                <p14:nvPr/>
              </p14:nvContentPartPr>
              <p14:xfrm>
                <a:off x="3025702" y="6005782"/>
                <a:ext cx="159840" cy="20988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5C7C700-79C9-CF46-70EB-F71444071792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017062" y="5997142"/>
                  <a:ext cx="177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EF1B2BB3-858D-5F2C-46F0-95D7135BA8A9}"/>
                    </a:ext>
                  </a:extLst>
                </p14:cNvPr>
                <p14:cNvContentPartPr/>
                <p14:nvPr/>
              </p14:nvContentPartPr>
              <p14:xfrm>
                <a:off x="3211822" y="6105502"/>
                <a:ext cx="192960" cy="842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EF1B2BB3-858D-5F2C-46F0-95D7135BA8A9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202822" y="6096502"/>
                  <a:ext cx="2106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CD9C9FD-1182-1A0F-C70C-1DC61419CF9A}"/>
                    </a:ext>
                  </a:extLst>
                </p14:cNvPr>
                <p14:cNvContentPartPr/>
                <p14:nvPr/>
              </p14:nvContentPartPr>
              <p14:xfrm>
                <a:off x="3580822" y="6050422"/>
                <a:ext cx="277560" cy="2563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CD9C9FD-1182-1A0F-C70C-1DC61419CF9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571822" y="6041782"/>
                  <a:ext cx="295200" cy="27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52DA6CB0-4F42-AE79-E3F2-96F106CF0E4D}"/>
                    </a:ext>
                  </a:extLst>
                </p14:cNvPr>
                <p14:cNvContentPartPr/>
                <p14:nvPr/>
              </p14:nvContentPartPr>
              <p14:xfrm>
                <a:off x="3870262" y="5963302"/>
                <a:ext cx="173880" cy="18900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52DA6CB0-4F42-AE79-E3F2-96F106CF0E4D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861262" y="5954662"/>
                  <a:ext cx="19152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47F31391-78EA-209B-DB39-8835531A60A6}"/>
                    </a:ext>
                  </a:extLst>
                </p14:cNvPr>
                <p14:cNvContentPartPr/>
                <p14:nvPr/>
              </p14:nvContentPartPr>
              <p14:xfrm>
                <a:off x="3780982" y="5949262"/>
                <a:ext cx="30960" cy="720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47F31391-78EA-209B-DB39-8835531A60A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3772342" y="5940262"/>
                  <a:ext cx="486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0CCE09A6-5AC6-984B-3224-A9485ACBA178}"/>
                    </a:ext>
                  </a:extLst>
                </p14:cNvPr>
                <p14:cNvContentPartPr/>
                <p14:nvPr/>
              </p14:nvContentPartPr>
              <p14:xfrm>
                <a:off x="4260502" y="6019462"/>
                <a:ext cx="191520" cy="954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0CCE09A6-5AC6-984B-3224-A9485ACBA178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251502" y="6010462"/>
                  <a:ext cx="2091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05D9C8EE-242F-56E5-AD74-FF8F67097E39}"/>
                    </a:ext>
                  </a:extLst>
                </p14:cNvPr>
                <p14:cNvContentPartPr/>
                <p14:nvPr/>
              </p14:nvContentPartPr>
              <p14:xfrm>
                <a:off x="4526182" y="5876182"/>
                <a:ext cx="278640" cy="22176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05D9C8EE-242F-56E5-AD74-FF8F67097E39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517182" y="5867542"/>
                  <a:ext cx="2962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EEBDDFDB-27FF-78F7-8E02-C71D475AED3C}"/>
                    </a:ext>
                  </a:extLst>
                </p14:cNvPr>
                <p14:cNvContentPartPr/>
                <p14:nvPr/>
              </p14:nvContentPartPr>
              <p14:xfrm>
                <a:off x="4980862" y="5817502"/>
                <a:ext cx="249840" cy="2048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EEBDDFDB-27FF-78F7-8E02-C71D475AED3C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971862" y="5808862"/>
                  <a:ext cx="26748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59E26D2-6D90-3722-AA2B-45479093F5FB}"/>
                    </a:ext>
                  </a:extLst>
                </p14:cNvPr>
                <p14:cNvContentPartPr/>
                <p14:nvPr/>
              </p14:nvContentPartPr>
              <p14:xfrm>
                <a:off x="5265262" y="5902102"/>
                <a:ext cx="107280" cy="1429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59E26D2-6D90-3722-AA2B-45479093F5FB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256622" y="5893102"/>
                  <a:ext cx="124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2B486B17-A003-19F7-3850-13F68DCDE53C}"/>
                    </a:ext>
                  </a:extLst>
                </p14:cNvPr>
                <p14:cNvContentPartPr/>
                <p14:nvPr/>
              </p14:nvContentPartPr>
              <p14:xfrm>
                <a:off x="764902" y="6474142"/>
                <a:ext cx="199440" cy="11160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2B486B17-A003-19F7-3850-13F68DCDE53C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55902" y="6465502"/>
                  <a:ext cx="21708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2F8DE2E5-C459-6940-02C3-69181B04EE00}"/>
                    </a:ext>
                  </a:extLst>
                </p14:cNvPr>
                <p14:cNvContentPartPr/>
                <p14:nvPr/>
              </p14:nvContentPartPr>
              <p14:xfrm>
                <a:off x="1012582" y="6449662"/>
                <a:ext cx="182160" cy="1162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2F8DE2E5-C459-6940-02C3-69181B04EE0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1003942" y="6440662"/>
                  <a:ext cx="199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12A8EC96-0D69-0C67-EA04-ADC76F92366F}"/>
                    </a:ext>
                  </a:extLst>
                </p14:cNvPr>
                <p14:cNvContentPartPr/>
                <p14:nvPr/>
              </p14:nvContentPartPr>
              <p14:xfrm>
                <a:off x="1215622" y="6361462"/>
                <a:ext cx="259200" cy="1558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12A8EC96-0D69-0C67-EA04-ADC76F92366F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1206982" y="6352462"/>
                  <a:ext cx="2768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5ECB0C62-1AD7-15DA-424D-242A23D6BF2F}"/>
                    </a:ext>
                  </a:extLst>
                </p14:cNvPr>
                <p14:cNvContentPartPr/>
                <p14:nvPr/>
              </p14:nvContentPartPr>
              <p14:xfrm>
                <a:off x="1726462" y="6460822"/>
                <a:ext cx="111960" cy="572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5ECB0C62-1AD7-15DA-424D-242A23D6BF2F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1717462" y="6451822"/>
                  <a:ext cx="129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EA35D1B6-BB70-2128-FF0B-14CA739892BF}"/>
                    </a:ext>
                  </a:extLst>
                </p14:cNvPr>
                <p14:cNvContentPartPr/>
                <p14:nvPr/>
              </p14:nvContentPartPr>
              <p14:xfrm>
                <a:off x="1910782" y="6451102"/>
                <a:ext cx="354240" cy="7092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EA35D1B6-BB70-2128-FF0B-14CA739892BF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1902142" y="6442462"/>
                  <a:ext cx="37188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47BBAAB7-4E00-B112-BEBF-91CC72EB1498}"/>
                    </a:ext>
                  </a:extLst>
                </p14:cNvPr>
                <p14:cNvContentPartPr/>
                <p14:nvPr/>
              </p14:nvContentPartPr>
              <p14:xfrm>
                <a:off x="2349982" y="6371542"/>
                <a:ext cx="152280" cy="12852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47BBAAB7-4E00-B112-BEBF-91CC72EB1498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2341342" y="6362902"/>
                  <a:ext cx="16992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C7EBFC31-81FC-BF52-0C96-BF19CC2333C2}"/>
                    </a:ext>
                  </a:extLst>
                </p14:cNvPr>
                <p14:cNvContentPartPr/>
                <p14:nvPr/>
              </p14:nvContentPartPr>
              <p14:xfrm>
                <a:off x="2438542" y="6357862"/>
                <a:ext cx="45720" cy="1800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C7EBFC31-81FC-BF52-0C96-BF19CC2333C2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2429542" y="6348862"/>
                  <a:ext cx="633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C6797F70-E834-73A4-0296-E4041056B777}"/>
                    </a:ext>
                  </a:extLst>
                </p14:cNvPr>
                <p14:cNvContentPartPr/>
                <p14:nvPr/>
              </p14:nvContentPartPr>
              <p14:xfrm>
                <a:off x="2547262" y="6303862"/>
                <a:ext cx="100080" cy="174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C6797F70-E834-73A4-0296-E4041056B777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2538262" y="6294862"/>
                  <a:ext cx="1177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123025BF-7055-53BC-0175-1C43A7340DD8}"/>
                    </a:ext>
                  </a:extLst>
                </p14:cNvPr>
                <p14:cNvContentPartPr/>
                <p14:nvPr/>
              </p14:nvContentPartPr>
              <p14:xfrm>
                <a:off x="2441062" y="6281542"/>
                <a:ext cx="8640" cy="1476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123025BF-7055-53BC-0175-1C43A7340DD8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2432062" y="6272542"/>
                  <a:ext cx="2628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A911029E-8146-0DE7-EE91-CFDE233D2CAC}"/>
                    </a:ext>
                  </a:extLst>
                </p14:cNvPr>
                <p14:cNvContentPartPr/>
                <p14:nvPr/>
              </p14:nvContentPartPr>
              <p14:xfrm>
                <a:off x="1960462" y="6366142"/>
                <a:ext cx="38160" cy="302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A911029E-8146-0DE7-EE91-CFDE233D2CAC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951822" y="6357142"/>
                  <a:ext cx="558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F818C809-BBC7-A4AC-68F1-5DB26957656B}"/>
                    </a:ext>
                  </a:extLst>
                </p14:cNvPr>
                <p14:cNvContentPartPr/>
                <p14:nvPr/>
              </p14:nvContentPartPr>
              <p14:xfrm>
                <a:off x="2038582" y="6367942"/>
                <a:ext cx="6480" cy="190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F818C809-BBC7-A4AC-68F1-5DB26957656B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2029582" y="6359302"/>
                  <a:ext cx="241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4305899-A4C2-7858-8701-E3F3DDFB0674}"/>
                    </a:ext>
                  </a:extLst>
                </p14:cNvPr>
                <p14:cNvContentPartPr/>
                <p14:nvPr/>
              </p14:nvContentPartPr>
              <p14:xfrm>
                <a:off x="2961262" y="6415822"/>
                <a:ext cx="103320" cy="1936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4305899-A4C2-7858-8701-E3F3DDFB0674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2952622" y="6407182"/>
                  <a:ext cx="120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9031F3BF-07B4-ED51-F229-5BE99FD19EBC}"/>
                    </a:ext>
                  </a:extLst>
                </p14:cNvPr>
                <p14:cNvContentPartPr/>
                <p14:nvPr/>
              </p14:nvContentPartPr>
              <p14:xfrm>
                <a:off x="3123262" y="6258502"/>
                <a:ext cx="126360" cy="1803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9031F3BF-07B4-ED51-F229-5BE99FD19EBC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3114262" y="6249862"/>
                  <a:ext cx="1440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48B18B6E-7BA8-9EF0-D5DF-31653F293D9C}"/>
                    </a:ext>
                  </a:extLst>
                </p14:cNvPr>
                <p14:cNvContentPartPr/>
                <p14:nvPr/>
              </p14:nvContentPartPr>
              <p14:xfrm>
                <a:off x="3287062" y="6454702"/>
                <a:ext cx="48240" cy="16740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48B18B6E-7BA8-9EF0-D5DF-31653F293D9C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3278422" y="6446062"/>
                  <a:ext cx="6588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CFBF324A-161D-E19E-7821-B92CD27997D1}"/>
                    </a:ext>
                  </a:extLst>
                </p14:cNvPr>
                <p14:cNvContentPartPr/>
                <p14:nvPr/>
              </p14:nvContentPartPr>
              <p14:xfrm>
                <a:off x="3251782" y="6489982"/>
                <a:ext cx="104760" cy="255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CFBF324A-161D-E19E-7821-B92CD27997D1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3242782" y="6480982"/>
                  <a:ext cx="1224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D6C4B49-5F51-ADAD-C9E8-6D0D5457A1C3}"/>
                    </a:ext>
                  </a:extLst>
                </p14:cNvPr>
                <p14:cNvContentPartPr/>
                <p14:nvPr/>
              </p14:nvContentPartPr>
              <p14:xfrm>
                <a:off x="3495862" y="6417982"/>
                <a:ext cx="119520" cy="608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D6C4B49-5F51-ADAD-C9E8-6D0D5457A1C3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3486862" y="6409342"/>
                  <a:ext cx="1371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39206833-CDDE-D4C4-4D00-9BBC8C822075}"/>
                    </a:ext>
                  </a:extLst>
                </p14:cNvPr>
                <p14:cNvContentPartPr/>
                <p14:nvPr/>
              </p14:nvContentPartPr>
              <p14:xfrm>
                <a:off x="3842542" y="6352102"/>
                <a:ext cx="121320" cy="24660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39206833-CDDE-D4C4-4D00-9BBC8C822075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3833902" y="6343462"/>
                  <a:ext cx="1389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C5809266-1CB9-7E9A-A27F-E32F8B94E3F5}"/>
                    </a:ext>
                  </a:extLst>
                </p14:cNvPr>
                <p14:cNvContentPartPr/>
                <p14:nvPr/>
              </p14:nvContentPartPr>
              <p14:xfrm>
                <a:off x="4014622" y="6445342"/>
                <a:ext cx="102600" cy="135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C5809266-1CB9-7E9A-A27F-E32F8B94E3F5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4005982" y="6436342"/>
                  <a:ext cx="12024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9E31D498-C2B2-1070-204C-76A3D42571BE}"/>
                    </a:ext>
                  </a:extLst>
                </p14:cNvPr>
                <p14:cNvContentPartPr/>
                <p14:nvPr/>
              </p14:nvContentPartPr>
              <p14:xfrm>
                <a:off x="3977542" y="6447862"/>
                <a:ext cx="150120" cy="3348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9E31D498-C2B2-1070-204C-76A3D42571BE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968902" y="6439222"/>
                  <a:ext cx="16776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AE0394D5-1B5A-4F72-7F28-7FEC96E1FBFA}"/>
                    </a:ext>
                  </a:extLst>
                </p14:cNvPr>
                <p14:cNvContentPartPr/>
                <p14:nvPr/>
              </p14:nvContentPartPr>
              <p14:xfrm>
                <a:off x="4101382" y="6213862"/>
                <a:ext cx="88560" cy="16416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AE0394D5-1B5A-4F72-7F28-7FEC96E1FBFA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4092382" y="6204862"/>
                  <a:ext cx="10620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53B3E5AC-3A92-ADAE-78E9-086323B6E802}"/>
                    </a:ext>
                  </a:extLst>
                </p14:cNvPr>
                <p14:cNvContentPartPr/>
                <p14:nvPr/>
              </p14:nvContentPartPr>
              <p14:xfrm>
                <a:off x="4395142" y="6339142"/>
                <a:ext cx="19440" cy="13068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53B3E5AC-3A92-ADAE-78E9-086323B6E802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4386142" y="6330142"/>
                  <a:ext cx="3708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468E5536-0AD8-DA86-459F-C499A19B76F4}"/>
                    </a:ext>
                  </a:extLst>
                </p14:cNvPr>
                <p14:cNvContentPartPr/>
                <p14:nvPr/>
              </p14:nvContentPartPr>
              <p14:xfrm>
                <a:off x="4358062" y="6374782"/>
                <a:ext cx="131040" cy="2736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468E5536-0AD8-DA86-459F-C499A19B76F4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349062" y="6365782"/>
                  <a:ext cx="14868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C95FD16-EB72-7130-3EEE-E1C3616E3D9B}"/>
                    </a:ext>
                  </a:extLst>
                </p14:cNvPr>
                <p14:cNvContentPartPr/>
                <p14:nvPr/>
              </p14:nvContentPartPr>
              <p14:xfrm>
                <a:off x="4682062" y="6285862"/>
                <a:ext cx="83160" cy="1562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C95FD16-EB72-7130-3EEE-E1C3616E3D9B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673422" y="6276862"/>
                  <a:ext cx="10080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B3175C9-FF7C-B602-607A-B4CFE82D1173}"/>
                    </a:ext>
                  </a:extLst>
                </p14:cNvPr>
                <p14:cNvContentPartPr/>
                <p14:nvPr/>
              </p14:nvContentPartPr>
              <p14:xfrm>
                <a:off x="4634902" y="6321142"/>
                <a:ext cx="109440" cy="6480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B3175C9-FF7C-B602-607A-B4CFE82D1173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626262" y="6312142"/>
                  <a:ext cx="127080" cy="82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6" name="Gruppieren 395">
            <a:extLst>
              <a:ext uri="{FF2B5EF4-FFF2-40B4-BE49-F238E27FC236}">
                <a16:creationId xmlns:a16="http://schemas.microsoft.com/office/drawing/2014/main" id="{0FEEC751-2778-872B-2F56-894820E6AB33}"/>
              </a:ext>
            </a:extLst>
          </p:cNvPr>
          <p:cNvGrpSpPr/>
          <p:nvPr/>
        </p:nvGrpSpPr>
        <p:grpSpPr>
          <a:xfrm>
            <a:off x="4971502" y="6145462"/>
            <a:ext cx="664200" cy="414360"/>
            <a:chOff x="4971502" y="6145462"/>
            <a:chExt cx="664200" cy="414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EBE0E230-337A-B92F-CDE6-97C58CEC478C}"/>
                    </a:ext>
                  </a:extLst>
                </p14:cNvPr>
                <p14:cNvContentPartPr/>
                <p14:nvPr/>
              </p14:nvContentPartPr>
              <p14:xfrm>
                <a:off x="4971502" y="6286582"/>
                <a:ext cx="175320" cy="2023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EBE0E230-337A-B92F-CDE6-97C58CEC478C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962862" y="6277582"/>
                  <a:ext cx="19296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AB86A63-2CA1-23DF-3ED3-F339D7D7F459}"/>
                    </a:ext>
                  </a:extLst>
                </p14:cNvPr>
                <p14:cNvContentPartPr/>
                <p14:nvPr/>
              </p14:nvContentPartPr>
              <p14:xfrm>
                <a:off x="5342302" y="6306022"/>
                <a:ext cx="151200" cy="25380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AB86A63-2CA1-23DF-3ED3-F339D7D7F459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5333662" y="6297382"/>
                  <a:ext cx="1688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0ED3B420-0FB8-816C-7BDA-2F5666FD518B}"/>
                    </a:ext>
                  </a:extLst>
                </p14:cNvPr>
                <p14:cNvContentPartPr/>
                <p14:nvPr/>
              </p14:nvContentPartPr>
              <p14:xfrm>
                <a:off x="5525542" y="6145462"/>
                <a:ext cx="110160" cy="16416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0ED3B420-0FB8-816C-7BDA-2F5666FD518B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516902" y="6136462"/>
                  <a:ext cx="127800" cy="181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15" name="Gruppieren 414">
            <a:extLst>
              <a:ext uri="{FF2B5EF4-FFF2-40B4-BE49-F238E27FC236}">
                <a16:creationId xmlns:a16="http://schemas.microsoft.com/office/drawing/2014/main" id="{195BA75E-A0A7-3E13-2D3E-2B5CF39921C5}"/>
              </a:ext>
            </a:extLst>
          </p:cNvPr>
          <p:cNvGrpSpPr/>
          <p:nvPr/>
        </p:nvGrpSpPr>
        <p:grpSpPr>
          <a:xfrm>
            <a:off x="5385142" y="2132542"/>
            <a:ext cx="450000" cy="1110240"/>
            <a:chOff x="5385142" y="2132542"/>
            <a:chExt cx="450000" cy="111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905DD0B7-4776-7568-2A0B-D11FAEDB3B9A}"/>
                    </a:ext>
                  </a:extLst>
                </p14:cNvPr>
                <p14:cNvContentPartPr/>
                <p14:nvPr/>
              </p14:nvContentPartPr>
              <p14:xfrm>
                <a:off x="5385142" y="2774422"/>
                <a:ext cx="418320" cy="430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905DD0B7-4776-7568-2A0B-D11FAEDB3B9A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76142" y="2765782"/>
                  <a:ext cx="435960" cy="44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6A9EAB8-AA81-79CF-AB4C-004758EF316A}"/>
                    </a:ext>
                  </a:extLst>
                </p14:cNvPr>
                <p14:cNvContentPartPr/>
                <p14:nvPr/>
              </p14:nvContentPartPr>
              <p14:xfrm>
                <a:off x="5618422" y="2132542"/>
                <a:ext cx="216720" cy="6300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6A9EAB8-AA81-79CF-AB4C-004758EF316A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609782" y="2123542"/>
                  <a:ext cx="234360" cy="64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558714CC-F70F-50FB-D1E6-BE8DBB4B345A}"/>
                    </a:ext>
                  </a:extLst>
                </p14:cNvPr>
                <p14:cNvContentPartPr/>
                <p14:nvPr/>
              </p14:nvContentPartPr>
              <p14:xfrm>
                <a:off x="5415022" y="2847502"/>
                <a:ext cx="403920" cy="3952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558714CC-F70F-50FB-D1E6-BE8DBB4B345A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406022" y="2838502"/>
                  <a:ext cx="421560" cy="41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61" name="Gruppieren 460">
            <a:extLst>
              <a:ext uri="{FF2B5EF4-FFF2-40B4-BE49-F238E27FC236}">
                <a16:creationId xmlns:a16="http://schemas.microsoft.com/office/drawing/2014/main" id="{F73CA259-7A1D-20FF-2E15-E960B27B6339}"/>
              </a:ext>
            </a:extLst>
          </p:cNvPr>
          <p:cNvGrpSpPr/>
          <p:nvPr/>
        </p:nvGrpSpPr>
        <p:grpSpPr>
          <a:xfrm>
            <a:off x="5814262" y="4201462"/>
            <a:ext cx="2671560" cy="2556720"/>
            <a:chOff x="5814262" y="4201462"/>
            <a:chExt cx="2671560" cy="2556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B68C768-CAA3-A4FB-1340-C6F683D95C3D}"/>
                    </a:ext>
                  </a:extLst>
                </p14:cNvPr>
                <p14:cNvContentPartPr/>
                <p14:nvPr/>
              </p14:nvContentPartPr>
              <p14:xfrm>
                <a:off x="5814262" y="4666582"/>
                <a:ext cx="228600" cy="9576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B68C768-CAA3-A4FB-1340-C6F683D95C3D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805622" y="4657582"/>
                  <a:ext cx="246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B76A754C-FF75-E6FC-D84D-57B9B109D6EC}"/>
                    </a:ext>
                  </a:extLst>
                </p14:cNvPr>
                <p14:cNvContentPartPr/>
                <p14:nvPr/>
              </p14:nvContentPartPr>
              <p14:xfrm>
                <a:off x="5843782" y="4713022"/>
                <a:ext cx="205200" cy="11124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B76A754C-FF75-E6FC-D84D-57B9B109D6EC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835142" y="4704022"/>
                  <a:ext cx="22284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CE17E38D-18C5-073D-9B20-E301E7D6C961}"/>
                    </a:ext>
                  </a:extLst>
                </p14:cNvPr>
                <p14:cNvContentPartPr/>
                <p14:nvPr/>
              </p14:nvContentPartPr>
              <p14:xfrm>
                <a:off x="6120622" y="4575502"/>
                <a:ext cx="66600" cy="192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CE17E38D-18C5-073D-9B20-E301E7D6C961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111622" y="4566862"/>
                  <a:ext cx="8424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C7D3E0C1-CDA8-9455-ED2E-C98C7C737B12}"/>
                    </a:ext>
                  </a:extLst>
                </p14:cNvPr>
                <p14:cNvContentPartPr/>
                <p14:nvPr/>
              </p14:nvContentPartPr>
              <p14:xfrm>
                <a:off x="6429142" y="4471462"/>
                <a:ext cx="223200" cy="14904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C7D3E0C1-CDA8-9455-ED2E-C98C7C737B1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420142" y="4462822"/>
                  <a:ext cx="240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C1472C96-D6C0-525D-49EA-6D84AAB8A773}"/>
                    </a:ext>
                  </a:extLst>
                </p14:cNvPr>
                <p14:cNvContentPartPr/>
                <p14:nvPr/>
              </p14:nvContentPartPr>
              <p14:xfrm>
                <a:off x="6650542" y="4366702"/>
                <a:ext cx="19080" cy="30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C1472C96-D6C0-525D-49EA-6D84AAB8A773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641542" y="4357702"/>
                  <a:ext cx="367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6007ABC-AD02-4AB3-B073-C0306219894E}"/>
                    </a:ext>
                  </a:extLst>
                </p14:cNvPr>
                <p14:cNvContentPartPr/>
                <p14:nvPr/>
              </p14:nvContentPartPr>
              <p14:xfrm>
                <a:off x="6694822" y="4350502"/>
                <a:ext cx="163080" cy="16740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6007ABC-AD02-4AB3-B073-C0306219894E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6685822" y="4341862"/>
                  <a:ext cx="180720" cy="18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7EB5CC2-529A-694D-328E-3FE7A11124C4}"/>
                    </a:ext>
                  </a:extLst>
                </p14:cNvPr>
                <p14:cNvContentPartPr/>
                <p14:nvPr/>
              </p14:nvContentPartPr>
              <p14:xfrm>
                <a:off x="6894982" y="4380022"/>
                <a:ext cx="75600" cy="12492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7EB5CC2-529A-694D-328E-3FE7A11124C4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6885982" y="4371382"/>
                  <a:ext cx="932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CDCF98F-C369-721D-35BE-DED564CCBA59}"/>
                    </a:ext>
                  </a:extLst>
                </p14:cNvPr>
                <p14:cNvContentPartPr/>
                <p14:nvPr/>
              </p14:nvContentPartPr>
              <p14:xfrm>
                <a:off x="7144822" y="4363102"/>
                <a:ext cx="281520" cy="78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CDCF98F-C369-721D-35BE-DED564CCBA59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7135822" y="4354102"/>
                  <a:ext cx="299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956A060E-9296-8799-6E69-6A741F442A44}"/>
                    </a:ext>
                  </a:extLst>
                </p14:cNvPr>
                <p14:cNvContentPartPr/>
                <p14:nvPr/>
              </p14:nvContentPartPr>
              <p14:xfrm>
                <a:off x="7489702" y="4201462"/>
                <a:ext cx="310680" cy="1900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956A060E-9296-8799-6E69-6A741F442A44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7481062" y="4192822"/>
                  <a:ext cx="3283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0D545694-53A7-E343-E4FF-D1DEBCA96870}"/>
                    </a:ext>
                  </a:extLst>
                </p14:cNvPr>
                <p14:cNvContentPartPr/>
                <p14:nvPr/>
              </p14:nvContentPartPr>
              <p14:xfrm>
                <a:off x="6448222" y="4779262"/>
                <a:ext cx="128160" cy="23292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0D545694-53A7-E343-E4FF-D1DEBCA96870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6439222" y="4770622"/>
                  <a:ext cx="145800" cy="25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C449EB3C-3D24-2A12-1351-AF8FFA801504}"/>
                    </a:ext>
                  </a:extLst>
                </p14:cNvPr>
                <p14:cNvContentPartPr/>
                <p14:nvPr/>
              </p14:nvContentPartPr>
              <p14:xfrm>
                <a:off x="6588622" y="4822102"/>
                <a:ext cx="171000" cy="14004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C449EB3C-3D24-2A12-1351-AF8FFA801504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6579622" y="4813462"/>
                  <a:ext cx="18864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DF9EF005-78D4-7CD3-1C8B-2DB6EDA29242}"/>
                    </a:ext>
                  </a:extLst>
                </p14:cNvPr>
                <p14:cNvContentPartPr/>
                <p14:nvPr/>
              </p14:nvContentPartPr>
              <p14:xfrm>
                <a:off x="6800302" y="4770622"/>
                <a:ext cx="90360" cy="12456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DF9EF005-78D4-7CD3-1C8B-2DB6EDA29242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6791662" y="4761982"/>
                  <a:ext cx="1080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0BAE20E-F9AD-2F9B-7FDB-2A10B3CA6C26}"/>
                    </a:ext>
                  </a:extLst>
                </p14:cNvPr>
                <p14:cNvContentPartPr/>
                <p14:nvPr/>
              </p14:nvContentPartPr>
              <p14:xfrm>
                <a:off x="7003702" y="4649662"/>
                <a:ext cx="318960" cy="1875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0BAE20E-F9AD-2F9B-7FDB-2A10B3CA6C26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6995062" y="4640662"/>
                  <a:ext cx="3366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67B216A9-03DA-0524-445B-5C4F293879B1}"/>
                    </a:ext>
                  </a:extLst>
                </p14:cNvPr>
                <p14:cNvContentPartPr/>
                <p14:nvPr/>
              </p14:nvContentPartPr>
              <p14:xfrm>
                <a:off x="7215022" y="4564702"/>
                <a:ext cx="18360" cy="208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67B216A9-03DA-0524-445B-5C4F293879B1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7206022" y="4556062"/>
                  <a:ext cx="360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E3AA6811-A1AE-5E9C-988E-A463BDC8903D}"/>
                    </a:ext>
                  </a:extLst>
                </p14:cNvPr>
                <p14:cNvContentPartPr/>
                <p14:nvPr/>
              </p14:nvContentPartPr>
              <p14:xfrm>
                <a:off x="7331302" y="4544902"/>
                <a:ext cx="63720" cy="20664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E3AA6811-A1AE-5E9C-988E-A463BDC8903D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7322302" y="4536262"/>
                  <a:ext cx="8136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82B96C0-0542-8E66-F9DD-0F749F29B645}"/>
                    </a:ext>
                  </a:extLst>
                </p14:cNvPr>
                <p14:cNvContentPartPr/>
                <p14:nvPr/>
              </p14:nvContentPartPr>
              <p14:xfrm>
                <a:off x="7461262" y="4630582"/>
                <a:ext cx="176760" cy="26568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82B96C0-0542-8E66-F9DD-0F749F29B645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7452262" y="4621582"/>
                  <a:ext cx="1944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D4B5FC01-407D-E19A-C533-05F1D8291476}"/>
                    </a:ext>
                  </a:extLst>
                </p14:cNvPr>
                <p14:cNvContentPartPr/>
                <p14:nvPr/>
              </p14:nvContentPartPr>
              <p14:xfrm>
                <a:off x="7824862" y="4441582"/>
                <a:ext cx="388440" cy="19692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D4B5FC01-407D-E19A-C533-05F1D8291476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7815862" y="4432582"/>
                  <a:ext cx="406080" cy="21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00CF18BF-03F9-0DD0-449D-C47367B92E3D}"/>
                    </a:ext>
                  </a:extLst>
                </p14:cNvPr>
                <p14:cNvContentPartPr/>
                <p14:nvPr/>
              </p14:nvContentPartPr>
              <p14:xfrm>
                <a:off x="6450742" y="5107222"/>
                <a:ext cx="196200" cy="25488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00CF18BF-03F9-0DD0-449D-C47367B92E3D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442102" y="5098222"/>
                  <a:ext cx="21384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B2091EEB-56A6-708F-B6F6-79C26D36E58B}"/>
                    </a:ext>
                  </a:extLst>
                </p14:cNvPr>
                <p14:cNvContentPartPr/>
                <p14:nvPr/>
              </p14:nvContentPartPr>
              <p14:xfrm>
                <a:off x="6712102" y="4992382"/>
                <a:ext cx="311400" cy="28476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B2091EEB-56A6-708F-B6F6-79C26D36E58B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703102" y="4983382"/>
                  <a:ext cx="32904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07CA5140-01A5-A00D-5AE1-B76F25F871C9}"/>
                    </a:ext>
                  </a:extLst>
                </p14:cNvPr>
                <p14:cNvContentPartPr/>
                <p14:nvPr/>
              </p14:nvContentPartPr>
              <p14:xfrm>
                <a:off x="7053742" y="4975102"/>
                <a:ext cx="393480" cy="30204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07CA5140-01A5-A00D-5AE1-B76F25F871C9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7045102" y="4966462"/>
                  <a:ext cx="411120" cy="31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640BFAF7-C8A4-ED38-ECB2-3687007ED7A0}"/>
                    </a:ext>
                  </a:extLst>
                </p14:cNvPr>
                <p14:cNvContentPartPr/>
                <p14:nvPr/>
              </p14:nvContentPartPr>
              <p14:xfrm>
                <a:off x="7459822" y="4869622"/>
                <a:ext cx="143640" cy="18324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640BFAF7-C8A4-ED38-ECB2-3687007ED7A0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7451182" y="4860982"/>
                  <a:ext cx="161280" cy="20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42BD9F59-6C83-FA84-B717-6378FB462482}"/>
                    </a:ext>
                  </a:extLst>
                </p14:cNvPr>
                <p14:cNvContentPartPr/>
                <p14:nvPr/>
              </p14:nvContentPartPr>
              <p14:xfrm>
                <a:off x="7589422" y="4815262"/>
                <a:ext cx="532440" cy="2304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42BD9F59-6C83-FA84-B717-6378FB462482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7580782" y="4806622"/>
                  <a:ext cx="550080" cy="24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55B1D57-5C65-CB79-7129-61DB33C806F2}"/>
                    </a:ext>
                  </a:extLst>
                </p14:cNvPr>
                <p14:cNvContentPartPr/>
                <p14:nvPr/>
              </p14:nvContentPartPr>
              <p14:xfrm>
                <a:off x="8232382" y="4614742"/>
                <a:ext cx="38520" cy="217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55B1D57-5C65-CB79-7129-61DB33C806F2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8223742" y="4606102"/>
                  <a:ext cx="5616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481CCC9-578C-C355-B7A5-EDF676E0DDE7}"/>
                    </a:ext>
                  </a:extLst>
                </p14:cNvPr>
                <p14:cNvContentPartPr/>
                <p14:nvPr/>
              </p14:nvContentPartPr>
              <p14:xfrm>
                <a:off x="8261902" y="4905262"/>
                <a:ext cx="7200" cy="1188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481CCC9-578C-C355-B7A5-EDF676E0DDE7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8252902" y="4896622"/>
                  <a:ext cx="2484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FD404403-EA41-EE0A-6D0F-1F7CB835AB0E}"/>
                    </a:ext>
                  </a:extLst>
                </p14:cNvPr>
                <p14:cNvContentPartPr/>
                <p14:nvPr/>
              </p14:nvContentPartPr>
              <p14:xfrm>
                <a:off x="5928382" y="5580982"/>
                <a:ext cx="86400" cy="97884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FD404403-EA41-EE0A-6D0F-1F7CB835AB0E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5919742" y="5571982"/>
                  <a:ext cx="104040" cy="9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32EF1E1-0A0D-E030-B78B-B3BBD98B899F}"/>
                    </a:ext>
                  </a:extLst>
                </p14:cNvPr>
                <p14:cNvContentPartPr/>
                <p14:nvPr/>
              </p14:nvContentPartPr>
              <p14:xfrm>
                <a:off x="6042862" y="5369302"/>
                <a:ext cx="2197800" cy="23760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32EF1E1-0A0D-E030-B78B-B3BBD98B899F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6034222" y="5360302"/>
                  <a:ext cx="22154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EB2F6381-6653-BA5B-F116-1BE34A3BAD57}"/>
                    </a:ext>
                  </a:extLst>
                </p14:cNvPr>
                <p14:cNvContentPartPr/>
                <p14:nvPr/>
              </p14:nvContentPartPr>
              <p14:xfrm>
                <a:off x="6156622" y="5661622"/>
                <a:ext cx="108000" cy="1526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EB2F6381-6653-BA5B-F116-1BE34A3BAD57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6147982" y="5652622"/>
                  <a:ext cx="12564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0D609129-7409-1E91-DA7B-AF9EBB654488}"/>
                    </a:ext>
                  </a:extLst>
                </p14:cNvPr>
                <p14:cNvContentPartPr/>
                <p14:nvPr/>
              </p14:nvContentPartPr>
              <p14:xfrm>
                <a:off x="6221782" y="5742262"/>
                <a:ext cx="70920" cy="892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0D609129-7409-1E91-DA7B-AF9EBB654488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6212782" y="5733262"/>
                  <a:ext cx="885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A9B91F98-9440-C9E6-ACEB-24C8D7AD2E18}"/>
                    </a:ext>
                  </a:extLst>
                </p14:cNvPr>
                <p14:cNvContentPartPr/>
                <p14:nvPr/>
              </p14:nvContentPartPr>
              <p14:xfrm>
                <a:off x="6141862" y="5611942"/>
                <a:ext cx="131760" cy="25380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A9B91F98-9440-C9E6-ACEB-24C8D7AD2E18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6133222" y="5603302"/>
                  <a:ext cx="14940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52464901-0536-BB1D-750C-5852A1AFF7AE}"/>
                    </a:ext>
                  </a:extLst>
                </p14:cNvPr>
                <p14:cNvContentPartPr/>
                <p14:nvPr/>
              </p14:nvContentPartPr>
              <p14:xfrm>
                <a:off x="6291982" y="5702662"/>
                <a:ext cx="183960" cy="17748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52464901-0536-BB1D-750C-5852A1AFF7AE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6282982" y="5694022"/>
                  <a:ext cx="20160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C71BA68E-B006-DC39-5613-4F931C664490}"/>
                    </a:ext>
                  </a:extLst>
                </p14:cNvPr>
                <p14:cNvContentPartPr/>
                <p14:nvPr/>
              </p14:nvContentPartPr>
              <p14:xfrm>
                <a:off x="6528142" y="5779342"/>
                <a:ext cx="4320" cy="190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C71BA68E-B006-DC39-5613-4F931C664490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6519142" y="5770702"/>
                  <a:ext cx="219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4C7D6A3F-F682-C897-E112-EAD168968D38}"/>
                    </a:ext>
                  </a:extLst>
                </p14:cNvPr>
                <p14:cNvContentPartPr/>
                <p14:nvPr/>
              </p14:nvContentPartPr>
              <p14:xfrm>
                <a:off x="6745942" y="5562622"/>
                <a:ext cx="146160" cy="1875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4C7D6A3F-F682-C897-E112-EAD168968D38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6737302" y="5553622"/>
                  <a:ext cx="163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A837B5E-B08A-398A-41AA-F8F71CAE9C32}"/>
                    </a:ext>
                  </a:extLst>
                </p14:cNvPr>
                <p14:cNvContentPartPr/>
                <p14:nvPr/>
              </p14:nvContentPartPr>
              <p14:xfrm>
                <a:off x="6838822" y="5647942"/>
                <a:ext cx="69480" cy="943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A837B5E-B08A-398A-41AA-F8F71CAE9C32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6829822" y="5638942"/>
                  <a:ext cx="871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1C806AC4-72DB-E676-CDC9-168E33A626DA}"/>
                    </a:ext>
                  </a:extLst>
                </p14:cNvPr>
                <p14:cNvContentPartPr/>
                <p14:nvPr/>
              </p14:nvContentPartPr>
              <p14:xfrm>
                <a:off x="6923422" y="5564062"/>
                <a:ext cx="50040" cy="21600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1C806AC4-72DB-E676-CDC9-168E33A626D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6914782" y="5555062"/>
                  <a:ext cx="6768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15D8B534-C453-D769-8799-09CADCC442B5}"/>
                    </a:ext>
                  </a:extLst>
                </p14:cNvPr>
                <p14:cNvContentPartPr/>
                <p14:nvPr/>
              </p14:nvContentPartPr>
              <p14:xfrm>
                <a:off x="7047262" y="5550382"/>
                <a:ext cx="99000" cy="15660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15D8B534-C453-D769-8799-09CADCC442B5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7038262" y="5541742"/>
                  <a:ext cx="1166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33689429-435F-103A-80CD-21C72672B99D}"/>
                    </a:ext>
                  </a:extLst>
                </p14:cNvPr>
                <p14:cNvContentPartPr/>
                <p14:nvPr/>
              </p14:nvContentPartPr>
              <p14:xfrm>
                <a:off x="7207822" y="5601862"/>
                <a:ext cx="97920" cy="194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33689429-435F-103A-80CD-21C72672B99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7198822" y="5592862"/>
                  <a:ext cx="1155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0216489-6A28-DF48-F090-0BBCCB0CF454}"/>
                    </a:ext>
                  </a:extLst>
                </p14:cNvPr>
                <p14:cNvContentPartPr/>
                <p14:nvPr/>
              </p14:nvContentPartPr>
              <p14:xfrm>
                <a:off x="7373062" y="5539582"/>
                <a:ext cx="116280" cy="16452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0216489-6A28-DF48-F090-0BBCCB0CF454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7364062" y="5530582"/>
                  <a:ext cx="133920" cy="18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0A95A92D-A3CA-81F7-C976-E31AEC6477D1}"/>
                    </a:ext>
                  </a:extLst>
                </p14:cNvPr>
                <p14:cNvContentPartPr/>
                <p14:nvPr/>
              </p14:nvContentPartPr>
              <p14:xfrm>
                <a:off x="7494382" y="5527702"/>
                <a:ext cx="232200" cy="16884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0A95A92D-A3CA-81F7-C976-E31AEC6477D1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7485742" y="5518702"/>
                  <a:ext cx="2498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C7735B9F-8A8B-144E-47F3-88AB74BA8499}"/>
                    </a:ext>
                  </a:extLst>
                </p14:cNvPr>
                <p14:cNvContentPartPr/>
                <p14:nvPr/>
              </p14:nvContentPartPr>
              <p14:xfrm>
                <a:off x="7755742" y="5541382"/>
                <a:ext cx="254880" cy="9864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C7735B9F-8A8B-144E-47F3-88AB74BA8499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7746742" y="5532742"/>
                  <a:ext cx="2725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AA248E08-EC32-2722-10B9-2A9DC813990D}"/>
                    </a:ext>
                  </a:extLst>
                </p14:cNvPr>
                <p14:cNvContentPartPr/>
                <p14:nvPr/>
              </p14:nvContentPartPr>
              <p14:xfrm>
                <a:off x="6214942" y="6039262"/>
                <a:ext cx="18000" cy="18756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AA248E08-EC32-2722-10B9-2A9DC813990D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6205942" y="6030622"/>
                  <a:ext cx="356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27AF4E2-F328-43C9-85FC-A2E3CB042FD3}"/>
                    </a:ext>
                  </a:extLst>
                </p14:cNvPr>
                <p14:cNvContentPartPr/>
                <p14:nvPr/>
              </p14:nvContentPartPr>
              <p14:xfrm>
                <a:off x="6174262" y="6143662"/>
                <a:ext cx="101880" cy="489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27AF4E2-F328-43C9-85FC-A2E3CB042FD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6165262" y="6134662"/>
                  <a:ext cx="1195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E32A2602-53C3-21B3-B0F4-E1D5439C01F5}"/>
                    </a:ext>
                  </a:extLst>
                </p14:cNvPr>
                <p14:cNvContentPartPr/>
                <p14:nvPr/>
              </p14:nvContentPartPr>
              <p14:xfrm>
                <a:off x="6122422" y="5984182"/>
                <a:ext cx="132840" cy="4788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E32A2602-53C3-21B3-B0F4-E1D5439C01F5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6113782" y="5975182"/>
                  <a:ext cx="150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501A485-F6CE-AE33-7DFD-7BDADAEA1ABC}"/>
                    </a:ext>
                  </a:extLst>
                </p14:cNvPr>
                <p14:cNvContentPartPr/>
                <p14:nvPr/>
              </p14:nvContentPartPr>
              <p14:xfrm>
                <a:off x="6295942" y="6064102"/>
                <a:ext cx="177840" cy="9108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501A485-F6CE-AE33-7DFD-7BDADAEA1ABC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6286942" y="6055102"/>
                  <a:ext cx="195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BF323608-D5AD-B40B-7C7E-ABE8AF12D402}"/>
                    </a:ext>
                  </a:extLst>
                </p14:cNvPr>
                <p14:cNvContentPartPr/>
                <p14:nvPr/>
              </p14:nvContentPartPr>
              <p14:xfrm>
                <a:off x="6635782" y="5942422"/>
                <a:ext cx="93960" cy="1501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BF323608-D5AD-B40B-7C7E-ABE8AF12D402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6627142" y="5933782"/>
                  <a:ext cx="11160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503173FE-2F73-B48C-C7F2-0DFDDD49111A}"/>
                    </a:ext>
                  </a:extLst>
                </p14:cNvPr>
                <p14:cNvContentPartPr/>
                <p14:nvPr/>
              </p14:nvContentPartPr>
              <p14:xfrm>
                <a:off x="6731902" y="5906782"/>
                <a:ext cx="86040" cy="15048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503173FE-2F73-B48C-C7F2-0DFDDD49111A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6723262" y="5898142"/>
                  <a:ext cx="1036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E7996126-228A-805A-2132-83028794F401}"/>
                    </a:ext>
                  </a:extLst>
                </p14:cNvPr>
                <p14:cNvContentPartPr/>
                <p14:nvPr/>
              </p14:nvContentPartPr>
              <p14:xfrm>
                <a:off x="6885262" y="5900302"/>
                <a:ext cx="428760" cy="29772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E7996126-228A-805A-2132-83028794F401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6876262" y="5891662"/>
                  <a:ext cx="446400" cy="31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6DD16726-66C7-D558-0213-0A40DD35F561}"/>
                    </a:ext>
                  </a:extLst>
                </p14:cNvPr>
                <p14:cNvContentPartPr/>
                <p14:nvPr/>
              </p14:nvContentPartPr>
              <p14:xfrm>
                <a:off x="7208542" y="5862502"/>
                <a:ext cx="32400" cy="2088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6DD16726-66C7-D558-0213-0A40DD35F56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7199902" y="5853502"/>
                  <a:ext cx="50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77C65B61-8030-CAF5-F745-F1556D8A41CE}"/>
                    </a:ext>
                  </a:extLst>
                </p14:cNvPr>
                <p14:cNvContentPartPr/>
                <p14:nvPr/>
              </p14:nvContentPartPr>
              <p14:xfrm>
                <a:off x="7326982" y="5855662"/>
                <a:ext cx="223920" cy="1159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77C65B61-8030-CAF5-F745-F1556D8A41CE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7317982" y="5847022"/>
                  <a:ext cx="24156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6CDA2CB8-C755-1B80-7C22-8B3F53142E4B}"/>
                    </a:ext>
                  </a:extLst>
                </p14:cNvPr>
                <p14:cNvContentPartPr/>
                <p14:nvPr/>
              </p14:nvContentPartPr>
              <p14:xfrm>
                <a:off x="7734862" y="5747662"/>
                <a:ext cx="328680" cy="21600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6CDA2CB8-C755-1B80-7C22-8B3F53142E4B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7725862" y="5738662"/>
                  <a:ext cx="346320" cy="23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64385A49-1000-301B-5AF4-B828FD0F9E14}"/>
                    </a:ext>
                  </a:extLst>
                </p14:cNvPr>
                <p14:cNvContentPartPr/>
                <p14:nvPr/>
              </p14:nvContentPartPr>
              <p14:xfrm>
                <a:off x="8098102" y="5697622"/>
                <a:ext cx="120240" cy="13176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64385A49-1000-301B-5AF4-B828FD0F9E14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8089102" y="5688622"/>
                  <a:ext cx="137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99C36D67-4C44-9CFF-C60C-D270E8629C22}"/>
                    </a:ext>
                  </a:extLst>
                </p14:cNvPr>
                <p14:cNvContentPartPr/>
                <p14:nvPr/>
              </p14:nvContentPartPr>
              <p14:xfrm>
                <a:off x="6203422" y="6344182"/>
                <a:ext cx="119880" cy="1159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99C36D67-4C44-9CFF-C60C-D270E8629C22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6194422" y="6335182"/>
                  <a:ext cx="1375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299EA55D-37FA-185A-8FC3-B6AF4CFCAC16}"/>
                    </a:ext>
                  </a:extLst>
                </p14:cNvPr>
                <p14:cNvContentPartPr/>
                <p14:nvPr/>
              </p14:nvContentPartPr>
              <p14:xfrm>
                <a:off x="6318262" y="6282262"/>
                <a:ext cx="117360" cy="17856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299EA55D-37FA-185A-8FC3-B6AF4CFCAC1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6309622" y="6273262"/>
                  <a:ext cx="1350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F057A39F-AF35-A0FB-2748-ABD7B47D6AA5}"/>
                    </a:ext>
                  </a:extLst>
                </p14:cNvPr>
                <p14:cNvContentPartPr/>
                <p14:nvPr/>
              </p14:nvContentPartPr>
              <p14:xfrm>
                <a:off x="6466582" y="6329782"/>
                <a:ext cx="140040" cy="8424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F057A39F-AF35-A0FB-2748-ABD7B47D6AA5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6457942" y="6321142"/>
                  <a:ext cx="15768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4166ABFB-FFA0-E265-A3B9-6A763C2013A4}"/>
                    </a:ext>
                  </a:extLst>
                </p14:cNvPr>
                <p14:cNvContentPartPr/>
                <p14:nvPr/>
              </p14:nvContentPartPr>
              <p14:xfrm>
                <a:off x="6734422" y="6317182"/>
                <a:ext cx="199080" cy="10368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4166ABFB-FFA0-E265-A3B9-6A763C2013A4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6725782" y="6308542"/>
                  <a:ext cx="216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407A414E-1973-4BFD-3AE9-CECAA8CBDDFD}"/>
                    </a:ext>
                  </a:extLst>
                </p14:cNvPr>
                <p14:cNvContentPartPr/>
                <p14:nvPr/>
              </p14:nvContentPartPr>
              <p14:xfrm>
                <a:off x="6953662" y="6266782"/>
                <a:ext cx="165240" cy="10872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407A414E-1973-4BFD-3AE9-CECAA8CBDDFD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6945022" y="6258142"/>
                  <a:ext cx="182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0C33FA4A-BFE0-C187-1296-4DBF117794B7}"/>
                    </a:ext>
                  </a:extLst>
                </p14:cNvPr>
                <p14:cNvContentPartPr/>
                <p14:nvPr/>
              </p14:nvContentPartPr>
              <p14:xfrm>
                <a:off x="7051942" y="6204142"/>
                <a:ext cx="17280" cy="39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0C33FA4A-BFE0-C187-1296-4DBF117794B7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7042942" y="6195142"/>
                  <a:ext cx="34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80EBF033-D9D4-1320-C965-2AD1C8DA9AED}"/>
                    </a:ext>
                  </a:extLst>
                </p14:cNvPr>
                <p14:cNvContentPartPr/>
                <p14:nvPr/>
              </p14:nvContentPartPr>
              <p14:xfrm>
                <a:off x="7092262" y="6213862"/>
                <a:ext cx="106560" cy="140400"/>
              </p14:xfrm>
            </p:contentPart>
          </mc:Choice>
          <mc:Fallback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80EBF033-D9D4-1320-C965-2AD1C8DA9AED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7083622" y="6204862"/>
                  <a:ext cx="1242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25D1DA37-DC47-CED8-0687-DFE8093F3BBB}"/>
                    </a:ext>
                  </a:extLst>
                </p14:cNvPr>
                <p14:cNvContentPartPr/>
                <p14:nvPr/>
              </p14:nvContentPartPr>
              <p14:xfrm>
                <a:off x="7244542" y="6106582"/>
                <a:ext cx="231840" cy="1886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25D1DA37-DC47-CED8-0687-DFE8093F3BBB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7235542" y="6097582"/>
                  <a:ext cx="24948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2A72ED47-D711-D459-E0ED-D12D92FB64CC}"/>
                    </a:ext>
                  </a:extLst>
                </p14:cNvPr>
                <p14:cNvContentPartPr/>
                <p14:nvPr/>
              </p14:nvContentPartPr>
              <p14:xfrm>
                <a:off x="7502302" y="6165622"/>
                <a:ext cx="77040" cy="10656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2A72ED47-D711-D459-E0ED-D12D92FB64CC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7493662" y="6156982"/>
                  <a:ext cx="9468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C517E9D1-EDDD-7449-B727-EE5B18B88A6F}"/>
                    </a:ext>
                  </a:extLst>
                </p14:cNvPr>
                <p14:cNvContentPartPr/>
                <p14:nvPr/>
              </p14:nvContentPartPr>
              <p14:xfrm>
                <a:off x="7694182" y="6044302"/>
                <a:ext cx="304920" cy="19296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C517E9D1-EDDD-7449-B727-EE5B18B88A6F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7685182" y="6035662"/>
                  <a:ext cx="32256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9E3BF2B-5F31-24FE-4994-F283AA9BCCB1}"/>
                    </a:ext>
                  </a:extLst>
                </p14:cNvPr>
                <p14:cNvContentPartPr/>
                <p14:nvPr/>
              </p14:nvContentPartPr>
              <p14:xfrm>
                <a:off x="7853662" y="6002902"/>
                <a:ext cx="14400" cy="864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9E3BF2B-5F31-24FE-4994-F283AA9BCCB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7845022" y="5993902"/>
                  <a:ext cx="320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60B8D5F7-950C-1D92-15C8-57631BF1A59A}"/>
                    </a:ext>
                  </a:extLst>
                </p14:cNvPr>
                <p14:cNvContentPartPr/>
                <p14:nvPr/>
              </p14:nvContentPartPr>
              <p14:xfrm>
                <a:off x="7675462" y="5953222"/>
                <a:ext cx="454680" cy="3031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60B8D5F7-950C-1D92-15C8-57631BF1A59A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7666462" y="5944582"/>
                  <a:ext cx="472320" cy="32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1D375597-0271-2E97-BD9E-9D56212252C4}"/>
                    </a:ext>
                  </a:extLst>
                </p14:cNvPr>
                <p14:cNvContentPartPr/>
                <p14:nvPr/>
              </p14:nvContentPartPr>
              <p14:xfrm>
                <a:off x="6191182" y="6587902"/>
                <a:ext cx="24120" cy="1702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1D375597-0271-2E97-BD9E-9D56212252C4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6182542" y="6578902"/>
                  <a:ext cx="4176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9D1D1F11-8FD4-C4F4-8AB7-0AF5621AE92C}"/>
                    </a:ext>
                  </a:extLst>
                </p14:cNvPr>
                <p14:cNvContentPartPr/>
                <p14:nvPr/>
              </p14:nvContentPartPr>
              <p14:xfrm>
                <a:off x="6115942" y="6558022"/>
                <a:ext cx="111240" cy="13680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9D1D1F11-8FD4-C4F4-8AB7-0AF5621AE92C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107302" y="6549382"/>
                  <a:ext cx="12888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495E3229-0C8A-5505-DC86-F77EED1C3364}"/>
                    </a:ext>
                  </a:extLst>
                </p14:cNvPr>
                <p14:cNvContentPartPr/>
                <p14:nvPr/>
              </p14:nvContentPartPr>
              <p14:xfrm>
                <a:off x="6264622" y="6655222"/>
                <a:ext cx="105120" cy="9648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495E3229-0C8A-5505-DC86-F77EED1C336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6255622" y="6646222"/>
                  <a:ext cx="12276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B88484C-A8B7-A3EC-5820-223EDFF45F2C}"/>
                    </a:ext>
                  </a:extLst>
                </p14:cNvPr>
                <p14:cNvContentPartPr/>
                <p14:nvPr/>
              </p14:nvContentPartPr>
              <p14:xfrm>
                <a:off x="6372622" y="6625702"/>
                <a:ext cx="66600" cy="11592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B88484C-A8B7-A3EC-5820-223EDFF45F2C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6363622" y="6616702"/>
                  <a:ext cx="842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E98B7979-EFA4-9F50-C3D3-A52569C70F5C}"/>
                    </a:ext>
                  </a:extLst>
                </p14:cNvPr>
                <p14:cNvContentPartPr/>
                <p14:nvPr/>
              </p14:nvContentPartPr>
              <p14:xfrm>
                <a:off x="6475222" y="6550822"/>
                <a:ext cx="219960" cy="15660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E98B7979-EFA4-9F50-C3D3-A52569C70F5C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6466582" y="6542182"/>
                  <a:ext cx="2376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45" name="Freihand 444">
                  <a:extLst>
                    <a:ext uri="{FF2B5EF4-FFF2-40B4-BE49-F238E27FC236}">
                      <a16:creationId xmlns:a16="http://schemas.microsoft.com/office/drawing/2014/main" id="{59C83066-5C7C-957E-4C51-13D3079DD1E6}"/>
                    </a:ext>
                  </a:extLst>
                </p14:cNvPr>
                <p14:cNvContentPartPr/>
                <p14:nvPr/>
              </p14:nvContentPartPr>
              <p14:xfrm>
                <a:off x="6729022" y="6544702"/>
                <a:ext cx="156960" cy="172800"/>
              </p14:xfrm>
            </p:contentPart>
          </mc:Choice>
          <mc:Fallback>
            <p:pic>
              <p:nvPicPr>
                <p:cNvPr id="445" name="Freihand 444">
                  <a:extLst>
                    <a:ext uri="{FF2B5EF4-FFF2-40B4-BE49-F238E27FC236}">
                      <a16:creationId xmlns:a16="http://schemas.microsoft.com/office/drawing/2014/main" id="{59C83066-5C7C-957E-4C51-13D3079DD1E6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6720022" y="6536062"/>
                  <a:ext cx="17460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09A422A7-32B2-DB74-B2D0-8D04A2CBFE5C}"/>
                    </a:ext>
                  </a:extLst>
                </p14:cNvPr>
                <p14:cNvContentPartPr/>
                <p14:nvPr/>
              </p14:nvContentPartPr>
              <p14:xfrm>
                <a:off x="6732982" y="6577102"/>
                <a:ext cx="110880" cy="453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09A422A7-32B2-DB74-B2D0-8D04A2CBFE5C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6723982" y="6568102"/>
                  <a:ext cx="12852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F6B21813-FD7E-0D2A-7A13-3A24F805A844}"/>
                    </a:ext>
                  </a:extLst>
                </p14:cNvPr>
                <p14:cNvContentPartPr/>
                <p14:nvPr/>
              </p14:nvContentPartPr>
              <p14:xfrm>
                <a:off x="6876262" y="6446422"/>
                <a:ext cx="297360" cy="18000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F6B21813-FD7E-0D2A-7A13-3A24F805A844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867622" y="6437422"/>
                  <a:ext cx="3150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0191CA01-6A21-A035-32FD-AE465048F7C7}"/>
                    </a:ext>
                  </a:extLst>
                </p14:cNvPr>
                <p14:cNvContentPartPr/>
                <p14:nvPr/>
              </p14:nvContentPartPr>
              <p14:xfrm>
                <a:off x="7168222" y="6474502"/>
                <a:ext cx="95040" cy="13464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0191CA01-6A21-A035-32FD-AE465048F7C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7159222" y="6465862"/>
                  <a:ext cx="11268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9FC013A2-B45D-5FC1-809E-A52DACF838B3}"/>
                    </a:ext>
                  </a:extLst>
                </p14:cNvPr>
                <p14:cNvContentPartPr/>
                <p14:nvPr/>
              </p14:nvContentPartPr>
              <p14:xfrm>
                <a:off x="7194142" y="6478102"/>
                <a:ext cx="193680" cy="11628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9FC013A2-B45D-5FC1-809E-A52DACF838B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7185502" y="6469102"/>
                  <a:ext cx="211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8900FED-C5B1-829B-49C5-CF477196F703}"/>
                    </a:ext>
                  </a:extLst>
                </p14:cNvPr>
                <p14:cNvContentPartPr/>
                <p14:nvPr/>
              </p14:nvContentPartPr>
              <p14:xfrm>
                <a:off x="7411582" y="6423742"/>
                <a:ext cx="137880" cy="13896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8900FED-C5B1-829B-49C5-CF477196F703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7402942" y="6414742"/>
                  <a:ext cx="155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50155752-EE4B-A9D6-A841-77FC31AF68F7}"/>
                    </a:ext>
                  </a:extLst>
                </p14:cNvPr>
                <p14:cNvContentPartPr/>
                <p14:nvPr/>
              </p14:nvContentPartPr>
              <p14:xfrm>
                <a:off x="7550902" y="6300262"/>
                <a:ext cx="250920" cy="20592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50155752-EE4B-A9D6-A841-77FC31AF68F7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7541902" y="6291622"/>
                  <a:ext cx="2685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8AA05A24-C505-7318-4E59-279FFFA5DCB4}"/>
                    </a:ext>
                  </a:extLst>
                </p14:cNvPr>
                <p14:cNvContentPartPr/>
                <p14:nvPr/>
              </p14:nvContentPartPr>
              <p14:xfrm>
                <a:off x="7635862" y="6293782"/>
                <a:ext cx="46800" cy="1980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8AA05A24-C505-7318-4E59-279FFFA5DCB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7627222" y="6284782"/>
                  <a:ext cx="6444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A489FB2E-9F03-ABDB-D48B-1CF8AFCA649C}"/>
                    </a:ext>
                  </a:extLst>
                </p14:cNvPr>
                <p14:cNvContentPartPr/>
                <p14:nvPr/>
              </p14:nvContentPartPr>
              <p14:xfrm>
                <a:off x="7841062" y="6332302"/>
                <a:ext cx="128880" cy="13068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A489FB2E-9F03-ABDB-D48B-1CF8AFCA649C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7832422" y="6323662"/>
                  <a:ext cx="1465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5EED6481-B279-A77B-3F0F-F8D8C59F0746}"/>
                    </a:ext>
                  </a:extLst>
                </p14:cNvPr>
                <p14:cNvContentPartPr/>
                <p14:nvPr/>
              </p14:nvContentPartPr>
              <p14:xfrm>
                <a:off x="7609582" y="6607342"/>
                <a:ext cx="106200" cy="1098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5EED6481-B279-A77B-3F0F-F8D8C59F0746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7600582" y="6598342"/>
                  <a:ext cx="1238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B1B972A-2DF4-BAB6-07CD-E0A24464FA1B}"/>
                    </a:ext>
                  </a:extLst>
                </p14:cNvPr>
                <p14:cNvContentPartPr/>
                <p14:nvPr/>
              </p14:nvContentPartPr>
              <p14:xfrm>
                <a:off x="7743142" y="6576742"/>
                <a:ext cx="76320" cy="1108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B1B972A-2DF4-BAB6-07CD-E0A24464FA1B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7734142" y="6568102"/>
                  <a:ext cx="93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54EA4DD5-C745-B1A0-3DA7-62BE223262B1}"/>
                    </a:ext>
                  </a:extLst>
                </p14:cNvPr>
                <p14:cNvContentPartPr/>
                <p14:nvPr/>
              </p14:nvContentPartPr>
              <p14:xfrm>
                <a:off x="7824142" y="6549742"/>
                <a:ext cx="120960" cy="14940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54EA4DD5-C745-B1A0-3DA7-62BE223262B1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7815142" y="6541102"/>
                  <a:ext cx="13860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ED32381-FE70-25DE-1BF2-4138765AA654}"/>
                    </a:ext>
                  </a:extLst>
                </p14:cNvPr>
                <p14:cNvContentPartPr/>
                <p14:nvPr/>
              </p14:nvContentPartPr>
              <p14:xfrm>
                <a:off x="7918822" y="6319702"/>
                <a:ext cx="415800" cy="34884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ED32381-FE70-25DE-1BF2-4138765AA654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7909822" y="6310702"/>
                  <a:ext cx="433440" cy="36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0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FAED5E02-5DE0-FE22-8476-8407C87CB245}"/>
                    </a:ext>
                  </a:extLst>
                </p14:cNvPr>
                <p14:cNvContentPartPr/>
                <p14:nvPr/>
              </p14:nvContentPartPr>
              <p14:xfrm>
                <a:off x="8392942" y="6109462"/>
                <a:ext cx="83880" cy="15264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FAED5E02-5DE0-FE22-8476-8407C87CB245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383942" y="6100822"/>
                  <a:ext cx="10152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2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82F2236-F7FC-98D4-9584-5C33C1F33FA3}"/>
                    </a:ext>
                  </a:extLst>
                </p14:cNvPr>
                <p14:cNvContentPartPr/>
                <p14:nvPr/>
              </p14:nvContentPartPr>
              <p14:xfrm>
                <a:off x="8470342" y="6399982"/>
                <a:ext cx="15480" cy="327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82F2236-F7FC-98D4-9584-5C33C1F33FA3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8461342" y="6391342"/>
                  <a:ext cx="33120" cy="504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2363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40" grpId="0"/>
      <p:bldP spid="4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Besteuerung der Verkäufer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838971" y="336344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610011" y="4050104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550109" y="380054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6134429" y="4069282"/>
            <a:ext cx="28886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1654506" y="1175593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1654506" y="792117"/>
            <a:ext cx="4049685" cy="2538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4985699" y="1044958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5411987" y="2847309"/>
            <a:ext cx="335348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</a:p>
        </p:txBody>
      </p:sp>
      <p:cxnSp>
        <p:nvCxnSpPr>
          <p:cNvPr id="3" name="Gerade Verbindung mit Pfeil 2"/>
          <p:cNvCxnSpPr/>
          <p:nvPr/>
        </p:nvCxnSpPr>
        <p:spPr>
          <a:xfrm flipH="1">
            <a:off x="1523870" y="2926153"/>
            <a:ext cx="805341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r Verbinder 30"/>
          <p:cNvCxnSpPr/>
          <p:nvPr/>
        </p:nvCxnSpPr>
        <p:spPr>
          <a:xfrm flipH="1" flipV="1">
            <a:off x="3641670" y="2036890"/>
            <a:ext cx="5519" cy="20132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925569" y="4047445"/>
            <a:ext cx="4283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8" name="Textfeld 37"/>
          <p:cNvSpPr txBox="1"/>
          <p:nvPr/>
        </p:nvSpPr>
        <p:spPr>
          <a:xfrm>
            <a:off x="3486619" y="404744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Textfeld 38"/>
          <p:cNvSpPr txBox="1"/>
          <p:nvPr/>
        </p:nvSpPr>
        <p:spPr>
          <a:xfrm>
            <a:off x="491584" y="185160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30" name="Gerade Verbindung 10"/>
          <p:cNvCxnSpPr/>
          <p:nvPr/>
        </p:nvCxnSpPr>
        <p:spPr>
          <a:xfrm flipV="1">
            <a:off x="1093841" y="849820"/>
            <a:ext cx="3200557" cy="228611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feld 32"/>
          <p:cNvSpPr txBox="1"/>
          <p:nvPr/>
        </p:nvSpPr>
        <p:spPr>
          <a:xfrm>
            <a:off x="3968110" y="1000361"/>
            <a:ext cx="37061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de-DE" sz="16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40AA7D44-221A-C44E-2529-B6A6AA02C7C9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B279A594-647D-6FD5-F712-B75897AA771F}"/>
              </a:ext>
            </a:extLst>
          </p:cNvPr>
          <p:cNvGrpSpPr/>
          <p:nvPr/>
        </p:nvGrpSpPr>
        <p:grpSpPr>
          <a:xfrm>
            <a:off x="8111782" y="373582"/>
            <a:ext cx="353880" cy="212400"/>
            <a:chOff x="8111782" y="373582"/>
            <a:chExt cx="353880" cy="21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ECEE2EFE-4F76-AD1D-68FC-73EB913CC4A7}"/>
                    </a:ext>
                  </a:extLst>
                </p14:cNvPr>
                <p14:cNvContentPartPr/>
                <p14:nvPr/>
              </p14:nvContentPartPr>
              <p14:xfrm>
                <a:off x="8223022" y="387622"/>
                <a:ext cx="18360" cy="18972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ECEE2EFE-4F76-AD1D-68FC-73EB913CC4A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214382" y="378982"/>
                  <a:ext cx="360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A9DF6A2E-D456-CCD0-C3D5-DFD8B99A092B}"/>
                    </a:ext>
                  </a:extLst>
                </p14:cNvPr>
                <p14:cNvContentPartPr/>
                <p14:nvPr/>
              </p14:nvContentPartPr>
              <p14:xfrm>
                <a:off x="8111782" y="535222"/>
                <a:ext cx="174240" cy="50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A9DF6A2E-D456-CCD0-C3D5-DFD8B99A092B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8102782" y="526222"/>
                  <a:ext cx="1918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94904B24-2F13-222F-3AAA-2B5499E7BE52}"/>
                    </a:ext>
                  </a:extLst>
                </p14:cNvPr>
                <p14:cNvContentPartPr/>
                <p14:nvPr/>
              </p14:nvContentPartPr>
              <p14:xfrm>
                <a:off x="8144182" y="373582"/>
                <a:ext cx="321480" cy="16632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94904B24-2F13-222F-3AAA-2B5499E7BE5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8135542" y="364942"/>
                  <a:ext cx="339120" cy="183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" name="Gruppieren 24">
            <a:extLst>
              <a:ext uri="{FF2B5EF4-FFF2-40B4-BE49-F238E27FC236}">
                <a16:creationId xmlns:a16="http://schemas.microsoft.com/office/drawing/2014/main" id="{B4536AC7-11BF-13C1-214D-CBA7A9094560}"/>
              </a:ext>
            </a:extLst>
          </p:cNvPr>
          <p:cNvGrpSpPr/>
          <p:nvPr/>
        </p:nvGrpSpPr>
        <p:grpSpPr>
          <a:xfrm>
            <a:off x="8712982" y="320302"/>
            <a:ext cx="1602720" cy="208440"/>
            <a:chOff x="8712982" y="320302"/>
            <a:chExt cx="1602720" cy="208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BF46141C-DFEB-5337-0266-97E667B5D6BF}"/>
                    </a:ext>
                  </a:extLst>
                </p14:cNvPr>
                <p14:cNvContentPartPr/>
                <p14:nvPr/>
              </p14:nvContentPartPr>
              <p14:xfrm>
                <a:off x="8712982" y="392662"/>
                <a:ext cx="285120" cy="136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BF46141C-DFEB-5337-0266-97E667B5D6B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704342" y="383662"/>
                  <a:ext cx="3027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4F43B9E-DB75-8719-B445-BCBDAF31BE2E}"/>
                    </a:ext>
                  </a:extLst>
                </p14:cNvPr>
                <p14:cNvContentPartPr/>
                <p14:nvPr/>
              </p14:nvContentPartPr>
              <p14:xfrm>
                <a:off x="8964622" y="330382"/>
                <a:ext cx="26640" cy="2556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4F43B9E-DB75-8719-B445-BCBDAF31BE2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955622" y="321382"/>
                  <a:ext cx="442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18CE2B65-6CE0-6537-3A65-492BA83F7AED}"/>
                    </a:ext>
                  </a:extLst>
                </p14:cNvPr>
                <p14:cNvContentPartPr/>
                <p14:nvPr/>
              </p14:nvContentPartPr>
              <p14:xfrm>
                <a:off x="9038782" y="398422"/>
                <a:ext cx="84600" cy="1281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18CE2B65-6CE0-6537-3A65-492BA83F7AED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9029782" y="389422"/>
                  <a:ext cx="10224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3351C04-3275-8F30-A713-7D7325817FA4}"/>
                    </a:ext>
                  </a:extLst>
                </p14:cNvPr>
                <p14:cNvContentPartPr/>
                <p14:nvPr/>
              </p14:nvContentPartPr>
              <p14:xfrm>
                <a:off x="9165502" y="441982"/>
                <a:ext cx="400320" cy="51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3351C04-3275-8F30-A713-7D7325817FA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9156502" y="433342"/>
                  <a:ext cx="4179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4A165DD-7D3F-D613-8B77-2FB69570DE5E}"/>
                    </a:ext>
                  </a:extLst>
                </p14:cNvPr>
                <p14:cNvContentPartPr/>
                <p14:nvPr/>
              </p14:nvContentPartPr>
              <p14:xfrm>
                <a:off x="9798382" y="339742"/>
                <a:ext cx="26640" cy="1753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4A165DD-7D3F-D613-8B77-2FB69570DE5E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789742" y="330742"/>
                  <a:ext cx="4428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0028C2C-2A29-22D2-7968-06A254B56DB9}"/>
                    </a:ext>
                  </a:extLst>
                </p14:cNvPr>
                <p14:cNvContentPartPr/>
                <p14:nvPr/>
              </p14:nvContentPartPr>
              <p14:xfrm>
                <a:off x="9698302" y="320302"/>
                <a:ext cx="191880" cy="140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0028C2C-2A29-22D2-7968-06A254B56DB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689662" y="311662"/>
                  <a:ext cx="2095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2AE3C14-06CE-C069-DA67-AFCBAA26F372}"/>
                    </a:ext>
                  </a:extLst>
                </p14:cNvPr>
                <p14:cNvContentPartPr/>
                <p14:nvPr/>
              </p14:nvContentPartPr>
              <p14:xfrm>
                <a:off x="9902422" y="427942"/>
                <a:ext cx="165240" cy="763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2AE3C14-06CE-C069-DA67-AFCBAA26F37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893782" y="419302"/>
                  <a:ext cx="1828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1B0BEBD-2DC8-CCC0-7567-8B37393FE3F8}"/>
                    </a:ext>
                  </a:extLst>
                </p14:cNvPr>
                <p14:cNvContentPartPr/>
                <p14:nvPr/>
              </p14:nvContentPartPr>
              <p14:xfrm>
                <a:off x="10190422" y="324982"/>
                <a:ext cx="125280" cy="19404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1B0BEBD-2DC8-CCC0-7567-8B37393FE3F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181422" y="316342"/>
                  <a:ext cx="142920" cy="21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C671BA7E-8D11-A2ED-547F-62457BCB899B}"/>
              </a:ext>
            </a:extLst>
          </p:cNvPr>
          <p:cNvGrpSpPr/>
          <p:nvPr/>
        </p:nvGrpSpPr>
        <p:grpSpPr>
          <a:xfrm>
            <a:off x="10518382" y="267742"/>
            <a:ext cx="1120680" cy="238320"/>
            <a:chOff x="10518382" y="267742"/>
            <a:chExt cx="1120680" cy="238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B3FE7444-63EF-6AA1-8664-A817FD9F3AC8}"/>
                    </a:ext>
                  </a:extLst>
                </p14:cNvPr>
                <p14:cNvContentPartPr/>
                <p14:nvPr/>
              </p14:nvContentPartPr>
              <p14:xfrm>
                <a:off x="10518382" y="385462"/>
                <a:ext cx="304920" cy="120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B3FE7444-63EF-6AA1-8664-A817FD9F3AC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509382" y="376462"/>
                  <a:ext cx="32256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7181A9E-81BB-A7D4-FA08-CC1334CFFCE2}"/>
                    </a:ext>
                  </a:extLst>
                </p14:cNvPr>
                <p14:cNvContentPartPr/>
                <p14:nvPr/>
              </p14:nvContentPartPr>
              <p14:xfrm>
                <a:off x="10896382" y="399142"/>
                <a:ext cx="77760" cy="95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7181A9E-81BB-A7D4-FA08-CC1334CFFCE2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887742" y="390142"/>
                  <a:ext cx="954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56586099-D462-4BFD-72E3-0D748FBAF824}"/>
                    </a:ext>
                  </a:extLst>
                </p14:cNvPr>
                <p14:cNvContentPartPr/>
                <p14:nvPr/>
              </p14:nvContentPartPr>
              <p14:xfrm>
                <a:off x="11010502" y="285022"/>
                <a:ext cx="163440" cy="2088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56586099-D462-4BFD-72E3-0D748FBAF824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01862" y="276382"/>
                  <a:ext cx="1810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375FA86-37A2-587D-F2A7-B66F395EDFEA}"/>
                    </a:ext>
                  </a:extLst>
                </p14:cNvPr>
                <p14:cNvContentPartPr/>
                <p14:nvPr/>
              </p14:nvContentPartPr>
              <p14:xfrm>
                <a:off x="11222902" y="396982"/>
                <a:ext cx="30240" cy="921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375FA86-37A2-587D-F2A7-B66F395EDFE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1214262" y="387982"/>
                  <a:ext cx="4788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6BBF163C-14D1-1401-34AF-82003F08D90E}"/>
                    </a:ext>
                  </a:extLst>
                </p14:cNvPr>
                <p14:cNvContentPartPr/>
                <p14:nvPr/>
              </p14:nvContentPartPr>
              <p14:xfrm>
                <a:off x="11297422" y="380782"/>
                <a:ext cx="108720" cy="1083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6BBF163C-14D1-1401-34AF-82003F08D90E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288422" y="372142"/>
                  <a:ext cx="1263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8C163BA2-AA0F-7B69-1393-D078EC368338}"/>
                    </a:ext>
                  </a:extLst>
                </p14:cNvPr>
                <p14:cNvContentPartPr/>
                <p14:nvPr/>
              </p14:nvContentPartPr>
              <p14:xfrm>
                <a:off x="11385262" y="267742"/>
                <a:ext cx="114480" cy="216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8C163BA2-AA0F-7B69-1393-D078EC36833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376262" y="258742"/>
                  <a:ext cx="13212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5BFA6B8-18EE-8EBF-D243-879064CF11EF}"/>
                    </a:ext>
                  </a:extLst>
                </p14:cNvPr>
                <p14:cNvContentPartPr/>
                <p14:nvPr/>
              </p14:nvContentPartPr>
              <p14:xfrm>
                <a:off x="11544742" y="277102"/>
                <a:ext cx="94320" cy="2106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5BFA6B8-18EE-8EBF-D243-879064CF11E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1536102" y="268102"/>
                  <a:ext cx="111960" cy="228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385601CA-A0E5-9F94-23D0-D4E6064FE5D8}"/>
              </a:ext>
            </a:extLst>
          </p:cNvPr>
          <p:cNvGrpSpPr/>
          <p:nvPr/>
        </p:nvGrpSpPr>
        <p:grpSpPr>
          <a:xfrm>
            <a:off x="8212222" y="754822"/>
            <a:ext cx="491040" cy="253080"/>
            <a:chOff x="8212222" y="754822"/>
            <a:chExt cx="491040" cy="253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1F0FBB1-3D93-9DD4-04E4-4076523E511C}"/>
                    </a:ext>
                  </a:extLst>
                </p14:cNvPr>
                <p14:cNvContentPartPr/>
                <p14:nvPr/>
              </p14:nvContentPartPr>
              <p14:xfrm>
                <a:off x="8212222" y="821422"/>
                <a:ext cx="231120" cy="186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1F0FBB1-3D93-9DD4-04E4-4076523E511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203222" y="812422"/>
                  <a:ext cx="2487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5AF1AEF-37F5-3BD0-8C02-0AA5F7814E96}"/>
                    </a:ext>
                  </a:extLst>
                </p14:cNvPr>
                <p14:cNvContentPartPr/>
                <p14:nvPr/>
              </p14:nvContentPartPr>
              <p14:xfrm>
                <a:off x="8441902" y="754822"/>
                <a:ext cx="23760" cy="730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5AF1AEF-37F5-3BD0-8C02-0AA5F7814E9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433262" y="746182"/>
                  <a:ext cx="414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776D5F3-ED1E-6BF4-12C6-61F0667A1FC9}"/>
                    </a:ext>
                  </a:extLst>
                </p14:cNvPr>
                <p14:cNvContentPartPr/>
                <p14:nvPr/>
              </p14:nvContentPartPr>
              <p14:xfrm>
                <a:off x="8512462" y="755542"/>
                <a:ext cx="190800" cy="2152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776D5F3-ED1E-6BF4-12C6-61F0667A1FC9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03462" y="746542"/>
                  <a:ext cx="208440" cy="232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AF5AB23-94E6-1082-C249-EC256024AB21}"/>
                  </a:ext>
                </a:extLst>
              </p14:cNvPr>
              <p14:cNvContentPartPr/>
              <p14:nvPr/>
            </p14:nvContentPartPr>
            <p14:xfrm>
              <a:off x="8949502" y="840502"/>
              <a:ext cx="334440" cy="12564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AF5AB23-94E6-1082-C249-EC256024AB21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8940862" y="831502"/>
                <a:ext cx="352080" cy="14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9980496C-AD3F-9BB7-72F5-25B81B213A87}"/>
                  </a:ext>
                </a:extLst>
              </p14:cNvPr>
              <p14:cNvContentPartPr/>
              <p14:nvPr/>
            </p14:nvContentPartPr>
            <p14:xfrm>
              <a:off x="9232462" y="754822"/>
              <a:ext cx="21960" cy="72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9980496C-AD3F-9BB7-72F5-25B81B213A87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9223462" y="746182"/>
                <a:ext cx="3960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54" name="Gruppieren 53">
            <a:extLst>
              <a:ext uri="{FF2B5EF4-FFF2-40B4-BE49-F238E27FC236}">
                <a16:creationId xmlns:a16="http://schemas.microsoft.com/office/drawing/2014/main" id="{78691C97-40FE-6949-AF29-76D57D1B6E9A}"/>
              </a:ext>
            </a:extLst>
          </p:cNvPr>
          <p:cNvGrpSpPr/>
          <p:nvPr/>
        </p:nvGrpSpPr>
        <p:grpSpPr>
          <a:xfrm>
            <a:off x="9489862" y="743662"/>
            <a:ext cx="396000" cy="294840"/>
            <a:chOff x="9489862" y="743662"/>
            <a:chExt cx="396000" cy="29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226A624B-F815-50E2-951B-817BF228BCA0}"/>
                    </a:ext>
                  </a:extLst>
                </p14:cNvPr>
                <p14:cNvContentPartPr/>
                <p14:nvPr/>
              </p14:nvContentPartPr>
              <p14:xfrm>
                <a:off x="9489862" y="752302"/>
                <a:ext cx="396000" cy="2862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226A624B-F815-50E2-951B-817BF228BCA0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481222" y="743302"/>
                  <a:ext cx="413640" cy="30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51EF2C3-1AF8-170F-BBEE-9F051485523B}"/>
                    </a:ext>
                  </a:extLst>
                </p14:cNvPr>
                <p14:cNvContentPartPr/>
                <p14:nvPr/>
              </p14:nvContentPartPr>
              <p14:xfrm>
                <a:off x="9814582" y="743662"/>
                <a:ext cx="67320" cy="17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51EF2C3-1AF8-170F-BBEE-9F051485523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05582" y="734662"/>
                  <a:ext cx="84960" cy="34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3" name="Gruppieren 52">
            <a:extLst>
              <a:ext uri="{FF2B5EF4-FFF2-40B4-BE49-F238E27FC236}">
                <a16:creationId xmlns:a16="http://schemas.microsoft.com/office/drawing/2014/main" id="{2CC6DC27-3621-FB15-F7CE-96DD77F7D8BF}"/>
              </a:ext>
            </a:extLst>
          </p:cNvPr>
          <p:cNvGrpSpPr/>
          <p:nvPr/>
        </p:nvGrpSpPr>
        <p:grpSpPr>
          <a:xfrm>
            <a:off x="10086742" y="725662"/>
            <a:ext cx="391680" cy="204840"/>
            <a:chOff x="10086742" y="725662"/>
            <a:chExt cx="391680" cy="204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EE6FC66C-4A98-BAF9-C7FD-0066BADEC36A}"/>
                    </a:ext>
                  </a:extLst>
                </p14:cNvPr>
                <p14:cNvContentPartPr/>
                <p14:nvPr/>
              </p14:nvContentPartPr>
              <p14:xfrm>
                <a:off x="10086742" y="802702"/>
                <a:ext cx="391680" cy="127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EE6FC66C-4A98-BAF9-C7FD-0066BADEC36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77742" y="794062"/>
                  <a:ext cx="4093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59BAF76B-3E41-DCCE-9EAA-4653F4CF9DE8}"/>
                    </a:ext>
                  </a:extLst>
                </p14:cNvPr>
                <p14:cNvContentPartPr/>
                <p14:nvPr/>
              </p14:nvContentPartPr>
              <p14:xfrm>
                <a:off x="10452862" y="725662"/>
                <a:ext cx="3600" cy="100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59BAF76B-3E41-DCCE-9EAA-4653F4CF9DE8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443862" y="716662"/>
                  <a:ext cx="21240" cy="27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A7C6C71-76C4-8C6D-7F64-538E57A041A4}"/>
              </a:ext>
            </a:extLst>
          </p:cNvPr>
          <p:cNvGrpSpPr/>
          <p:nvPr/>
        </p:nvGrpSpPr>
        <p:grpSpPr>
          <a:xfrm>
            <a:off x="10703062" y="699022"/>
            <a:ext cx="1121760" cy="304920"/>
            <a:chOff x="10703062" y="699022"/>
            <a:chExt cx="1121760" cy="304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2F01E089-17F5-F3AA-0042-44AC68E5A037}"/>
                    </a:ext>
                  </a:extLst>
                </p14:cNvPr>
                <p14:cNvContentPartPr/>
                <p14:nvPr/>
              </p14:nvContentPartPr>
              <p14:xfrm>
                <a:off x="10703062" y="699022"/>
                <a:ext cx="146880" cy="2289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2F01E089-17F5-F3AA-0042-44AC68E5A03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694062" y="690022"/>
                  <a:ext cx="16452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73FD7C9-7667-FF51-7382-24EBC91383FF}"/>
                    </a:ext>
                  </a:extLst>
                </p14:cNvPr>
                <p14:cNvContentPartPr/>
                <p14:nvPr/>
              </p14:nvContentPartPr>
              <p14:xfrm>
                <a:off x="10881982" y="811702"/>
                <a:ext cx="152640" cy="107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73FD7C9-7667-FF51-7382-24EBC91383F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873342" y="802702"/>
                  <a:ext cx="1702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C4433F88-D011-2512-9A9B-7F92CABBB85E}"/>
                    </a:ext>
                  </a:extLst>
                </p14:cNvPr>
                <p14:cNvContentPartPr/>
                <p14:nvPr/>
              </p14:nvContentPartPr>
              <p14:xfrm>
                <a:off x="11055142" y="717022"/>
                <a:ext cx="145440" cy="18720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C4433F88-D011-2512-9A9B-7F92CABBB85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046502" y="708382"/>
                  <a:ext cx="16308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2805E37E-0843-BC5E-3165-4662ADE137BE}"/>
                    </a:ext>
                  </a:extLst>
                </p14:cNvPr>
                <p14:cNvContentPartPr/>
                <p14:nvPr/>
              </p14:nvContentPartPr>
              <p14:xfrm>
                <a:off x="11215342" y="702262"/>
                <a:ext cx="202680" cy="3009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2805E37E-0843-BC5E-3165-4662ADE137B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206342" y="693622"/>
                  <a:ext cx="220320" cy="31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6EECB20-1B0B-E32B-A212-E052AB3EC680}"/>
                    </a:ext>
                  </a:extLst>
                </p14:cNvPr>
                <p14:cNvContentPartPr/>
                <p14:nvPr/>
              </p14:nvContentPartPr>
              <p14:xfrm>
                <a:off x="11409382" y="729262"/>
                <a:ext cx="415440" cy="2746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6EECB20-1B0B-E32B-A212-E052AB3EC68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400742" y="720622"/>
                  <a:ext cx="433080" cy="292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2" name="Gruppieren 61">
            <a:extLst>
              <a:ext uri="{FF2B5EF4-FFF2-40B4-BE49-F238E27FC236}">
                <a16:creationId xmlns:a16="http://schemas.microsoft.com/office/drawing/2014/main" id="{0C857870-CC48-985F-E3E1-348646EDD5B4}"/>
              </a:ext>
            </a:extLst>
          </p:cNvPr>
          <p:cNvGrpSpPr/>
          <p:nvPr/>
        </p:nvGrpSpPr>
        <p:grpSpPr>
          <a:xfrm>
            <a:off x="8234182" y="1146502"/>
            <a:ext cx="1058760" cy="235080"/>
            <a:chOff x="8234182" y="1146502"/>
            <a:chExt cx="1058760" cy="23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1E3AA63D-C767-0617-B7DF-A27B6D1C36CD}"/>
                    </a:ext>
                  </a:extLst>
                </p14:cNvPr>
                <p14:cNvContentPartPr/>
                <p14:nvPr/>
              </p14:nvContentPartPr>
              <p14:xfrm>
                <a:off x="8234182" y="1146502"/>
                <a:ext cx="272520" cy="235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1E3AA63D-C767-0617-B7DF-A27B6D1C36CD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8225542" y="1137862"/>
                  <a:ext cx="2901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0E2AB0A-17F1-0106-AEBF-D6A2E7D4C1C8}"/>
                    </a:ext>
                  </a:extLst>
                </p14:cNvPr>
                <p14:cNvContentPartPr/>
                <p14:nvPr/>
              </p14:nvContentPartPr>
              <p14:xfrm>
                <a:off x="8567902" y="1215622"/>
                <a:ext cx="107640" cy="14616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0E2AB0A-17F1-0106-AEBF-D6A2E7D4C1C8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8559262" y="1206622"/>
                  <a:ext cx="1252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B5BEDB0-614F-E79F-CBB9-65EE569ACD50}"/>
                    </a:ext>
                  </a:extLst>
                </p14:cNvPr>
                <p14:cNvContentPartPr/>
                <p14:nvPr/>
              </p14:nvContentPartPr>
              <p14:xfrm>
                <a:off x="8719462" y="1184662"/>
                <a:ext cx="573480" cy="16272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B5BEDB0-614F-E79F-CBB9-65EE569ACD5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8710822" y="1175662"/>
                  <a:ext cx="591120" cy="180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" name="Gruppieren 70">
            <a:extLst>
              <a:ext uri="{FF2B5EF4-FFF2-40B4-BE49-F238E27FC236}">
                <a16:creationId xmlns:a16="http://schemas.microsoft.com/office/drawing/2014/main" id="{6AB1F305-1192-459A-5A5C-5DECF796240B}"/>
              </a:ext>
            </a:extLst>
          </p:cNvPr>
          <p:cNvGrpSpPr/>
          <p:nvPr/>
        </p:nvGrpSpPr>
        <p:grpSpPr>
          <a:xfrm>
            <a:off x="9544942" y="1123462"/>
            <a:ext cx="1878480" cy="325440"/>
            <a:chOff x="9544942" y="1123462"/>
            <a:chExt cx="1878480" cy="325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4C2EC4B2-1E29-B1A0-4E03-5C2E256E1483}"/>
                    </a:ext>
                  </a:extLst>
                </p14:cNvPr>
                <p14:cNvContentPartPr/>
                <p14:nvPr/>
              </p14:nvContentPartPr>
              <p14:xfrm>
                <a:off x="9544942" y="1188262"/>
                <a:ext cx="276840" cy="2026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4C2EC4B2-1E29-B1A0-4E03-5C2E256E1483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535942" y="1179622"/>
                  <a:ext cx="2944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C8C3956-666B-E414-4105-EFF91872225D}"/>
                    </a:ext>
                  </a:extLst>
                </p14:cNvPr>
                <p14:cNvContentPartPr/>
                <p14:nvPr/>
              </p14:nvContentPartPr>
              <p14:xfrm>
                <a:off x="9832582" y="1224262"/>
                <a:ext cx="187920" cy="2246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C8C3956-666B-E414-4105-EFF91872225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823942" y="1215622"/>
                  <a:ext cx="20556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C2A7FABD-6CE1-A258-53E2-78058144B501}"/>
                    </a:ext>
                  </a:extLst>
                </p14:cNvPr>
                <p14:cNvContentPartPr/>
                <p14:nvPr/>
              </p14:nvContentPartPr>
              <p14:xfrm>
                <a:off x="10021582" y="1185382"/>
                <a:ext cx="94320" cy="1501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C2A7FABD-6CE1-A258-53E2-78058144B501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012582" y="1176742"/>
                  <a:ext cx="1119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48E5A8AA-7C99-50B4-6262-65DC5105F26D}"/>
                    </a:ext>
                  </a:extLst>
                </p14:cNvPr>
                <p14:cNvContentPartPr/>
                <p14:nvPr/>
              </p14:nvContentPartPr>
              <p14:xfrm>
                <a:off x="10124542" y="1152622"/>
                <a:ext cx="248400" cy="1886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48E5A8AA-7C99-50B4-6262-65DC5105F26D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115542" y="1143982"/>
                  <a:ext cx="26604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74C502C-25B8-E404-1850-B9B39A877803}"/>
                    </a:ext>
                  </a:extLst>
                </p14:cNvPr>
                <p14:cNvContentPartPr/>
                <p14:nvPr/>
              </p14:nvContentPartPr>
              <p14:xfrm>
                <a:off x="10379782" y="1208782"/>
                <a:ext cx="103320" cy="11664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74C502C-25B8-E404-1850-B9B39A877803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0371142" y="1200142"/>
                  <a:ext cx="1209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59655B0-3E49-2EE7-43DA-703AB350B8D3}"/>
                    </a:ext>
                  </a:extLst>
                </p14:cNvPr>
                <p14:cNvContentPartPr/>
                <p14:nvPr/>
              </p14:nvContentPartPr>
              <p14:xfrm>
                <a:off x="10550782" y="1123462"/>
                <a:ext cx="207720" cy="2242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59655B0-3E49-2EE7-43DA-703AB350B8D3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0541782" y="1114462"/>
                  <a:ext cx="22536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BEC00852-C90F-6E2E-6BB2-53089D9A80E4}"/>
                    </a:ext>
                  </a:extLst>
                </p14:cNvPr>
                <p14:cNvContentPartPr/>
                <p14:nvPr/>
              </p14:nvContentPartPr>
              <p14:xfrm>
                <a:off x="10633942" y="1209142"/>
                <a:ext cx="789480" cy="136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BEC00852-C90F-6E2E-6BB2-53089D9A80E4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0624942" y="1200142"/>
                  <a:ext cx="807120" cy="154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9D32B222-FF8D-5311-5A15-9AB23775F8D2}"/>
              </a:ext>
            </a:extLst>
          </p:cNvPr>
          <p:cNvGrpSpPr/>
          <p:nvPr/>
        </p:nvGrpSpPr>
        <p:grpSpPr>
          <a:xfrm>
            <a:off x="8197102" y="1494982"/>
            <a:ext cx="3524040" cy="2626200"/>
            <a:chOff x="8197102" y="1494982"/>
            <a:chExt cx="3524040" cy="2626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F26C47D-931A-E867-0B18-E01A1B16C7E9}"/>
                    </a:ext>
                  </a:extLst>
                </p14:cNvPr>
                <p14:cNvContentPartPr/>
                <p14:nvPr/>
              </p14:nvContentPartPr>
              <p14:xfrm>
                <a:off x="8241382" y="1626742"/>
                <a:ext cx="158400" cy="993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F26C47D-931A-E867-0B18-E01A1B16C7E9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232742" y="1618102"/>
                  <a:ext cx="17604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ACDDDC8A-2C92-B787-4C41-1D4EFA6BC01A}"/>
                    </a:ext>
                  </a:extLst>
                </p14:cNvPr>
                <p14:cNvContentPartPr/>
                <p14:nvPr/>
              </p14:nvContentPartPr>
              <p14:xfrm>
                <a:off x="8414182" y="1633582"/>
                <a:ext cx="122400" cy="5580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ACDDDC8A-2C92-B787-4C41-1D4EFA6BC01A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405542" y="1624942"/>
                  <a:ext cx="14004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DA12117-6C00-8F54-3BF6-6FA852B0BE30}"/>
                    </a:ext>
                  </a:extLst>
                </p14:cNvPr>
                <p14:cNvContentPartPr/>
                <p14:nvPr/>
              </p14:nvContentPartPr>
              <p14:xfrm>
                <a:off x="8583742" y="1527022"/>
                <a:ext cx="146880" cy="182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DA12117-6C00-8F54-3BF6-6FA852B0BE3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575102" y="1518382"/>
                  <a:ext cx="16452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DA3F211D-4F26-0693-351A-58A8E3015E18}"/>
                    </a:ext>
                  </a:extLst>
                </p14:cNvPr>
                <p14:cNvContentPartPr/>
                <p14:nvPr/>
              </p14:nvContentPartPr>
              <p14:xfrm>
                <a:off x="8915302" y="1607302"/>
                <a:ext cx="138600" cy="12960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DA3F211D-4F26-0693-351A-58A8E3015E18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906302" y="1598302"/>
                  <a:ext cx="1562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B17185A0-81F7-D78A-FE12-86FF7FD3014D}"/>
                    </a:ext>
                  </a:extLst>
                </p14:cNvPr>
                <p14:cNvContentPartPr/>
                <p14:nvPr/>
              </p14:nvContentPartPr>
              <p14:xfrm>
                <a:off x="8895502" y="1510102"/>
                <a:ext cx="324000" cy="23904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B17185A0-81F7-D78A-FE12-86FF7FD3014D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8886502" y="1501462"/>
                  <a:ext cx="34164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B2EDDFB1-CF43-D026-07CB-63D60DD6DE21}"/>
                    </a:ext>
                  </a:extLst>
                </p14:cNvPr>
                <p14:cNvContentPartPr/>
                <p14:nvPr/>
              </p14:nvContentPartPr>
              <p14:xfrm>
                <a:off x="9227782" y="1511182"/>
                <a:ext cx="38880" cy="183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B2EDDFB1-CF43-D026-07CB-63D60DD6DE2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218782" y="1502542"/>
                  <a:ext cx="5652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06460077-B5C5-C93B-C1A8-DCC1DED13A13}"/>
                    </a:ext>
                  </a:extLst>
                </p14:cNvPr>
                <p14:cNvContentPartPr/>
                <p14:nvPr/>
              </p14:nvContentPartPr>
              <p14:xfrm>
                <a:off x="9279262" y="1527382"/>
                <a:ext cx="126720" cy="1778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06460077-B5C5-C93B-C1A8-DCC1DED13A1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270622" y="1518382"/>
                  <a:ext cx="1443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B68CA1B-3A5D-C252-13A2-337B60D7ACB0}"/>
                    </a:ext>
                  </a:extLst>
                </p14:cNvPr>
                <p14:cNvContentPartPr/>
                <p14:nvPr/>
              </p14:nvContentPartPr>
              <p14:xfrm>
                <a:off x="9423982" y="1623862"/>
                <a:ext cx="121680" cy="75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B68CA1B-3A5D-C252-13A2-337B60D7ACB0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9415342" y="1614862"/>
                  <a:ext cx="139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B5C55F06-28E3-DFB1-76D3-0094BB6F816C}"/>
                    </a:ext>
                  </a:extLst>
                </p14:cNvPr>
                <p14:cNvContentPartPr/>
                <p14:nvPr/>
              </p14:nvContentPartPr>
              <p14:xfrm>
                <a:off x="9677782" y="1606222"/>
                <a:ext cx="186120" cy="1166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B5C55F06-28E3-DFB1-76D3-0094BB6F816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668782" y="1597582"/>
                  <a:ext cx="203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06EA0A5C-EF94-5632-7E50-FB02E3398BCF}"/>
                    </a:ext>
                  </a:extLst>
                </p14:cNvPr>
                <p14:cNvContentPartPr/>
                <p14:nvPr/>
              </p14:nvContentPartPr>
              <p14:xfrm>
                <a:off x="9835462" y="1494982"/>
                <a:ext cx="136440" cy="2512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06EA0A5C-EF94-5632-7E50-FB02E3398BC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826462" y="1486342"/>
                  <a:ext cx="1540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A647B86-C03F-2F9F-BEC7-BD2E538A1454}"/>
                    </a:ext>
                  </a:extLst>
                </p14:cNvPr>
                <p14:cNvContentPartPr/>
                <p14:nvPr/>
              </p14:nvContentPartPr>
              <p14:xfrm>
                <a:off x="10008982" y="1645462"/>
                <a:ext cx="288720" cy="666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A647B86-C03F-2F9F-BEC7-BD2E538A145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999982" y="1636462"/>
                  <a:ext cx="3063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46570FD6-4DBB-362F-C5D9-97B8AB6C27B4}"/>
                    </a:ext>
                  </a:extLst>
                </p14:cNvPr>
                <p14:cNvContentPartPr/>
                <p14:nvPr/>
              </p14:nvContentPartPr>
              <p14:xfrm>
                <a:off x="10407142" y="1710982"/>
                <a:ext cx="5040" cy="11340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46570FD6-4DBB-362F-C5D9-97B8AB6C27B4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398502" y="1701982"/>
                  <a:ext cx="226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3A614CA-AF4B-A6B2-09B1-009E116ADFA9}"/>
                    </a:ext>
                  </a:extLst>
                </p14:cNvPr>
                <p14:cNvContentPartPr/>
                <p14:nvPr/>
              </p14:nvContentPartPr>
              <p14:xfrm>
                <a:off x="10531342" y="1555462"/>
                <a:ext cx="181440" cy="13320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3A614CA-AF4B-A6B2-09B1-009E116ADFA9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22342" y="1546462"/>
                  <a:ext cx="199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2DB28AD9-F3B4-2D4E-0AE1-4F5924C79B06}"/>
                    </a:ext>
                  </a:extLst>
                </p14:cNvPr>
                <p14:cNvContentPartPr/>
                <p14:nvPr/>
              </p14:nvContentPartPr>
              <p14:xfrm>
                <a:off x="10727182" y="1588942"/>
                <a:ext cx="257400" cy="6768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2DB28AD9-F3B4-2D4E-0AE1-4F5924C79B06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718542" y="1580302"/>
                  <a:ext cx="27504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677B12D9-0200-5A32-A7F4-B7311E9CAEC7}"/>
                    </a:ext>
                  </a:extLst>
                </p14:cNvPr>
                <p14:cNvContentPartPr/>
                <p14:nvPr/>
              </p14:nvContentPartPr>
              <p14:xfrm>
                <a:off x="11024542" y="1584622"/>
                <a:ext cx="132480" cy="770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677B12D9-0200-5A32-A7F4-B7311E9CAEC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1015542" y="1575622"/>
                  <a:ext cx="1501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30C8FEF-F1DA-D565-2B0B-B3529AE45150}"/>
                    </a:ext>
                  </a:extLst>
                </p14:cNvPr>
                <p14:cNvContentPartPr/>
                <p14:nvPr/>
              </p14:nvContentPartPr>
              <p14:xfrm>
                <a:off x="8197102" y="1919422"/>
                <a:ext cx="328680" cy="15156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30C8FEF-F1DA-D565-2B0B-B3529AE45150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8188462" y="1910422"/>
                  <a:ext cx="34632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D529E6B-5DF8-9AC7-70FA-E748EA202FC1}"/>
                    </a:ext>
                  </a:extLst>
                </p14:cNvPr>
                <p14:cNvContentPartPr/>
                <p14:nvPr/>
              </p14:nvContentPartPr>
              <p14:xfrm>
                <a:off x="8489782" y="1846342"/>
                <a:ext cx="11880" cy="8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D529E6B-5DF8-9AC7-70FA-E748EA202FC1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8481142" y="1837342"/>
                  <a:ext cx="2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581263FB-A45E-B0DC-F205-472A53C7C9F4}"/>
                    </a:ext>
                  </a:extLst>
                </p14:cNvPr>
                <p14:cNvContentPartPr/>
                <p14:nvPr/>
              </p14:nvContentPartPr>
              <p14:xfrm>
                <a:off x="8719462" y="1888102"/>
                <a:ext cx="236160" cy="19296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581263FB-A45E-B0DC-F205-472A53C7C9F4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8710462" y="1879462"/>
                  <a:ext cx="25380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9880DCA7-6F0B-7E12-067E-CCB9C7349E7B}"/>
                    </a:ext>
                  </a:extLst>
                </p14:cNvPr>
                <p14:cNvContentPartPr/>
                <p14:nvPr/>
              </p14:nvContentPartPr>
              <p14:xfrm>
                <a:off x="8991262" y="1880182"/>
                <a:ext cx="117000" cy="1609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9880DCA7-6F0B-7E12-067E-CCB9C7349E7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8982262" y="1871182"/>
                  <a:ext cx="1346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C3907153-E317-510D-F176-13D590E3C48E}"/>
                    </a:ext>
                  </a:extLst>
                </p14:cNvPr>
                <p14:cNvContentPartPr/>
                <p14:nvPr/>
              </p14:nvContentPartPr>
              <p14:xfrm>
                <a:off x="9143902" y="1947862"/>
                <a:ext cx="195840" cy="1152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C3907153-E317-510D-F176-13D590E3C48E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9134902" y="1939222"/>
                  <a:ext cx="2134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E0628317-9574-FB9C-2632-F63EF9BAB5E8}"/>
                    </a:ext>
                  </a:extLst>
                </p14:cNvPr>
                <p14:cNvContentPartPr/>
                <p14:nvPr/>
              </p14:nvContentPartPr>
              <p14:xfrm>
                <a:off x="9355222" y="1845262"/>
                <a:ext cx="243720" cy="212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E0628317-9574-FB9C-2632-F63EF9BAB5E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346222" y="1836262"/>
                  <a:ext cx="26136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0BC9B36C-D599-7B64-40B6-70927DF65AFA}"/>
                    </a:ext>
                  </a:extLst>
                </p14:cNvPr>
                <p14:cNvContentPartPr/>
                <p14:nvPr/>
              </p14:nvContentPartPr>
              <p14:xfrm>
                <a:off x="9206542" y="1807822"/>
                <a:ext cx="26280" cy="9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0BC9B36C-D599-7B64-40B6-70927DF65AFA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197902" y="1799182"/>
                  <a:ext cx="439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C2B6247D-24A0-F046-5C5A-AB8C9D4F2DB5}"/>
                    </a:ext>
                  </a:extLst>
                </p14:cNvPr>
                <p14:cNvContentPartPr/>
                <p14:nvPr/>
              </p14:nvContentPartPr>
              <p14:xfrm>
                <a:off x="9712702" y="1902862"/>
                <a:ext cx="343440" cy="1440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C2B6247D-24A0-F046-5C5A-AB8C9D4F2DB5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704062" y="1894222"/>
                  <a:ext cx="3610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F24A54E-D794-7157-CA02-81070C5B038D}"/>
                    </a:ext>
                  </a:extLst>
                </p14:cNvPr>
                <p14:cNvContentPartPr/>
                <p14:nvPr/>
              </p14:nvContentPartPr>
              <p14:xfrm>
                <a:off x="10116622" y="1914742"/>
                <a:ext cx="106920" cy="15084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F24A54E-D794-7157-CA02-81070C5B038D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0107622" y="1905742"/>
                  <a:ext cx="1245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EAD51DC2-8613-86AD-5E90-F58B262D6A69}"/>
                    </a:ext>
                  </a:extLst>
                </p14:cNvPr>
                <p14:cNvContentPartPr/>
                <p14:nvPr/>
              </p14:nvContentPartPr>
              <p14:xfrm>
                <a:off x="10211662" y="1923022"/>
                <a:ext cx="99360" cy="14076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EAD51DC2-8613-86AD-5E90-F58B262D6A69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203022" y="1914382"/>
                  <a:ext cx="117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54C3B98C-50F4-9EC2-488A-95799ED44E3B}"/>
                    </a:ext>
                  </a:extLst>
                </p14:cNvPr>
                <p14:cNvContentPartPr/>
                <p14:nvPr/>
              </p14:nvContentPartPr>
              <p14:xfrm>
                <a:off x="10083862" y="1834822"/>
                <a:ext cx="452880" cy="1904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54C3B98C-50F4-9EC2-488A-95799ED44E3B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074862" y="1825822"/>
                  <a:ext cx="4705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445FBB3-293F-75C2-E707-9E084BDC2D00}"/>
                    </a:ext>
                  </a:extLst>
                </p14:cNvPr>
                <p14:cNvContentPartPr/>
                <p14:nvPr/>
              </p14:nvContentPartPr>
              <p14:xfrm>
                <a:off x="10676062" y="1853182"/>
                <a:ext cx="162000" cy="22284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445FBB3-293F-75C2-E707-9E084BDC2D0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667062" y="1844542"/>
                  <a:ext cx="179640" cy="24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5A5E3DAA-D50D-EA5D-D034-883E4BC88C7A}"/>
                    </a:ext>
                  </a:extLst>
                </p14:cNvPr>
                <p14:cNvContentPartPr/>
                <p14:nvPr/>
              </p14:nvContentPartPr>
              <p14:xfrm>
                <a:off x="10836982" y="1905022"/>
                <a:ext cx="222840" cy="950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5A5E3DAA-D50D-EA5D-D034-883E4BC88C7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827982" y="1896022"/>
                  <a:ext cx="2404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53A1B987-4471-7687-E171-EB1E734BF6BB}"/>
                    </a:ext>
                  </a:extLst>
                </p14:cNvPr>
                <p14:cNvContentPartPr/>
                <p14:nvPr/>
              </p14:nvContentPartPr>
              <p14:xfrm>
                <a:off x="10977382" y="1806382"/>
                <a:ext cx="69120" cy="17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53A1B987-4471-7687-E171-EB1E734BF6BB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968742" y="1797742"/>
                  <a:ext cx="867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CCCB3E20-817A-1C98-04B6-F3A4D4B4E6B2}"/>
                    </a:ext>
                  </a:extLst>
                </p14:cNvPr>
                <p14:cNvContentPartPr/>
                <p14:nvPr/>
              </p14:nvContentPartPr>
              <p14:xfrm>
                <a:off x="11210302" y="1839142"/>
                <a:ext cx="306720" cy="1738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CCCB3E20-817A-1C98-04B6-F3A4D4B4E6B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1201302" y="1830502"/>
                  <a:ext cx="32436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2F72556-7682-F64C-E0C0-524B9345E80B}"/>
                    </a:ext>
                  </a:extLst>
                </p14:cNvPr>
                <p14:cNvContentPartPr/>
                <p14:nvPr/>
              </p14:nvContentPartPr>
              <p14:xfrm>
                <a:off x="11283022" y="1678582"/>
                <a:ext cx="18000" cy="147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2F72556-7682-F64C-E0C0-524B9345E80B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274022" y="1669582"/>
                  <a:ext cx="356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0A016CB6-30F7-D2D6-431E-7C40487C1A66}"/>
                    </a:ext>
                  </a:extLst>
                </p14:cNvPr>
                <p14:cNvContentPartPr/>
                <p14:nvPr/>
              </p14:nvContentPartPr>
              <p14:xfrm>
                <a:off x="8204302" y="2224702"/>
                <a:ext cx="120600" cy="1875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0A016CB6-30F7-D2D6-431E-7C40487C1A66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195662" y="2215702"/>
                  <a:ext cx="1382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0BF1AFA-07CB-ABF2-0034-AF262F69991F}"/>
                    </a:ext>
                  </a:extLst>
                </p14:cNvPr>
                <p14:cNvContentPartPr/>
                <p14:nvPr/>
              </p14:nvContentPartPr>
              <p14:xfrm>
                <a:off x="8392222" y="2303182"/>
                <a:ext cx="151560" cy="864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0BF1AFA-07CB-ABF2-0034-AF262F69991F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383582" y="2294182"/>
                  <a:ext cx="169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DA29654B-30F8-1FA9-167F-64E894BC393F}"/>
                    </a:ext>
                  </a:extLst>
                </p14:cNvPr>
                <p14:cNvContentPartPr/>
                <p14:nvPr/>
              </p14:nvContentPartPr>
              <p14:xfrm>
                <a:off x="8565742" y="2299222"/>
                <a:ext cx="176040" cy="253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DA29654B-30F8-1FA9-167F-64E894BC393F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557102" y="2290222"/>
                  <a:ext cx="19368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24C1DCB1-2D4D-B60E-B19C-48C9E4C466D5}"/>
                    </a:ext>
                  </a:extLst>
                </p14:cNvPr>
                <p14:cNvContentPartPr/>
                <p14:nvPr/>
              </p14:nvContentPartPr>
              <p14:xfrm>
                <a:off x="8801902" y="2203822"/>
                <a:ext cx="92880" cy="1659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24C1DCB1-2D4D-B60E-B19C-48C9E4C466D5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793262" y="2194822"/>
                  <a:ext cx="1105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49C2363-60F7-4A58-0707-CC4C45E89231}"/>
                    </a:ext>
                  </a:extLst>
                </p14:cNvPr>
                <p14:cNvContentPartPr/>
                <p14:nvPr/>
              </p14:nvContentPartPr>
              <p14:xfrm>
                <a:off x="8923942" y="2166382"/>
                <a:ext cx="209520" cy="1846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49C2363-60F7-4A58-0707-CC4C45E89231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8914942" y="2157742"/>
                  <a:ext cx="22716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CC3E3095-0E02-0A90-34AF-FF4CDC1D368B}"/>
                    </a:ext>
                  </a:extLst>
                </p14:cNvPr>
                <p14:cNvContentPartPr/>
                <p14:nvPr/>
              </p14:nvContentPartPr>
              <p14:xfrm>
                <a:off x="9290062" y="2250262"/>
                <a:ext cx="400680" cy="1152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CC3E3095-0E02-0A90-34AF-FF4CDC1D368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281422" y="2241622"/>
                  <a:ext cx="418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C715AB83-2C59-C777-871D-E100DE8F2F59}"/>
                    </a:ext>
                  </a:extLst>
                </p14:cNvPr>
                <p14:cNvContentPartPr/>
                <p14:nvPr/>
              </p14:nvContentPartPr>
              <p14:xfrm>
                <a:off x="9675982" y="2184742"/>
                <a:ext cx="7200" cy="2412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C715AB83-2C59-C777-871D-E100DE8F2F59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667342" y="2175742"/>
                  <a:ext cx="24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8486F79A-118B-59A8-0768-521BADD4BCA6}"/>
                    </a:ext>
                  </a:extLst>
                </p14:cNvPr>
                <p14:cNvContentPartPr/>
                <p14:nvPr/>
              </p14:nvContentPartPr>
              <p14:xfrm>
                <a:off x="9717742" y="2302102"/>
                <a:ext cx="208080" cy="4932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8486F79A-118B-59A8-0768-521BADD4BCA6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709102" y="2293462"/>
                  <a:ext cx="2257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BEE0B8B7-3B0B-8EAF-3C74-F8BDCF405805}"/>
                    </a:ext>
                  </a:extLst>
                </p14:cNvPr>
                <p14:cNvContentPartPr/>
                <p14:nvPr/>
              </p14:nvContentPartPr>
              <p14:xfrm>
                <a:off x="9990982" y="2298142"/>
                <a:ext cx="108360" cy="406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BEE0B8B7-3B0B-8EAF-3C74-F8BDCF405805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982342" y="2289142"/>
                  <a:ext cx="1260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F8398F24-7844-0996-1F65-5EB45D4DB102}"/>
                    </a:ext>
                  </a:extLst>
                </p14:cNvPr>
                <p14:cNvContentPartPr/>
                <p14:nvPr/>
              </p14:nvContentPartPr>
              <p14:xfrm>
                <a:off x="10132822" y="2153062"/>
                <a:ext cx="97560" cy="19044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F8398F24-7844-0996-1F65-5EB45D4DB102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123822" y="2144062"/>
                  <a:ext cx="11520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DE26D8AC-5F4F-7F5D-0E04-F40522C0354E}"/>
                    </a:ext>
                  </a:extLst>
                </p14:cNvPr>
                <p14:cNvContentPartPr/>
                <p14:nvPr/>
              </p14:nvContentPartPr>
              <p14:xfrm>
                <a:off x="10327582" y="2166742"/>
                <a:ext cx="315000" cy="15948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DE26D8AC-5F4F-7F5D-0E04-F40522C0354E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318582" y="2157742"/>
                  <a:ext cx="3326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2A45AAEE-6C7F-50D7-E174-6AC6973C747B}"/>
                    </a:ext>
                  </a:extLst>
                </p14:cNvPr>
                <p14:cNvContentPartPr/>
                <p14:nvPr/>
              </p14:nvContentPartPr>
              <p14:xfrm>
                <a:off x="10846342" y="2172142"/>
                <a:ext cx="58680" cy="15768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2A45AAEE-6C7F-50D7-E174-6AC6973C747B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837702" y="2163502"/>
                  <a:ext cx="763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2641FE21-5470-1C46-AF2D-AD8FA43103B8}"/>
                    </a:ext>
                  </a:extLst>
                </p14:cNvPr>
                <p14:cNvContentPartPr/>
                <p14:nvPr/>
              </p14:nvContentPartPr>
              <p14:xfrm>
                <a:off x="10789102" y="2148382"/>
                <a:ext cx="218520" cy="134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2641FE21-5470-1C46-AF2D-AD8FA43103B8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780462" y="2139382"/>
                  <a:ext cx="23616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1247232F-A8DC-15E4-61B6-E4D31CA3C876}"/>
                    </a:ext>
                  </a:extLst>
                </p14:cNvPr>
                <p14:cNvContentPartPr/>
                <p14:nvPr/>
              </p14:nvContentPartPr>
              <p14:xfrm>
                <a:off x="10979542" y="2217862"/>
                <a:ext cx="230760" cy="1026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1247232F-A8DC-15E4-61B6-E4D31CA3C87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970902" y="2208862"/>
                  <a:ext cx="248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2F890867-9D28-D14D-C551-F1714E4EC1D6}"/>
                    </a:ext>
                  </a:extLst>
                </p14:cNvPr>
                <p14:cNvContentPartPr/>
                <p14:nvPr/>
              </p14:nvContentPartPr>
              <p14:xfrm>
                <a:off x="11215702" y="2135062"/>
                <a:ext cx="110520" cy="1728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2F890867-9D28-D14D-C551-F1714E4EC1D6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1207062" y="2126422"/>
                  <a:ext cx="12816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55AF4E4-FBED-FBEB-0D13-200CAB41CC4D}"/>
                    </a:ext>
                  </a:extLst>
                </p14:cNvPr>
                <p14:cNvContentPartPr/>
                <p14:nvPr/>
              </p14:nvContentPartPr>
              <p14:xfrm>
                <a:off x="8234902" y="2585782"/>
                <a:ext cx="228600" cy="9540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55AF4E4-FBED-FBEB-0D13-200CAB41CC4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8225902" y="2576782"/>
                  <a:ext cx="2462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3E1C6676-0C71-31B2-1C55-366C77028721}"/>
                    </a:ext>
                  </a:extLst>
                </p14:cNvPr>
                <p14:cNvContentPartPr/>
                <p14:nvPr/>
              </p14:nvContentPartPr>
              <p14:xfrm>
                <a:off x="8479702" y="2580022"/>
                <a:ext cx="125280" cy="1202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3E1C6676-0C71-31B2-1C55-366C77028721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471062" y="2571022"/>
                  <a:ext cx="1429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566AB37-2EAE-8A53-6888-5ABF818BD382}"/>
                    </a:ext>
                  </a:extLst>
                </p14:cNvPr>
                <p14:cNvContentPartPr/>
                <p14:nvPr/>
              </p14:nvContentPartPr>
              <p14:xfrm>
                <a:off x="8765902" y="2567062"/>
                <a:ext cx="359640" cy="1202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566AB37-2EAE-8A53-6888-5ABF818BD3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756902" y="2558422"/>
                  <a:ext cx="3772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B5BE69C-EAD4-BD92-C59D-8F15377CC809}"/>
                    </a:ext>
                  </a:extLst>
                </p14:cNvPr>
                <p14:cNvContentPartPr/>
                <p14:nvPr/>
              </p14:nvContentPartPr>
              <p14:xfrm>
                <a:off x="9351262" y="2513782"/>
                <a:ext cx="179280" cy="19620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B5BE69C-EAD4-BD92-C59D-8F15377CC809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342622" y="2504782"/>
                  <a:ext cx="1969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FF2EC5B-D4FD-D2A7-544E-A45292D59BFB}"/>
                    </a:ext>
                  </a:extLst>
                </p14:cNvPr>
                <p14:cNvContentPartPr/>
                <p14:nvPr/>
              </p14:nvContentPartPr>
              <p14:xfrm>
                <a:off x="9585262" y="2558062"/>
                <a:ext cx="491040" cy="1159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FF2EC5B-D4FD-D2A7-544E-A45292D59BFB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576622" y="2549062"/>
                  <a:ext cx="50868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FC64482D-F34C-6E1F-3C0A-45D836362EE0}"/>
                    </a:ext>
                  </a:extLst>
                </p14:cNvPr>
                <p14:cNvContentPartPr/>
                <p14:nvPr/>
              </p14:nvContentPartPr>
              <p14:xfrm>
                <a:off x="10056862" y="2511262"/>
                <a:ext cx="149760" cy="936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FC64482D-F34C-6E1F-3C0A-45D836362EE0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48222" y="2502262"/>
                  <a:ext cx="16740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906EA68C-516A-2635-D9D3-7D8A1A6E65A8}"/>
                    </a:ext>
                  </a:extLst>
                </p14:cNvPr>
                <p14:cNvContentPartPr/>
                <p14:nvPr/>
              </p14:nvContentPartPr>
              <p14:xfrm>
                <a:off x="10262422" y="2545102"/>
                <a:ext cx="221040" cy="2253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906EA68C-516A-2635-D9D3-7D8A1A6E65A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253422" y="2536462"/>
                  <a:ext cx="238680" cy="24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A615E1CC-69AD-12AE-3AA1-EFFC2F2CB9E7}"/>
                    </a:ext>
                  </a:extLst>
                </p14:cNvPr>
                <p14:cNvContentPartPr/>
                <p14:nvPr/>
              </p14:nvContentPartPr>
              <p14:xfrm>
                <a:off x="10518742" y="2463742"/>
                <a:ext cx="449640" cy="13788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A615E1CC-69AD-12AE-3AA1-EFFC2F2CB9E7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510102" y="2455102"/>
                  <a:ext cx="46728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3D25B432-F281-8DA7-4486-6EC40C6CD4FC}"/>
                    </a:ext>
                  </a:extLst>
                </p14:cNvPr>
                <p14:cNvContentPartPr/>
                <p14:nvPr/>
              </p14:nvContentPartPr>
              <p14:xfrm>
                <a:off x="11028862" y="2512702"/>
                <a:ext cx="488880" cy="2732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3D25B432-F281-8DA7-4486-6EC40C6CD4F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1019862" y="2504062"/>
                  <a:ext cx="506520" cy="29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3CEC4DBD-AD07-26B0-C009-9A2280CF93FE}"/>
                    </a:ext>
                  </a:extLst>
                </p14:cNvPr>
                <p14:cNvContentPartPr/>
                <p14:nvPr/>
              </p14:nvContentPartPr>
              <p14:xfrm>
                <a:off x="10687942" y="2397142"/>
                <a:ext cx="544680" cy="432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3CEC4DBD-AD07-26B0-C009-9A2280CF93FE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679302" y="2388502"/>
                  <a:ext cx="5623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78154AF-0053-25EF-641A-B7E4FCF3B180}"/>
                    </a:ext>
                  </a:extLst>
                </p14:cNvPr>
                <p14:cNvContentPartPr/>
                <p14:nvPr/>
              </p14:nvContentPartPr>
              <p14:xfrm>
                <a:off x="8219782" y="2813302"/>
                <a:ext cx="65880" cy="22968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78154AF-0053-25EF-641A-B7E4FCF3B18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8210782" y="2804662"/>
                  <a:ext cx="8352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42C74E4-BFC1-7A90-7C45-D6993ECB7FAA}"/>
                    </a:ext>
                  </a:extLst>
                </p14:cNvPr>
                <p14:cNvContentPartPr/>
                <p14:nvPr/>
              </p14:nvContentPartPr>
              <p14:xfrm>
                <a:off x="8347582" y="2857942"/>
                <a:ext cx="42840" cy="1681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42C74E4-BFC1-7A90-7C45-D6993ECB7FAA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8338582" y="2849302"/>
                  <a:ext cx="604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BA2AFC4-5F39-6E59-2535-5368091B26F8}"/>
                    </a:ext>
                  </a:extLst>
                </p14:cNvPr>
                <p14:cNvContentPartPr/>
                <p14:nvPr/>
              </p14:nvContentPartPr>
              <p14:xfrm>
                <a:off x="8307262" y="2823382"/>
                <a:ext cx="362520" cy="20412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BA2AFC4-5F39-6E59-2535-5368091B26F8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298262" y="2814382"/>
                  <a:ext cx="38016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0DE560D3-F7EF-BFD6-DB15-A83F97B174DE}"/>
                    </a:ext>
                  </a:extLst>
                </p14:cNvPr>
                <p14:cNvContentPartPr/>
                <p14:nvPr/>
              </p14:nvContentPartPr>
              <p14:xfrm>
                <a:off x="8703982" y="2863702"/>
                <a:ext cx="13320" cy="266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0DE560D3-F7EF-BFD6-DB15-A83F97B174DE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8695342" y="2854702"/>
                  <a:ext cx="309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75C7FD1-39EB-8B69-D184-6FFA80688C79}"/>
                    </a:ext>
                  </a:extLst>
                </p14:cNvPr>
                <p14:cNvContentPartPr/>
                <p14:nvPr/>
              </p14:nvContentPartPr>
              <p14:xfrm>
                <a:off x="8719822" y="2916622"/>
                <a:ext cx="293760" cy="1256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75C7FD1-39EB-8B69-D184-6FFA80688C79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8711182" y="2907982"/>
                  <a:ext cx="311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80AC97C3-3C14-50FC-162D-761A749A5381}"/>
                    </a:ext>
                  </a:extLst>
                </p14:cNvPr>
                <p14:cNvContentPartPr/>
                <p14:nvPr/>
              </p14:nvContentPartPr>
              <p14:xfrm>
                <a:off x="8921422" y="2978182"/>
                <a:ext cx="114480" cy="1620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80AC97C3-3C14-50FC-162D-761A749A5381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912422" y="2969542"/>
                  <a:ext cx="1321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1A9AF1D2-4E73-544B-11DE-002B07E1ED5C}"/>
                    </a:ext>
                  </a:extLst>
                </p14:cNvPr>
                <p14:cNvContentPartPr/>
                <p14:nvPr/>
              </p14:nvContentPartPr>
              <p14:xfrm>
                <a:off x="9150742" y="2828422"/>
                <a:ext cx="205560" cy="2098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1A9AF1D2-4E73-544B-11DE-002B07E1ED5C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141742" y="2819782"/>
                  <a:ext cx="223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BE48E4C1-ABCE-A004-9768-65E1C69B0E2C}"/>
                    </a:ext>
                  </a:extLst>
                </p14:cNvPr>
                <p14:cNvContentPartPr/>
                <p14:nvPr/>
              </p14:nvContentPartPr>
              <p14:xfrm>
                <a:off x="9392302" y="2900422"/>
                <a:ext cx="320040" cy="1242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BE48E4C1-ABCE-A004-9768-65E1C69B0E2C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383302" y="2891422"/>
                  <a:ext cx="33768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A04DEA0-8086-3D76-7104-ECF3E2018EE3}"/>
                    </a:ext>
                  </a:extLst>
                </p14:cNvPr>
                <p14:cNvContentPartPr/>
                <p14:nvPr/>
              </p14:nvContentPartPr>
              <p14:xfrm>
                <a:off x="9779662" y="2866222"/>
                <a:ext cx="111960" cy="1260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A04DEA0-8086-3D76-7104-ECF3E2018EE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71022" y="2857582"/>
                  <a:ext cx="12960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EFD9FFD-19EE-DC09-4CF8-CC66C0053EFF}"/>
                    </a:ext>
                  </a:extLst>
                </p14:cNvPr>
                <p14:cNvContentPartPr/>
                <p14:nvPr/>
              </p14:nvContentPartPr>
              <p14:xfrm>
                <a:off x="9774622" y="2930662"/>
                <a:ext cx="89640" cy="1260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EFD9FFD-19EE-DC09-4CF8-CC66C0053EFF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765982" y="2922022"/>
                  <a:ext cx="10728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DCB0315A-4684-2958-C81F-1773FE9AB7F1}"/>
                    </a:ext>
                  </a:extLst>
                </p14:cNvPr>
                <p14:cNvContentPartPr/>
                <p14:nvPr/>
              </p14:nvContentPartPr>
              <p14:xfrm>
                <a:off x="9917182" y="2811142"/>
                <a:ext cx="191160" cy="1717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DCB0315A-4684-2958-C81F-1773FE9AB7F1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08542" y="2802142"/>
                  <a:ext cx="208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83C2849-3076-3E4C-529E-52F3FD75FA39}"/>
                    </a:ext>
                  </a:extLst>
                </p14:cNvPr>
                <p14:cNvContentPartPr/>
                <p14:nvPr/>
              </p14:nvContentPartPr>
              <p14:xfrm>
                <a:off x="10104382" y="2862982"/>
                <a:ext cx="244080" cy="11988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83C2849-3076-3E4C-529E-52F3FD75FA39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095382" y="2854342"/>
                  <a:ext cx="2617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DB6B69C-6A35-8FDF-327B-56AD5F33CCD6}"/>
                    </a:ext>
                  </a:extLst>
                </p14:cNvPr>
                <p14:cNvContentPartPr/>
                <p14:nvPr/>
              </p14:nvContentPartPr>
              <p14:xfrm>
                <a:off x="10343422" y="2782702"/>
                <a:ext cx="330480" cy="18828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DB6B69C-6A35-8FDF-327B-56AD5F33CCD6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34782" y="2773702"/>
                  <a:ext cx="3481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6134569B-CA42-4891-41A9-6DD82ADBA5F5}"/>
                    </a:ext>
                  </a:extLst>
                </p14:cNvPr>
                <p14:cNvContentPartPr/>
                <p14:nvPr/>
              </p14:nvContentPartPr>
              <p14:xfrm>
                <a:off x="10673902" y="2771902"/>
                <a:ext cx="100440" cy="24840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6134569B-CA42-4891-41A9-6DD82ADBA5F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665262" y="2763262"/>
                  <a:ext cx="1180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7E2D1ABA-4E4A-F9D4-5FD0-115A9265758D}"/>
                    </a:ext>
                  </a:extLst>
                </p14:cNvPr>
                <p14:cNvContentPartPr/>
                <p14:nvPr/>
              </p14:nvContentPartPr>
              <p14:xfrm>
                <a:off x="10999702" y="2867302"/>
                <a:ext cx="13320" cy="1389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7E2D1ABA-4E4A-F9D4-5FD0-115A9265758D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991062" y="2858302"/>
                  <a:ext cx="3096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E0ADF685-C732-4920-35E9-B3F269D9768D}"/>
                    </a:ext>
                  </a:extLst>
                </p14:cNvPr>
                <p14:cNvContentPartPr/>
                <p14:nvPr/>
              </p14:nvContentPartPr>
              <p14:xfrm>
                <a:off x="10944622" y="2909062"/>
                <a:ext cx="123120" cy="446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E0ADF685-C732-4920-35E9-B3F269D9768D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0935622" y="2900062"/>
                  <a:ext cx="1407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3873D7B0-5B76-1109-06D5-9FEA4D66A390}"/>
                    </a:ext>
                  </a:extLst>
                </p14:cNvPr>
                <p14:cNvContentPartPr/>
                <p14:nvPr/>
              </p14:nvContentPartPr>
              <p14:xfrm>
                <a:off x="11225782" y="2855422"/>
                <a:ext cx="327240" cy="12240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3873D7B0-5B76-1109-06D5-9FEA4D66A390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1217142" y="2846782"/>
                  <a:ext cx="344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124262E3-A3BE-E15C-C94D-1A3BCA5FAE1B}"/>
                    </a:ext>
                  </a:extLst>
                </p14:cNvPr>
                <p14:cNvContentPartPr/>
                <p14:nvPr/>
              </p14:nvContentPartPr>
              <p14:xfrm>
                <a:off x="11501542" y="2803222"/>
                <a:ext cx="15840" cy="612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124262E3-A3BE-E15C-C94D-1A3BCA5FAE1B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1492902" y="2794582"/>
                  <a:ext cx="3348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E79C3C37-9552-76C8-BD05-408153164FC3}"/>
                    </a:ext>
                  </a:extLst>
                </p14:cNvPr>
                <p14:cNvContentPartPr/>
                <p14:nvPr/>
              </p14:nvContentPartPr>
              <p14:xfrm>
                <a:off x="8223742" y="3205342"/>
                <a:ext cx="98640" cy="21528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E79C3C37-9552-76C8-BD05-408153164FC3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8215102" y="3196342"/>
                  <a:ext cx="11628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A49E1613-1B87-961E-580A-4BC16C08F9F0}"/>
                    </a:ext>
                  </a:extLst>
                </p14:cNvPr>
                <p14:cNvContentPartPr/>
                <p14:nvPr/>
              </p14:nvContentPartPr>
              <p14:xfrm>
                <a:off x="8372422" y="3221542"/>
                <a:ext cx="509760" cy="13392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A49E1613-1B87-961E-580A-4BC16C08F9F0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8363782" y="3212902"/>
                  <a:ext cx="527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DB0E64DB-D307-6028-0A90-5A976820EBC1}"/>
                    </a:ext>
                  </a:extLst>
                </p14:cNvPr>
                <p14:cNvContentPartPr/>
                <p14:nvPr/>
              </p14:nvContentPartPr>
              <p14:xfrm>
                <a:off x="9105742" y="3175462"/>
                <a:ext cx="132480" cy="12780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DB0E64DB-D307-6028-0A90-5A976820EBC1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9096742" y="3166462"/>
                  <a:ext cx="150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E704DD8C-30B6-ED2B-8444-23FB26DA6004}"/>
                    </a:ext>
                  </a:extLst>
                </p14:cNvPr>
                <p14:cNvContentPartPr/>
                <p14:nvPr/>
              </p14:nvContentPartPr>
              <p14:xfrm>
                <a:off x="9180262" y="3247102"/>
                <a:ext cx="41040" cy="716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E704DD8C-30B6-ED2B-8444-23FB26DA6004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9171622" y="3238102"/>
                  <a:ext cx="586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CA5421F-32AA-B910-F302-44E53F8FC6D6}"/>
                    </a:ext>
                  </a:extLst>
                </p14:cNvPr>
                <p14:cNvContentPartPr/>
                <p14:nvPr/>
              </p14:nvContentPartPr>
              <p14:xfrm>
                <a:off x="9261622" y="3235582"/>
                <a:ext cx="129240" cy="8100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CA5421F-32AA-B910-F302-44E53F8FC6D6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9252982" y="3226942"/>
                  <a:ext cx="14688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ECD7C3A0-A9DC-161D-998B-9701C592CCAE}"/>
                    </a:ext>
                  </a:extLst>
                </p14:cNvPr>
                <p14:cNvContentPartPr/>
                <p14:nvPr/>
              </p14:nvContentPartPr>
              <p14:xfrm>
                <a:off x="9468622" y="3132622"/>
                <a:ext cx="57600" cy="17676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ECD7C3A0-A9DC-161D-998B-9701C592CCA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9459982" y="3123982"/>
                  <a:ext cx="752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8CA28B6-B925-9CCB-5ED1-35B3E0123576}"/>
                    </a:ext>
                  </a:extLst>
                </p14:cNvPr>
                <p14:cNvContentPartPr/>
                <p14:nvPr/>
              </p14:nvContentPartPr>
              <p14:xfrm>
                <a:off x="9582022" y="3132982"/>
                <a:ext cx="102600" cy="16272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8CA28B6-B925-9CCB-5ED1-35B3E0123576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9573022" y="3123982"/>
                  <a:ext cx="120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6187096-F33F-7E01-43C6-2802D76311D1}"/>
                    </a:ext>
                  </a:extLst>
                </p14:cNvPr>
                <p14:cNvContentPartPr/>
                <p14:nvPr/>
              </p14:nvContentPartPr>
              <p14:xfrm>
                <a:off x="9613342" y="3219022"/>
                <a:ext cx="164160" cy="5580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6187096-F33F-7E01-43C6-2802D76311D1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9604342" y="3210382"/>
                  <a:ext cx="18180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56FB6198-19BC-3384-7CE2-DF211B7A1017}"/>
                    </a:ext>
                  </a:extLst>
                </p14:cNvPr>
                <p14:cNvContentPartPr/>
                <p14:nvPr/>
              </p14:nvContentPartPr>
              <p14:xfrm>
                <a:off x="9875062" y="3134062"/>
                <a:ext cx="317520" cy="1616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56FB6198-19BC-3384-7CE2-DF211B7A1017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9866422" y="3125062"/>
                  <a:ext cx="3351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91290300-D867-A9D0-6021-18939AC64930}"/>
                    </a:ext>
                  </a:extLst>
                </p14:cNvPr>
                <p14:cNvContentPartPr/>
                <p14:nvPr/>
              </p14:nvContentPartPr>
              <p14:xfrm>
                <a:off x="10097542" y="3117862"/>
                <a:ext cx="73800" cy="262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91290300-D867-A9D0-6021-18939AC64930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0088902" y="3109222"/>
                  <a:ext cx="914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1DA0270-4512-2010-1650-C15EB5D93624}"/>
                    </a:ext>
                  </a:extLst>
                </p14:cNvPr>
                <p14:cNvContentPartPr/>
                <p14:nvPr/>
              </p14:nvContentPartPr>
              <p14:xfrm>
                <a:off x="10223902" y="3190222"/>
                <a:ext cx="288720" cy="80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1DA0270-4512-2010-1650-C15EB5D93624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10214902" y="3181582"/>
                  <a:ext cx="306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8120A8CE-8F22-40E4-5A7A-6229050E1345}"/>
                    </a:ext>
                  </a:extLst>
                </p14:cNvPr>
                <p14:cNvContentPartPr/>
                <p14:nvPr/>
              </p14:nvContentPartPr>
              <p14:xfrm>
                <a:off x="10594702" y="3257902"/>
                <a:ext cx="32760" cy="15156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8120A8CE-8F22-40E4-5A7A-6229050E1345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10585702" y="3248902"/>
                  <a:ext cx="504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7256C4CC-0660-9AE0-2EFE-BE0BD7560516}"/>
                    </a:ext>
                  </a:extLst>
                </p14:cNvPr>
                <p14:cNvContentPartPr/>
                <p14:nvPr/>
              </p14:nvContentPartPr>
              <p14:xfrm>
                <a:off x="10830502" y="3203902"/>
                <a:ext cx="301680" cy="6912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7256C4CC-0660-9AE0-2EFE-BE0BD7560516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10821862" y="3194902"/>
                  <a:ext cx="3193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B13E1C00-CB22-19FB-29ED-DCBE8A1C77F6}"/>
                    </a:ext>
                  </a:extLst>
                </p14:cNvPr>
                <p14:cNvContentPartPr/>
                <p14:nvPr/>
              </p14:nvContentPartPr>
              <p14:xfrm>
                <a:off x="10977382" y="3185542"/>
                <a:ext cx="291960" cy="9540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B13E1C00-CB22-19FB-29ED-DCBE8A1C77F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10968742" y="3176542"/>
                  <a:ext cx="3096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7ADEA21-A824-833A-11EB-97745BC9E944}"/>
                    </a:ext>
                  </a:extLst>
                </p14:cNvPr>
                <p14:cNvContentPartPr/>
                <p14:nvPr/>
              </p14:nvContentPartPr>
              <p14:xfrm>
                <a:off x="11310382" y="3188062"/>
                <a:ext cx="105840" cy="76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7ADEA21-A824-833A-11EB-97745BC9E944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11301382" y="3179422"/>
                  <a:ext cx="123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3320E70B-38CC-E0C8-CC69-99B56308DF1B}"/>
                    </a:ext>
                  </a:extLst>
                </p14:cNvPr>
                <p14:cNvContentPartPr/>
                <p14:nvPr/>
              </p14:nvContentPartPr>
              <p14:xfrm>
                <a:off x="8214742" y="3510262"/>
                <a:ext cx="328320" cy="1706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3320E70B-38CC-E0C8-CC69-99B56308DF1B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206102" y="3501622"/>
                  <a:ext cx="3459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67490A18-A283-6AB1-2D03-3F17B4C08EA2}"/>
                    </a:ext>
                  </a:extLst>
                </p14:cNvPr>
                <p14:cNvContentPartPr/>
                <p14:nvPr/>
              </p14:nvContentPartPr>
              <p14:xfrm>
                <a:off x="8505982" y="3482902"/>
                <a:ext cx="11160" cy="133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67490A18-A283-6AB1-2D03-3F17B4C08EA2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496982" y="3473902"/>
                  <a:ext cx="28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A71F99B8-7DF5-5CDF-F5FE-CAF20090CDE8}"/>
                    </a:ext>
                  </a:extLst>
                </p14:cNvPr>
                <p14:cNvContentPartPr/>
                <p14:nvPr/>
              </p14:nvContentPartPr>
              <p14:xfrm>
                <a:off x="8586262" y="3518542"/>
                <a:ext cx="112680" cy="13860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A71F99B8-7DF5-5CDF-F5FE-CAF20090CDE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577622" y="3509542"/>
                  <a:ext cx="1303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58A9FBAE-D6CF-149A-0AE6-ACB7F57A693F}"/>
                    </a:ext>
                  </a:extLst>
                </p14:cNvPr>
                <p14:cNvContentPartPr/>
                <p14:nvPr/>
              </p14:nvContentPartPr>
              <p14:xfrm>
                <a:off x="8718382" y="3530422"/>
                <a:ext cx="184680" cy="1026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58A9FBAE-D6CF-149A-0AE6-ACB7F57A693F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709742" y="3521422"/>
                  <a:ext cx="2023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1003634-591F-F38D-52FD-16AB63A8E789}"/>
                    </a:ext>
                  </a:extLst>
                </p14:cNvPr>
                <p14:cNvContentPartPr/>
                <p14:nvPr/>
              </p14:nvContentPartPr>
              <p14:xfrm>
                <a:off x="9148942" y="3497662"/>
                <a:ext cx="32760" cy="13968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1003634-591F-F38D-52FD-16AB63A8E78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139942" y="3489022"/>
                  <a:ext cx="50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CF084C80-4137-25B6-1B2A-65DF32CFEB3E}"/>
                    </a:ext>
                  </a:extLst>
                </p14:cNvPr>
                <p14:cNvContentPartPr/>
                <p14:nvPr/>
              </p14:nvContentPartPr>
              <p14:xfrm>
                <a:off x="9096022" y="3450142"/>
                <a:ext cx="146160" cy="10800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CF084C80-4137-25B6-1B2A-65DF32CFEB3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087382" y="3441142"/>
                  <a:ext cx="16380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26559C53-EFB8-BAE9-9B04-22E74D6E5F9D}"/>
                    </a:ext>
                  </a:extLst>
                </p14:cNvPr>
                <p14:cNvContentPartPr/>
                <p14:nvPr/>
              </p14:nvContentPartPr>
              <p14:xfrm>
                <a:off x="9258382" y="3509902"/>
                <a:ext cx="243720" cy="11304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26559C53-EFB8-BAE9-9B04-22E74D6E5F9D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9249382" y="3500902"/>
                  <a:ext cx="2613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88D1423-684B-8EC4-6B7F-440634DAF76E}"/>
                    </a:ext>
                  </a:extLst>
                </p14:cNvPr>
                <p14:cNvContentPartPr/>
                <p14:nvPr/>
              </p14:nvContentPartPr>
              <p14:xfrm>
                <a:off x="9528022" y="3465262"/>
                <a:ext cx="33840" cy="226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88D1423-684B-8EC4-6B7F-440634DAF76E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9519382" y="3456262"/>
                  <a:ext cx="514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84A8CB92-129E-9C30-7DFE-B5C6980879E4}"/>
                    </a:ext>
                  </a:extLst>
                </p14:cNvPr>
                <p14:cNvContentPartPr/>
                <p14:nvPr/>
              </p14:nvContentPartPr>
              <p14:xfrm>
                <a:off x="9578062" y="3497302"/>
                <a:ext cx="51840" cy="10980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84A8CB92-129E-9C30-7DFE-B5C6980879E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9569422" y="3488302"/>
                  <a:ext cx="6948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58A44D9D-47C5-CF7A-79CF-284E396F1871}"/>
                    </a:ext>
                  </a:extLst>
                </p14:cNvPr>
                <p14:cNvContentPartPr/>
                <p14:nvPr/>
              </p14:nvContentPartPr>
              <p14:xfrm>
                <a:off x="9833302" y="3513862"/>
                <a:ext cx="284760" cy="10620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58A44D9D-47C5-CF7A-79CF-284E396F187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9824662" y="3504862"/>
                  <a:ext cx="302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6C6478E0-7CE5-9D2C-258E-731722095674}"/>
                    </a:ext>
                  </a:extLst>
                </p14:cNvPr>
                <p14:cNvContentPartPr/>
                <p14:nvPr/>
              </p14:nvContentPartPr>
              <p14:xfrm>
                <a:off x="10132102" y="3446182"/>
                <a:ext cx="241200" cy="260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6C6478E0-7CE5-9D2C-258E-731722095674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123102" y="3437542"/>
                  <a:ext cx="258840" cy="27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AEB7D024-84F4-F8CC-F12D-C39EF4410AAF}"/>
                    </a:ext>
                  </a:extLst>
                </p14:cNvPr>
                <p14:cNvContentPartPr/>
                <p14:nvPr/>
              </p14:nvContentPartPr>
              <p14:xfrm>
                <a:off x="10570222" y="3417022"/>
                <a:ext cx="391320" cy="2476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AEB7D024-84F4-F8CC-F12D-C39EF4410AA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561582" y="3408022"/>
                  <a:ext cx="40896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1B8A7BAF-131B-6B87-44C9-48D386043E76}"/>
                    </a:ext>
                  </a:extLst>
                </p14:cNvPr>
                <p14:cNvContentPartPr/>
                <p14:nvPr/>
              </p14:nvContentPartPr>
              <p14:xfrm>
                <a:off x="10890262" y="3392902"/>
                <a:ext cx="35280" cy="2448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1B8A7BAF-131B-6B87-44C9-48D386043E76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881622" y="3384262"/>
                  <a:ext cx="5292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3348C5E9-27DB-9AD2-85C7-384578AAB3BF}"/>
                    </a:ext>
                  </a:extLst>
                </p14:cNvPr>
                <p14:cNvContentPartPr/>
                <p14:nvPr/>
              </p14:nvContentPartPr>
              <p14:xfrm>
                <a:off x="11079622" y="3435022"/>
                <a:ext cx="382680" cy="1267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3348C5E9-27DB-9AD2-85C7-384578AAB3B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1070982" y="3426022"/>
                  <a:ext cx="40032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5C26959D-C170-FAE1-E936-90626134EACE}"/>
                    </a:ext>
                  </a:extLst>
                </p14:cNvPr>
                <p14:cNvContentPartPr/>
                <p14:nvPr/>
              </p14:nvContentPartPr>
              <p14:xfrm>
                <a:off x="11440702" y="3372382"/>
                <a:ext cx="9000" cy="309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5C26959D-C170-FAE1-E936-90626134EACE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1432062" y="3363382"/>
                  <a:ext cx="266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D6432A1-9E88-4E39-7B2A-0F555B0E60B1}"/>
                    </a:ext>
                  </a:extLst>
                </p14:cNvPr>
                <p14:cNvContentPartPr/>
                <p14:nvPr/>
              </p14:nvContentPartPr>
              <p14:xfrm>
                <a:off x="8201422" y="3766582"/>
                <a:ext cx="175320" cy="2336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D6432A1-9E88-4E39-7B2A-0F555B0E60B1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8192782" y="3757582"/>
                  <a:ext cx="19296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30E325B7-18AA-F97A-1F3B-45EB089E221D}"/>
                    </a:ext>
                  </a:extLst>
                </p14:cNvPr>
                <p14:cNvContentPartPr/>
                <p14:nvPr/>
              </p14:nvContentPartPr>
              <p14:xfrm>
                <a:off x="8332102" y="3900862"/>
                <a:ext cx="93600" cy="7992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30E325B7-18AA-F97A-1F3B-45EB089E221D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8323102" y="3891862"/>
                  <a:ext cx="11124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899F982-D6A7-2B9E-62C3-8F12D30432EF}"/>
                    </a:ext>
                  </a:extLst>
                </p14:cNvPr>
                <p14:cNvContentPartPr/>
                <p14:nvPr/>
              </p14:nvContentPartPr>
              <p14:xfrm>
                <a:off x="8404102" y="3905902"/>
                <a:ext cx="180000" cy="8316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899F982-D6A7-2B9E-62C3-8F12D30432EF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8395102" y="3896902"/>
                  <a:ext cx="19764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C76AF191-EEC4-2650-E702-41A25E3DAB78}"/>
                    </a:ext>
                  </a:extLst>
                </p14:cNvPr>
                <p14:cNvContentPartPr/>
                <p14:nvPr/>
              </p14:nvContentPartPr>
              <p14:xfrm>
                <a:off x="8648902" y="3847582"/>
                <a:ext cx="96840" cy="15300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C76AF191-EEC4-2650-E702-41A25E3DAB78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8639902" y="3838582"/>
                  <a:ext cx="1144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2A7FF80B-B5C9-BE36-B6A8-832FE82E0BE8}"/>
                    </a:ext>
                  </a:extLst>
                </p14:cNvPr>
                <p14:cNvContentPartPr/>
                <p14:nvPr/>
              </p14:nvContentPartPr>
              <p14:xfrm>
                <a:off x="8759782" y="3874582"/>
                <a:ext cx="379440" cy="1033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2A7FF80B-B5C9-BE36-B6A8-832FE82E0BE8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750782" y="3865582"/>
                  <a:ext cx="3970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2581D0D-0504-F21C-DE28-53C667D815FB}"/>
                    </a:ext>
                  </a:extLst>
                </p14:cNvPr>
                <p14:cNvContentPartPr/>
                <p14:nvPr/>
              </p14:nvContentPartPr>
              <p14:xfrm>
                <a:off x="9222382" y="3749662"/>
                <a:ext cx="600120" cy="20772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2581D0D-0504-F21C-DE28-53C667D815FB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13742" y="3740662"/>
                  <a:ext cx="61776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A34D467-6EC6-2B1E-747F-612DD6036208}"/>
                    </a:ext>
                  </a:extLst>
                </p14:cNvPr>
                <p14:cNvContentPartPr/>
                <p14:nvPr/>
              </p14:nvContentPartPr>
              <p14:xfrm>
                <a:off x="9989902" y="3858382"/>
                <a:ext cx="309960" cy="860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A34D467-6EC6-2B1E-747F-612DD603620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980902" y="3849742"/>
                  <a:ext cx="3276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A6E112B0-9482-23EA-5B47-9F94F48C9A04}"/>
                    </a:ext>
                  </a:extLst>
                </p14:cNvPr>
                <p14:cNvContentPartPr/>
                <p14:nvPr/>
              </p14:nvContentPartPr>
              <p14:xfrm>
                <a:off x="10304902" y="3826342"/>
                <a:ext cx="77760" cy="11700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A6E112B0-9482-23EA-5B47-9F94F48C9A04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0296262" y="3817702"/>
                  <a:ext cx="954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8ED0ED0-443F-B1B6-0A9C-473B02972374}"/>
                    </a:ext>
                  </a:extLst>
                </p14:cNvPr>
                <p14:cNvContentPartPr/>
                <p14:nvPr/>
              </p14:nvContentPartPr>
              <p14:xfrm>
                <a:off x="10404982" y="3823102"/>
                <a:ext cx="632160" cy="27468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8ED0ED0-443F-B1B6-0A9C-473B02972374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0396342" y="3814102"/>
                  <a:ext cx="649800" cy="29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87BB9BF6-9BD7-B0CB-4B58-59D2F6CBEB28}"/>
                    </a:ext>
                  </a:extLst>
                </p14:cNvPr>
                <p14:cNvContentPartPr/>
                <p14:nvPr/>
              </p14:nvContentPartPr>
              <p14:xfrm>
                <a:off x="11012662" y="3744982"/>
                <a:ext cx="32400" cy="273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87BB9BF6-9BD7-B0CB-4B58-59D2F6CBEB2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1003662" y="3735982"/>
                  <a:ext cx="500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5B0D84A4-DDDA-9FC6-D044-CD3A4967881E}"/>
                    </a:ext>
                  </a:extLst>
                </p14:cNvPr>
                <p14:cNvContentPartPr/>
                <p14:nvPr/>
              </p14:nvContentPartPr>
              <p14:xfrm>
                <a:off x="11040382" y="3775942"/>
                <a:ext cx="82800" cy="14364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5B0D84A4-DDDA-9FC6-D044-CD3A4967881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1031742" y="3766942"/>
                  <a:ext cx="100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3D6A4E7-331C-E75A-83B7-012809D84E9B}"/>
                    </a:ext>
                  </a:extLst>
                </p14:cNvPr>
                <p14:cNvContentPartPr/>
                <p14:nvPr/>
              </p14:nvContentPartPr>
              <p14:xfrm>
                <a:off x="11145502" y="3787462"/>
                <a:ext cx="273960" cy="11772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3D6A4E7-331C-E75A-83B7-012809D84E9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1136862" y="3778462"/>
                  <a:ext cx="2916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FE0ED71E-1698-CDB4-1246-1B4506F40BF5}"/>
                    </a:ext>
                  </a:extLst>
                </p14:cNvPr>
                <p14:cNvContentPartPr/>
                <p14:nvPr/>
              </p14:nvContentPartPr>
              <p14:xfrm>
                <a:off x="10913302" y="4005622"/>
                <a:ext cx="450720" cy="1155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FE0ED71E-1698-CDB4-1246-1B4506F40BF5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904662" y="3996982"/>
                  <a:ext cx="468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208C841-0FD2-C28D-D3AE-099022638278}"/>
                    </a:ext>
                  </a:extLst>
                </p14:cNvPr>
                <p14:cNvContentPartPr/>
                <p14:nvPr/>
              </p14:nvContentPartPr>
              <p14:xfrm>
                <a:off x="11399662" y="3940462"/>
                <a:ext cx="321480" cy="17316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208C841-0FD2-C28D-D3AE-099022638278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1390662" y="3931822"/>
                  <a:ext cx="339120" cy="190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23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D31F7F6E-B4A0-F98D-53DB-62D391E6BD59}"/>
                  </a:ext>
                </a:extLst>
              </p14:cNvPr>
              <p14:cNvContentPartPr/>
              <p14:nvPr/>
            </p14:nvContentPartPr>
            <p14:xfrm>
              <a:off x="4998502" y="1078822"/>
              <a:ext cx="320760" cy="349920"/>
            </p14:xfrm>
          </p:contentPart>
        </mc:Choice>
        <mc:Fallback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D31F7F6E-B4A0-F98D-53DB-62D391E6BD59}"/>
                  </a:ext>
                </a:extLst>
              </p:cNvPr>
              <p:cNvPicPr/>
              <p:nvPr/>
            </p:nvPicPr>
            <p:blipFill>
              <a:blip r:embed="rId324"/>
              <a:stretch>
                <a:fillRect/>
              </a:stretch>
            </p:blipFill>
            <p:spPr>
              <a:xfrm>
                <a:off x="4989502" y="1069822"/>
                <a:ext cx="338400" cy="367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07" name="Gruppieren 206">
            <a:extLst>
              <a:ext uri="{FF2B5EF4-FFF2-40B4-BE49-F238E27FC236}">
                <a16:creationId xmlns:a16="http://schemas.microsoft.com/office/drawing/2014/main" id="{BBA51284-933D-606C-5DEF-2936E4F0FABC}"/>
              </a:ext>
            </a:extLst>
          </p:cNvPr>
          <p:cNvGrpSpPr/>
          <p:nvPr/>
        </p:nvGrpSpPr>
        <p:grpSpPr>
          <a:xfrm>
            <a:off x="3890782" y="990622"/>
            <a:ext cx="364680" cy="515520"/>
            <a:chOff x="3890782" y="990622"/>
            <a:chExt cx="364680" cy="51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A4C3F7BD-BB3B-3190-154D-C0E8BED27A01}"/>
                    </a:ext>
                  </a:extLst>
                </p14:cNvPr>
                <p14:cNvContentPartPr/>
                <p14:nvPr/>
              </p14:nvContentPartPr>
              <p14:xfrm>
                <a:off x="3948022" y="1212022"/>
                <a:ext cx="208800" cy="29412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A4C3F7BD-BB3B-3190-154D-C0E8BED27A01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939382" y="1203022"/>
                  <a:ext cx="22644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8D90BC4C-C9E8-3FAE-B3CA-6C8359C4A654}"/>
                    </a:ext>
                  </a:extLst>
                </p14:cNvPr>
                <p14:cNvContentPartPr/>
                <p14:nvPr/>
              </p14:nvContentPartPr>
              <p14:xfrm>
                <a:off x="3890782" y="1176382"/>
                <a:ext cx="113040" cy="1688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8D90BC4C-C9E8-3FAE-B3CA-6C8359C4A654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881782" y="1167382"/>
                  <a:ext cx="13068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C341B93E-8376-A40E-54C6-B07AC7FF81DA}"/>
                    </a:ext>
                  </a:extLst>
                </p14:cNvPr>
                <p14:cNvContentPartPr/>
                <p14:nvPr/>
              </p14:nvContentPartPr>
              <p14:xfrm>
                <a:off x="4054222" y="990622"/>
                <a:ext cx="201240" cy="36720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C341B93E-8376-A40E-54C6-B07AC7FF81DA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4045222" y="981982"/>
                  <a:ext cx="218880" cy="384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31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1B29AC45-DE05-17E4-D691-154EAB2D10EB}"/>
                  </a:ext>
                </a:extLst>
              </p14:cNvPr>
              <p14:cNvContentPartPr/>
              <p14:nvPr/>
            </p14:nvContentPartPr>
            <p14:xfrm>
              <a:off x="849142" y="2086102"/>
              <a:ext cx="741240" cy="69480"/>
            </p14:xfrm>
          </p:contentPart>
        </mc:Choice>
        <mc:Fallback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1B29AC45-DE05-17E4-D691-154EAB2D10EB}"/>
                  </a:ext>
                </a:extLst>
              </p:cNvPr>
              <p:cNvPicPr/>
              <p:nvPr/>
            </p:nvPicPr>
            <p:blipFill>
              <a:blip r:embed="rId332"/>
              <a:stretch>
                <a:fillRect/>
              </a:stretch>
            </p:blipFill>
            <p:spPr>
              <a:xfrm>
                <a:off x="840502" y="2077102"/>
                <a:ext cx="758880" cy="87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3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A060B39E-ABEF-3A9B-5106-376797381605}"/>
                  </a:ext>
                </a:extLst>
              </p14:cNvPr>
              <p14:cNvContentPartPr/>
              <p14:nvPr/>
            </p14:nvContentPartPr>
            <p14:xfrm>
              <a:off x="3060622" y="1674262"/>
              <a:ext cx="53640" cy="66960"/>
            </p14:xfrm>
          </p:contentPart>
        </mc:Choice>
        <mc:Fallback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A060B39E-ABEF-3A9B-5106-376797381605}"/>
                  </a:ext>
                </a:extLst>
              </p:cNvPr>
              <p:cNvPicPr/>
              <p:nvPr/>
            </p:nvPicPr>
            <p:blipFill>
              <a:blip r:embed="rId334"/>
              <a:stretch>
                <a:fillRect/>
              </a:stretch>
            </p:blipFill>
            <p:spPr>
              <a:xfrm>
                <a:off x="3051982" y="1665262"/>
                <a:ext cx="71280" cy="84600"/>
              </a:xfrm>
              <a:prstGeom prst="rect">
                <a:avLst/>
              </a:prstGeom>
            </p:spPr>
          </p:pic>
        </mc:Fallback>
      </mc:AlternateContent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2C226C59-3C40-DC70-F060-9B41216B874D}"/>
              </a:ext>
            </a:extLst>
          </p:cNvPr>
          <p:cNvGrpSpPr/>
          <p:nvPr/>
        </p:nvGrpSpPr>
        <p:grpSpPr>
          <a:xfrm>
            <a:off x="182422" y="1501462"/>
            <a:ext cx="1161360" cy="585360"/>
            <a:chOff x="182422" y="1501462"/>
            <a:chExt cx="1161360" cy="585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B0821DCE-4521-C3F3-0C94-8A4EB1040201}"/>
                    </a:ext>
                  </a:extLst>
                </p14:cNvPr>
                <p14:cNvContentPartPr/>
                <p14:nvPr/>
              </p14:nvContentPartPr>
              <p14:xfrm>
                <a:off x="837262" y="1797022"/>
                <a:ext cx="506520" cy="4788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B0821DCE-4521-C3F3-0C94-8A4EB1040201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828622" y="1788382"/>
                  <a:ext cx="52416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F59BFEEB-7AA4-710E-D2A7-CA8722B3928D}"/>
                    </a:ext>
                  </a:extLst>
                </p14:cNvPr>
                <p14:cNvContentPartPr/>
                <p14:nvPr/>
              </p14:nvContentPartPr>
              <p14:xfrm>
                <a:off x="348022" y="1736902"/>
                <a:ext cx="140400" cy="33768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F59BFEEB-7AA4-710E-D2A7-CA8722B3928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39382" y="1728262"/>
                  <a:ext cx="1580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BC649332-B0CB-BA19-F5AA-3162C05AF824}"/>
                    </a:ext>
                  </a:extLst>
                </p14:cNvPr>
                <p14:cNvContentPartPr/>
                <p14:nvPr/>
              </p14:nvContentPartPr>
              <p14:xfrm>
                <a:off x="463582" y="1859662"/>
                <a:ext cx="88560" cy="12852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BC649332-B0CB-BA19-F5AA-3162C05AF824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54942" y="1850662"/>
                  <a:ext cx="106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354753B3-4831-AA62-1039-3FB9D017CAF8}"/>
                    </a:ext>
                  </a:extLst>
                </p14:cNvPr>
                <p14:cNvContentPartPr/>
                <p14:nvPr/>
              </p14:nvContentPartPr>
              <p14:xfrm>
                <a:off x="453502" y="1895662"/>
                <a:ext cx="88200" cy="205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354753B3-4831-AA62-1039-3FB9D017CAF8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444502" y="1887022"/>
                  <a:ext cx="105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F2F5CEDD-6A75-8979-32B6-2DB17B46141E}"/>
                    </a:ext>
                  </a:extLst>
                </p14:cNvPr>
                <p14:cNvContentPartPr/>
                <p14:nvPr/>
              </p14:nvContentPartPr>
              <p14:xfrm>
                <a:off x="549622" y="1605862"/>
                <a:ext cx="124560" cy="1890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F2F5CEDD-6A75-8979-32B6-2DB17B46141E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540982" y="1596862"/>
                  <a:ext cx="14220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90DDE262-26B3-F445-EE76-F447AC34E8F4}"/>
                    </a:ext>
                  </a:extLst>
                </p14:cNvPr>
                <p14:cNvContentPartPr/>
                <p14:nvPr/>
              </p14:nvContentPartPr>
              <p14:xfrm>
                <a:off x="182422" y="1501462"/>
                <a:ext cx="533520" cy="5853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90DDE262-26B3-F445-EE76-F447AC34E8F4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73782" y="1492822"/>
                  <a:ext cx="551160" cy="603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F949DD54-FC24-5644-19B8-E9DD1AFA7853}"/>
              </a:ext>
            </a:extLst>
          </p:cNvPr>
          <p:cNvGrpSpPr/>
          <p:nvPr/>
        </p:nvGrpSpPr>
        <p:grpSpPr>
          <a:xfrm>
            <a:off x="1829422" y="1684342"/>
            <a:ext cx="1769400" cy="415080"/>
            <a:chOff x="1829422" y="1684342"/>
            <a:chExt cx="1769400" cy="4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3BD5AC0-4D64-DE71-FBFA-9229CD09FEC0}"/>
                    </a:ext>
                  </a:extLst>
                </p14:cNvPr>
                <p14:cNvContentPartPr/>
                <p14:nvPr/>
              </p14:nvContentPartPr>
              <p14:xfrm>
                <a:off x="3548782" y="2052982"/>
                <a:ext cx="50040" cy="90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3BD5AC0-4D64-DE71-FBFA-9229CD09FEC0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540142" y="2044342"/>
                  <a:ext cx="6768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A822FF3A-2750-2603-E48A-D5C6F38E2642}"/>
                    </a:ext>
                  </a:extLst>
                </p14:cNvPr>
                <p14:cNvContentPartPr/>
                <p14:nvPr/>
              </p14:nvContentPartPr>
              <p14:xfrm>
                <a:off x="3074662" y="2033542"/>
                <a:ext cx="349560" cy="2628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A822FF3A-2750-2603-E48A-D5C6F38E2642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3065662" y="2024542"/>
                  <a:ext cx="3672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59B5B08-1EF6-F204-355C-7E186DCD3AF7}"/>
                    </a:ext>
                  </a:extLst>
                </p14:cNvPr>
                <p14:cNvContentPartPr/>
                <p14:nvPr/>
              </p14:nvContentPartPr>
              <p14:xfrm>
                <a:off x="1829422" y="2019142"/>
                <a:ext cx="1044720" cy="576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59B5B08-1EF6-F204-355C-7E186DCD3AF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820782" y="2010142"/>
                  <a:ext cx="1062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D98BCBC8-8E9A-B541-4582-F64E73880AF4}"/>
                    </a:ext>
                  </a:extLst>
                </p14:cNvPr>
                <p14:cNvContentPartPr/>
                <p14:nvPr/>
              </p14:nvContentPartPr>
              <p14:xfrm>
                <a:off x="2909062" y="1684342"/>
                <a:ext cx="133560" cy="36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D98BCBC8-8E9A-B541-4582-F64E73880AF4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900062" y="1675702"/>
                  <a:ext cx="151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D668BD4D-3C04-6EAB-038D-E5D8922E64D9}"/>
                    </a:ext>
                  </a:extLst>
                </p14:cNvPr>
                <p14:cNvContentPartPr/>
                <p14:nvPr/>
              </p14:nvContentPartPr>
              <p14:xfrm>
                <a:off x="2448622" y="1731142"/>
                <a:ext cx="331560" cy="1584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D668BD4D-3C04-6EAB-038D-E5D8922E64D9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439982" y="1722142"/>
                  <a:ext cx="34920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22FDB1F3-7CDF-6F40-D86E-ADB09CB9BF9B}"/>
                    </a:ext>
                  </a:extLst>
                </p14:cNvPr>
                <p14:cNvContentPartPr/>
                <p14:nvPr/>
              </p14:nvContentPartPr>
              <p14:xfrm>
                <a:off x="1859662" y="1757782"/>
                <a:ext cx="67320" cy="432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22FDB1F3-7CDF-6F40-D86E-ADB09CB9BF9B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850662" y="1749142"/>
                  <a:ext cx="849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2F2A3E1C-E28A-70F5-E2BE-DBBF9EF30054}"/>
                    </a:ext>
                  </a:extLst>
                </p14:cNvPr>
                <p14:cNvContentPartPr/>
                <p14:nvPr/>
              </p14:nvContentPartPr>
              <p14:xfrm>
                <a:off x="3092662" y="1702702"/>
                <a:ext cx="29520" cy="39672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2F2A3E1C-E28A-70F5-E2BE-DBBF9EF30054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3084022" y="1694062"/>
                  <a:ext cx="4716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438346CA-194E-94B0-E96B-234A36DC9A68}"/>
                    </a:ext>
                  </a:extLst>
                </p14:cNvPr>
                <p14:cNvContentPartPr/>
                <p14:nvPr/>
              </p14:nvContentPartPr>
              <p14:xfrm>
                <a:off x="3108142" y="1736902"/>
                <a:ext cx="18000" cy="3402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438346CA-194E-94B0-E96B-234A36DC9A68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099502" y="1728262"/>
                  <a:ext cx="35640" cy="35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3" name="Gruppieren 292">
            <a:extLst>
              <a:ext uri="{FF2B5EF4-FFF2-40B4-BE49-F238E27FC236}">
                <a16:creationId xmlns:a16="http://schemas.microsoft.com/office/drawing/2014/main" id="{52DD0778-002C-C9F6-2DD2-DCCE36EA8E49}"/>
              </a:ext>
            </a:extLst>
          </p:cNvPr>
          <p:cNvGrpSpPr/>
          <p:nvPr/>
        </p:nvGrpSpPr>
        <p:grpSpPr>
          <a:xfrm>
            <a:off x="3108862" y="2190862"/>
            <a:ext cx="13680" cy="275040"/>
            <a:chOff x="3108862" y="2190862"/>
            <a:chExt cx="13680" cy="275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E714A095-87BF-BA49-CF85-2C0753EF0A5E}"/>
                    </a:ext>
                  </a:extLst>
                </p14:cNvPr>
                <p14:cNvContentPartPr/>
                <p14:nvPr/>
              </p14:nvContentPartPr>
              <p14:xfrm>
                <a:off x="3113182" y="2294542"/>
                <a:ext cx="2880" cy="1800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E714A095-87BF-BA49-CF85-2C0753EF0A5E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104542" y="2285542"/>
                  <a:ext cx="205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99A9B151-A8CE-D286-FD25-FD7ADBB36E80}"/>
                    </a:ext>
                  </a:extLst>
                </p14:cNvPr>
                <p14:cNvContentPartPr/>
                <p14:nvPr/>
              </p14:nvContentPartPr>
              <p14:xfrm>
                <a:off x="3108862" y="2190862"/>
                <a:ext cx="13680" cy="27504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99A9B151-A8CE-D286-FD25-FD7ADBB36E80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099862" y="2181862"/>
                  <a:ext cx="31320" cy="29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96B8CCFA-0583-3E3C-B5B7-BDBBADAB4A4E}"/>
                    </a:ext>
                  </a:extLst>
                </p14:cNvPr>
                <p14:cNvContentPartPr/>
                <p14:nvPr/>
              </p14:nvContentPartPr>
              <p14:xfrm>
                <a:off x="3110662" y="2340982"/>
                <a:ext cx="6120" cy="8100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96B8CCFA-0583-3E3C-B5B7-BDBBADAB4A4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3102022" y="2331982"/>
                  <a:ext cx="23760" cy="98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69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C9D2CC44-5F59-617F-B00F-196869B7E5EB}"/>
                  </a:ext>
                </a:extLst>
              </p14:cNvPr>
              <p14:cNvContentPartPr/>
              <p14:nvPr/>
            </p14:nvContentPartPr>
            <p14:xfrm>
              <a:off x="3121462" y="2506582"/>
              <a:ext cx="14400" cy="18396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C9D2CC44-5F59-617F-B00F-196869B7E5EB}"/>
                  </a:ext>
                </a:extLst>
              </p:cNvPr>
              <p:cNvPicPr/>
              <p:nvPr/>
            </p:nvPicPr>
            <p:blipFill>
              <a:blip r:embed="rId370"/>
              <a:stretch>
                <a:fillRect/>
              </a:stretch>
            </p:blipFill>
            <p:spPr>
              <a:xfrm>
                <a:off x="3112822" y="2497942"/>
                <a:ext cx="32040" cy="20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1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3D91335D-D668-A8B2-28AB-8B1E042D997D}"/>
                  </a:ext>
                </a:extLst>
              </p14:cNvPr>
              <p14:cNvContentPartPr/>
              <p14:nvPr/>
            </p14:nvContentPartPr>
            <p14:xfrm>
              <a:off x="3137662" y="2994742"/>
              <a:ext cx="6120" cy="34128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3D91335D-D668-A8B2-28AB-8B1E042D997D}"/>
                  </a:ext>
                </a:extLst>
              </p:cNvPr>
              <p:cNvPicPr/>
              <p:nvPr/>
            </p:nvPicPr>
            <p:blipFill>
              <a:blip r:embed="rId372"/>
              <a:stretch>
                <a:fillRect/>
              </a:stretch>
            </p:blipFill>
            <p:spPr>
              <a:xfrm>
                <a:off x="3128662" y="2985742"/>
                <a:ext cx="23760" cy="35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3">
            <p14:nvContentPartPr>
              <p14:cNvPr id="297" name="Freihand 296">
                <a:extLst>
                  <a:ext uri="{FF2B5EF4-FFF2-40B4-BE49-F238E27FC236}">
                    <a16:creationId xmlns:a16="http://schemas.microsoft.com/office/drawing/2014/main" id="{1672CE86-4A00-166A-1759-141EF21636C8}"/>
                  </a:ext>
                </a:extLst>
              </p14:cNvPr>
              <p14:cNvContentPartPr/>
              <p14:nvPr/>
            </p14:nvContentPartPr>
            <p14:xfrm>
              <a:off x="3119302" y="3588742"/>
              <a:ext cx="18000" cy="403560"/>
            </p14:xfrm>
          </p:contentPart>
        </mc:Choice>
        <mc:Fallback>
          <p:pic>
            <p:nvPicPr>
              <p:cNvPr id="297" name="Freihand 296">
                <a:extLst>
                  <a:ext uri="{FF2B5EF4-FFF2-40B4-BE49-F238E27FC236}">
                    <a16:creationId xmlns:a16="http://schemas.microsoft.com/office/drawing/2014/main" id="{1672CE86-4A00-166A-1759-141EF21636C8}"/>
                  </a:ext>
                </a:extLst>
              </p:cNvPr>
              <p:cNvPicPr/>
              <p:nvPr/>
            </p:nvPicPr>
            <p:blipFill>
              <a:blip r:embed="rId374"/>
              <a:stretch>
                <a:fillRect/>
              </a:stretch>
            </p:blipFill>
            <p:spPr>
              <a:xfrm>
                <a:off x="3110662" y="3579742"/>
                <a:ext cx="35640" cy="42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5">
            <p14:nvContentPartPr>
              <p14:cNvPr id="298" name="Freihand 297">
                <a:extLst>
                  <a:ext uri="{FF2B5EF4-FFF2-40B4-BE49-F238E27FC236}">
                    <a16:creationId xmlns:a16="http://schemas.microsoft.com/office/drawing/2014/main" id="{0F79F36D-A272-BCF1-7BE9-02B3D7A87F9C}"/>
                  </a:ext>
                </a:extLst>
              </p14:cNvPr>
              <p14:cNvContentPartPr/>
              <p14:nvPr/>
            </p14:nvContentPartPr>
            <p14:xfrm>
              <a:off x="3120382" y="3940102"/>
              <a:ext cx="16560" cy="122040"/>
            </p14:xfrm>
          </p:contentPart>
        </mc:Choice>
        <mc:Fallback>
          <p:pic>
            <p:nvPicPr>
              <p:cNvPr id="298" name="Freihand 297">
                <a:extLst>
                  <a:ext uri="{FF2B5EF4-FFF2-40B4-BE49-F238E27FC236}">
                    <a16:creationId xmlns:a16="http://schemas.microsoft.com/office/drawing/2014/main" id="{0F79F36D-A272-BCF1-7BE9-02B3D7A87F9C}"/>
                  </a:ext>
                </a:extLst>
              </p:cNvPr>
              <p:cNvPicPr/>
              <p:nvPr/>
            </p:nvPicPr>
            <p:blipFill>
              <a:blip r:embed="rId376"/>
              <a:stretch>
                <a:fillRect/>
              </a:stretch>
            </p:blipFill>
            <p:spPr>
              <a:xfrm>
                <a:off x="3111742" y="3931102"/>
                <a:ext cx="34200" cy="13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7">
            <p14:nvContentPartPr>
              <p14:cNvPr id="300" name="Freihand 299">
                <a:extLst>
                  <a:ext uri="{FF2B5EF4-FFF2-40B4-BE49-F238E27FC236}">
                    <a16:creationId xmlns:a16="http://schemas.microsoft.com/office/drawing/2014/main" id="{ADCAF735-371F-4F25-0FBB-C300AC631320}"/>
                  </a:ext>
                </a:extLst>
              </p14:cNvPr>
              <p14:cNvContentPartPr/>
              <p14:nvPr/>
            </p14:nvContentPartPr>
            <p14:xfrm>
              <a:off x="2880982" y="4011382"/>
              <a:ext cx="485640" cy="431640"/>
            </p14:xfrm>
          </p:contentPart>
        </mc:Choice>
        <mc:Fallback>
          <p:pic>
            <p:nvPicPr>
              <p:cNvPr id="300" name="Freihand 299">
                <a:extLst>
                  <a:ext uri="{FF2B5EF4-FFF2-40B4-BE49-F238E27FC236}">
                    <a16:creationId xmlns:a16="http://schemas.microsoft.com/office/drawing/2014/main" id="{ADCAF735-371F-4F25-0FBB-C300AC631320}"/>
                  </a:ext>
                </a:extLst>
              </p:cNvPr>
              <p:cNvPicPr/>
              <p:nvPr/>
            </p:nvPicPr>
            <p:blipFill>
              <a:blip r:embed="rId378"/>
              <a:stretch>
                <a:fillRect/>
              </a:stretch>
            </p:blipFill>
            <p:spPr>
              <a:xfrm>
                <a:off x="2872342" y="4002742"/>
                <a:ext cx="503280" cy="449280"/>
              </a:xfrm>
              <a:prstGeom prst="rect">
                <a:avLst/>
              </a:prstGeom>
            </p:spPr>
          </p:pic>
        </mc:Fallback>
      </mc:AlternateContent>
      <p:grpSp>
        <p:nvGrpSpPr>
          <p:cNvPr id="424" name="Gruppieren 423">
            <a:extLst>
              <a:ext uri="{FF2B5EF4-FFF2-40B4-BE49-F238E27FC236}">
                <a16:creationId xmlns:a16="http://schemas.microsoft.com/office/drawing/2014/main" id="{13AF40EE-20B6-EC99-DE16-59C2B538077E}"/>
              </a:ext>
            </a:extLst>
          </p:cNvPr>
          <p:cNvGrpSpPr/>
          <p:nvPr/>
        </p:nvGrpSpPr>
        <p:grpSpPr>
          <a:xfrm>
            <a:off x="126262" y="4164382"/>
            <a:ext cx="8254080" cy="2558520"/>
            <a:chOff x="126262" y="4164382"/>
            <a:chExt cx="8254080" cy="255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11B77729-0C87-00CA-764B-E9C2FFF78030}"/>
                    </a:ext>
                  </a:extLst>
                </p14:cNvPr>
                <p14:cNvContentPartPr/>
                <p14:nvPr/>
              </p14:nvContentPartPr>
              <p14:xfrm>
                <a:off x="240742" y="4622662"/>
                <a:ext cx="200160" cy="108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11B77729-0C87-00CA-764B-E9C2FFF7803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232102" y="4613662"/>
                  <a:ext cx="2178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E693C2D3-7244-43D9-5B0B-E739281AFD04}"/>
                    </a:ext>
                  </a:extLst>
                </p14:cNvPr>
                <p14:cNvContentPartPr/>
                <p14:nvPr/>
              </p14:nvContentPartPr>
              <p14:xfrm>
                <a:off x="219862" y="4664782"/>
                <a:ext cx="239760" cy="500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E693C2D3-7244-43D9-5B0B-E739281AFD04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210862" y="4656142"/>
                  <a:ext cx="25740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E13484B4-1E14-DB51-10FC-9F99B2BC0A98}"/>
                    </a:ext>
                  </a:extLst>
                </p14:cNvPr>
                <p14:cNvContentPartPr/>
                <p14:nvPr/>
              </p14:nvContentPartPr>
              <p14:xfrm>
                <a:off x="452062" y="4518262"/>
                <a:ext cx="137160" cy="2476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E13484B4-1E14-DB51-10FC-9F99B2BC0A98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443062" y="4509622"/>
                  <a:ext cx="15480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E92237F2-DC2B-0E32-E487-C849EDB72F9D}"/>
                    </a:ext>
                  </a:extLst>
                </p14:cNvPr>
                <p14:cNvContentPartPr/>
                <p14:nvPr/>
              </p14:nvContentPartPr>
              <p14:xfrm>
                <a:off x="126262" y="4224142"/>
                <a:ext cx="204120" cy="1641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E92237F2-DC2B-0E32-E487-C849EDB72F9D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17262" y="4215142"/>
                  <a:ext cx="2217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06DF02E2-E337-1C6D-8FAC-892887066E50}"/>
                    </a:ext>
                  </a:extLst>
                </p14:cNvPr>
                <p14:cNvContentPartPr/>
                <p14:nvPr/>
              </p14:nvContentPartPr>
              <p14:xfrm>
                <a:off x="339382" y="4285702"/>
                <a:ext cx="190800" cy="13140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06DF02E2-E337-1C6D-8FAC-892887066E50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30382" y="4276702"/>
                  <a:ext cx="20844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FF0C9446-7F0E-88D4-C3FC-AFCFB8632216}"/>
                    </a:ext>
                  </a:extLst>
                </p14:cNvPr>
                <p14:cNvContentPartPr/>
                <p14:nvPr/>
              </p14:nvContentPartPr>
              <p14:xfrm>
                <a:off x="521902" y="4178422"/>
                <a:ext cx="34560" cy="50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FF0C9446-7F0E-88D4-C3FC-AFCFB8632216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513262" y="4169422"/>
                  <a:ext cx="5220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C147B30-FDF0-3947-2241-9B1B967F6459}"/>
                    </a:ext>
                  </a:extLst>
                </p14:cNvPr>
                <p14:cNvContentPartPr/>
                <p14:nvPr/>
              </p14:nvContentPartPr>
              <p14:xfrm>
                <a:off x="555022" y="4164382"/>
                <a:ext cx="128160" cy="208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C147B30-FDF0-3947-2241-9B1B967F6459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546382" y="4155382"/>
                  <a:ext cx="14580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6F9C43EC-E1D9-4CCE-B3B6-FC5BBF014D8E}"/>
                    </a:ext>
                  </a:extLst>
                </p14:cNvPr>
                <p14:cNvContentPartPr/>
                <p14:nvPr/>
              </p14:nvContentPartPr>
              <p14:xfrm>
                <a:off x="614782" y="4260862"/>
                <a:ext cx="520560" cy="1598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6F9C43EC-E1D9-4CCE-B3B6-FC5BBF014D8E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605782" y="4251862"/>
                  <a:ext cx="53820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3A6492CD-01F8-6503-D5AB-486853DFCE60}"/>
                    </a:ext>
                  </a:extLst>
                </p14:cNvPr>
                <p14:cNvContentPartPr/>
                <p14:nvPr/>
              </p14:nvContentPartPr>
              <p14:xfrm>
                <a:off x="3769102" y="4458142"/>
                <a:ext cx="316080" cy="12132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3A6492CD-01F8-6503-D5AB-486853DFCE60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760462" y="4449142"/>
                  <a:ext cx="3337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2C49862C-6CAD-4B3F-B052-9DE0269E527E}"/>
                    </a:ext>
                  </a:extLst>
                </p14:cNvPr>
                <p14:cNvContentPartPr/>
                <p14:nvPr/>
              </p14:nvContentPartPr>
              <p14:xfrm>
                <a:off x="4119022" y="4365262"/>
                <a:ext cx="141840" cy="251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2C49862C-6CAD-4B3F-B052-9DE0269E527E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110382" y="4356622"/>
                  <a:ext cx="15948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D746840-FD9C-CBD7-4B7A-9B3282A6C2D0}"/>
                    </a:ext>
                  </a:extLst>
                </p14:cNvPr>
                <p14:cNvContentPartPr/>
                <p14:nvPr/>
              </p14:nvContentPartPr>
              <p14:xfrm>
                <a:off x="4414582" y="4391542"/>
                <a:ext cx="144360" cy="17928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D746840-FD9C-CBD7-4B7A-9B3282A6C2D0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405942" y="4382902"/>
                  <a:ext cx="1620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5A6089BF-F256-6489-CF3D-23D3410B064F}"/>
                    </a:ext>
                  </a:extLst>
                </p14:cNvPr>
                <p14:cNvContentPartPr/>
                <p14:nvPr/>
              </p14:nvContentPartPr>
              <p14:xfrm>
                <a:off x="4625902" y="4491982"/>
                <a:ext cx="54000" cy="1396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5A6089BF-F256-6489-CF3D-23D3410B064F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616902" y="4483342"/>
                  <a:ext cx="716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DC229C33-10C8-17D0-F126-3E372544B976}"/>
                    </a:ext>
                  </a:extLst>
                </p14:cNvPr>
                <p14:cNvContentPartPr/>
                <p14:nvPr/>
              </p14:nvContentPartPr>
              <p14:xfrm>
                <a:off x="4575502" y="4516822"/>
                <a:ext cx="118080" cy="5364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DC229C33-10C8-17D0-F126-3E372544B976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566862" y="4507822"/>
                  <a:ext cx="1357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96BBC6DA-D274-1C9C-6F5B-DF4722F6A13B}"/>
                    </a:ext>
                  </a:extLst>
                </p14:cNvPr>
                <p14:cNvContentPartPr/>
                <p14:nvPr/>
              </p14:nvContentPartPr>
              <p14:xfrm>
                <a:off x="4630582" y="4272742"/>
                <a:ext cx="169560" cy="1936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96BBC6DA-D274-1C9C-6F5B-DF4722F6A13B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621582" y="4263742"/>
                  <a:ext cx="1872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07F1B9F5-8F08-40A9-1E72-430D7027DC02}"/>
                    </a:ext>
                  </a:extLst>
                </p14:cNvPr>
                <p14:cNvContentPartPr/>
                <p14:nvPr/>
              </p14:nvContentPartPr>
              <p14:xfrm>
                <a:off x="287902" y="5136022"/>
                <a:ext cx="151920" cy="3024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07F1B9F5-8F08-40A9-1E72-430D7027DC02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279262" y="5127382"/>
                  <a:ext cx="16956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A84D7C3E-DA77-CE45-452D-D117DF63F767}"/>
                    </a:ext>
                  </a:extLst>
                </p14:cNvPr>
                <p14:cNvContentPartPr/>
                <p14:nvPr/>
              </p14:nvContentPartPr>
              <p14:xfrm>
                <a:off x="318142" y="5190022"/>
                <a:ext cx="135720" cy="489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A84D7C3E-DA77-CE45-452D-D117DF63F767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309502" y="5181382"/>
                  <a:ext cx="1533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4628B657-2913-2D63-80AC-B3EB582DA8AE}"/>
                    </a:ext>
                  </a:extLst>
                </p14:cNvPr>
                <p14:cNvContentPartPr/>
                <p14:nvPr/>
              </p14:nvContentPartPr>
              <p14:xfrm>
                <a:off x="510022" y="5069062"/>
                <a:ext cx="63360" cy="18756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4628B657-2913-2D63-80AC-B3EB582DA8A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01382" y="5060422"/>
                  <a:ext cx="810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A40EF462-BBF7-E392-8F7C-C38756B1539E}"/>
                    </a:ext>
                  </a:extLst>
                </p14:cNvPr>
                <p14:cNvContentPartPr/>
                <p14:nvPr/>
              </p14:nvContentPartPr>
              <p14:xfrm>
                <a:off x="834382" y="5035222"/>
                <a:ext cx="293040" cy="1461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A40EF462-BBF7-E392-8F7C-C38756B1539E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825382" y="5026582"/>
                  <a:ext cx="3106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E1A3C119-726E-CD3E-30AB-16F160E8E3D4}"/>
                    </a:ext>
                  </a:extLst>
                </p14:cNvPr>
                <p14:cNvContentPartPr/>
                <p14:nvPr/>
              </p14:nvContentPartPr>
              <p14:xfrm>
                <a:off x="1065862" y="4948102"/>
                <a:ext cx="7560" cy="792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E1A3C119-726E-CD3E-30AB-16F160E8E3D4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1057222" y="4939462"/>
                  <a:ext cx="2520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E8A57BE-6178-62DF-334F-0BAFB5B3D1C7}"/>
                    </a:ext>
                  </a:extLst>
                </p14:cNvPr>
                <p14:cNvContentPartPr/>
                <p14:nvPr/>
              </p14:nvContentPartPr>
              <p14:xfrm>
                <a:off x="1379062" y="4919662"/>
                <a:ext cx="97920" cy="1767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E8A57BE-6178-62DF-334F-0BAFB5B3D1C7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1370422" y="4910662"/>
                  <a:ext cx="1155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FDBF8B26-AA33-90EF-2985-68407D50681D}"/>
                    </a:ext>
                  </a:extLst>
                </p14:cNvPr>
                <p14:cNvContentPartPr/>
                <p14:nvPr/>
              </p14:nvContentPartPr>
              <p14:xfrm>
                <a:off x="1455022" y="5029822"/>
                <a:ext cx="43200" cy="5652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FDBF8B26-AA33-90EF-2985-68407D50681D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1446022" y="5020822"/>
                  <a:ext cx="60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90F75B67-FEF1-2AB4-5297-E79A04C23E24}"/>
                    </a:ext>
                  </a:extLst>
                </p14:cNvPr>
                <p14:cNvContentPartPr/>
                <p14:nvPr/>
              </p14:nvContentPartPr>
              <p14:xfrm>
                <a:off x="1511182" y="5025502"/>
                <a:ext cx="187560" cy="597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90F75B67-FEF1-2AB4-5297-E79A04C23E24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1502542" y="5016862"/>
                  <a:ext cx="2052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8559C215-0C26-759D-3E99-0D752A94EC91}"/>
                    </a:ext>
                  </a:extLst>
                </p14:cNvPr>
                <p14:cNvContentPartPr/>
                <p14:nvPr/>
              </p14:nvContentPartPr>
              <p14:xfrm>
                <a:off x="1780102" y="5007502"/>
                <a:ext cx="102600" cy="10080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8559C215-0C26-759D-3E99-0D752A94EC91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1771102" y="4998502"/>
                  <a:ext cx="1202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45927517-5707-8A24-23C0-F7F5983A8D97}"/>
                    </a:ext>
                  </a:extLst>
                </p14:cNvPr>
                <p14:cNvContentPartPr/>
                <p14:nvPr/>
              </p14:nvContentPartPr>
              <p14:xfrm>
                <a:off x="1923382" y="4999582"/>
                <a:ext cx="349920" cy="8784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45927517-5707-8A24-23C0-F7F5983A8D97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1914742" y="4990942"/>
                  <a:ext cx="3675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26EEE2AB-48C2-1809-8360-20615859C7A8}"/>
                    </a:ext>
                  </a:extLst>
                </p14:cNvPr>
                <p14:cNvContentPartPr/>
                <p14:nvPr/>
              </p14:nvContentPartPr>
              <p14:xfrm>
                <a:off x="2331622" y="4873582"/>
                <a:ext cx="355320" cy="2232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26EEE2AB-48C2-1809-8360-20615859C7A8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2322982" y="4864942"/>
                  <a:ext cx="37296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F49342EA-1485-5DFB-EC4B-71A67103EA73}"/>
                    </a:ext>
                  </a:extLst>
                </p14:cNvPr>
                <p14:cNvContentPartPr/>
                <p14:nvPr/>
              </p14:nvContentPartPr>
              <p14:xfrm>
                <a:off x="2787022" y="4934062"/>
                <a:ext cx="232920" cy="13284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F49342EA-1485-5DFB-EC4B-71A67103EA7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2778022" y="4925062"/>
                  <a:ext cx="2505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0875F72E-EADF-E364-1888-D9EC7035B2BA}"/>
                    </a:ext>
                  </a:extLst>
                </p14:cNvPr>
                <p14:cNvContentPartPr/>
                <p14:nvPr/>
              </p14:nvContentPartPr>
              <p14:xfrm>
                <a:off x="3234862" y="4852702"/>
                <a:ext cx="68760" cy="1980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0875F72E-EADF-E364-1888-D9EC7035B2BA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225862" y="4844062"/>
                  <a:ext cx="8640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0DCB3F02-BF7C-3BF5-B3D8-0149B3B3E653}"/>
                    </a:ext>
                  </a:extLst>
                </p14:cNvPr>
                <p14:cNvContentPartPr/>
                <p14:nvPr/>
              </p14:nvContentPartPr>
              <p14:xfrm>
                <a:off x="3332782" y="4907422"/>
                <a:ext cx="90360" cy="13212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0DCB3F02-BF7C-3BF5-B3D8-0149B3B3E653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324142" y="4898422"/>
                  <a:ext cx="1080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7C48ED48-310C-42FE-F309-2459D334B507}"/>
                    </a:ext>
                  </a:extLst>
                </p14:cNvPr>
                <p14:cNvContentPartPr/>
                <p14:nvPr/>
              </p14:nvContentPartPr>
              <p14:xfrm>
                <a:off x="3479662" y="4881142"/>
                <a:ext cx="89280" cy="13284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7C48ED48-310C-42FE-F309-2459D334B507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471022" y="4872142"/>
                  <a:ext cx="106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4E395B9F-96DB-89DA-6B3E-F3C1DDA222B9}"/>
                    </a:ext>
                  </a:extLst>
                </p14:cNvPr>
                <p14:cNvContentPartPr/>
                <p14:nvPr/>
              </p14:nvContentPartPr>
              <p14:xfrm>
                <a:off x="3602062" y="4900942"/>
                <a:ext cx="103680" cy="9756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4E395B9F-96DB-89DA-6B3E-F3C1DDA222B9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3593062" y="4891942"/>
                  <a:ext cx="1213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D6E5A540-9DA2-9AB4-A4D2-844134EFE8E5}"/>
                    </a:ext>
                  </a:extLst>
                </p14:cNvPr>
                <p14:cNvContentPartPr/>
                <p14:nvPr/>
              </p14:nvContentPartPr>
              <p14:xfrm>
                <a:off x="3804742" y="4844422"/>
                <a:ext cx="78120" cy="19008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D6E5A540-9DA2-9AB4-A4D2-844134EFE8E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3795742" y="4835422"/>
                  <a:ext cx="95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5B6061AB-B003-AC74-50AA-47CC234A122A}"/>
                    </a:ext>
                  </a:extLst>
                </p14:cNvPr>
                <p14:cNvContentPartPr/>
                <p14:nvPr/>
              </p14:nvContentPartPr>
              <p14:xfrm>
                <a:off x="3959902" y="4808782"/>
                <a:ext cx="34920" cy="16092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5B6061AB-B003-AC74-50AA-47CC234A122A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3951262" y="4800142"/>
                  <a:ext cx="525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8CBB6DEE-3B87-E2E1-E342-C8E3EC069999}"/>
                    </a:ext>
                  </a:extLst>
                </p14:cNvPr>
                <p14:cNvContentPartPr/>
                <p14:nvPr/>
              </p14:nvContentPartPr>
              <p14:xfrm>
                <a:off x="4016422" y="4867462"/>
                <a:ext cx="197640" cy="1029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8CBB6DEE-3B87-E2E1-E342-C8E3EC069999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007782" y="4858462"/>
                  <a:ext cx="2152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201ED86-B071-D162-20E9-43466DE3AAC8}"/>
                    </a:ext>
                  </a:extLst>
                </p14:cNvPr>
                <p14:cNvContentPartPr/>
                <p14:nvPr/>
              </p14:nvContentPartPr>
              <p14:xfrm>
                <a:off x="4487302" y="4842982"/>
                <a:ext cx="132120" cy="2383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201ED86-B071-D162-20E9-43466DE3AAC8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478662" y="4833982"/>
                  <a:ext cx="149760" cy="25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500DD12F-B62C-22B7-86A9-B15FC0DC88A2}"/>
                    </a:ext>
                  </a:extLst>
                </p14:cNvPr>
                <p14:cNvContentPartPr/>
                <p14:nvPr/>
              </p14:nvContentPartPr>
              <p14:xfrm>
                <a:off x="4663342" y="4900222"/>
                <a:ext cx="55800" cy="16380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500DD12F-B62C-22B7-86A9-B15FC0DC88A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654702" y="4891222"/>
                  <a:ext cx="7344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F351961-19D9-053F-DF59-9533309A7886}"/>
                    </a:ext>
                  </a:extLst>
                </p14:cNvPr>
                <p14:cNvContentPartPr/>
                <p14:nvPr/>
              </p14:nvContentPartPr>
              <p14:xfrm>
                <a:off x="4633462" y="4923982"/>
                <a:ext cx="101520" cy="38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F351961-19D9-053F-DF59-9533309A7886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4624462" y="4914982"/>
                  <a:ext cx="1191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FF4DCF0-A0C2-8063-D241-EA5250412038}"/>
                    </a:ext>
                  </a:extLst>
                </p14:cNvPr>
                <p14:cNvContentPartPr/>
                <p14:nvPr/>
              </p14:nvContentPartPr>
              <p14:xfrm>
                <a:off x="4707262" y="4674142"/>
                <a:ext cx="126360" cy="1504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FF4DCF0-A0C2-8063-D241-EA5250412038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4698622" y="4665142"/>
                  <a:ext cx="14400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97C9C6D-5DA7-0101-24BC-4B6902AB2C41}"/>
                    </a:ext>
                  </a:extLst>
                </p14:cNvPr>
                <p14:cNvContentPartPr/>
                <p14:nvPr/>
              </p14:nvContentPartPr>
              <p14:xfrm>
                <a:off x="4940182" y="4846942"/>
                <a:ext cx="171000" cy="1605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97C9C6D-5DA7-0101-24BC-4B6902AB2C41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4931182" y="4837942"/>
                  <a:ext cx="18864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EFC3001-A848-09CB-F74F-236061A463CA}"/>
                    </a:ext>
                  </a:extLst>
                </p14:cNvPr>
                <p14:cNvContentPartPr/>
                <p14:nvPr/>
              </p14:nvContentPartPr>
              <p14:xfrm>
                <a:off x="5304142" y="4845142"/>
                <a:ext cx="95760" cy="4896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EFC3001-A848-09CB-F74F-236061A463CA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5295502" y="4836502"/>
                  <a:ext cx="11340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38D1E621-B5D5-9655-843C-D76CD4439157}"/>
                    </a:ext>
                  </a:extLst>
                </p14:cNvPr>
                <p14:cNvContentPartPr/>
                <p14:nvPr/>
              </p14:nvContentPartPr>
              <p14:xfrm>
                <a:off x="5283982" y="4815982"/>
                <a:ext cx="147240" cy="25848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38D1E621-B5D5-9655-843C-D76CD4439157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5274982" y="4807342"/>
                  <a:ext cx="16488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8DBE9733-92BA-700B-E05A-D10B7822985E}"/>
                    </a:ext>
                  </a:extLst>
                </p14:cNvPr>
                <p14:cNvContentPartPr/>
                <p14:nvPr/>
              </p14:nvContentPartPr>
              <p14:xfrm>
                <a:off x="5477302" y="4667662"/>
                <a:ext cx="100800" cy="22320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8DBE9733-92BA-700B-E05A-D10B7822985E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5468662" y="4658662"/>
                  <a:ext cx="11844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EF1CBA39-6AE6-6D99-5556-E559A17E2A5C}"/>
                    </a:ext>
                  </a:extLst>
                </p14:cNvPr>
                <p14:cNvContentPartPr/>
                <p14:nvPr/>
              </p14:nvContentPartPr>
              <p14:xfrm>
                <a:off x="1034542" y="4539142"/>
                <a:ext cx="164520" cy="18108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EF1CBA39-6AE6-6D99-5556-E559A17E2A5C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1025542" y="4530142"/>
                  <a:ext cx="18216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EC98F42-CA3D-A416-8A07-A8A07758423D}"/>
                    </a:ext>
                  </a:extLst>
                </p14:cNvPr>
                <p14:cNvContentPartPr/>
                <p14:nvPr/>
              </p14:nvContentPartPr>
              <p14:xfrm>
                <a:off x="1055062" y="4590982"/>
                <a:ext cx="143640" cy="5976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EC98F42-CA3D-A416-8A07-A8A07758423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1046422" y="4582342"/>
                  <a:ext cx="1612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25D42863-4DF2-3F03-F560-61943A78BE62}"/>
                    </a:ext>
                  </a:extLst>
                </p14:cNvPr>
                <p14:cNvContentPartPr/>
                <p14:nvPr/>
              </p14:nvContentPartPr>
              <p14:xfrm>
                <a:off x="1233982" y="4394062"/>
                <a:ext cx="136080" cy="1767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25D42863-4DF2-3F03-F560-61943A78BE62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225342" y="4385422"/>
                  <a:ext cx="15372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0BBE8F57-600A-A649-30D6-245D280322D1}"/>
                    </a:ext>
                  </a:extLst>
                </p14:cNvPr>
                <p14:cNvContentPartPr/>
                <p14:nvPr/>
              </p14:nvContentPartPr>
              <p14:xfrm>
                <a:off x="1550422" y="4472182"/>
                <a:ext cx="671400" cy="16884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0BBE8F57-600A-A649-30D6-245D280322D1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1541782" y="4463182"/>
                  <a:ext cx="68904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8B3B7EB-9377-76D7-767B-EEB44F25A8C4}"/>
                    </a:ext>
                  </a:extLst>
                </p14:cNvPr>
                <p14:cNvContentPartPr/>
                <p14:nvPr/>
              </p14:nvContentPartPr>
              <p14:xfrm>
                <a:off x="2215702" y="4427902"/>
                <a:ext cx="2880" cy="79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8B3B7EB-9377-76D7-767B-EEB44F25A8C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2206702" y="4419262"/>
                  <a:ext cx="205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E807FFB-45CF-13E1-06EE-84920B295DD3}"/>
                    </a:ext>
                  </a:extLst>
                </p14:cNvPr>
                <p14:cNvContentPartPr/>
                <p14:nvPr/>
              </p14:nvContentPartPr>
              <p14:xfrm>
                <a:off x="2325502" y="4386502"/>
                <a:ext cx="399240" cy="3121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E807FFB-45CF-13E1-06EE-84920B295DD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2316502" y="4377862"/>
                  <a:ext cx="416880" cy="3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97BC5A4-FB21-DF60-0B7F-0398BCB2EFAA}"/>
                    </a:ext>
                  </a:extLst>
                </p14:cNvPr>
                <p14:cNvContentPartPr/>
                <p14:nvPr/>
              </p14:nvContentPartPr>
              <p14:xfrm>
                <a:off x="3022102" y="4414942"/>
                <a:ext cx="240120" cy="1900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97BC5A4-FB21-DF60-0B7F-0398BCB2EFAA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3013462" y="4406302"/>
                  <a:ext cx="2577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03D5D94-DBBE-B557-F42E-B0032CBFA283}"/>
                    </a:ext>
                  </a:extLst>
                </p14:cNvPr>
                <p14:cNvContentPartPr/>
                <p14:nvPr/>
              </p14:nvContentPartPr>
              <p14:xfrm>
                <a:off x="3264382" y="4395142"/>
                <a:ext cx="52560" cy="3708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03D5D94-DBBE-B557-F42E-B0032CBFA283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3255742" y="4386142"/>
                  <a:ext cx="70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65AC3A6-1ED4-E10B-A4F9-4FB35BD6CC1F}"/>
                    </a:ext>
                  </a:extLst>
                </p14:cNvPr>
                <p14:cNvContentPartPr/>
                <p14:nvPr/>
              </p14:nvContentPartPr>
              <p14:xfrm>
                <a:off x="3324502" y="4372462"/>
                <a:ext cx="150480" cy="19044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65AC3A6-1ED4-E10B-A4F9-4FB35BD6CC1F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3315862" y="4363822"/>
                  <a:ext cx="16812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B894355F-D336-671C-BF30-01E49BCB5F0E}"/>
                    </a:ext>
                  </a:extLst>
                </p14:cNvPr>
                <p14:cNvContentPartPr/>
                <p14:nvPr/>
              </p14:nvContentPartPr>
              <p14:xfrm>
                <a:off x="321382" y="5644342"/>
                <a:ext cx="134640" cy="2340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B894355F-D336-671C-BF30-01E49BCB5F0E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312742" y="5635342"/>
                  <a:ext cx="1522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E70A5661-DC11-8AC2-883B-DF4C160A17EE}"/>
                    </a:ext>
                  </a:extLst>
                </p14:cNvPr>
                <p14:cNvContentPartPr/>
                <p14:nvPr/>
              </p14:nvContentPartPr>
              <p14:xfrm>
                <a:off x="319942" y="5727142"/>
                <a:ext cx="151200" cy="1440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E70A5661-DC11-8AC2-883B-DF4C160A17EE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310942" y="5718502"/>
                  <a:ext cx="1688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69A9C5E9-25B0-3CEB-E4A3-29D90BC93F25}"/>
                    </a:ext>
                  </a:extLst>
                </p14:cNvPr>
                <p14:cNvContentPartPr/>
                <p14:nvPr/>
              </p14:nvContentPartPr>
              <p14:xfrm>
                <a:off x="529822" y="5554342"/>
                <a:ext cx="64080" cy="22320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69A9C5E9-25B0-3CEB-E4A3-29D90BC93F25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520822" y="5545702"/>
                  <a:ext cx="81720" cy="24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A69F97D8-7E54-9E7F-7FA1-70F724E3FF2A}"/>
                    </a:ext>
                  </a:extLst>
                </p14:cNvPr>
                <p14:cNvContentPartPr/>
                <p14:nvPr/>
              </p14:nvContentPartPr>
              <p14:xfrm>
                <a:off x="814942" y="5518342"/>
                <a:ext cx="234360" cy="14292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A69F97D8-7E54-9E7F-7FA1-70F724E3FF2A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806302" y="5509702"/>
                  <a:ext cx="252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E8155161-D763-9633-1C5A-8A6753CD24A7}"/>
                    </a:ext>
                  </a:extLst>
                </p14:cNvPr>
                <p14:cNvContentPartPr/>
                <p14:nvPr/>
              </p14:nvContentPartPr>
              <p14:xfrm>
                <a:off x="1008262" y="5398462"/>
                <a:ext cx="2880" cy="864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E8155161-D763-9633-1C5A-8A6753CD24A7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999262" y="5389822"/>
                  <a:ext cx="20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7B91805-8AE2-0C8B-6324-CDC8653B22D4}"/>
                    </a:ext>
                  </a:extLst>
                </p14:cNvPr>
                <p14:cNvContentPartPr/>
                <p14:nvPr/>
              </p14:nvContentPartPr>
              <p14:xfrm>
                <a:off x="1234702" y="5415742"/>
                <a:ext cx="238680" cy="1922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7B91805-8AE2-0C8B-6324-CDC8653B22D4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1225702" y="5407102"/>
                  <a:ext cx="25632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504DC2B-DB5E-848A-7E0B-1DF423C11CF1}"/>
                    </a:ext>
                  </a:extLst>
                </p14:cNvPr>
                <p14:cNvContentPartPr/>
                <p14:nvPr/>
              </p14:nvContentPartPr>
              <p14:xfrm>
                <a:off x="1551142" y="5348062"/>
                <a:ext cx="104040" cy="23220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504DC2B-DB5E-848A-7E0B-1DF423C11CF1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1542142" y="5339062"/>
                  <a:ext cx="121680" cy="24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9C74A19F-4AAE-154C-19AB-19DBF3D9AAD3}"/>
                    </a:ext>
                  </a:extLst>
                </p14:cNvPr>
                <p14:cNvContentPartPr/>
                <p14:nvPr/>
              </p14:nvContentPartPr>
              <p14:xfrm>
                <a:off x="1705582" y="5475862"/>
                <a:ext cx="12600" cy="10476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9C74A19F-4AAE-154C-19AB-19DBF3D9AAD3}"/>
                    </a:ext>
                  </a:extLst>
                </p:cNvPr>
                <p:cNvPicPr/>
                <p:nvPr/>
              </p:nvPicPr>
              <p:blipFill>
                <a:blip r:embed="rId493"/>
                <a:stretch>
                  <a:fillRect/>
                </a:stretch>
              </p:blipFill>
              <p:spPr>
                <a:xfrm>
                  <a:off x="1696942" y="5467222"/>
                  <a:ext cx="30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4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F33B5299-5510-E5BD-E762-2E706DC1034A}"/>
                    </a:ext>
                  </a:extLst>
                </p14:cNvPr>
                <p14:cNvContentPartPr/>
                <p14:nvPr/>
              </p14:nvContentPartPr>
              <p14:xfrm>
                <a:off x="1737622" y="5469022"/>
                <a:ext cx="112680" cy="846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F33B5299-5510-E5BD-E762-2E706DC1034A}"/>
                    </a:ext>
                  </a:extLst>
                </p:cNvPr>
                <p:cNvPicPr/>
                <p:nvPr/>
              </p:nvPicPr>
              <p:blipFill>
                <a:blip r:embed="rId495"/>
                <a:stretch>
                  <a:fillRect/>
                </a:stretch>
              </p:blipFill>
              <p:spPr>
                <a:xfrm>
                  <a:off x="1728982" y="5460382"/>
                  <a:ext cx="1303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6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DBCDFF2-7AB2-0A83-A6D3-363337A9347D}"/>
                    </a:ext>
                  </a:extLst>
                </p14:cNvPr>
                <p14:cNvContentPartPr/>
                <p14:nvPr/>
              </p14:nvContentPartPr>
              <p14:xfrm>
                <a:off x="1869382" y="5273542"/>
                <a:ext cx="25200" cy="26928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DBCDFF2-7AB2-0A83-A6D3-363337A9347D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1860382" y="5264902"/>
                  <a:ext cx="42840" cy="28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8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67BBF34C-E0F4-84F7-B4A8-02BFA2608DFB}"/>
                    </a:ext>
                  </a:extLst>
                </p14:cNvPr>
                <p14:cNvContentPartPr/>
                <p14:nvPr/>
              </p14:nvContentPartPr>
              <p14:xfrm>
                <a:off x="1831582" y="5413582"/>
                <a:ext cx="267120" cy="120240"/>
              </p14:xfrm>
            </p:contentPart>
          </mc:Choice>
          <mc:Fallback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67BBF34C-E0F4-84F7-B4A8-02BFA2608DFB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1822942" y="5404582"/>
                  <a:ext cx="2847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0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A66F2930-7537-6F1B-10B3-9E10B23E8DE3}"/>
                    </a:ext>
                  </a:extLst>
                </p14:cNvPr>
                <p14:cNvContentPartPr/>
                <p14:nvPr/>
              </p14:nvContentPartPr>
              <p14:xfrm>
                <a:off x="1748062" y="5301982"/>
                <a:ext cx="12240" cy="864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A66F2930-7537-6F1B-10B3-9E10B23E8DE3}"/>
                    </a:ext>
                  </a:extLst>
                </p:cNvPr>
                <p:cNvPicPr/>
                <p:nvPr/>
              </p:nvPicPr>
              <p:blipFill>
                <a:blip r:embed="rId501"/>
                <a:stretch>
                  <a:fillRect/>
                </a:stretch>
              </p:blipFill>
              <p:spPr>
                <a:xfrm>
                  <a:off x="1739062" y="5293342"/>
                  <a:ext cx="298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2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5B4BB84-C869-EA30-C772-0E035828AF43}"/>
                    </a:ext>
                  </a:extLst>
                </p14:cNvPr>
                <p14:cNvContentPartPr/>
                <p14:nvPr/>
              </p14:nvContentPartPr>
              <p14:xfrm>
                <a:off x="2307142" y="5324662"/>
                <a:ext cx="615600" cy="2592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5B4BB84-C869-EA30-C772-0E035828AF43}"/>
                    </a:ext>
                  </a:extLst>
                </p:cNvPr>
                <p:cNvPicPr/>
                <p:nvPr/>
              </p:nvPicPr>
              <p:blipFill>
                <a:blip r:embed="rId503"/>
                <a:stretch>
                  <a:fillRect/>
                </a:stretch>
              </p:blipFill>
              <p:spPr>
                <a:xfrm>
                  <a:off x="2298142" y="5316022"/>
                  <a:ext cx="633240" cy="27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4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4CBBA5F4-694C-982F-8ADF-4258BF0AA62D}"/>
                    </a:ext>
                  </a:extLst>
                </p14:cNvPr>
                <p14:cNvContentPartPr/>
                <p14:nvPr/>
              </p14:nvContentPartPr>
              <p14:xfrm>
                <a:off x="2515222" y="5277142"/>
                <a:ext cx="93600" cy="504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4CBBA5F4-694C-982F-8ADF-4258BF0AA62D}"/>
                    </a:ext>
                  </a:extLst>
                </p:cNvPr>
                <p:cNvPicPr/>
                <p:nvPr/>
              </p:nvPicPr>
              <p:blipFill>
                <a:blip r:embed="rId505"/>
                <a:stretch>
                  <a:fillRect/>
                </a:stretch>
              </p:blipFill>
              <p:spPr>
                <a:xfrm>
                  <a:off x="2506582" y="5268502"/>
                  <a:ext cx="1112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6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6211A751-9523-39CE-CE6A-74334CCECDB8}"/>
                    </a:ext>
                  </a:extLst>
                </p14:cNvPr>
                <p14:cNvContentPartPr/>
                <p14:nvPr/>
              </p14:nvContentPartPr>
              <p14:xfrm>
                <a:off x="3040822" y="5352742"/>
                <a:ext cx="153360" cy="14040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6211A751-9523-39CE-CE6A-74334CCECDB8}"/>
                    </a:ext>
                  </a:extLst>
                </p:cNvPr>
                <p:cNvPicPr/>
                <p:nvPr/>
              </p:nvPicPr>
              <p:blipFill>
                <a:blip r:embed="rId507"/>
                <a:stretch>
                  <a:fillRect/>
                </a:stretch>
              </p:blipFill>
              <p:spPr>
                <a:xfrm>
                  <a:off x="3031822" y="5343742"/>
                  <a:ext cx="1710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8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A8F52A28-88CD-6357-7677-ABD70CA8A77B}"/>
                    </a:ext>
                  </a:extLst>
                </p14:cNvPr>
                <p14:cNvContentPartPr/>
                <p14:nvPr/>
              </p14:nvContentPartPr>
              <p14:xfrm>
                <a:off x="3232342" y="5227822"/>
                <a:ext cx="97920" cy="24732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A8F52A28-88CD-6357-7677-ABD70CA8A77B}"/>
                    </a:ext>
                  </a:extLst>
                </p:cNvPr>
                <p:cNvPicPr/>
                <p:nvPr/>
              </p:nvPicPr>
              <p:blipFill>
                <a:blip r:embed="rId509"/>
                <a:stretch>
                  <a:fillRect/>
                </a:stretch>
              </p:blipFill>
              <p:spPr>
                <a:xfrm>
                  <a:off x="3223342" y="5218822"/>
                  <a:ext cx="11556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0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F0B039F9-33A2-0286-9FA6-24C8D929C639}"/>
                    </a:ext>
                  </a:extLst>
                </p14:cNvPr>
                <p14:cNvContentPartPr/>
                <p14:nvPr/>
              </p14:nvContentPartPr>
              <p14:xfrm>
                <a:off x="3366262" y="5327182"/>
                <a:ext cx="173520" cy="1008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F0B039F9-33A2-0286-9FA6-24C8D929C639}"/>
                    </a:ext>
                  </a:extLst>
                </p:cNvPr>
                <p:cNvPicPr/>
                <p:nvPr/>
              </p:nvPicPr>
              <p:blipFill>
                <a:blip r:embed="rId511"/>
                <a:stretch>
                  <a:fillRect/>
                </a:stretch>
              </p:blipFill>
              <p:spPr>
                <a:xfrm>
                  <a:off x="3357622" y="5318542"/>
                  <a:ext cx="1911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2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210899F2-8082-A9CA-721B-12D78AC314B6}"/>
                    </a:ext>
                  </a:extLst>
                </p14:cNvPr>
                <p14:cNvContentPartPr/>
                <p14:nvPr/>
              </p14:nvContentPartPr>
              <p14:xfrm>
                <a:off x="3705382" y="5345542"/>
                <a:ext cx="117000" cy="2584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210899F2-8082-A9CA-721B-12D78AC314B6}"/>
                    </a:ext>
                  </a:extLst>
                </p:cNvPr>
                <p:cNvPicPr/>
                <p:nvPr/>
              </p:nvPicPr>
              <p:blipFill>
                <a:blip r:embed="rId513"/>
                <a:stretch>
                  <a:fillRect/>
                </a:stretch>
              </p:blipFill>
              <p:spPr>
                <a:xfrm>
                  <a:off x="3696742" y="5336542"/>
                  <a:ext cx="134640" cy="27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BE5301B6-5497-B18F-9A67-056C459CF31F}"/>
                    </a:ext>
                  </a:extLst>
                </p14:cNvPr>
                <p14:cNvContentPartPr/>
                <p14:nvPr/>
              </p14:nvContentPartPr>
              <p14:xfrm>
                <a:off x="3895462" y="5431222"/>
                <a:ext cx="50760" cy="1256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BE5301B6-5497-B18F-9A67-056C459CF31F}"/>
                    </a:ext>
                  </a:extLst>
                </p:cNvPr>
                <p:cNvPicPr/>
                <p:nvPr/>
              </p:nvPicPr>
              <p:blipFill>
                <a:blip r:embed="rId515"/>
                <a:stretch>
                  <a:fillRect/>
                </a:stretch>
              </p:blipFill>
              <p:spPr>
                <a:xfrm>
                  <a:off x="3886462" y="5422222"/>
                  <a:ext cx="6840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B4BBF8F-06DD-79CA-6020-AA3A555FF13A}"/>
                    </a:ext>
                  </a:extLst>
                </p14:cNvPr>
                <p14:cNvContentPartPr/>
                <p14:nvPr/>
              </p14:nvContentPartPr>
              <p14:xfrm>
                <a:off x="3868102" y="5443822"/>
                <a:ext cx="117000" cy="5868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B4BBF8F-06DD-79CA-6020-AA3A555FF13A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3859462" y="5435182"/>
                  <a:ext cx="1346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DCD90B1A-E2E5-4CC1-C368-BE868D46A94C}"/>
                    </a:ext>
                  </a:extLst>
                </p14:cNvPr>
                <p14:cNvContentPartPr/>
                <p14:nvPr/>
              </p14:nvContentPartPr>
              <p14:xfrm>
                <a:off x="3966742" y="5188222"/>
                <a:ext cx="116280" cy="15552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DCD90B1A-E2E5-4CC1-C368-BE868D46A94C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3957742" y="5179222"/>
                  <a:ext cx="1339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8F35C008-176A-EABD-AF0A-CAB8ED45C286}"/>
                    </a:ext>
                  </a:extLst>
                </p14:cNvPr>
                <p14:cNvContentPartPr/>
                <p14:nvPr/>
              </p14:nvContentPartPr>
              <p14:xfrm>
                <a:off x="4231342" y="5346982"/>
                <a:ext cx="210960" cy="12708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8F35C008-176A-EABD-AF0A-CAB8ED45C286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4222702" y="5337982"/>
                  <a:ext cx="2286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AD9FC35C-D14D-E469-37B3-87655B1C8F10}"/>
                    </a:ext>
                  </a:extLst>
                </p14:cNvPr>
                <p14:cNvContentPartPr/>
                <p14:nvPr/>
              </p14:nvContentPartPr>
              <p14:xfrm>
                <a:off x="4450942" y="5273182"/>
                <a:ext cx="10080" cy="2664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AD9FC35C-D14D-E469-37B3-87655B1C8F10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4441942" y="5264542"/>
                  <a:ext cx="2772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5B6C1B64-D14B-A8BA-F6B8-04D4616A1E23}"/>
                    </a:ext>
                  </a:extLst>
                </p14:cNvPr>
                <p14:cNvContentPartPr/>
                <p14:nvPr/>
              </p14:nvContentPartPr>
              <p14:xfrm>
                <a:off x="4518622" y="5202262"/>
                <a:ext cx="284400" cy="2332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5B6C1B64-D14B-A8BA-F6B8-04D4616A1E23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4509982" y="5193622"/>
                  <a:ext cx="30204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6184729A-81F4-6162-EBB3-41C7E26D588D}"/>
                    </a:ext>
                  </a:extLst>
                </p14:cNvPr>
                <p14:cNvContentPartPr/>
                <p14:nvPr/>
              </p14:nvContentPartPr>
              <p14:xfrm>
                <a:off x="4945222" y="5202262"/>
                <a:ext cx="131400" cy="2340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6184729A-81F4-6162-EBB3-41C7E26D588D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4936222" y="5193622"/>
                  <a:ext cx="14904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153E46A6-CAE1-8EA0-6740-91DFC09BED59}"/>
                    </a:ext>
                  </a:extLst>
                </p14:cNvPr>
                <p14:cNvContentPartPr/>
                <p14:nvPr/>
              </p14:nvContentPartPr>
              <p14:xfrm>
                <a:off x="5103982" y="5284342"/>
                <a:ext cx="121680" cy="10872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153E46A6-CAE1-8EA0-6740-91DFC09BED59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5094982" y="5275342"/>
                  <a:ext cx="13932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707798B1-CB70-B522-DD79-1D038E1C8939}"/>
                    </a:ext>
                  </a:extLst>
                </p14:cNvPr>
                <p14:cNvContentPartPr/>
                <p14:nvPr/>
              </p14:nvContentPartPr>
              <p14:xfrm>
                <a:off x="5213062" y="5170582"/>
                <a:ext cx="116280" cy="21132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707798B1-CB70-B522-DD79-1D038E1C8939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5204062" y="5161582"/>
                  <a:ext cx="133920" cy="22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BF40D401-29F6-D2C1-4D02-04435D278179}"/>
                    </a:ext>
                  </a:extLst>
                </p14:cNvPr>
                <p14:cNvContentPartPr/>
                <p14:nvPr/>
              </p14:nvContentPartPr>
              <p14:xfrm>
                <a:off x="5386222" y="5104342"/>
                <a:ext cx="609120" cy="2638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BF40D401-29F6-D2C1-4D02-04435D278179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5377222" y="5095342"/>
                  <a:ext cx="626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F6FE0DC4-C6B9-A383-E936-F2893974B7D8}"/>
                    </a:ext>
                  </a:extLst>
                </p14:cNvPr>
                <p14:cNvContentPartPr/>
                <p14:nvPr/>
              </p14:nvContentPartPr>
              <p14:xfrm>
                <a:off x="6122062" y="5305582"/>
                <a:ext cx="27720" cy="8928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F6FE0DC4-C6B9-A383-E936-F2893974B7D8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6113062" y="5296942"/>
                  <a:ext cx="4536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7B832578-8640-4707-1ED4-F03EF5A0B22B}"/>
                    </a:ext>
                  </a:extLst>
                </p14:cNvPr>
                <p14:cNvContentPartPr/>
                <p14:nvPr/>
              </p14:nvContentPartPr>
              <p14:xfrm>
                <a:off x="6219982" y="5219182"/>
                <a:ext cx="109080" cy="12492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7B832578-8640-4707-1ED4-F03EF5A0B22B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6210982" y="5210182"/>
                  <a:ext cx="1267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89C2650-1CB4-7DF5-DBA1-101304E80F10}"/>
                    </a:ext>
                  </a:extLst>
                </p14:cNvPr>
                <p14:cNvContentPartPr/>
                <p14:nvPr/>
              </p14:nvContentPartPr>
              <p14:xfrm>
                <a:off x="6345622" y="5234302"/>
                <a:ext cx="268920" cy="7956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89C2650-1CB4-7DF5-DBA1-101304E80F10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6336982" y="5225662"/>
                  <a:ext cx="2865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694EF602-EE19-6080-552E-AF7C72316513}"/>
                    </a:ext>
                  </a:extLst>
                </p14:cNvPr>
                <p14:cNvContentPartPr/>
                <p14:nvPr/>
              </p14:nvContentPartPr>
              <p14:xfrm>
                <a:off x="6693382" y="5129902"/>
                <a:ext cx="222480" cy="18864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694EF602-EE19-6080-552E-AF7C72316513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6684742" y="5121262"/>
                  <a:ext cx="240120" cy="20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10699F37-2857-9D36-35D2-F5D791853133}"/>
                    </a:ext>
                  </a:extLst>
                </p14:cNvPr>
                <p14:cNvContentPartPr/>
                <p14:nvPr/>
              </p14:nvContentPartPr>
              <p14:xfrm>
                <a:off x="6902902" y="5192182"/>
                <a:ext cx="313920" cy="105480"/>
              </p14:xfrm>
            </p:contentPart>
          </mc:Choice>
          <mc:Fallback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10699F37-2857-9D36-35D2-F5D791853133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6894262" y="5183182"/>
                  <a:ext cx="331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B1C088F-78D4-E701-D38F-C0829F3C571B}"/>
                    </a:ext>
                  </a:extLst>
                </p14:cNvPr>
                <p14:cNvContentPartPr/>
                <p14:nvPr/>
              </p14:nvContentPartPr>
              <p14:xfrm>
                <a:off x="833302" y="5839102"/>
                <a:ext cx="241200" cy="820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B1C088F-78D4-E701-D38F-C0829F3C571B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824302" y="5830462"/>
                  <a:ext cx="25884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191FEEFD-28A9-AFB7-B6D7-0044246FD6EA}"/>
                    </a:ext>
                  </a:extLst>
                </p14:cNvPr>
                <p14:cNvContentPartPr/>
                <p14:nvPr/>
              </p14:nvContentPartPr>
              <p14:xfrm>
                <a:off x="1126702" y="5810302"/>
                <a:ext cx="118800" cy="9360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191FEEFD-28A9-AFB7-B6D7-0044246FD6EA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1117702" y="5801662"/>
                  <a:ext cx="1364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74C7C03E-35FC-8BF7-3CA2-D49F24A5D03D}"/>
                    </a:ext>
                  </a:extLst>
                </p14:cNvPr>
                <p14:cNvContentPartPr/>
                <p14:nvPr/>
              </p14:nvContentPartPr>
              <p14:xfrm>
                <a:off x="1253422" y="5780422"/>
                <a:ext cx="92880" cy="12996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74C7C03E-35FC-8BF7-3CA2-D49F24A5D03D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1244422" y="5771422"/>
                  <a:ext cx="1105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1145C012-3087-FACA-12B6-50013C0E3219}"/>
                    </a:ext>
                  </a:extLst>
                </p14:cNvPr>
                <p14:cNvContentPartPr/>
                <p14:nvPr/>
              </p14:nvContentPartPr>
              <p14:xfrm>
                <a:off x="1377982" y="5766022"/>
                <a:ext cx="196560" cy="8388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1145C012-3087-FACA-12B6-50013C0E3219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1369342" y="5757022"/>
                  <a:ext cx="2142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98677066-D174-56B4-5549-2277CCBE74A8}"/>
                    </a:ext>
                  </a:extLst>
                </p14:cNvPr>
                <p14:cNvContentPartPr/>
                <p14:nvPr/>
              </p14:nvContentPartPr>
              <p14:xfrm>
                <a:off x="1081342" y="5728942"/>
                <a:ext cx="115920" cy="2088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98677066-D174-56B4-5549-2277CCBE74A8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1072702" y="5719942"/>
                  <a:ext cx="13356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76A39064-F897-716E-7093-6F51A1266D6F}"/>
                    </a:ext>
                  </a:extLst>
                </p14:cNvPr>
                <p14:cNvContentPartPr/>
                <p14:nvPr/>
              </p14:nvContentPartPr>
              <p14:xfrm>
                <a:off x="1818982" y="5731102"/>
                <a:ext cx="285120" cy="14400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76A39064-F897-716E-7093-6F51A1266D6F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1810342" y="5722462"/>
                  <a:ext cx="3027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96660DDF-EFC2-2F6A-A492-F7BFEBB7575E}"/>
                    </a:ext>
                  </a:extLst>
                </p14:cNvPr>
                <p14:cNvContentPartPr/>
                <p14:nvPr/>
              </p14:nvContentPartPr>
              <p14:xfrm>
                <a:off x="2054422" y="5671342"/>
                <a:ext cx="1800" cy="540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96660DDF-EFC2-2F6A-A492-F7BFEBB7575E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2045782" y="5662702"/>
                  <a:ext cx="194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6C7AE9C5-76C2-B920-B5E4-2C3D8BB879FA}"/>
                    </a:ext>
                  </a:extLst>
                </p14:cNvPr>
                <p14:cNvContentPartPr/>
                <p14:nvPr/>
              </p14:nvContentPartPr>
              <p14:xfrm>
                <a:off x="2297782" y="5728942"/>
                <a:ext cx="85320" cy="14508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6C7AE9C5-76C2-B920-B5E4-2C3D8BB879FA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2289142" y="5720302"/>
                  <a:ext cx="10296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E36EB4B0-FEB8-28CE-CC1C-B3D97BE09620}"/>
                    </a:ext>
                  </a:extLst>
                </p14:cNvPr>
                <p14:cNvContentPartPr/>
                <p14:nvPr/>
              </p14:nvContentPartPr>
              <p14:xfrm>
                <a:off x="2456902" y="5662702"/>
                <a:ext cx="279360" cy="2005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E36EB4B0-FEB8-28CE-CC1C-B3D97BE09620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2448262" y="5654062"/>
                  <a:ext cx="29700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4DE43A1E-BA65-098C-D7AA-8032F46D8441}"/>
                    </a:ext>
                  </a:extLst>
                </p14:cNvPr>
                <p14:cNvContentPartPr/>
                <p14:nvPr/>
              </p14:nvContentPartPr>
              <p14:xfrm>
                <a:off x="2792062" y="5722102"/>
                <a:ext cx="192960" cy="878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4DE43A1E-BA65-098C-D7AA-8032F46D844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2783062" y="5713462"/>
                  <a:ext cx="2106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49220B3-F85C-B787-58DE-35466E7FED08}"/>
                    </a:ext>
                  </a:extLst>
                </p14:cNvPr>
                <p14:cNvContentPartPr/>
                <p14:nvPr/>
              </p14:nvContentPartPr>
              <p14:xfrm>
                <a:off x="3198502" y="5708062"/>
                <a:ext cx="133200" cy="1011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49220B3-F85C-B787-58DE-35466E7FED08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3189502" y="5699422"/>
                  <a:ext cx="150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BAFA7B7-D5AA-054D-DA55-4FDC27667C44}"/>
                    </a:ext>
                  </a:extLst>
                </p14:cNvPr>
                <p14:cNvContentPartPr/>
                <p14:nvPr/>
              </p14:nvContentPartPr>
              <p14:xfrm>
                <a:off x="3397222" y="5617342"/>
                <a:ext cx="112320" cy="17208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BAFA7B7-D5AA-054D-DA55-4FDC27667C44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3388222" y="5608342"/>
                  <a:ext cx="12996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163BFCCD-D132-D87A-7BD0-D163B34BDF4E}"/>
                    </a:ext>
                  </a:extLst>
                </p14:cNvPr>
                <p14:cNvContentPartPr/>
                <p14:nvPr/>
              </p14:nvContentPartPr>
              <p14:xfrm>
                <a:off x="3584422" y="5588542"/>
                <a:ext cx="221040" cy="319320"/>
              </p14:xfrm>
            </p:contentPart>
          </mc:Choice>
          <mc:Fallback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163BFCCD-D132-D87A-7BD0-D163B34BDF4E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3575782" y="5579542"/>
                  <a:ext cx="238680" cy="33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8215CFE0-BB50-BAA2-DD68-4882798AC084}"/>
                    </a:ext>
                  </a:extLst>
                </p14:cNvPr>
                <p14:cNvContentPartPr/>
                <p14:nvPr/>
              </p14:nvContentPartPr>
              <p14:xfrm>
                <a:off x="3887182" y="5622022"/>
                <a:ext cx="126000" cy="16020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8215CFE0-BB50-BAA2-DD68-4882798AC084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3878542" y="5613022"/>
                  <a:ext cx="143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8F2D5DBA-4EFF-0A79-8E61-97FAE73314F2}"/>
                    </a:ext>
                  </a:extLst>
                </p14:cNvPr>
                <p14:cNvContentPartPr/>
                <p14:nvPr/>
              </p14:nvContentPartPr>
              <p14:xfrm>
                <a:off x="4065022" y="5644342"/>
                <a:ext cx="286200" cy="1443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8F2D5DBA-4EFF-0A79-8E61-97FAE73314F2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4056382" y="5635342"/>
                  <a:ext cx="303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2006A302-DC08-7B9D-8C37-744054633302}"/>
                    </a:ext>
                  </a:extLst>
                </p14:cNvPr>
                <p14:cNvContentPartPr/>
                <p14:nvPr/>
              </p14:nvContentPartPr>
              <p14:xfrm>
                <a:off x="3744262" y="5615182"/>
                <a:ext cx="89640" cy="1584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2006A302-DC08-7B9D-8C37-744054633302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3735622" y="5606542"/>
                  <a:ext cx="1072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BB62F2FD-80BD-21C5-C1AF-D435DE9C0BCC}"/>
                    </a:ext>
                  </a:extLst>
                </p14:cNvPr>
                <p14:cNvContentPartPr/>
                <p14:nvPr/>
              </p14:nvContentPartPr>
              <p14:xfrm>
                <a:off x="4523662" y="5726062"/>
                <a:ext cx="9720" cy="6552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BB62F2FD-80BD-21C5-C1AF-D435DE9C0BCC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514662" y="5717422"/>
                  <a:ext cx="2736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FDF1A567-3A42-606B-C8E6-9CB8C2D97381}"/>
                    </a:ext>
                  </a:extLst>
                </p14:cNvPr>
                <p14:cNvContentPartPr/>
                <p14:nvPr/>
              </p14:nvContentPartPr>
              <p14:xfrm>
                <a:off x="4631662" y="5628862"/>
                <a:ext cx="311760" cy="11376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FDF1A567-3A42-606B-C8E6-9CB8C2D97381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4623022" y="5619862"/>
                  <a:ext cx="3294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101D634A-4744-016B-040E-6344D596D082}"/>
                    </a:ext>
                  </a:extLst>
                </p14:cNvPr>
                <p14:cNvContentPartPr/>
                <p14:nvPr/>
              </p14:nvContentPartPr>
              <p14:xfrm>
                <a:off x="4992742" y="5566942"/>
                <a:ext cx="127440" cy="15588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101D634A-4744-016B-040E-6344D596D082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4984102" y="5558302"/>
                  <a:ext cx="1450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3144F73C-388B-BB23-C488-ED7A66CEE93D}"/>
                    </a:ext>
                  </a:extLst>
                </p14:cNvPr>
                <p14:cNvContentPartPr/>
                <p14:nvPr/>
              </p14:nvContentPartPr>
              <p14:xfrm>
                <a:off x="5238262" y="5600422"/>
                <a:ext cx="114840" cy="14328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3144F73C-388B-BB23-C488-ED7A66CEE93D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5229262" y="5591782"/>
                  <a:ext cx="132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1FD7E168-9A3A-3FEC-9C3F-7EB2CB20C93B}"/>
                    </a:ext>
                  </a:extLst>
                </p14:cNvPr>
                <p14:cNvContentPartPr/>
                <p14:nvPr/>
              </p14:nvContentPartPr>
              <p14:xfrm>
                <a:off x="5380462" y="5592502"/>
                <a:ext cx="117720" cy="16164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1FD7E168-9A3A-3FEC-9C3F-7EB2CB20C93B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5371822" y="5583862"/>
                  <a:ext cx="13536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56B9B466-6207-C24E-21A0-60817A138C3B}"/>
                    </a:ext>
                  </a:extLst>
                </p14:cNvPr>
                <p14:cNvContentPartPr/>
                <p14:nvPr/>
              </p14:nvContentPartPr>
              <p14:xfrm>
                <a:off x="5634622" y="5609782"/>
                <a:ext cx="333720" cy="12852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56B9B466-6207-C24E-21A0-60817A138C3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5625622" y="5601142"/>
                  <a:ext cx="351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1308432F-8437-CE2F-07DD-0F40171BE047}"/>
                    </a:ext>
                  </a:extLst>
                </p14:cNvPr>
                <p14:cNvContentPartPr/>
                <p14:nvPr/>
              </p14:nvContentPartPr>
              <p14:xfrm>
                <a:off x="5995702" y="5520502"/>
                <a:ext cx="87840" cy="20664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1308432F-8437-CE2F-07DD-0F40171BE047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5987062" y="5511502"/>
                  <a:ext cx="10548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EDC2268-9B14-E607-3569-A532DBFFE0D4}"/>
                    </a:ext>
                  </a:extLst>
                </p14:cNvPr>
                <p14:cNvContentPartPr/>
                <p14:nvPr/>
              </p14:nvContentPartPr>
              <p14:xfrm>
                <a:off x="6151582" y="5523742"/>
                <a:ext cx="279360" cy="2260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EDC2268-9B14-E607-3569-A532DBFFE0D4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6142942" y="5515102"/>
                  <a:ext cx="2970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ACAD5205-E82B-2354-B9B0-687A6E4D38C1}"/>
                    </a:ext>
                  </a:extLst>
                </p14:cNvPr>
                <p14:cNvContentPartPr/>
                <p14:nvPr/>
              </p14:nvContentPartPr>
              <p14:xfrm>
                <a:off x="6423022" y="5486662"/>
                <a:ext cx="19080" cy="133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ACAD5205-E82B-2354-B9B0-687A6E4D38C1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6414022" y="5478022"/>
                  <a:ext cx="36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61033A87-7A7C-9370-7FE0-0DE9A72D4EDF}"/>
                    </a:ext>
                  </a:extLst>
                </p14:cNvPr>
                <p14:cNvContentPartPr/>
                <p14:nvPr/>
              </p14:nvContentPartPr>
              <p14:xfrm>
                <a:off x="6461542" y="5463982"/>
                <a:ext cx="116640" cy="21708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61033A87-7A7C-9370-7FE0-0DE9A72D4EDF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6452542" y="5455342"/>
                  <a:ext cx="134280" cy="23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5CF59E7B-79EE-2081-912D-706DC7F6ABE2}"/>
                    </a:ext>
                  </a:extLst>
                </p14:cNvPr>
                <p14:cNvContentPartPr/>
                <p14:nvPr/>
              </p14:nvContentPartPr>
              <p14:xfrm>
                <a:off x="6577102" y="5474782"/>
                <a:ext cx="124560" cy="25956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5CF59E7B-79EE-2081-912D-706DC7F6ABE2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6568462" y="5466142"/>
                  <a:ext cx="142200" cy="27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196CAC8F-D595-B3A8-69A6-E71B3D633BCE}"/>
                    </a:ext>
                  </a:extLst>
                </p14:cNvPr>
                <p14:cNvContentPartPr/>
                <p14:nvPr/>
              </p14:nvContentPartPr>
              <p14:xfrm>
                <a:off x="6837742" y="5537422"/>
                <a:ext cx="480240" cy="1774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196CAC8F-D595-B3A8-69A6-E71B3D633BCE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6828742" y="5528422"/>
                  <a:ext cx="49788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C1C8998-D773-7A95-4601-B33F59A9CE6C}"/>
                    </a:ext>
                  </a:extLst>
                </p14:cNvPr>
                <p14:cNvContentPartPr/>
                <p14:nvPr/>
              </p14:nvContentPartPr>
              <p14:xfrm>
                <a:off x="874702" y="6125302"/>
                <a:ext cx="113400" cy="18720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C1C8998-D773-7A95-4601-B33F59A9CE6C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66062" y="6116302"/>
                  <a:ext cx="13104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FFEA5357-A079-0773-90FC-1D7BEA615ACE}"/>
                    </a:ext>
                  </a:extLst>
                </p14:cNvPr>
                <p14:cNvContentPartPr/>
                <p14:nvPr/>
              </p14:nvContentPartPr>
              <p14:xfrm>
                <a:off x="1072702" y="6218542"/>
                <a:ext cx="97920" cy="12024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FFEA5357-A079-0773-90FC-1D7BEA615ACE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1064062" y="6209902"/>
                  <a:ext cx="1155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F12941B4-0E8F-8C4C-A8F7-13B5C01E7B9D}"/>
                    </a:ext>
                  </a:extLst>
                </p14:cNvPr>
                <p14:cNvContentPartPr/>
                <p14:nvPr/>
              </p14:nvContentPartPr>
              <p14:xfrm>
                <a:off x="1048222" y="6249502"/>
                <a:ext cx="82440" cy="3744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F12941B4-0E8F-8C4C-A8F7-13B5C01E7B9D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1039582" y="6240502"/>
                  <a:ext cx="100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E665B3E6-6CE7-A5C6-CB9B-96EA3C391212}"/>
                    </a:ext>
                  </a:extLst>
                </p14:cNvPr>
                <p14:cNvContentPartPr/>
                <p14:nvPr/>
              </p14:nvContentPartPr>
              <p14:xfrm>
                <a:off x="1092862" y="6028462"/>
                <a:ext cx="142200" cy="11448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E665B3E6-6CE7-A5C6-CB9B-96EA3C39121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1083862" y="6019822"/>
                  <a:ext cx="1598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FA69BC8D-90C3-15B7-4D92-0124D18D6818}"/>
                    </a:ext>
                  </a:extLst>
                </p14:cNvPr>
                <p14:cNvContentPartPr/>
                <p14:nvPr/>
              </p14:nvContentPartPr>
              <p14:xfrm>
                <a:off x="1368262" y="6180742"/>
                <a:ext cx="77760" cy="190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FA69BC8D-90C3-15B7-4D92-0124D18D6818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1359622" y="6172102"/>
                  <a:ext cx="95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A9F2C237-BC5F-4337-1B7A-ADD0E8212EDE}"/>
                    </a:ext>
                  </a:extLst>
                </p14:cNvPr>
                <p14:cNvContentPartPr/>
                <p14:nvPr/>
              </p14:nvContentPartPr>
              <p14:xfrm>
                <a:off x="1654462" y="6020542"/>
                <a:ext cx="69480" cy="2001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A9F2C237-BC5F-4337-1B7A-ADD0E8212ED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1645822" y="6011542"/>
                  <a:ext cx="87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2C343872-AF1A-0790-FC8C-7C1C8097C12C}"/>
                    </a:ext>
                  </a:extLst>
                </p14:cNvPr>
                <p14:cNvContentPartPr/>
                <p14:nvPr/>
              </p14:nvContentPartPr>
              <p14:xfrm>
                <a:off x="1597222" y="6060502"/>
                <a:ext cx="125640" cy="24120"/>
              </p14:xfrm>
            </p:contentPart>
          </mc:Choice>
          <mc:Fallback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2C343872-AF1A-0790-FC8C-7C1C8097C12C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1588582" y="6051862"/>
                  <a:ext cx="1432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FF593A4D-6AB4-1054-B522-200228596E8A}"/>
                    </a:ext>
                  </a:extLst>
                </p14:cNvPr>
                <p14:cNvContentPartPr/>
                <p14:nvPr/>
              </p14:nvContentPartPr>
              <p14:xfrm>
                <a:off x="1917262" y="6078502"/>
                <a:ext cx="110160" cy="9216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FF593A4D-6AB4-1054-B522-200228596E8A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1908622" y="6069862"/>
                  <a:ext cx="127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44002115-AFA7-1A63-CEE8-130249BD5B3B}"/>
                    </a:ext>
                  </a:extLst>
                </p14:cNvPr>
                <p14:cNvContentPartPr/>
                <p14:nvPr/>
              </p14:nvContentPartPr>
              <p14:xfrm>
                <a:off x="2281222" y="6047542"/>
                <a:ext cx="141840" cy="21312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44002115-AFA7-1A63-CEE8-130249BD5B3B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2272222" y="6038542"/>
                  <a:ext cx="1594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25992F0C-9B66-F222-1522-991B1DBDB53B}"/>
                    </a:ext>
                  </a:extLst>
                </p14:cNvPr>
                <p14:cNvContentPartPr/>
                <p14:nvPr/>
              </p14:nvContentPartPr>
              <p14:xfrm>
                <a:off x="2493622" y="6088942"/>
                <a:ext cx="63360" cy="1508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25992F0C-9B66-F222-1522-991B1DBDB53B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2484622" y="6079942"/>
                  <a:ext cx="81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E621EACC-CBC5-61A9-FAA8-3B49BD1101D2}"/>
                    </a:ext>
                  </a:extLst>
                </p14:cNvPr>
                <p14:cNvContentPartPr/>
                <p14:nvPr/>
              </p14:nvContentPartPr>
              <p14:xfrm>
                <a:off x="2441062" y="6127102"/>
                <a:ext cx="117360" cy="4428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E621EACC-CBC5-61A9-FAA8-3B49BD1101D2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2432062" y="6118462"/>
                  <a:ext cx="13500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B144295-67D2-1DDB-7A92-5ADD23DF15AB}"/>
                    </a:ext>
                  </a:extLst>
                </p14:cNvPr>
                <p14:cNvContentPartPr/>
                <p14:nvPr/>
              </p14:nvContentPartPr>
              <p14:xfrm>
                <a:off x="2605582" y="5894902"/>
                <a:ext cx="106920" cy="17064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B144295-67D2-1DDB-7A92-5ADD23DF15AB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2596582" y="5885902"/>
                  <a:ext cx="12456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B36720A-9372-AC1B-70E9-0F2D4AB5B591}"/>
                    </a:ext>
                  </a:extLst>
                </p14:cNvPr>
                <p14:cNvContentPartPr/>
                <p14:nvPr/>
              </p14:nvContentPartPr>
              <p14:xfrm>
                <a:off x="2969542" y="5995342"/>
                <a:ext cx="372600" cy="23472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B36720A-9372-AC1B-70E9-0F2D4AB5B591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2960902" y="5986342"/>
                  <a:ext cx="39024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F18E1CEE-48C2-32B7-DA38-50163469EF14}"/>
                    </a:ext>
                  </a:extLst>
                </p14:cNvPr>
                <p14:cNvContentPartPr/>
                <p14:nvPr/>
              </p14:nvContentPartPr>
              <p14:xfrm>
                <a:off x="3309382" y="5958262"/>
                <a:ext cx="6120" cy="1224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F18E1CEE-48C2-32B7-DA38-50163469EF1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3300742" y="5949622"/>
                  <a:ext cx="237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70AB7A38-3269-01D3-5B92-E1165F6E59BD}"/>
                    </a:ext>
                  </a:extLst>
                </p14:cNvPr>
                <p14:cNvContentPartPr/>
                <p14:nvPr/>
              </p14:nvContentPartPr>
              <p14:xfrm>
                <a:off x="3515302" y="5990302"/>
                <a:ext cx="385560" cy="1717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70AB7A38-3269-01D3-5B92-E1165F6E59BD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506302" y="5981662"/>
                  <a:ext cx="403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0400DBF1-5667-24EF-9C70-15AD15FDF20D}"/>
                    </a:ext>
                  </a:extLst>
                </p14:cNvPr>
                <p14:cNvContentPartPr/>
                <p14:nvPr/>
              </p14:nvContentPartPr>
              <p14:xfrm>
                <a:off x="4192102" y="5975902"/>
                <a:ext cx="13680" cy="18504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0400DBF1-5667-24EF-9C70-15AD15FDF20D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4183462" y="5967262"/>
                  <a:ext cx="3132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A45D5281-1FA6-286D-9E07-A33743738AB3}"/>
                    </a:ext>
                  </a:extLst>
                </p14:cNvPr>
                <p14:cNvContentPartPr/>
                <p14:nvPr/>
              </p14:nvContentPartPr>
              <p14:xfrm>
                <a:off x="4139902" y="5935942"/>
                <a:ext cx="159840" cy="97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A45D5281-1FA6-286D-9E07-A33743738AB3}"/>
                    </a:ext>
                  </a:extLst>
                </p:cNvPr>
                <p:cNvPicPr/>
                <p:nvPr/>
              </p:nvPicPr>
              <p:blipFill>
                <a:blip r:embed="rId632"/>
                <a:stretch>
                  <a:fillRect/>
                </a:stretch>
              </p:blipFill>
              <p:spPr>
                <a:xfrm>
                  <a:off x="4130902" y="5926942"/>
                  <a:ext cx="1774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3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246559E3-1DE6-0F87-8D84-7FF8AD662DD3}"/>
                    </a:ext>
                  </a:extLst>
                </p14:cNvPr>
                <p14:cNvContentPartPr/>
                <p14:nvPr/>
              </p14:nvContentPartPr>
              <p14:xfrm>
                <a:off x="4314142" y="6018022"/>
                <a:ext cx="48240" cy="13932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246559E3-1DE6-0F87-8D84-7FF8AD662DD3}"/>
                    </a:ext>
                  </a:extLst>
                </p:cNvPr>
                <p:cNvPicPr/>
                <p:nvPr/>
              </p:nvPicPr>
              <p:blipFill>
                <a:blip r:embed="rId634"/>
                <a:stretch>
                  <a:fillRect/>
                </a:stretch>
              </p:blipFill>
              <p:spPr>
                <a:xfrm>
                  <a:off x="4305142" y="6009382"/>
                  <a:ext cx="658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5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08D95E5B-EFC5-B4A7-BE1D-95D4037CBB52}"/>
                    </a:ext>
                  </a:extLst>
                </p14:cNvPr>
                <p14:cNvContentPartPr/>
                <p14:nvPr/>
              </p14:nvContentPartPr>
              <p14:xfrm>
                <a:off x="4418902" y="5989222"/>
                <a:ext cx="85680" cy="11376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08D95E5B-EFC5-B4A7-BE1D-95D4037CBB52}"/>
                    </a:ext>
                  </a:extLst>
                </p:cNvPr>
                <p:cNvPicPr/>
                <p:nvPr/>
              </p:nvPicPr>
              <p:blipFill>
                <a:blip r:embed="rId636"/>
                <a:stretch>
                  <a:fillRect/>
                </a:stretch>
              </p:blipFill>
              <p:spPr>
                <a:xfrm>
                  <a:off x="4410262" y="5980582"/>
                  <a:ext cx="103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7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32A29CA8-0637-4AEE-1FC5-7A6AF7777F65}"/>
                    </a:ext>
                  </a:extLst>
                </p14:cNvPr>
                <p14:cNvContentPartPr/>
                <p14:nvPr/>
              </p14:nvContentPartPr>
              <p14:xfrm>
                <a:off x="4578022" y="5877622"/>
                <a:ext cx="299880" cy="20052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32A29CA8-0637-4AEE-1FC5-7A6AF7777F65}"/>
                    </a:ext>
                  </a:extLst>
                </p:cNvPr>
                <p:cNvPicPr/>
                <p:nvPr/>
              </p:nvPicPr>
              <p:blipFill>
                <a:blip r:embed="rId638"/>
                <a:stretch>
                  <a:fillRect/>
                </a:stretch>
              </p:blipFill>
              <p:spPr>
                <a:xfrm>
                  <a:off x="4569022" y="5868982"/>
                  <a:ext cx="3175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9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79B0FFFE-1458-DB4C-DE94-950C208967B6}"/>
                    </a:ext>
                  </a:extLst>
                </p14:cNvPr>
                <p14:cNvContentPartPr/>
                <p14:nvPr/>
              </p14:nvContentPartPr>
              <p14:xfrm>
                <a:off x="4911382" y="5907142"/>
                <a:ext cx="133200" cy="16092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79B0FFFE-1458-DB4C-DE94-950C208967B6}"/>
                    </a:ext>
                  </a:extLst>
                </p:cNvPr>
                <p:cNvPicPr/>
                <p:nvPr/>
              </p:nvPicPr>
              <p:blipFill>
                <a:blip r:embed="rId640"/>
                <a:stretch>
                  <a:fillRect/>
                </a:stretch>
              </p:blipFill>
              <p:spPr>
                <a:xfrm>
                  <a:off x="4902382" y="5898142"/>
                  <a:ext cx="1508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1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939E99D4-5965-BA13-CA23-D919E22314E2}"/>
                    </a:ext>
                  </a:extLst>
                </p14:cNvPr>
                <p14:cNvContentPartPr/>
                <p14:nvPr/>
              </p14:nvContentPartPr>
              <p14:xfrm>
                <a:off x="4925062" y="5980582"/>
                <a:ext cx="107640" cy="1188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939E99D4-5965-BA13-CA23-D919E22314E2}"/>
                    </a:ext>
                  </a:extLst>
                </p:cNvPr>
                <p:cNvPicPr/>
                <p:nvPr/>
              </p:nvPicPr>
              <p:blipFill>
                <a:blip r:embed="rId642"/>
                <a:stretch>
                  <a:fillRect/>
                </a:stretch>
              </p:blipFill>
              <p:spPr>
                <a:xfrm>
                  <a:off x="4916062" y="5971582"/>
                  <a:ext cx="1252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3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ADFF8F22-4BEA-57E7-4898-D5D97EE9F1E3}"/>
                    </a:ext>
                  </a:extLst>
                </p14:cNvPr>
                <p14:cNvContentPartPr/>
                <p14:nvPr/>
              </p14:nvContentPartPr>
              <p14:xfrm>
                <a:off x="5052862" y="5918302"/>
                <a:ext cx="223200" cy="1126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ADFF8F22-4BEA-57E7-4898-D5D97EE9F1E3}"/>
                    </a:ext>
                  </a:extLst>
                </p:cNvPr>
                <p:cNvPicPr/>
                <p:nvPr/>
              </p:nvPicPr>
              <p:blipFill>
                <a:blip r:embed="rId644"/>
                <a:stretch>
                  <a:fillRect/>
                </a:stretch>
              </p:blipFill>
              <p:spPr>
                <a:xfrm>
                  <a:off x="5044222" y="5909662"/>
                  <a:ext cx="2408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5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FE31E585-00BB-4A59-DDD8-2BC07B70F5A0}"/>
                    </a:ext>
                  </a:extLst>
                </p14:cNvPr>
                <p14:cNvContentPartPr/>
                <p14:nvPr/>
              </p14:nvContentPartPr>
              <p14:xfrm>
                <a:off x="5318182" y="5835502"/>
                <a:ext cx="231120" cy="19044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FE31E585-00BB-4A59-DDD8-2BC07B70F5A0}"/>
                    </a:ext>
                  </a:extLst>
                </p:cNvPr>
                <p:cNvPicPr/>
                <p:nvPr/>
              </p:nvPicPr>
              <p:blipFill>
                <a:blip r:embed="rId646"/>
                <a:stretch>
                  <a:fillRect/>
                </a:stretch>
              </p:blipFill>
              <p:spPr>
                <a:xfrm>
                  <a:off x="5309542" y="5826862"/>
                  <a:ext cx="2487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7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CA8D52D8-5CDC-8251-A107-26CCC3E6EF81}"/>
                    </a:ext>
                  </a:extLst>
                </p14:cNvPr>
                <p14:cNvContentPartPr/>
                <p14:nvPr/>
              </p14:nvContentPartPr>
              <p14:xfrm>
                <a:off x="2778382" y="6015142"/>
                <a:ext cx="12600" cy="97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CA8D52D8-5CDC-8251-A107-26CCC3E6EF81}"/>
                    </a:ext>
                  </a:extLst>
                </p:cNvPr>
                <p:cNvPicPr/>
                <p:nvPr/>
              </p:nvPicPr>
              <p:blipFill>
                <a:blip r:embed="rId648"/>
                <a:stretch>
                  <a:fillRect/>
                </a:stretch>
              </p:blipFill>
              <p:spPr>
                <a:xfrm>
                  <a:off x="2769742" y="6006142"/>
                  <a:ext cx="3024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9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E02507F-FD49-D635-D182-E64BF4BAB3BE}"/>
                    </a:ext>
                  </a:extLst>
                </p14:cNvPr>
                <p14:cNvContentPartPr/>
                <p14:nvPr/>
              </p14:nvContentPartPr>
              <p14:xfrm>
                <a:off x="2642302" y="6011902"/>
                <a:ext cx="154440" cy="20376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E02507F-FD49-D635-D182-E64BF4BAB3BE}"/>
                    </a:ext>
                  </a:extLst>
                </p:cNvPr>
                <p:cNvPicPr/>
                <p:nvPr/>
              </p:nvPicPr>
              <p:blipFill>
                <a:blip r:embed="rId650"/>
                <a:stretch>
                  <a:fillRect/>
                </a:stretch>
              </p:blipFill>
              <p:spPr>
                <a:xfrm>
                  <a:off x="2633302" y="6002902"/>
                  <a:ext cx="17208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1">
              <p14:nvContentPartPr>
                <p14:cNvPr id="405" name="Freihand 404">
                  <a:extLst>
                    <a:ext uri="{FF2B5EF4-FFF2-40B4-BE49-F238E27FC236}">
                      <a16:creationId xmlns:a16="http://schemas.microsoft.com/office/drawing/2014/main" id="{A1C08455-D592-552C-002F-5425E665CB53}"/>
                    </a:ext>
                  </a:extLst>
                </p14:cNvPr>
                <p14:cNvContentPartPr/>
                <p14:nvPr/>
              </p14:nvContentPartPr>
              <p14:xfrm>
                <a:off x="2826982" y="6055102"/>
                <a:ext cx="84960" cy="268560"/>
              </p14:xfrm>
            </p:contentPart>
          </mc:Choice>
          <mc:Fallback>
            <p:pic>
              <p:nvPicPr>
                <p:cNvPr id="405" name="Freihand 404">
                  <a:extLst>
                    <a:ext uri="{FF2B5EF4-FFF2-40B4-BE49-F238E27FC236}">
                      <a16:creationId xmlns:a16="http://schemas.microsoft.com/office/drawing/2014/main" id="{A1C08455-D592-552C-002F-5425E665CB53}"/>
                    </a:ext>
                  </a:extLst>
                </p:cNvPr>
                <p:cNvPicPr/>
                <p:nvPr/>
              </p:nvPicPr>
              <p:blipFill>
                <a:blip r:embed="rId652"/>
                <a:stretch>
                  <a:fillRect/>
                </a:stretch>
              </p:blipFill>
              <p:spPr>
                <a:xfrm>
                  <a:off x="2817982" y="6046102"/>
                  <a:ext cx="102600" cy="28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3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767564BB-95E6-15D3-F2F4-11B56773CE1D}"/>
                    </a:ext>
                  </a:extLst>
                </p14:cNvPr>
                <p14:cNvContentPartPr/>
                <p14:nvPr/>
              </p14:nvContentPartPr>
              <p14:xfrm>
                <a:off x="2904022" y="5894542"/>
                <a:ext cx="141840" cy="18936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767564BB-95E6-15D3-F2F4-11B56773CE1D}"/>
                    </a:ext>
                  </a:extLst>
                </p:cNvPr>
                <p:cNvPicPr/>
                <p:nvPr/>
              </p:nvPicPr>
              <p:blipFill>
                <a:blip r:embed="rId654"/>
                <a:stretch>
                  <a:fillRect/>
                </a:stretch>
              </p:blipFill>
              <p:spPr>
                <a:xfrm>
                  <a:off x="2895022" y="5885902"/>
                  <a:ext cx="15948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5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6F7B398B-6075-CAFE-3E73-21C5D8482FF5}"/>
                    </a:ext>
                  </a:extLst>
                </p14:cNvPr>
                <p14:cNvContentPartPr/>
                <p14:nvPr/>
              </p14:nvContentPartPr>
              <p14:xfrm>
                <a:off x="5552542" y="5846302"/>
                <a:ext cx="142560" cy="87660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6F7B398B-6075-CAFE-3E73-21C5D8482FF5}"/>
                    </a:ext>
                  </a:extLst>
                </p:cNvPr>
                <p:cNvPicPr/>
                <p:nvPr/>
              </p:nvPicPr>
              <p:blipFill>
                <a:blip r:embed="rId656"/>
                <a:stretch>
                  <a:fillRect/>
                </a:stretch>
              </p:blipFill>
              <p:spPr>
                <a:xfrm>
                  <a:off x="5543902" y="5837302"/>
                  <a:ext cx="160200" cy="89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7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6B52711A-2C28-465A-FAEA-6C6ACBAD5A51}"/>
                    </a:ext>
                  </a:extLst>
                </p14:cNvPr>
                <p14:cNvContentPartPr/>
                <p14:nvPr/>
              </p14:nvContentPartPr>
              <p14:xfrm>
                <a:off x="5686822" y="5721382"/>
                <a:ext cx="2693520" cy="1818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6B52711A-2C28-465A-FAEA-6C6ACBAD5A51}"/>
                    </a:ext>
                  </a:extLst>
                </p:cNvPr>
                <p:cNvPicPr/>
                <p:nvPr/>
              </p:nvPicPr>
              <p:blipFill>
                <a:blip r:embed="rId658"/>
                <a:stretch>
                  <a:fillRect/>
                </a:stretch>
              </p:blipFill>
              <p:spPr>
                <a:xfrm>
                  <a:off x="5678182" y="5712382"/>
                  <a:ext cx="271116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9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8E707D59-AAF3-A691-B04B-1FAFED261852}"/>
                    </a:ext>
                  </a:extLst>
                </p14:cNvPr>
                <p14:cNvContentPartPr/>
                <p14:nvPr/>
              </p14:nvContentPartPr>
              <p14:xfrm>
                <a:off x="5874742" y="5953582"/>
                <a:ext cx="31320" cy="1936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8E707D59-AAF3-A691-B04B-1FAFED261852}"/>
                    </a:ext>
                  </a:extLst>
                </p:cNvPr>
                <p:cNvPicPr/>
                <p:nvPr/>
              </p:nvPicPr>
              <p:blipFill>
                <a:blip r:embed="rId660"/>
                <a:stretch>
                  <a:fillRect/>
                </a:stretch>
              </p:blipFill>
              <p:spPr>
                <a:xfrm>
                  <a:off x="5866102" y="5944942"/>
                  <a:ext cx="489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1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52907A5-AC3A-16B2-D618-1524137B1265}"/>
                    </a:ext>
                  </a:extLst>
                </p14:cNvPr>
                <p14:cNvContentPartPr/>
                <p14:nvPr/>
              </p14:nvContentPartPr>
              <p14:xfrm>
                <a:off x="5816422" y="5927662"/>
                <a:ext cx="180000" cy="22572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52907A5-AC3A-16B2-D618-1524137B1265}"/>
                    </a:ext>
                  </a:extLst>
                </p:cNvPr>
                <p:cNvPicPr/>
                <p:nvPr/>
              </p:nvPicPr>
              <p:blipFill>
                <a:blip r:embed="rId662"/>
                <a:stretch>
                  <a:fillRect/>
                </a:stretch>
              </p:blipFill>
              <p:spPr>
                <a:xfrm>
                  <a:off x="5807782" y="5918662"/>
                  <a:ext cx="19764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3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4B5EC90E-0CDB-6F54-05C9-73D33F881414}"/>
                    </a:ext>
                  </a:extLst>
                </p14:cNvPr>
                <p14:cNvContentPartPr/>
                <p14:nvPr/>
              </p14:nvContentPartPr>
              <p14:xfrm>
                <a:off x="6005782" y="6018022"/>
                <a:ext cx="108360" cy="13608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4B5EC90E-0CDB-6F54-05C9-73D33F881414}"/>
                    </a:ext>
                  </a:extLst>
                </p:cNvPr>
                <p:cNvPicPr/>
                <p:nvPr/>
              </p:nvPicPr>
              <p:blipFill>
                <a:blip r:embed="rId664"/>
                <a:stretch>
                  <a:fillRect/>
                </a:stretch>
              </p:blipFill>
              <p:spPr>
                <a:xfrm>
                  <a:off x="5997142" y="6009022"/>
                  <a:ext cx="1260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5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510B5445-FB1B-AD81-2584-E1CCF0B26AAF}"/>
                    </a:ext>
                  </a:extLst>
                </p14:cNvPr>
                <p14:cNvContentPartPr/>
                <p14:nvPr/>
              </p14:nvContentPartPr>
              <p14:xfrm>
                <a:off x="6165622" y="6037462"/>
                <a:ext cx="93960" cy="1706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510B5445-FB1B-AD81-2584-E1CCF0B26AAF}"/>
                    </a:ext>
                  </a:extLst>
                </p:cNvPr>
                <p:cNvPicPr/>
                <p:nvPr/>
              </p:nvPicPr>
              <p:blipFill>
                <a:blip r:embed="rId666"/>
                <a:stretch>
                  <a:fillRect/>
                </a:stretch>
              </p:blipFill>
              <p:spPr>
                <a:xfrm>
                  <a:off x="6156622" y="6028462"/>
                  <a:ext cx="111600" cy="18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7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2E778114-36C1-2454-2D10-75AB3B091C10}"/>
                    </a:ext>
                  </a:extLst>
                </p14:cNvPr>
                <p14:cNvContentPartPr/>
                <p14:nvPr/>
              </p14:nvContentPartPr>
              <p14:xfrm>
                <a:off x="6333742" y="6123502"/>
                <a:ext cx="13320" cy="169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2E778114-36C1-2454-2D10-75AB3B091C10}"/>
                    </a:ext>
                  </a:extLst>
                </p:cNvPr>
                <p:cNvPicPr/>
                <p:nvPr/>
              </p:nvPicPr>
              <p:blipFill>
                <a:blip r:embed="rId668"/>
                <a:stretch>
                  <a:fillRect/>
                </a:stretch>
              </p:blipFill>
              <p:spPr>
                <a:xfrm>
                  <a:off x="6324742" y="6114502"/>
                  <a:ext cx="30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9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EB0E4C41-539C-8CD5-5239-E086734A3880}"/>
                    </a:ext>
                  </a:extLst>
                </p14:cNvPr>
                <p14:cNvContentPartPr/>
                <p14:nvPr/>
              </p14:nvContentPartPr>
              <p14:xfrm>
                <a:off x="6592582" y="5892022"/>
                <a:ext cx="155880" cy="2037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EB0E4C41-539C-8CD5-5239-E086734A3880}"/>
                    </a:ext>
                  </a:extLst>
                </p:cNvPr>
                <p:cNvPicPr/>
                <p:nvPr/>
              </p:nvPicPr>
              <p:blipFill>
                <a:blip r:embed="rId670"/>
                <a:stretch>
                  <a:fillRect/>
                </a:stretch>
              </p:blipFill>
              <p:spPr>
                <a:xfrm>
                  <a:off x="6583582" y="5883382"/>
                  <a:ext cx="173520" cy="22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1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DB7844A7-D0E3-20F2-9E24-C9DEEC7089FC}"/>
                    </a:ext>
                  </a:extLst>
                </p14:cNvPr>
                <p14:cNvContentPartPr/>
                <p14:nvPr/>
              </p14:nvContentPartPr>
              <p14:xfrm>
                <a:off x="6775822" y="5965102"/>
                <a:ext cx="110160" cy="117720"/>
              </p14:xfrm>
            </p:contentPart>
          </mc:Choice>
          <mc:Fallback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DB7844A7-D0E3-20F2-9E24-C9DEEC7089FC}"/>
                    </a:ext>
                  </a:extLst>
                </p:cNvPr>
                <p:cNvPicPr/>
                <p:nvPr/>
              </p:nvPicPr>
              <p:blipFill>
                <a:blip r:embed="rId672"/>
                <a:stretch>
                  <a:fillRect/>
                </a:stretch>
              </p:blipFill>
              <p:spPr>
                <a:xfrm>
                  <a:off x="6766822" y="5956462"/>
                  <a:ext cx="12780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3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2223C00A-2B6E-5E05-600F-0B5EF543A37B}"/>
                    </a:ext>
                  </a:extLst>
                </p14:cNvPr>
                <p14:cNvContentPartPr/>
                <p14:nvPr/>
              </p14:nvContentPartPr>
              <p14:xfrm>
                <a:off x="6900382" y="5861782"/>
                <a:ext cx="175680" cy="22464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2223C00A-2B6E-5E05-600F-0B5EF543A37B}"/>
                    </a:ext>
                  </a:extLst>
                </p:cNvPr>
                <p:cNvPicPr/>
                <p:nvPr/>
              </p:nvPicPr>
              <p:blipFill>
                <a:blip r:embed="rId674"/>
                <a:stretch>
                  <a:fillRect/>
                </a:stretch>
              </p:blipFill>
              <p:spPr>
                <a:xfrm>
                  <a:off x="6891742" y="5853142"/>
                  <a:ext cx="19332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5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8FC9CDF1-C0B2-3ACE-F66C-08ADEA766133}"/>
                    </a:ext>
                  </a:extLst>
                </p14:cNvPr>
                <p14:cNvContentPartPr/>
                <p14:nvPr/>
              </p14:nvContentPartPr>
              <p14:xfrm>
                <a:off x="7130782" y="5865022"/>
                <a:ext cx="451800" cy="18072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8FC9CDF1-C0B2-3ACE-F66C-08ADEA766133}"/>
                    </a:ext>
                  </a:extLst>
                </p:cNvPr>
                <p:cNvPicPr/>
                <p:nvPr/>
              </p:nvPicPr>
              <p:blipFill>
                <a:blip r:embed="rId676"/>
                <a:stretch>
                  <a:fillRect/>
                </a:stretch>
              </p:blipFill>
              <p:spPr>
                <a:xfrm>
                  <a:off x="7122142" y="5856022"/>
                  <a:ext cx="46944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7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34B1A9DA-089D-3C9B-2829-ABA802DDA262}"/>
                    </a:ext>
                  </a:extLst>
                </p14:cNvPr>
                <p14:cNvContentPartPr/>
                <p14:nvPr/>
              </p14:nvContentPartPr>
              <p14:xfrm>
                <a:off x="7594462" y="5902462"/>
                <a:ext cx="116280" cy="1278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34B1A9DA-089D-3C9B-2829-ABA802DDA262}"/>
                    </a:ext>
                  </a:extLst>
                </p:cNvPr>
                <p:cNvPicPr/>
                <p:nvPr/>
              </p:nvPicPr>
              <p:blipFill>
                <a:blip r:embed="rId678"/>
                <a:stretch>
                  <a:fillRect/>
                </a:stretch>
              </p:blipFill>
              <p:spPr>
                <a:xfrm>
                  <a:off x="7585462" y="5893822"/>
                  <a:ext cx="1339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9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7F6AC74-9D20-E692-68E2-41C23EFD8F69}"/>
                    </a:ext>
                  </a:extLst>
                </p14:cNvPr>
                <p14:cNvContentPartPr/>
                <p14:nvPr/>
              </p14:nvContentPartPr>
              <p14:xfrm>
                <a:off x="7730902" y="5829022"/>
                <a:ext cx="490680" cy="1940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7F6AC74-9D20-E692-68E2-41C23EFD8F69}"/>
                    </a:ext>
                  </a:extLst>
                </p:cNvPr>
                <p:cNvPicPr/>
                <p:nvPr/>
              </p:nvPicPr>
              <p:blipFill>
                <a:blip r:embed="rId680"/>
                <a:stretch>
                  <a:fillRect/>
                </a:stretch>
              </p:blipFill>
              <p:spPr>
                <a:xfrm>
                  <a:off x="7722262" y="5820022"/>
                  <a:ext cx="508320" cy="211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73810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592114" y="2106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Wirkungen einer Steuer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0" y="612844"/>
            <a:ext cx="863504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verursachen eine Änderung des Marktgleichgewichts.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gehandelten Mengen werden kleiner wenn ein Gut besteuert wird.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 Steuern zahlen Käufer mehr für ihre Einkäufe und Verkäufer erhalten weniger, unabhängig davon, bei wem die Steuer erhoben wurde.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Steuern auf Käufer oder Verkäufer haben die gleiche Wirkung. Die Steuer schiebt sich wie ein Keil zwischen den vom Käufer bezahlten und vom Verkäufer erlösten Preis. 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 kommt zur Teilung der Steuerlast, egal ob Verkäufer oder Käufer die Steuer abführt.</a:t>
            </a:r>
          </a:p>
          <a:p>
            <a:pPr marL="311045" indent="-311045">
              <a:buFont typeface="Arial" panose="020B0604020202020204" pitchFamily="34" charset="0"/>
              <a:buChar char="•"/>
            </a:pPr>
            <a:r>
              <a:rPr lang="de-DE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Prinzipiell ist es damit von der Wirkung her egal, auf welcher Seite die Steuer erhoben, dass es vornehmlich auf Anbieterseite passiert hat vornehmlich die angesprochenen praktischen Gründe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7609E0C8-CE99-E82A-8B9E-4FF62E8053DF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DF531738-00D7-A719-A0C7-2278F4935599}"/>
                  </a:ext>
                </a:extLst>
              </p14:cNvPr>
              <p14:cNvContentPartPr/>
              <p14:nvPr/>
            </p14:nvContentPartPr>
            <p14:xfrm>
              <a:off x="286102" y="978742"/>
              <a:ext cx="7995960" cy="67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DF531738-00D7-A719-A0C7-2278F493559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7462" y="970102"/>
                <a:ext cx="801360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59EF71F6-DBC9-6FF4-C22A-C25B0B456837}"/>
                  </a:ext>
                </a:extLst>
              </p14:cNvPr>
              <p14:cNvContentPartPr/>
              <p14:nvPr/>
            </p14:nvContentPartPr>
            <p14:xfrm>
              <a:off x="4246102" y="1338022"/>
              <a:ext cx="4337280" cy="9684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59EF71F6-DBC9-6FF4-C22A-C25B0B456837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37102" y="1329382"/>
                <a:ext cx="4354920" cy="114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3A83226-3953-0B1B-03E1-D90AD870D932}"/>
                  </a:ext>
                </a:extLst>
              </p14:cNvPr>
              <p14:cNvContentPartPr/>
              <p14:nvPr/>
            </p14:nvContentPartPr>
            <p14:xfrm>
              <a:off x="2159902" y="2069542"/>
              <a:ext cx="2184120" cy="12708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3A83226-3953-0B1B-03E1-D90AD870D93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150902" y="2060542"/>
                <a:ext cx="220176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297D59B9-5D51-0837-A910-6B1BBF76A892}"/>
                  </a:ext>
                </a:extLst>
              </p14:cNvPr>
              <p14:cNvContentPartPr/>
              <p14:nvPr/>
            </p14:nvContentPartPr>
            <p14:xfrm>
              <a:off x="460702" y="2455822"/>
              <a:ext cx="1881000" cy="10116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297D59B9-5D51-0837-A910-6B1BBF76A89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1702" y="2446822"/>
                <a:ext cx="18986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5586773-9F0E-E88D-A8DA-52082CF2BD36}"/>
                  </a:ext>
                </a:extLst>
              </p14:cNvPr>
              <p14:cNvContentPartPr/>
              <p14:nvPr/>
            </p14:nvContentPartPr>
            <p14:xfrm>
              <a:off x="454582" y="3223342"/>
              <a:ext cx="7656840" cy="507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5586773-9F0E-E88D-A8DA-52082CF2BD3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5582" y="3214702"/>
                <a:ext cx="767448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AA7CC44A-8BB6-8581-4531-F100A6B9A45F}"/>
                  </a:ext>
                </a:extLst>
              </p14:cNvPr>
              <p14:cNvContentPartPr/>
              <p14:nvPr/>
            </p14:nvContentPartPr>
            <p14:xfrm>
              <a:off x="5951782" y="2811862"/>
              <a:ext cx="1828800" cy="469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AA7CC44A-8BB6-8581-4531-F100A6B9A45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42782" y="2802862"/>
                <a:ext cx="1846440" cy="486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366579F-2977-C039-34AC-0F2E1F80BB44}"/>
                  </a:ext>
                </a:extLst>
              </p14:cNvPr>
              <p14:cNvContentPartPr/>
              <p14:nvPr/>
            </p14:nvContentPartPr>
            <p14:xfrm>
              <a:off x="809182" y="3172222"/>
              <a:ext cx="4922640" cy="5450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366579F-2977-C039-34AC-0F2E1F80BB44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00542" y="3163222"/>
                <a:ext cx="4940280" cy="562680"/>
              </a:xfrm>
              <a:prstGeom prst="rect">
                <a:avLst/>
              </a:prstGeom>
            </p:spPr>
          </p:pic>
        </mc:Fallback>
      </mc:AlternateContent>
      <p:grpSp>
        <p:nvGrpSpPr>
          <p:cNvPr id="49" name="Gruppieren 48">
            <a:extLst>
              <a:ext uri="{FF2B5EF4-FFF2-40B4-BE49-F238E27FC236}">
                <a16:creationId xmlns:a16="http://schemas.microsoft.com/office/drawing/2014/main" id="{2E1774AA-B9F8-3983-FD4F-AB05EA7AB956}"/>
              </a:ext>
            </a:extLst>
          </p:cNvPr>
          <p:cNvGrpSpPr/>
          <p:nvPr/>
        </p:nvGrpSpPr>
        <p:grpSpPr>
          <a:xfrm>
            <a:off x="10117342" y="421102"/>
            <a:ext cx="1099800" cy="409320"/>
            <a:chOff x="10117342" y="421102"/>
            <a:chExt cx="1099800" cy="409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B1714058-092A-CB4F-38A3-6D8FF709A048}"/>
                    </a:ext>
                  </a:extLst>
                </p14:cNvPr>
                <p14:cNvContentPartPr/>
                <p14:nvPr/>
              </p14:nvContentPartPr>
              <p14:xfrm>
                <a:off x="10117342" y="651142"/>
                <a:ext cx="133560" cy="1792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B1714058-092A-CB4F-38A3-6D8FF709A04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108342" y="642142"/>
                  <a:ext cx="15120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B9E33CC4-59DB-220D-478E-2F6609763381}"/>
                    </a:ext>
                  </a:extLst>
                </p14:cNvPr>
                <p14:cNvContentPartPr/>
                <p14:nvPr/>
              </p14:nvContentPartPr>
              <p14:xfrm>
                <a:off x="10284382" y="590662"/>
                <a:ext cx="266040" cy="1864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B9E33CC4-59DB-220D-478E-2F660976338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0275742" y="582022"/>
                  <a:ext cx="2836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BAE32ACB-8B6D-1EBB-3A33-5169858451A0}"/>
                    </a:ext>
                  </a:extLst>
                </p14:cNvPr>
                <p14:cNvContentPartPr/>
                <p14:nvPr/>
              </p14:nvContentPartPr>
              <p14:xfrm>
                <a:off x="10545022" y="628102"/>
                <a:ext cx="202320" cy="1108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BAE32ACB-8B6D-1EBB-3A33-5169858451A0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0536022" y="619102"/>
                  <a:ext cx="2199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A065ECF1-587C-C068-21D3-6D14D4FDD576}"/>
                    </a:ext>
                  </a:extLst>
                </p14:cNvPr>
                <p14:cNvContentPartPr/>
                <p14:nvPr/>
              </p14:nvContentPartPr>
              <p14:xfrm>
                <a:off x="10759222" y="490222"/>
                <a:ext cx="133200" cy="2102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A065ECF1-587C-C068-21D3-6D14D4FDD576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0750582" y="481222"/>
                  <a:ext cx="15084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0D4598D7-304C-F06B-EEAA-88FC19FAE5E1}"/>
                    </a:ext>
                  </a:extLst>
                </p14:cNvPr>
                <p14:cNvContentPartPr/>
                <p14:nvPr/>
              </p14:nvContentPartPr>
              <p14:xfrm>
                <a:off x="10828702" y="639262"/>
                <a:ext cx="40680" cy="62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0D4598D7-304C-F06B-EEAA-88FC19FAE5E1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820062" y="630622"/>
                  <a:ext cx="5832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5BEC272-B6D1-9A24-4FC2-F93E0E138568}"/>
                    </a:ext>
                  </a:extLst>
                </p14:cNvPr>
                <p14:cNvContentPartPr/>
                <p14:nvPr/>
              </p14:nvContentPartPr>
              <p14:xfrm>
                <a:off x="10916902" y="459262"/>
                <a:ext cx="300240" cy="2242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5BEC272-B6D1-9A24-4FC2-F93E0E13856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908262" y="450262"/>
                  <a:ext cx="317880" cy="24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6C3D4C8D-0CC6-0815-654C-3E244D4F30F3}"/>
                    </a:ext>
                  </a:extLst>
                </p14:cNvPr>
                <p14:cNvContentPartPr/>
                <p14:nvPr/>
              </p14:nvContentPartPr>
              <p14:xfrm>
                <a:off x="11010862" y="421102"/>
                <a:ext cx="12600" cy="21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6C3D4C8D-0CC6-0815-654C-3E244D4F30F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11002222" y="412102"/>
                  <a:ext cx="30240" cy="39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111E99AC-339E-2B9A-5EC6-70D1E11B5CF7}"/>
              </a:ext>
            </a:extLst>
          </p:cNvPr>
          <p:cNvGrpSpPr/>
          <p:nvPr/>
        </p:nvGrpSpPr>
        <p:grpSpPr>
          <a:xfrm>
            <a:off x="8844742" y="1054342"/>
            <a:ext cx="2738520" cy="2114280"/>
            <a:chOff x="8844742" y="1054342"/>
            <a:chExt cx="2738520" cy="2114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300C306-78B1-D045-5F30-1C33477A6AE1}"/>
                    </a:ext>
                  </a:extLst>
                </p14:cNvPr>
                <p14:cNvContentPartPr/>
                <p14:nvPr/>
              </p14:nvContentPartPr>
              <p14:xfrm>
                <a:off x="9378982" y="1188622"/>
                <a:ext cx="48960" cy="1810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300C306-78B1-D045-5F30-1C33477A6AE1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9370342" y="1179622"/>
                  <a:ext cx="66600" cy="18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D05D2F8-5C6D-38C8-71CA-A556A5FB0D78}"/>
                    </a:ext>
                  </a:extLst>
                </p14:cNvPr>
                <p14:cNvContentPartPr/>
                <p14:nvPr/>
              </p14:nvContentPartPr>
              <p14:xfrm>
                <a:off x="9172702" y="2785582"/>
                <a:ext cx="2086560" cy="5040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D05D2F8-5C6D-38C8-71CA-A556A5FB0D7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63702" y="2776942"/>
                  <a:ext cx="210420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A68DB9F4-9B7F-883F-D5E1-8184087D1811}"/>
                    </a:ext>
                  </a:extLst>
                </p14:cNvPr>
                <p14:cNvContentPartPr/>
                <p14:nvPr/>
              </p14:nvContentPartPr>
              <p14:xfrm>
                <a:off x="11231182" y="2689102"/>
                <a:ext cx="160560" cy="1864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A68DB9F4-9B7F-883F-D5E1-8184087D1811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1222542" y="2680462"/>
                  <a:ext cx="17820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51EA972-A4E6-3F09-12A9-22E3C3C73F22}"/>
                    </a:ext>
                  </a:extLst>
                </p14:cNvPr>
                <p14:cNvContentPartPr/>
                <p14:nvPr/>
              </p14:nvContentPartPr>
              <p14:xfrm>
                <a:off x="9163702" y="1054342"/>
                <a:ext cx="362160" cy="191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51EA972-A4E6-3F09-12A9-22E3C3C73F2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55062" y="1045702"/>
                  <a:ext cx="379800" cy="20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FF19C52-69BE-B8A0-A555-20854EAD7AC8}"/>
                    </a:ext>
                  </a:extLst>
                </p14:cNvPr>
                <p14:cNvContentPartPr/>
                <p14:nvPr/>
              </p14:nvContentPartPr>
              <p14:xfrm>
                <a:off x="8922862" y="1069102"/>
                <a:ext cx="153720" cy="304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FF19C52-69BE-B8A0-A555-20854EAD7AC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913862" y="1060462"/>
                  <a:ext cx="17136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22D5B71-BCA8-3171-A3EF-C5409B3773FD}"/>
                    </a:ext>
                  </a:extLst>
                </p14:cNvPr>
                <p14:cNvContentPartPr/>
                <p14:nvPr/>
              </p14:nvContentPartPr>
              <p14:xfrm>
                <a:off x="11164942" y="2997622"/>
                <a:ext cx="133200" cy="171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22D5B71-BCA8-3171-A3EF-C5409B3773F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1156302" y="2988982"/>
                  <a:ext cx="15084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C09F947-E2B7-199A-542B-4D107B1CC221}"/>
                    </a:ext>
                  </a:extLst>
                </p14:cNvPr>
                <p14:cNvContentPartPr/>
                <p14:nvPr/>
              </p14:nvContentPartPr>
              <p14:xfrm>
                <a:off x="11166382" y="2999422"/>
                <a:ext cx="138600" cy="83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C09F947-E2B7-199A-542B-4D107B1CC221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157382" y="2990422"/>
                  <a:ext cx="156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1798A5F-45BC-0CE0-3A17-EE16A6014D1B}"/>
                    </a:ext>
                  </a:extLst>
                </p14:cNvPr>
                <p14:cNvContentPartPr/>
                <p14:nvPr/>
              </p14:nvContentPartPr>
              <p14:xfrm>
                <a:off x="9506782" y="1393822"/>
                <a:ext cx="1719720" cy="1198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1798A5F-45BC-0CE0-3A17-EE16A6014D1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498142" y="1384822"/>
                  <a:ext cx="1737360" cy="12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4A0F952-88B2-339B-5A81-9B33970E395E}"/>
                    </a:ext>
                  </a:extLst>
                </p14:cNvPr>
                <p14:cNvContentPartPr/>
                <p14:nvPr/>
              </p14:nvContentPartPr>
              <p14:xfrm>
                <a:off x="11361502" y="1140382"/>
                <a:ext cx="107280" cy="1810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4A0F952-88B2-339B-5A81-9B33970E395E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352502" y="1131382"/>
                  <a:ext cx="12492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D11A188-9FB8-4B8C-15B9-8EDD411A33C5}"/>
                    </a:ext>
                  </a:extLst>
                </p14:cNvPr>
                <p14:cNvContentPartPr/>
                <p14:nvPr/>
              </p14:nvContentPartPr>
              <p14:xfrm>
                <a:off x="11392822" y="1184302"/>
                <a:ext cx="111240" cy="1630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D11A188-9FB8-4B8C-15B9-8EDD411A33C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1384182" y="1175302"/>
                  <a:ext cx="1288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CC6D6B0-B3B3-3DCA-59F6-A50C11450514}"/>
                    </a:ext>
                  </a:extLst>
                </p14:cNvPr>
                <p14:cNvContentPartPr/>
                <p14:nvPr/>
              </p14:nvContentPartPr>
              <p14:xfrm>
                <a:off x="9479422" y="1587142"/>
                <a:ext cx="2103840" cy="725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CC6D6B0-B3B3-3DCA-59F6-A50C11450514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470782" y="1578502"/>
                  <a:ext cx="2121480" cy="74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915B37DE-A764-6D3F-3586-B792CD1D53B2}"/>
                    </a:ext>
                  </a:extLst>
                </p14:cNvPr>
                <p14:cNvContentPartPr/>
                <p14:nvPr/>
              </p14:nvContentPartPr>
              <p14:xfrm>
                <a:off x="10030222" y="1674262"/>
                <a:ext cx="59040" cy="5072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915B37DE-A764-6D3F-3586-B792CD1D53B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021222" y="1665262"/>
                  <a:ext cx="76680" cy="52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D8A81613-BF4B-F2D6-9297-9419C0F62D1F}"/>
                    </a:ext>
                  </a:extLst>
                </p14:cNvPr>
                <p14:cNvContentPartPr/>
                <p14:nvPr/>
              </p14:nvContentPartPr>
              <p14:xfrm>
                <a:off x="9455662" y="1729702"/>
                <a:ext cx="327600" cy="540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D8A81613-BF4B-F2D6-9297-9419C0F62D1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447022" y="1720702"/>
                  <a:ext cx="34524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2D506984-3F6F-4BED-5FEB-01EE6276922E}"/>
                    </a:ext>
                  </a:extLst>
                </p14:cNvPr>
                <p14:cNvContentPartPr/>
                <p14:nvPr/>
              </p14:nvContentPartPr>
              <p14:xfrm>
                <a:off x="9884782" y="1718182"/>
                <a:ext cx="116280" cy="108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2D506984-3F6F-4BED-5FEB-01EE6276922E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875782" y="1709542"/>
                  <a:ext cx="13392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42F3CE88-C7F5-1A62-7064-5D0E1AB6A989}"/>
                    </a:ext>
                  </a:extLst>
                </p14:cNvPr>
                <p14:cNvContentPartPr/>
                <p14:nvPr/>
              </p14:nvContentPartPr>
              <p14:xfrm>
                <a:off x="9495622" y="2148022"/>
                <a:ext cx="547200" cy="784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42F3CE88-C7F5-1A62-7064-5D0E1AB6A98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486622" y="2139382"/>
                  <a:ext cx="564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DE8AE058-8DBA-7535-7815-390DA98601EC}"/>
                    </a:ext>
                  </a:extLst>
                </p14:cNvPr>
                <p14:cNvContentPartPr/>
                <p14:nvPr/>
              </p14:nvContentPartPr>
              <p14:xfrm>
                <a:off x="8995222" y="1737622"/>
                <a:ext cx="123480" cy="171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DE8AE058-8DBA-7535-7815-390DA98601EC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986582" y="1728622"/>
                  <a:ext cx="141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544F5CE2-B8A8-B1F3-4331-8DD0F2EC43B6}"/>
                    </a:ext>
                  </a:extLst>
                </p14:cNvPr>
                <p14:cNvContentPartPr/>
                <p14:nvPr/>
              </p14:nvContentPartPr>
              <p14:xfrm>
                <a:off x="9180622" y="1746982"/>
                <a:ext cx="55800" cy="159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544F5CE2-B8A8-B1F3-4331-8DD0F2EC43B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171982" y="1738342"/>
                  <a:ext cx="7344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2E92FDD-94A1-367B-E0EC-88794CDECCAC}"/>
                    </a:ext>
                  </a:extLst>
                </p14:cNvPr>
                <p14:cNvContentPartPr/>
                <p14:nvPr/>
              </p14:nvContentPartPr>
              <p14:xfrm>
                <a:off x="9126622" y="1812142"/>
                <a:ext cx="138600" cy="36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2E92FDD-94A1-367B-E0EC-88794CDECCA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117982" y="1803142"/>
                  <a:ext cx="15624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C2B9530-62CD-C0B8-BE7F-01F51FC97270}"/>
                    </a:ext>
                  </a:extLst>
                </p14:cNvPr>
                <p14:cNvContentPartPr/>
                <p14:nvPr/>
              </p14:nvContentPartPr>
              <p14:xfrm>
                <a:off x="9011062" y="2202382"/>
                <a:ext cx="130680" cy="302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C2B9530-62CD-C0B8-BE7F-01F51FC97270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9002422" y="2193742"/>
                  <a:ext cx="14832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3B19E44-3720-C4DB-C152-D9342454F6B2}"/>
                    </a:ext>
                  </a:extLst>
                </p14:cNvPr>
                <p14:cNvContentPartPr/>
                <p14:nvPr/>
              </p14:nvContentPartPr>
              <p14:xfrm>
                <a:off x="9155062" y="2332342"/>
                <a:ext cx="66240" cy="1274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3B19E44-3720-C4DB-C152-D9342454F6B2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9146062" y="2323702"/>
                  <a:ext cx="8388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72707EB-1DC7-002E-4524-6A4664D208C6}"/>
                    </a:ext>
                  </a:extLst>
                </p14:cNvPr>
                <p14:cNvContentPartPr/>
                <p14:nvPr/>
              </p14:nvContentPartPr>
              <p14:xfrm>
                <a:off x="9142462" y="2348542"/>
                <a:ext cx="96480" cy="154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72707EB-1DC7-002E-4524-6A4664D208C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9133822" y="2339902"/>
                  <a:ext cx="1141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9D3A17D-206E-A376-2360-D293CB0478DC}"/>
                    </a:ext>
                  </a:extLst>
                </p14:cNvPr>
                <p14:cNvContentPartPr/>
                <p14:nvPr/>
              </p14:nvContentPartPr>
              <p14:xfrm>
                <a:off x="9166222" y="2144422"/>
                <a:ext cx="71280" cy="15192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9D3A17D-206E-A376-2360-D293CB0478D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9157222" y="2135422"/>
                  <a:ext cx="8892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5D1C6284-3BDA-DD1C-26BE-04E1EC1670FD}"/>
                    </a:ext>
                  </a:extLst>
                </p14:cNvPr>
                <p14:cNvContentPartPr/>
                <p14:nvPr/>
              </p14:nvContentPartPr>
              <p14:xfrm>
                <a:off x="9143542" y="1605862"/>
                <a:ext cx="102600" cy="774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5D1C6284-3BDA-DD1C-26BE-04E1EC1670F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9134542" y="1596862"/>
                  <a:ext cx="120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3B5AE65-0272-8D3F-02D8-250A5E0237BD}"/>
                    </a:ext>
                  </a:extLst>
                </p14:cNvPr>
                <p14:cNvContentPartPr/>
                <p14:nvPr/>
              </p14:nvContentPartPr>
              <p14:xfrm>
                <a:off x="10224622" y="1124182"/>
                <a:ext cx="329040" cy="6876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3B5AE65-0272-8D3F-02D8-250A5E0237BD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215982" y="1115542"/>
                  <a:ext cx="346680" cy="70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6664DA87-26E1-9B27-435A-3204FBE3C4E7}"/>
                    </a:ext>
                  </a:extLst>
                </p14:cNvPr>
                <p14:cNvContentPartPr/>
                <p14:nvPr/>
              </p14:nvContentPartPr>
              <p14:xfrm>
                <a:off x="10097542" y="1686502"/>
                <a:ext cx="209160" cy="2120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6664DA87-26E1-9B27-435A-3204FBE3C4E7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088542" y="1677502"/>
                  <a:ext cx="22680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12B62D6E-D023-53F3-DBE5-DB60EC4743FB}"/>
                    </a:ext>
                  </a:extLst>
                </p14:cNvPr>
                <p14:cNvContentPartPr/>
                <p14:nvPr/>
              </p14:nvContentPartPr>
              <p14:xfrm>
                <a:off x="9448822" y="1875142"/>
                <a:ext cx="967680" cy="1292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12B62D6E-D023-53F3-DBE5-DB60EC4743F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9440182" y="1866502"/>
                  <a:ext cx="98532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ACECE759-22EF-FB4E-A807-0A09EA4A703B}"/>
                    </a:ext>
                  </a:extLst>
                </p14:cNvPr>
                <p14:cNvContentPartPr/>
                <p14:nvPr/>
              </p14:nvContentPartPr>
              <p14:xfrm>
                <a:off x="9089542" y="2011942"/>
                <a:ext cx="87840" cy="1432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ACECE759-22EF-FB4E-A807-0A09EA4A703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9080902" y="2002942"/>
                  <a:ext cx="10548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6EFB56B-6111-7B23-3580-E1D670D92AC2}"/>
                    </a:ext>
                  </a:extLst>
                </p14:cNvPr>
                <p14:cNvContentPartPr/>
                <p14:nvPr/>
              </p14:nvContentPartPr>
              <p14:xfrm>
                <a:off x="9214462" y="1957222"/>
                <a:ext cx="85680" cy="12996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6EFB56B-6111-7B23-3580-E1D670D92AC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9205462" y="1948222"/>
                  <a:ext cx="10332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A490C2A2-8D58-A409-9109-16A1431C7D57}"/>
                    </a:ext>
                  </a:extLst>
                </p14:cNvPr>
                <p14:cNvContentPartPr/>
                <p14:nvPr/>
              </p14:nvContentPartPr>
              <p14:xfrm>
                <a:off x="8945182" y="1903582"/>
                <a:ext cx="6120" cy="1490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A490C2A2-8D58-A409-9109-16A1431C7D5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36182" y="1894582"/>
                  <a:ext cx="23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67EFDC7-1279-DDF0-3F3C-AD5391884DF7}"/>
                    </a:ext>
                  </a:extLst>
                </p14:cNvPr>
                <p14:cNvContentPartPr/>
                <p14:nvPr/>
              </p14:nvContentPartPr>
              <p14:xfrm>
                <a:off x="8876062" y="1851382"/>
                <a:ext cx="89640" cy="73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67EFDC7-1279-DDF0-3F3C-AD5391884DF7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8867422" y="1842742"/>
                  <a:ext cx="107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567A1636-7157-0CEC-0B03-2F5E0C5E67E0}"/>
                    </a:ext>
                  </a:extLst>
                </p14:cNvPr>
                <p14:cNvContentPartPr/>
                <p14:nvPr/>
              </p14:nvContentPartPr>
              <p14:xfrm>
                <a:off x="8880022" y="2154502"/>
                <a:ext cx="30960" cy="1332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567A1636-7157-0CEC-0B03-2F5E0C5E67E0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8871022" y="2145862"/>
                  <a:ext cx="486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BA83D2AD-F939-7655-BEA2-78DA930273E7}"/>
                    </a:ext>
                  </a:extLst>
                </p14:cNvPr>
                <p14:cNvContentPartPr/>
                <p14:nvPr/>
              </p14:nvContentPartPr>
              <p14:xfrm>
                <a:off x="8844742" y="2172862"/>
                <a:ext cx="120600" cy="1778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BA83D2AD-F939-7655-BEA2-78DA930273E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8836102" y="2164222"/>
                  <a:ext cx="138240" cy="195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B64A136-9549-DA0B-FC4E-0B639318966B}"/>
                  </a:ext>
                </a:extLst>
              </p14:cNvPr>
              <p14:cNvContentPartPr/>
              <p14:nvPr/>
            </p14:nvContentPartPr>
            <p14:xfrm>
              <a:off x="4440502" y="5018662"/>
              <a:ext cx="3256920" cy="83160"/>
            </p14:xfrm>
          </p:contentPart>
        </mc:Choice>
        <mc:Fallback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B64A136-9549-DA0B-FC4E-0B639318966B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4431502" y="5009662"/>
                <a:ext cx="327456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E412515F-BC2D-3312-4619-EC1DAB2CC426}"/>
                  </a:ext>
                </a:extLst>
              </p14:cNvPr>
              <p14:cNvContentPartPr/>
              <p14:nvPr/>
            </p14:nvContentPartPr>
            <p14:xfrm>
              <a:off x="366382" y="5294782"/>
              <a:ext cx="3177000" cy="22284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E412515F-BC2D-3312-4619-EC1DAB2CC426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357382" y="5286142"/>
                <a:ext cx="3194640" cy="24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1699458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pPr>
              <a:lnSpc>
                <a:spcPct val="100000"/>
              </a:lnSpc>
            </a:pPr>
            <a:r>
              <a:rPr lang="de-DE" sz="2903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 trägt die Steuerlast?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80807" y="849394"/>
            <a:ext cx="7772782" cy="5173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Steuerinzidenz beschreibt, wer die Steuerlast schließlich trägt.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endParaRPr lang="de-DE" sz="254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 welchem Verhältnis wird die Steuerlast auf Käufer und Verkäufer aufgeteilt?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Antwort hängt von der Elastizität der 			Nachfrage und des Angebots ab.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414726" indent="-414726">
              <a:buFont typeface="Arial" panose="020B0604020202020204" pitchFamily="34" charset="0"/>
              <a:buChar char="•"/>
            </a:pP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Welchen Einfluss hat eine Besteuerung von Verkäufern verglichen zu Käufern?</a:t>
            </a:r>
          </a:p>
          <a:p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	</a:t>
            </a:r>
            <a:r>
              <a:rPr lang="de-DE" sz="254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Steuerinzidenz hängt nicht davon ab, ob 		die Steuer beim Käufer oder Verkäufer 			erhoben wird.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C23EF099-719F-F96B-8FAA-769907EF31E1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8A39EDF-8C87-6E30-2CE4-A52A5B37544B}"/>
                  </a:ext>
                </a:extLst>
              </p14:cNvPr>
              <p14:cNvContentPartPr/>
              <p14:nvPr/>
            </p14:nvContentPartPr>
            <p14:xfrm>
              <a:off x="2283742" y="3208942"/>
              <a:ext cx="5342760" cy="410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8A39EDF-8C87-6E30-2CE4-A52A5B37544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74742" y="3199942"/>
                <a:ext cx="536040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E8E1139-FB08-61BC-F067-7F5CF2575D06}"/>
                  </a:ext>
                </a:extLst>
              </p14:cNvPr>
              <p14:cNvContentPartPr/>
              <p14:nvPr/>
            </p14:nvContentPartPr>
            <p14:xfrm>
              <a:off x="2202022" y="3637702"/>
              <a:ext cx="4335840" cy="7884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E8E1139-FB08-61BC-F067-7F5CF2575D0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193382" y="3628702"/>
                <a:ext cx="435348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2E945BCA-28A6-E7A3-15E4-2D6004F80CC1}"/>
              </a:ext>
            </a:extLst>
          </p:cNvPr>
          <p:cNvGrpSpPr/>
          <p:nvPr/>
        </p:nvGrpSpPr>
        <p:grpSpPr>
          <a:xfrm>
            <a:off x="7811902" y="1179622"/>
            <a:ext cx="3709440" cy="2318400"/>
            <a:chOff x="7811902" y="1179622"/>
            <a:chExt cx="3709440" cy="2318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4B899C1-92A4-AA0C-CDE5-A5EB0B617EA7}"/>
                    </a:ext>
                  </a:extLst>
                </p14:cNvPr>
                <p14:cNvContentPartPr/>
                <p14:nvPr/>
              </p14:nvContentPartPr>
              <p14:xfrm>
                <a:off x="7869142" y="2978542"/>
                <a:ext cx="332280" cy="159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4B899C1-92A4-AA0C-CDE5-A5EB0B617EA7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860502" y="2969902"/>
                  <a:ext cx="34992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6202B1F-FAB5-96FB-AA67-7F3EDF35D112}"/>
                    </a:ext>
                  </a:extLst>
                </p14:cNvPr>
                <p14:cNvContentPartPr/>
                <p14:nvPr/>
              </p14:nvContentPartPr>
              <p14:xfrm>
                <a:off x="7811902" y="2999422"/>
                <a:ext cx="257400" cy="22608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6202B1F-FAB5-96FB-AA67-7F3EDF35D112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802902" y="2990422"/>
                  <a:ext cx="2750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9D55026A-7296-28F1-0345-9CB195C951C6}"/>
                    </a:ext>
                  </a:extLst>
                </p14:cNvPr>
                <p14:cNvContentPartPr/>
                <p14:nvPr/>
              </p14:nvContentPartPr>
              <p14:xfrm>
                <a:off x="8539822" y="2412622"/>
                <a:ext cx="165240" cy="1692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9D55026A-7296-28F1-0345-9CB195C951C6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530822" y="2403622"/>
                  <a:ext cx="18288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BF9D52AF-F4B2-1950-41EC-F3B45223D5BE}"/>
                    </a:ext>
                  </a:extLst>
                </p14:cNvPr>
                <p14:cNvContentPartPr/>
                <p14:nvPr/>
              </p14:nvContentPartPr>
              <p14:xfrm>
                <a:off x="8548102" y="2562742"/>
                <a:ext cx="176400" cy="457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BF9D52AF-F4B2-1950-41EC-F3B45223D5BE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39462" y="2554102"/>
                  <a:ext cx="194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F833EFE-B20D-2D5F-C976-B4615A9FE09B}"/>
                    </a:ext>
                  </a:extLst>
                </p14:cNvPr>
                <p14:cNvContentPartPr/>
                <p14:nvPr/>
              </p14:nvContentPartPr>
              <p14:xfrm>
                <a:off x="8762662" y="2363302"/>
                <a:ext cx="142200" cy="1630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F833EFE-B20D-2D5F-C976-B4615A9FE09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53662" y="2354302"/>
                  <a:ext cx="1598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F498A47-1C22-78CA-81B0-097AE229CED4}"/>
                    </a:ext>
                  </a:extLst>
                </p14:cNvPr>
                <p14:cNvContentPartPr/>
                <p14:nvPr/>
              </p14:nvContentPartPr>
              <p14:xfrm>
                <a:off x="8419942" y="2503342"/>
                <a:ext cx="593280" cy="2386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F498A47-1C22-78CA-81B0-097AE229CED4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411302" y="2494702"/>
                  <a:ext cx="610920" cy="25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44932AB-4DC3-E8B9-26B6-4290536F712A}"/>
                    </a:ext>
                  </a:extLst>
                </p14:cNvPr>
                <p14:cNvContentPartPr/>
                <p14:nvPr/>
              </p14:nvContentPartPr>
              <p14:xfrm>
                <a:off x="8712982" y="2646262"/>
                <a:ext cx="144720" cy="225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44932AB-4DC3-E8B9-26B6-4290536F712A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703982" y="2637622"/>
                  <a:ext cx="16236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16EF5EC7-8937-275B-ED36-F4F0F2CE1951}"/>
                    </a:ext>
                  </a:extLst>
                </p14:cNvPr>
                <p14:cNvContentPartPr/>
                <p14:nvPr/>
              </p14:nvContentPartPr>
              <p14:xfrm>
                <a:off x="8329942" y="2610982"/>
                <a:ext cx="1195560" cy="48384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16EF5EC7-8937-275B-ED36-F4F0F2CE195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321302" y="2601982"/>
                  <a:ext cx="1213200" cy="50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33EF2D05-4787-3100-4C18-718EC7E076B7}"/>
                    </a:ext>
                  </a:extLst>
                </p14:cNvPr>
                <p14:cNvContentPartPr/>
                <p14:nvPr/>
              </p14:nvContentPartPr>
              <p14:xfrm>
                <a:off x="8790742" y="3012382"/>
                <a:ext cx="93600" cy="17748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33EF2D05-4787-3100-4C18-718EC7E076B7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8781742" y="3003382"/>
                  <a:ext cx="11124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94058C55-00D6-B878-2FE4-7A9E9F50B456}"/>
                    </a:ext>
                  </a:extLst>
                </p14:cNvPr>
                <p14:cNvContentPartPr/>
                <p14:nvPr/>
              </p14:nvContentPartPr>
              <p14:xfrm>
                <a:off x="8854822" y="3013462"/>
                <a:ext cx="107280" cy="903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94058C55-00D6-B878-2FE4-7A9E9F50B456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8845822" y="3004822"/>
                  <a:ext cx="124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2CB28226-E0B7-91F1-6F3D-F656FB811C57}"/>
                    </a:ext>
                  </a:extLst>
                </p14:cNvPr>
                <p14:cNvContentPartPr/>
                <p14:nvPr/>
              </p14:nvContentPartPr>
              <p14:xfrm>
                <a:off x="8784982" y="3111382"/>
                <a:ext cx="177840" cy="572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2CB28226-E0B7-91F1-6F3D-F656FB811C5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8776342" y="3102382"/>
                  <a:ext cx="1954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A051A907-BF1D-AC19-3F6F-58D4187D9452}"/>
                    </a:ext>
                  </a:extLst>
                </p14:cNvPr>
                <p14:cNvContentPartPr/>
                <p14:nvPr/>
              </p14:nvContentPartPr>
              <p14:xfrm>
                <a:off x="9036982" y="2987182"/>
                <a:ext cx="113400" cy="2030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A051A907-BF1D-AC19-3F6F-58D4187D945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027982" y="2978542"/>
                  <a:ext cx="1310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8ECC8A9-4D04-14FE-A59A-93F1991DE494}"/>
                    </a:ext>
                  </a:extLst>
                </p14:cNvPr>
                <p14:cNvContentPartPr/>
                <p14:nvPr/>
              </p14:nvContentPartPr>
              <p14:xfrm>
                <a:off x="8757982" y="3080062"/>
                <a:ext cx="479520" cy="199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8ECC8A9-4D04-14FE-A59A-93F1991DE494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749342" y="3071422"/>
                  <a:ext cx="497160" cy="21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8E7703B2-E6C9-8D56-B1E9-D118789B48D7}"/>
                    </a:ext>
                  </a:extLst>
                </p14:cNvPr>
                <p14:cNvContentPartPr/>
                <p14:nvPr/>
              </p14:nvContentPartPr>
              <p14:xfrm>
                <a:off x="9006382" y="3260062"/>
                <a:ext cx="164880" cy="2379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8E7703B2-E6C9-8D56-B1E9-D118789B48D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997742" y="3251422"/>
                  <a:ext cx="18252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23E6921E-9C4A-205A-D1E8-D8F5E7134C48}"/>
                    </a:ext>
                  </a:extLst>
                </p14:cNvPr>
                <p14:cNvContentPartPr/>
                <p14:nvPr/>
              </p14:nvContentPartPr>
              <p14:xfrm>
                <a:off x="8353702" y="2269342"/>
                <a:ext cx="694440" cy="75744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23E6921E-9C4A-205A-D1E8-D8F5E7134C48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344702" y="2260342"/>
                  <a:ext cx="712080" cy="77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C13DB621-47AC-292C-E034-9F22DD901604}"/>
                    </a:ext>
                  </a:extLst>
                </p14:cNvPr>
                <p14:cNvContentPartPr/>
                <p14:nvPr/>
              </p14:nvContentPartPr>
              <p14:xfrm>
                <a:off x="9181342" y="1804222"/>
                <a:ext cx="282240" cy="4006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C13DB621-47AC-292C-E034-9F22DD90160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172342" y="1795222"/>
                  <a:ext cx="2998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15E288B-6509-09B7-0FBC-9481B1029C32}"/>
                    </a:ext>
                  </a:extLst>
                </p14:cNvPr>
                <p14:cNvContentPartPr/>
                <p14:nvPr/>
              </p14:nvContentPartPr>
              <p14:xfrm>
                <a:off x="9510382" y="1667782"/>
                <a:ext cx="502560" cy="320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15E288B-6509-09B7-0FBC-9481B1029C32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501382" y="1658782"/>
                  <a:ext cx="520200" cy="33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EC5876A-CDDE-D86B-423E-9166DC1CED1D}"/>
                    </a:ext>
                  </a:extLst>
                </p14:cNvPr>
                <p14:cNvContentPartPr/>
                <p14:nvPr/>
              </p14:nvContentPartPr>
              <p14:xfrm>
                <a:off x="9882622" y="1541062"/>
                <a:ext cx="38880" cy="16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EC5876A-CDDE-D86B-423E-9166DC1CED1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873622" y="1532422"/>
                  <a:ext cx="565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3CD3A31-582E-6028-D245-EDE339AF0444}"/>
                    </a:ext>
                  </a:extLst>
                </p14:cNvPr>
                <p14:cNvContentPartPr/>
                <p14:nvPr/>
              </p14:nvContentPartPr>
              <p14:xfrm>
                <a:off x="10131382" y="1415782"/>
                <a:ext cx="210240" cy="2473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3CD3A31-582E-6028-D245-EDE339AF044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0122382" y="1407142"/>
                  <a:ext cx="227880" cy="26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807DA83C-A5E4-1BB3-3B31-773BA28D7247}"/>
                    </a:ext>
                  </a:extLst>
                </p14:cNvPr>
                <p14:cNvContentPartPr/>
                <p14:nvPr/>
              </p14:nvContentPartPr>
              <p14:xfrm>
                <a:off x="10374382" y="1265662"/>
                <a:ext cx="558720" cy="2437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807DA83C-A5E4-1BB3-3B31-773BA28D724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365382" y="1257022"/>
                  <a:ext cx="57636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EB1A1BB-1DAF-7F7F-60F1-15EF3C6FC816}"/>
                    </a:ext>
                  </a:extLst>
                </p14:cNvPr>
                <p14:cNvContentPartPr/>
                <p14:nvPr/>
              </p14:nvContentPartPr>
              <p14:xfrm>
                <a:off x="11022022" y="1179622"/>
                <a:ext cx="136440" cy="468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EB1A1BB-1DAF-7F7F-60F1-15EF3C6FC81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013022" y="1170622"/>
                  <a:ext cx="15408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60C7460C-5CED-B7F2-FD4B-75EAF2130DF7}"/>
                    </a:ext>
                  </a:extLst>
                </p14:cNvPr>
                <p14:cNvContentPartPr/>
                <p14:nvPr/>
              </p14:nvContentPartPr>
              <p14:xfrm>
                <a:off x="9617302" y="2101582"/>
                <a:ext cx="216360" cy="990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60C7460C-5CED-B7F2-FD4B-75EAF2130DF7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608662" y="2092582"/>
                  <a:ext cx="2340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AC7BC48A-3BA3-4E54-D9F9-767BDC46E30C}"/>
                    </a:ext>
                  </a:extLst>
                </p14:cNvPr>
                <p14:cNvContentPartPr/>
                <p14:nvPr/>
              </p14:nvContentPartPr>
              <p14:xfrm>
                <a:off x="9890542" y="1863622"/>
                <a:ext cx="511920" cy="22788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AC7BC48A-3BA3-4E54-D9F9-767BDC46E30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881542" y="1854982"/>
                  <a:ext cx="52956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7CA2A68-4DED-EFA4-8917-814961AA257F}"/>
                    </a:ext>
                  </a:extLst>
                </p14:cNvPr>
                <p14:cNvContentPartPr/>
                <p14:nvPr/>
              </p14:nvContentPartPr>
              <p14:xfrm>
                <a:off x="9847342" y="1763902"/>
                <a:ext cx="1562040" cy="727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7CA2A68-4DED-EFA4-8917-814961AA257F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838702" y="1754902"/>
                  <a:ext cx="1579680" cy="74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F03C4D9-556E-DB4D-1A64-6CFFBFFBBF12}"/>
                    </a:ext>
                  </a:extLst>
                </p14:cNvPr>
                <p14:cNvContentPartPr/>
                <p14:nvPr/>
              </p14:nvContentPartPr>
              <p14:xfrm>
                <a:off x="9602542" y="2525302"/>
                <a:ext cx="131760" cy="7164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F03C4D9-556E-DB4D-1A64-6CFFBFFBBF1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93542" y="2516302"/>
                  <a:ext cx="1494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C788D0D4-32FC-B792-BDB9-47BE16B4D1B9}"/>
                    </a:ext>
                  </a:extLst>
                </p14:cNvPr>
                <p14:cNvContentPartPr/>
                <p14:nvPr/>
              </p14:nvContentPartPr>
              <p14:xfrm>
                <a:off x="9620542" y="2607382"/>
                <a:ext cx="96480" cy="730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C788D0D4-32FC-B792-BDB9-47BE16B4D1B9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611542" y="2598382"/>
                  <a:ext cx="11412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3CF688A-E272-BBEF-4A23-06725577386B}"/>
                    </a:ext>
                  </a:extLst>
                </p14:cNvPr>
                <p14:cNvContentPartPr/>
                <p14:nvPr/>
              </p14:nvContentPartPr>
              <p14:xfrm>
                <a:off x="10084222" y="2360422"/>
                <a:ext cx="325080" cy="358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3CF688A-E272-BBEF-4A23-06725577386B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0075582" y="2351422"/>
                  <a:ext cx="342720" cy="37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4181EAF7-8FF0-3909-DF20-3F06A70E7602}"/>
                    </a:ext>
                  </a:extLst>
                </p14:cNvPr>
                <p14:cNvContentPartPr/>
                <p14:nvPr/>
              </p14:nvContentPartPr>
              <p14:xfrm>
                <a:off x="10436302" y="2397862"/>
                <a:ext cx="119160" cy="14472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4181EAF7-8FF0-3909-DF20-3F06A70E760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427662" y="2388862"/>
                  <a:ext cx="136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724B999-26FC-DCD0-9BFE-329B09EF02C6}"/>
                    </a:ext>
                  </a:extLst>
                </p14:cNvPr>
                <p14:cNvContentPartPr/>
                <p14:nvPr/>
              </p14:nvContentPartPr>
              <p14:xfrm>
                <a:off x="10539982" y="2236582"/>
                <a:ext cx="363600" cy="24372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724B999-26FC-DCD0-9BFE-329B09EF02C6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530982" y="2227942"/>
                  <a:ext cx="38124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73E27C9D-84A0-D53B-ACDE-82D184F33D70}"/>
                    </a:ext>
                  </a:extLst>
                </p14:cNvPr>
                <p14:cNvContentPartPr/>
                <p14:nvPr/>
              </p14:nvContentPartPr>
              <p14:xfrm>
                <a:off x="10719982" y="2182222"/>
                <a:ext cx="26280" cy="154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73E27C9D-84A0-D53B-ACDE-82D184F33D7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711342" y="2173222"/>
                  <a:ext cx="43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14B1AFB8-57B9-29BD-C4B7-91EE29AADBC7}"/>
                    </a:ext>
                  </a:extLst>
                </p14:cNvPr>
                <p14:cNvContentPartPr/>
                <p14:nvPr/>
              </p14:nvContentPartPr>
              <p14:xfrm>
                <a:off x="10098622" y="2951902"/>
                <a:ext cx="54360" cy="186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14B1AFB8-57B9-29BD-C4B7-91EE29AADBC7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89982" y="2942902"/>
                  <a:ext cx="7200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6DF9CD81-ADA3-B63B-E4F8-8D6382A29316}"/>
                    </a:ext>
                  </a:extLst>
                </p14:cNvPr>
                <p14:cNvContentPartPr/>
                <p14:nvPr/>
              </p14:nvContentPartPr>
              <p14:xfrm>
                <a:off x="10020502" y="2878102"/>
                <a:ext cx="126720" cy="15300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6DF9CD81-ADA3-B63B-E4F8-8D6382A29316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011502" y="2869462"/>
                  <a:ext cx="14436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F44CC4B-060E-24FF-C1FF-D20799D1DF1D}"/>
                    </a:ext>
                  </a:extLst>
                </p14:cNvPr>
                <p14:cNvContentPartPr/>
                <p14:nvPr/>
              </p14:nvContentPartPr>
              <p14:xfrm>
                <a:off x="10226062" y="2904022"/>
                <a:ext cx="221400" cy="1501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F44CC4B-060E-24FF-C1FF-D20799D1DF1D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217422" y="2895022"/>
                  <a:ext cx="23904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16FF915C-2FE8-A896-3F6F-BC08F364DA2C}"/>
                    </a:ext>
                  </a:extLst>
                </p14:cNvPr>
                <p14:cNvContentPartPr/>
                <p14:nvPr/>
              </p14:nvContentPartPr>
              <p14:xfrm>
                <a:off x="10367182" y="2780182"/>
                <a:ext cx="96840" cy="32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16FF915C-2FE8-A896-3F6F-BC08F364DA2C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358182" y="2771182"/>
                  <a:ext cx="114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52FD64D6-5E67-DFC4-EBE4-5C0667033AEC}"/>
                    </a:ext>
                  </a:extLst>
                </p14:cNvPr>
                <p14:cNvContentPartPr/>
                <p14:nvPr/>
              </p14:nvContentPartPr>
              <p14:xfrm>
                <a:off x="10438102" y="2808982"/>
                <a:ext cx="114480" cy="138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52FD64D6-5E67-DFC4-EBE4-5C0667033AE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429102" y="2799982"/>
                  <a:ext cx="1321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52DE85DE-172A-475C-FD31-767B4F50058F}"/>
                    </a:ext>
                  </a:extLst>
                </p14:cNvPr>
                <p14:cNvContentPartPr/>
                <p14:nvPr/>
              </p14:nvContentPartPr>
              <p14:xfrm>
                <a:off x="10548982" y="2745622"/>
                <a:ext cx="299880" cy="1447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52DE85DE-172A-475C-FD31-767B4F50058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539982" y="2736622"/>
                  <a:ext cx="3175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D163C35-2614-9CF8-627A-CF5F392D1B3A}"/>
                    </a:ext>
                  </a:extLst>
                </p14:cNvPr>
                <p14:cNvContentPartPr/>
                <p14:nvPr/>
              </p14:nvContentPartPr>
              <p14:xfrm>
                <a:off x="10885582" y="2433502"/>
                <a:ext cx="635760" cy="2966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D163C35-2614-9CF8-627A-CF5F392D1B3A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876582" y="2424502"/>
                  <a:ext cx="653400" cy="3142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71430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829341" y="212750"/>
            <a:ext cx="7597213" cy="27642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Elastisches Angebot, unelastische Nachfrage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798401" y="1283401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569441" y="4997161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0310" y="1404158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3412" y="506193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2952631" y="3012603"/>
            <a:ext cx="4497411" cy="1110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4063027" y="1324226"/>
            <a:ext cx="1828890" cy="29947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6844633" y="2654080"/>
            <a:ext cx="90909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</a:t>
            </a:r>
          </a:p>
        </p:txBody>
      </p:sp>
      <p:sp>
        <p:nvSpPr>
          <p:cNvPr id="14" name="Textfeld 13"/>
          <p:cNvSpPr txBox="1"/>
          <p:nvPr/>
        </p:nvSpPr>
        <p:spPr>
          <a:xfrm>
            <a:off x="6022551" y="4170622"/>
            <a:ext cx="1052660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Nachfrage</a:t>
            </a:r>
          </a:p>
        </p:txBody>
      </p:sp>
      <p:sp>
        <p:nvSpPr>
          <p:cNvPr id="20" name="Textfeld 19"/>
          <p:cNvSpPr txBox="1"/>
          <p:nvPr/>
        </p:nvSpPr>
        <p:spPr>
          <a:xfrm>
            <a:off x="2484875" y="3213456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6" name="Gerader Verbinder 25"/>
          <p:cNvCxnSpPr/>
          <p:nvPr/>
        </p:nvCxnSpPr>
        <p:spPr>
          <a:xfrm flipV="1">
            <a:off x="2724963" y="3510177"/>
            <a:ext cx="2670403" cy="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Rechteck 28">
            <a:extLst>
              <a:ext uri="{FF2B5EF4-FFF2-40B4-BE49-F238E27FC236}">
                <a16:creationId xmlns:a16="http://schemas.microsoft.com/office/drawing/2014/main" id="{FFA27D53-63F6-5B45-4955-99B3F0F0AA4B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8" name="Gruppieren 197">
            <a:extLst>
              <a:ext uri="{FF2B5EF4-FFF2-40B4-BE49-F238E27FC236}">
                <a16:creationId xmlns:a16="http://schemas.microsoft.com/office/drawing/2014/main" id="{CFD52FD1-0EEB-57AA-8B69-971970843F51}"/>
              </a:ext>
            </a:extLst>
          </p:cNvPr>
          <p:cNvGrpSpPr/>
          <p:nvPr/>
        </p:nvGrpSpPr>
        <p:grpSpPr>
          <a:xfrm>
            <a:off x="615502" y="526942"/>
            <a:ext cx="11379600" cy="4114440"/>
            <a:chOff x="615502" y="526942"/>
            <a:chExt cx="11379600" cy="411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76FEB6E6-A4F0-68BC-98D5-65EB886BE309}"/>
                    </a:ext>
                  </a:extLst>
                </p14:cNvPr>
                <p14:cNvContentPartPr/>
                <p14:nvPr/>
              </p14:nvContentPartPr>
              <p14:xfrm>
                <a:off x="9049582" y="1140382"/>
                <a:ext cx="11160" cy="7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76FEB6E6-A4F0-68BC-98D5-65EB886BE309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9040942" y="1131382"/>
                  <a:ext cx="2880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7D7176E-936F-4DFB-1A5A-7EFFBAB7FF3A}"/>
                    </a:ext>
                  </a:extLst>
                </p14:cNvPr>
                <p14:cNvContentPartPr/>
                <p14:nvPr/>
              </p14:nvContentPartPr>
              <p14:xfrm>
                <a:off x="5991022" y="4053142"/>
                <a:ext cx="1274760" cy="58824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7D7176E-936F-4DFB-1A5A-7EFFBAB7FF3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82022" y="4044142"/>
                  <a:ext cx="1292400" cy="60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80559B57-C8A0-8AF2-727C-5764D769AB2D}"/>
                    </a:ext>
                  </a:extLst>
                </p14:cNvPr>
                <p14:cNvContentPartPr/>
                <p14:nvPr/>
              </p14:nvContentPartPr>
              <p14:xfrm>
                <a:off x="7593022" y="643942"/>
                <a:ext cx="136080" cy="2070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80559B57-C8A0-8AF2-727C-5764D769AB2D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584382" y="635302"/>
                  <a:ext cx="15372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B9C21CF-8E36-0113-4AA9-89FC19BA863B}"/>
                    </a:ext>
                  </a:extLst>
                </p14:cNvPr>
                <p14:cNvContentPartPr/>
                <p14:nvPr/>
              </p14:nvContentPartPr>
              <p14:xfrm>
                <a:off x="7742422" y="739342"/>
                <a:ext cx="156960" cy="1933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B9C21CF-8E36-0113-4AA9-89FC19BA863B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733782" y="730702"/>
                  <a:ext cx="17460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04CAE45-6FB1-76FF-61F9-47DCE04ED1E5}"/>
                    </a:ext>
                  </a:extLst>
                </p14:cNvPr>
                <p14:cNvContentPartPr/>
                <p14:nvPr/>
              </p14:nvContentPartPr>
              <p14:xfrm>
                <a:off x="8162542" y="674542"/>
                <a:ext cx="399600" cy="198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04CAE45-6FB1-76FF-61F9-47DCE04ED1E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153542" y="665902"/>
                  <a:ext cx="417240" cy="21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91A6B78D-75ED-55F4-1998-6FB679FA8E80}"/>
                    </a:ext>
                  </a:extLst>
                </p14:cNvPr>
                <p14:cNvContentPartPr/>
                <p14:nvPr/>
              </p14:nvContentPartPr>
              <p14:xfrm>
                <a:off x="8531182" y="668062"/>
                <a:ext cx="15480" cy="288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91A6B78D-75ED-55F4-1998-6FB679FA8E80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22542" y="659422"/>
                  <a:ext cx="331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20D5CBE-C2E6-6D62-EBF1-3F23CF011095}"/>
                    </a:ext>
                  </a:extLst>
                </p14:cNvPr>
                <p14:cNvContentPartPr/>
                <p14:nvPr/>
              </p14:nvContentPartPr>
              <p14:xfrm>
                <a:off x="8724862" y="714502"/>
                <a:ext cx="326880" cy="117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20D5CBE-C2E6-6D62-EBF1-3F23CF011095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16222" y="705502"/>
                  <a:ext cx="344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0E611FF-E5E7-E4AE-3B29-F26DE697E868}"/>
                    </a:ext>
                  </a:extLst>
                </p14:cNvPr>
                <p14:cNvContentPartPr/>
                <p14:nvPr/>
              </p14:nvContentPartPr>
              <p14:xfrm>
                <a:off x="9069382" y="675622"/>
                <a:ext cx="7560" cy="33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0E611FF-E5E7-E4AE-3B29-F26DE697E86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9060382" y="666622"/>
                  <a:ext cx="25200" cy="5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A361B0C-016E-586F-C9F8-E2EE2CE77FE8}"/>
                    </a:ext>
                  </a:extLst>
                </p14:cNvPr>
                <p14:cNvContentPartPr/>
                <p14:nvPr/>
              </p14:nvContentPartPr>
              <p14:xfrm>
                <a:off x="9107542" y="737182"/>
                <a:ext cx="248400" cy="781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A361B0C-016E-586F-C9F8-E2EE2CE77FE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098902" y="728542"/>
                  <a:ext cx="2660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74504CE9-E954-DB2F-B919-C47FFCBDAABE}"/>
                    </a:ext>
                  </a:extLst>
                </p14:cNvPr>
                <p14:cNvContentPartPr/>
                <p14:nvPr/>
              </p14:nvContentPartPr>
              <p14:xfrm>
                <a:off x="9560062" y="597142"/>
                <a:ext cx="118800" cy="1666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74504CE9-E954-DB2F-B919-C47FFCBDAAB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551422" y="588502"/>
                  <a:ext cx="1364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A9BDC44F-0B90-6FEF-C026-63424E317092}"/>
                    </a:ext>
                  </a:extLst>
                </p14:cNvPr>
                <p14:cNvContentPartPr/>
                <p14:nvPr/>
              </p14:nvContentPartPr>
              <p14:xfrm>
                <a:off x="9656182" y="671302"/>
                <a:ext cx="204840" cy="109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A9BDC44F-0B90-6FEF-C026-63424E31709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47182" y="662662"/>
                  <a:ext cx="22248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899C0931-7E88-85F7-8BAA-FBB999FA26F7}"/>
                    </a:ext>
                  </a:extLst>
                </p14:cNvPr>
                <p14:cNvContentPartPr/>
                <p14:nvPr/>
              </p14:nvContentPartPr>
              <p14:xfrm>
                <a:off x="9880822" y="526942"/>
                <a:ext cx="315720" cy="235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899C0931-7E88-85F7-8BAA-FBB999FA26F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871822" y="517942"/>
                  <a:ext cx="333360" cy="25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76F3D3D7-15B9-8CBA-9E82-D062102658CB}"/>
                    </a:ext>
                  </a:extLst>
                </p14:cNvPr>
                <p14:cNvContentPartPr/>
                <p14:nvPr/>
              </p14:nvContentPartPr>
              <p14:xfrm>
                <a:off x="10206622" y="662662"/>
                <a:ext cx="383760" cy="18720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76F3D3D7-15B9-8CBA-9E82-D062102658CB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0197622" y="653662"/>
                  <a:ext cx="401400" cy="20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E9A0B028-57B6-482C-1CE0-128DBDFB150A}"/>
                    </a:ext>
                  </a:extLst>
                </p14:cNvPr>
                <p14:cNvContentPartPr/>
                <p14:nvPr/>
              </p14:nvContentPartPr>
              <p14:xfrm>
                <a:off x="8257222" y="1080982"/>
                <a:ext cx="325440" cy="1188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E9A0B028-57B6-482C-1CE0-128DBDFB150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8248582" y="1071982"/>
                  <a:ext cx="3430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226E8142-602E-7C7C-EE49-1BBBFFA3713A}"/>
                    </a:ext>
                  </a:extLst>
                </p14:cNvPr>
                <p14:cNvContentPartPr/>
                <p14:nvPr/>
              </p14:nvContentPartPr>
              <p14:xfrm>
                <a:off x="8615782" y="997822"/>
                <a:ext cx="355320" cy="1670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226E8142-602E-7C7C-EE49-1BBBFFA3713A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8606782" y="988822"/>
                  <a:ext cx="37296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309CFFB-9965-EF93-A682-35309EB0B80A}"/>
                    </a:ext>
                  </a:extLst>
                </p14:cNvPr>
                <p14:cNvContentPartPr/>
                <p14:nvPr/>
              </p14:nvContentPartPr>
              <p14:xfrm>
                <a:off x="8391502" y="972622"/>
                <a:ext cx="84600" cy="75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309CFFB-9965-EF93-A682-35309EB0B80A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8382502" y="963982"/>
                  <a:ext cx="10224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2B5E9CBB-970F-CFEF-234B-670807A8FE0B}"/>
                    </a:ext>
                  </a:extLst>
                </p14:cNvPr>
                <p14:cNvContentPartPr/>
                <p14:nvPr/>
              </p14:nvContentPartPr>
              <p14:xfrm>
                <a:off x="9154342" y="1072342"/>
                <a:ext cx="211680" cy="11628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2B5E9CBB-970F-CFEF-234B-670807A8FE0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9145342" y="1063342"/>
                  <a:ext cx="229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439ACDE-CFA2-0CDA-FB0A-7B97A64ED794}"/>
                    </a:ext>
                  </a:extLst>
                </p14:cNvPr>
                <p14:cNvContentPartPr/>
                <p14:nvPr/>
              </p14:nvContentPartPr>
              <p14:xfrm>
                <a:off x="9342982" y="980902"/>
                <a:ext cx="21960" cy="16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439ACDE-CFA2-0CDA-FB0A-7B97A64ED794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333982" y="971902"/>
                  <a:ext cx="3960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5CFA184-8E36-3A64-5B04-B2A3457D018F}"/>
                    </a:ext>
                  </a:extLst>
                </p14:cNvPr>
                <p14:cNvContentPartPr/>
                <p14:nvPr/>
              </p14:nvContentPartPr>
              <p14:xfrm>
                <a:off x="9405622" y="958582"/>
                <a:ext cx="204120" cy="17748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5CFA184-8E36-3A64-5B04-B2A3457D018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96622" y="949582"/>
                  <a:ext cx="22176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D1D11C8-BDAC-F55E-488C-0328F898ABAE}"/>
                    </a:ext>
                  </a:extLst>
                </p14:cNvPr>
                <p14:cNvContentPartPr/>
                <p14:nvPr/>
              </p14:nvContentPartPr>
              <p14:xfrm>
                <a:off x="9717022" y="976582"/>
                <a:ext cx="354960" cy="1576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D1D11C8-BDAC-F55E-488C-0328F898ABA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708022" y="967582"/>
                  <a:ext cx="372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CC93543C-7574-BA90-8CCD-F58F26390F48}"/>
                    </a:ext>
                  </a:extLst>
                </p14:cNvPr>
                <p14:cNvContentPartPr/>
                <p14:nvPr/>
              </p14:nvContentPartPr>
              <p14:xfrm>
                <a:off x="10003222" y="934822"/>
                <a:ext cx="21960" cy="22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CC93543C-7574-BA90-8CCD-F58F26390F4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994582" y="926182"/>
                  <a:ext cx="396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10C694B-798C-7A2D-BC66-DDA165D2AA8E}"/>
                    </a:ext>
                  </a:extLst>
                </p14:cNvPr>
                <p14:cNvContentPartPr/>
                <p14:nvPr/>
              </p14:nvContentPartPr>
              <p14:xfrm>
                <a:off x="10268542" y="1001422"/>
                <a:ext cx="180360" cy="1123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10C694B-798C-7A2D-BC66-DDA165D2AA8E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0259902" y="992782"/>
                  <a:ext cx="198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B5C902C-2A0C-42F2-6A87-5ABF225B52F5}"/>
                    </a:ext>
                  </a:extLst>
                </p14:cNvPr>
                <p14:cNvContentPartPr/>
                <p14:nvPr/>
              </p14:nvContentPartPr>
              <p14:xfrm>
                <a:off x="10491742" y="998542"/>
                <a:ext cx="85680" cy="759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B5C902C-2A0C-42F2-6A87-5ABF225B52F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0483102" y="989542"/>
                  <a:ext cx="10332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1659DE5-BD30-C2C6-2F0B-52A0B66C630E}"/>
                    </a:ext>
                  </a:extLst>
                </p14:cNvPr>
                <p14:cNvContentPartPr/>
                <p14:nvPr/>
              </p14:nvContentPartPr>
              <p14:xfrm>
                <a:off x="10643662" y="897742"/>
                <a:ext cx="144000" cy="16200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1659DE5-BD30-C2C6-2F0B-52A0B66C630E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634662" y="888742"/>
                  <a:ext cx="161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51C3251-9479-177F-53ED-304E37E41E9C}"/>
                    </a:ext>
                  </a:extLst>
                </p14:cNvPr>
                <p14:cNvContentPartPr/>
                <p14:nvPr/>
              </p14:nvContentPartPr>
              <p14:xfrm>
                <a:off x="10833742" y="971902"/>
                <a:ext cx="176040" cy="2246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51C3251-9479-177F-53ED-304E37E41E9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824742" y="963262"/>
                  <a:ext cx="19368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FCABDF3-81E8-7497-5C41-CE332A51A975}"/>
                    </a:ext>
                  </a:extLst>
                </p14:cNvPr>
                <p14:cNvContentPartPr/>
                <p14:nvPr/>
              </p14:nvContentPartPr>
              <p14:xfrm>
                <a:off x="11044702" y="778222"/>
                <a:ext cx="196200" cy="38412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FCABDF3-81E8-7497-5C41-CE332A51A975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1036062" y="769222"/>
                  <a:ext cx="213840" cy="40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3A9C0DF-6E60-6C8E-A949-5766803D6A9E}"/>
                    </a:ext>
                  </a:extLst>
                </p14:cNvPr>
                <p14:cNvContentPartPr/>
                <p14:nvPr/>
              </p14:nvContentPartPr>
              <p14:xfrm>
                <a:off x="11253502" y="773182"/>
                <a:ext cx="465120" cy="398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3A9C0DF-6E60-6C8E-A949-5766803D6A9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1244862" y="764182"/>
                  <a:ext cx="482760" cy="41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9CF46E5D-0C18-0931-B6FC-F27D00DBD456}"/>
                    </a:ext>
                  </a:extLst>
                </p14:cNvPr>
                <p14:cNvContentPartPr/>
                <p14:nvPr/>
              </p14:nvContentPartPr>
              <p14:xfrm>
                <a:off x="8490862" y="1348462"/>
                <a:ext cx="200160" cy="22680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9CF46E5D-0C18-0931-B6FC-F27D00DBD45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481862" y="1339462"/>
                  <a:ext cx="21780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36FBD264-8537-F32F-3432-25730CD903E7}"/>
                    </a:ext>
                  </a:extLst>
                </p14:cNvPr>
                <p14:cNvContentPartPr/>
                <p14:nvPr/>
              </p14:nvContentPartPr>
              <p14:xfrm>
                <a:off x="8733502" y="1420462"/>
                <a:ext cx="304200" cy="120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36FBD264-8537-F32F-3432-25730CD903E7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724502" y="1411462"/>
                  <a:ext cx="321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3C74957-936C-23EB-D301-FFEC77EE76D5}"/>
                    </a:ext>
                  </a:extLst>
                </p14:cNvPr>
                <p14:cNvContentPartPr/>
                <p14:nvPr/>
              </p14:nvContentPartPr>
              <p14:xfrm>
                <a:off x="9094222" y="1465822"/>
                <a:ext cx="126000" cy="24120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3C74957-936C-23EB-D301-FFEC77EE76D5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085582" y="1456822"/>
                  <a:ext cx="1436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46ABE9A2-150E-16F3-F9CA-8A1D250E7E23}"/>
                    </a:ext>
                  </a:extLst>
                </p14:cNvPr>
                <p14:cNvContentPartPr/>
                <p14:nvPr/>
              </p14:nvContentPartPr>
              <p14:xfrm>
                <a:off x="9411022" y="1344502"/>
                <a:ext cx="333000" cy="23760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46ABE9A2-150E-16F3-F9CA-8A1D250E7E23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402022" y="1335502"/>
                  <a:ext cx="350640" cy="25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C963915-7F83-1168-BA3B-9FDEEC506D60}"/>
                    </a:ext>
                  </a:extLst>
                </p14:cNvPr>
                <p14:cNvContentPartPr/>
                <p14:nvPr/>
              </p14:nvContentPartPr>
              <p14:xfrm>
                <a:off x="9800182" y="1431982"/>
                <a:ext cx="105840" cy="102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C963915-7F83-1168-BA3B-9FDEEC506D60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791182" y="1423342"/>
                  <a:ext cx="12348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78CB5C6-6B24-EAA1-17A7-BF8EEDCC0039}"/>
                    </a:ext>
                  </a:extLst>
                </p14:cNvPr>
                <p14:cNvContentPartPr/>
                <p14:nvPr/>
              </p14:nvContentPartPr>
              <p14:xfrm>
                <a:off x="10011862" y="1300942"/>
                <a:ext cx="291600" cy="25740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78CB5C6-6B24-EAA1-17A7-BF8EEDCC003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002862" y="1291942"/>
                  <a:ext cx="30924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2081077-5D5F-313C-AA64-EC7BB6BC6F95}"/>
                    </a:ext>
                  </a:extLst>
                </p14:cNvPr>
                <p14:cNvContentPartPr/>
                <p14:nvPr/>
              </p14:nvContentPartPr>
              <p14:xfrm>
                <a:off x="10194382" y="1271422"/>
                <a:ext cx="75240" cy="1548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2081077-5D5F-313C-AA64-EC7BB6BC6F9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185382" y="1262422"/>
                  <a:ext cx="928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F56B07D-C1C7-D3EF-8FE5-5586E6B1881E}"/>
                    </a:ext>
                  </a:extLst>
                </p14:cNvPr>
                <p14:cNvContentPartPr/>
                <p14:nvPr/>
              </p14:nvContentPartPr>
              <p14:xfrm>
                <a:off x="10474822" y="1375462"/>
                <a:ext cx="679320" cy="143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F56B07D-C1C7-D3EF-8FE5-5586E6B1881E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66182" y="1366462"/>
                  <a:ext cx="69696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7335DDD-C51C-C742-C111-B8CC86E12ACD}"/>
                    </a:ext>
                  </a:extLst>
                </p14:cNvPr>
                <p14:cNvContentPartPr/>
                <p14:nvPr/>
              </p14:nvContentPartPr>
              <p14:xfrm>
                <a:off x="11164942" y="1272862"/>
                <a:ext cx="37080" cy="5400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7335DDD-C51C-C742-C111-B8CC86E12ACD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1155942" y="1264222"/>
                  <a:ext cx="547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92A4037-0ABE-B267-3BCA-F1CDD514F04D}"/>
                    </a:ext>
                  </a:extLst>
                </p14:cNvPr>
                <p14:cNvContentPartPr/>
                <p14:nvPr/>
              </p14:nvContentPartPr>
              <p14:xfrm>
                <a:off x="11220022" y="1352422"/>
                <a:ext cx="157680" cy="29304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92A4037-0ABE-B267-3BCA-F1CDD514F04D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1211022" y="1343422"/>
                  <a:ext cx="175320" cy="31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EEC66D5-3DEE-B683-F2F5-4553578CDE44}"/>
                    </a:ext>
                  </a:extLst>
                </p14:cNvPr>
                <p14:cNvContentPartPr/>
                <p14:nvPr/>
              </p14:nvContentPartPr>
              <p14:xfrm>
                <a:off x="8050942" y="1946782"/>
                <a:ext cx="148320" cy="183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EEC66D5-3DEE-B683-F2F5-4553578CDE44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8041942" y="1937782"/>
                  <a:ext cx="1659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89EFE1B7-659C-4CD3-E101-E262D6913692}"/>
                    </a:ext>
                  </a:extLst>
                </p14:cNvPr>
                <p14:cNvContentPartPr/>
                <p14:nvPr/>
              </p14:nvContentPartPr>
              <p14:xfrm>
                <a:off x="8075422" y="1975222"/>
                <a:ext cx="153000" cy="370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89EFE1B7-659C-4CD3-E101-E262D6913692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8066782" y="1966222"/>
                  <a:ext cx="1706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0CD654D-334C-3A0A-E465-AF94A26FAC41}"/>
                    </a:ext>
                  </a:extLst>
                </p14:cNvPr>
                <p14:cNvContentPartPr/>
                <p14:nvPr/>
              </p14:nvContentPartPr>
              <p14:xfrm>
                <a:off x="8238142" y="1876222"/>
                <a:ext cx="73800" cy="20988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0CD654D-334C-3A0A-E465-AF94A26FAC41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8229142" y="1867222"/>
                  <a:ext cx="914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A653A9F-C638-83BE-8691-CF0B8F7F94E4}"/>
                    </a:ext>
                  </a:extLst>
                </p14:cNvPr>
                <p14:cNvContentPartPr/>
                <p14:nvPr/>
              </p14:nvContentPartPr>
              <p14:xfrm>
                <a:off x="8517862" y="1801702"/>
                <a:ext cx="152640" cy="2667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A653A9F-C638-83BE-8691-CF0B8F7F94E4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8508862" y="1792702"/>
                  <a:ext cx="170280" cy="28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DEE1751-743A-45DD-0735-D1EB1647C959}"/>
                    </a:ext>
                  </a:extLst>
                </p14:cNvPr>
                <p14:cNvContentPartPr/>
                <p14:nvPr/>
              </p14:nvContentPartPr>
              <p14:xfrm>
                <a:off x="8706862" y="1771822"/>
                <a:ext cx="415800" cy="24444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DEE1751-743A-45DD-0735-D1EB1647C959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8697862" y="1763182"/>
                  <a:ext cx="43344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E6176F2B-ED23-D0AC-3F00-162F3D5C6E77}"/>
                    </a:ext>
                  </a:extLst>
                </p14:cNvPr>
                <p14:cNvContentPartPr/>
                <p14:nvPr/>
              </p14:nvContentPartPr>
              <p14:xfrm>
                <a:off x="9194662" y="1763542"/>
                <a:ext cx="178200" cy="2048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E6176F2B-ED23-D0AC-3F00-162F3D5C6E77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9185662" y="1754902"/>
                  <a:ext cx="19584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9DDFFA-1D89-11B4-2EF8-13A44317D1AF}"/>
                    </a:ext>
                  </a:extLst>
                </p14:cNvPr>
                <p14:cNvContentPartPr/>
                <p14:nvPr/>
              </p14:nvContentPartPr>
              <p14:xfrm>
                <a:off x="9280342" y="1906102"/>
                <a:ext cx="66960" cy="745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9DDFFA-1D89-11B4-2EF8-13A44317D1AF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271702" y="1897102"/>
                  <a:ext cx="846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688FE548-2F95-210E-A1C6-5A17DF6B59E5}"/>
                    </a:ext>
                  </a:extLst>
                </p14:cNvPr>
                <p14:cNvContentPartPr/>
                <p14:nvPr/>
              </p14:nvContentPartPr>
              <p14:xfrm>
                <a:off x="9393742" y="1732942"/>
                <a:ext cx="253800" cy="247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688FE548-2F95-210E-A1C6-5A17DF6B59E5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385102" y="1723942"/>
                  <a:ext cx="27144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520156F6-DBBF-D6CE-F8B4-C4A9B2798197}"/>
                    </a:ext>
                  </a:extLst>
                </p14:cNvPr>
                <p14:cNvContentPartPr/>
                <p14:nvPr/>
              </p14:nvContentPartPr>
              <p14:xfrm>
                <a:off x="9528022" y="1713502"/>
                <a:ext cx="7560" cy="133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520156F6-DBBF-D6CE-F8B4-C4A9B279819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519382" y="1704862"/>
                  <a:ext cx="252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7BF12077-AD69-2D70-F502-AEF47AFA9578}"/>
                    </a:ext>
                  </a:extLst>
                </p14:cNvPr>
                <p14:cNvContentPartPr/>
                <p14:nvPr/>
              </p14:nvContentPartPr>
              <p14:xfrm>
                <a:off x="9793702" y="1764622"/>
                <a:ext cx="185400" cy="32868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7BF12077-AD69-2D70-F502-AEF47AFA9578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785062" y="1755622"/>
                  <a:ext cx="203040" cy="34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89FB0713-5175-8525-4C3B-12AE7B4C6631}"/>
                    </a:ext>
                  </a:extLst>
                </p14:cNvPr>
                <p14:cNvContentPartPr/>
                <p14:nvPr/>
              </p14:nvContentPartPr>
              <p14:xfrm>
                <a:off x="9947062" y="1884502"/>
                <a:ext cx="228240" cy="932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89FB0713-5175-8525-4C3B-12AE7B4C6631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938422" y="1875502"/>
                  <a:ext cx="245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E2541DC4-D518-F4A9-0FA3-D56A1A204426}"/>
                    </a:ext>
                  </a:extLst>
                </p14:cNvPr>
                <p14:cNvContentPartPr/>
                <p14:nvPr/>
              </p14:nvContentPartPr>
              <p14:xfrm>
                <a:off x="10089622" y="1808902"/>
                <a:ext cx="45360" cy="612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E2541DC4-D518-F4A9-0FA3-D56A1A204426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080622" y="1800262"/>
                  <a:ext cx="6300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33663505-3806-75ED-1969-00A11CD9F6D9}"/>
                    </a:ext>
                  </a:extLst>
                </p14:cNvPr>
                <p14:cNvContentPartPr/>
                <p14:nvPr/>
              </p14:nvContentPartPr>
              <p14:xfrm>
                <a:off x="10339822" y="1866502"/>
                <a:ext cx="312480" cy="15624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33663505-3806-75ED-1969-00A11CD9F6D9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330822" y="1857862"/>
                  <a:ext cx="33012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BE1DBB90-F548-8F4F-AF4A-7AF708F6D434}"/>
                    </a:ext>
                  </a:extLst>
                </p14:cNvPr>
                <p14:cNvContentPartPr/>
                <p14:nvPr/>
              </p14:nvContentPartPr>
              <p14:xfrm>
                <a:off x="10754182" y="1865422"/>
                <a:ext cx="702000" cy="1069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BE1DBB90-F548-8F4F-AF4A-7AF708F6D43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45542" y="1856422"/>
                  <a:ext cx="719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F07E6290-5D33-7007-C020-20BB56DD698F}"/>
                    </a:ext>
                  </a:extLst>
                </p14:cNvPr>
                <p14:cNvContentPartPr/>
                <p14:nvPr/>
              </p14:nvContentPartPr>
              <p14:xfrm>
                <a:off x="11160982" y="1754182"/>
                <a:ext cx="38160" cy="183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F07E6290-5D33-7007-C020-20BB56DD698F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152342" y="1745542"/>
                  <a:ext cx="5580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F7439FD9-9847-79CD-8E2A-3476A119C8C5}"/>
                    </a:ext>
                  </a:extLst>
                </p14:cNvPr>
                <p14:cNvContentPartPr/>
                <p14:nvPr/>
              </p14:nvContentPartPr>
              <p14:xfrm>
                <a:off x="8638462" y="2146582"/>
                <a:ext cx="325080" cy="29196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F7439FD9-9847-79CD-8E2A-3476A119C8C5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8629462" y="2137582"/>
                  <a:ext cx="342720" cy="30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08FD805-E5F7-D7A3-B77C-FF8537286528}"/>
                    </a:ext>
                  </a:extLst>
                </p14:cNvPr>
                <p14:cNvContentPartPr/>
                <p14:nvPr/>
              </p14:nvContentPartPr>
              <p14:xfrm>
                <a:off x="8963182" y="2150542"/>
                <a:ext cx="481680" cy="23616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08FD805-E5F7-D7A3-B77C-FF8537286528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8954182" y="2141542"/>
                  <a:ext cx="499320" cy="25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93B089B-0111-5041-057B-7470C298581E}"/>
                    </a:ext>
                  </a:extLst>
                </p14:cNvPr>
                <p14:cNvContentPartPr/>
                <p14:nvPr/>
              </p14:nvContentPartPr>
              <p14:xfrm>
                <a:off x="9402742" y="2151982"/>
                <a:ext cx="21960" cy="1188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93B089B-0111-5041-057B-7470C298581E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393742" y="2143342"/>
                  <a:ext cx="396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713382C-3F43-22B5-4539-3E318601A0D2}"/>
                    </a:ext>
                  </a:extLst>
                </p14:cNvPr>
                <p14:cNvContentPartPr/>
                <p14:nvPr/>
              </p14:nvContentPartPr>
              <p14:xfrm>
                <a:off x="9744022" y="2149102"/>
                <a:ext cx="122040" cy="2055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713382C-3F43-22B5-4539-3E318601A0D2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735382" y="2140102"/>
                  <a:ext cx="13968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67002D8D-CCF6-C097-44B3-DEC81BC4B8EF}"/>
                    </a:ext>
                  </a:extLst>
                </p14:cNvPr>
                <p14:cNvContentPartPr/>
                <p14:nvPr/>
              </p14:nvContentPartPr>
              <p14:xfrm>
                <a:off x="9896662" y="2257102"/>
                <a:ext cx="117360" cy="968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67002D8D-CCF6-C097-44B3-DEC81BC4B8EF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888022" y="2248102"/>
                  <a:ext cx="1350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77798D14-0F8C-7F75-2B3E-5C686F11364C}"/>
                    </a:ext>
                  </a:extLst>
                </p14:cNvPr>
                <p14:cNvContentPartPr/>
                <p14:nvPr/>
              </p14:nvContentPartPr>
              <p14:xfrm>
                <a:off x="10055062" y="2152702"/>
                <a:ext cx="533160" cy="18792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77798D14-0F8C-7F75-2B3E-5C686F1136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046422" y="2143702"/>
                  <a:ext cx="55080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F460F119-A756-ECDB-9B95-E50811C2ED7D}"/>
                    </a:ext>
                  </a:extLst>
                </p14:cNvPr>
                <p14:cNvContentPartPr/>
                <p14:nvPr/>
              </p14:nvContentPartPr>
              <p14:xfrm>
                <a:off x="9967582" y="2136142"/>
                <a:ext cx="78840" cy="108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F460F119-A756-ECDB-9B95-E50811C2ED7D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9958942" y="2127142"/>
                  <a:ext cx="96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21FF51D6-E0B9-9F96-1DEF-23DA5F2B1DD2}"/>
                    </a:ext>
                  </a:extLst>
                </p14:cNvPr>
                <p14:cNvContentPartPr/>
                <p14:nvPr/>
              </p14:nvContentPartPr>
              <p14:xfrm>
                <a:off x="10825102" y="2164942"/>
                <a:ext cx="45000" cy="1828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21FF51D6-E0B9-9F96-1DEF-23DA5F2B1DD2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16462" y="2156302"/>
                  <a:ext cx="62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2089944-BFE6-BB24-1C3A-C4580CF8A5CE}"/>
                    </a:ext>
                  </a:extLst>
                </p14:cNvPr>
                <p14:cNvContentPartPr/>
                <p14:nvPr/>
              </p14:nvContentPartPr>
              <p14:xfrm>
                <a:off x="10773622" y="2135422"/>
                <a:ext cx="155160" cy="13320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2089944-BFE6-BB24-1C3A-C4580CF8A5CE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764982" y="2126782"/>
                  <a:ext cx="1728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011A9A92-1636-BA96-C63D-F64965843DF1}"/>
                    </a:ext>
                  </a:extLst>
                </p14:cNvPr>
                <p14:cNvContentPartPr/>
                <p14:nvPr/>
              </p14:nvContentPartPr>
              <p14:xfrm>
                <a:off x="10942102" y="2231542"/>
                <a:ext cx="277920" cy="9108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011A9A92-1636-BA96-C63D-F64965843DF1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933102" y="2222542"/>
                  <a:ext cx="2955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E3697504-F556-64CC-5456-EE36759227E7}"/>
                    </a:ext>
                  </a:extLst>
                </p14:cNvPr>
                <p14:cNvContentPartPr/>
                <p14:nvPr/>
              </p14:nvContentPartPr>
              <p14:xfrm>
                <a:off x="11221102" y="2156662"/>
                <a:ext cx="147960" cy="1699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E3697504-F556-64CC-5456-EE36759227E7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212102" y="2148022"/>
                  <a:ext cx="16560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8FCB20D3-E490-EA57-0523-4C063EA70F9F}"/>
                    </a:ext>
                  </a:extLst>
                </p14:cNvPr>
                <p14:cNvContentPartPr/>
                <p14:nvPr/>
              </p14:nvContentPartPr>
              <p14:xfrm>
                <a:off x="11444302" y="2219662"/>
                <a:ext cx="154080" cy="950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8FCB20D3-E490-EA57-0523-4C063EA70F9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435662" y="2210662"/>
                  <a:ext cx="17172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A276094-9333-F44E-367E-B4A8AC2F440A}"/>
                    </a:ext>
                  </a:extLst>
                </p14:cNvPr>
                <p14:cNvContentPartPr/>
                <p14:nvPr/>
              </p14:nvContentPartPr>
              <p14:xfrm>
                <a:off x="11627902" y="2224342"/>
                <a:ext cx="56520" cy="1044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A276094-9333-F44E-367E-B4A8AC2F440A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619262" y="2215702"/>
                  <a:ext cx="74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009841AC-F070-3E64-A8C7-62855581B1A6}"/>
                    </a:ext>
                  </a:extLst>
                </p14:cNvPr>
                <p14:cNvContentPartPr/>
                <p14:nvPr/>
              </p14:nvContentPartPr>
              <p14:xfrm>
                <a:off x="11711422" y="2122822"/>
                <a:ext cx="217800" cy="1796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009841AC-F070-3E64-A8C7-62855581B1A6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1702782" y="2113822"/>
                  <a:ext cx="2354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7F81133-2FC2-59B7-F50D-198F3B1204E0}"/>
                    </a:ext>
                  </a:extLst>
                </p14:cNvPr>
                <p14:cNvContentPartPr/>
                <p14:nvPr/>
              </p14:nvContentPartPr>
              <p14:xfrm>
                <a:off x="11915902" y="2133982"/>
                <a:ext cx="36360" cy="612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7F81133-2FC2-59B7-F50D-198F3B1204E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1907262" y="2125342"/>
                  <a:ext cx="540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2FD20126-3FE1-AB9F-D4F9-7501BD5D3168}"/>
                    </a:ext>
                  </a:extLst>
                </p14:cNvPr>
                <p14:cNvContentPartPr/>
                <p14:nvPr/>
              </p14:nvContentPartPr>
              <p14:xfrm>
                <a:off x="11901502" y="2204182"/>
                <a:ext cx="93600" cy="2098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2FD20126-3FE1-AB9F-D4F9-7501BD5D316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1892862" y="2195542"/>
                  <a:ext cx="111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A83EB77F-FEA0-F53E-032E-91B28E4AA050}"/>
                    </a:ext>
                  </a:extLst>
                </p14:cNvPr>
                <p14:cNvContentPartPr/>
                <p14:nvPr/>
              </p14:nvContentPartPr>
              <p14:xfrm>
                <a:off x="8674102" y="2567422"/>
                <a:ext cx="378720" cy="26532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A83EB77F-FEA0-F53E-032E-91B28E4AA05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665462" y="2558422"/>
                  <a:ext cx="396360" cy="28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B52657E7-AF8D-F5D0-085F-5D5CBC2200DF}"/>
                    </a:ext>
                  </a:extLst>
                </p14:cNvPr>
                <p14:cNvContentPartPr/>
                <p14:nvPr/>
              </p14:nvContentPartPr>
              <p14:xfrm>
                <a:off x="8982262" y="2575342"/>
                <a:ext cx="38520" cy="136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B52657E7-AF8D-F5D0-085F-5D5CBC2200DF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973262" y="2566342"/>
                  <a:ext cx="5616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58A4AE33-9CCF-C756-8577-FEC559E0B4C9}"/>
                    </a:ext>
                  </a:extLst>
                </p14:cNvPr>
                <p14:cNvContentPartPr/>
                <p14:nvPr/>
              </p14:nvContentPartPr>
              <p14:xfrm>
                <a:off x="9167302" y="2594782"/>
                <a:ext cx="357120" cy="14472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58A4AE33-9CCF-C756-8577-FEC559E0B4C9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158302" y="2585782"/>
                  <a:ext cx="3747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3055DF9C-C344-E5DE-1B32-F6D64A9A50CA}"/>
                    </a:ext>
                  </a:extLst>
                </p14:cNvPr>
                <p14:cNvContentPartPr/>
                <p14:nvPr/>
              </p14:nvContentPartPr>
              <p14:xfrm>
                <a:off x="9428662" y="2515222"/>
                <a:ext cx="12240" cy="2268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3055DF9C-C344-E5DE-1B32-F6D64A9A50CA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419662" y="2506582"/>
                  <a:ext cx="29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01B178E1-780D-1838-2597-174676354D21}"/>
                    </a:ext>
                  </a:extLst>
                </p14:cNvPr>
                <p14:cNvContentPartPr/>
                <p14:nvPr/>
              </p14:nvContentPartPr>
              <p14:xfrm>
                <a:off x="9675982" y="2535742"/>
                <a:ext cx="165600" cy="1609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01B178E1-780D-1838-2597-174676354D21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666982" y="2527102"/>
                  <a:ext cx="18324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0297A118-1677-EF83-034C-D0D77F9CA240}"/>
                    </a:ext>
                  </a:extLst>
                </p14:cNvPr>
                <p14:cNvContentPartPr/>
                <p14:nvPr/>
              </p14:nvContentPartPr>
              <p14:xfrm>
                <a:off x="9771022" y="2635102"/>
                <a:ext cx="57240" cy="6120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0297A118-1677-EF83-034C-D0D77F9CA240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762382" y="2626102"/>
                  <a:ext cx="748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8167C3FA-0895-BBBE-1388-3DEC01D1408E}"/>
                    </a:ext>
                  </a:extLst>
                </p14:cNvPr>
                <p14:cNvContentPartPr/>
                <p14:nvPr/>
              </p14:nvContentPartPr>
              <p14:xfrm>
                <a:off x="9838702" y="2602702"/>
                <a:ext cx="255960" cy="93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8167C3FA-0895-BBBE-1388-3DEC01D1408E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829702" y="2593702"/>
                  <a:ext cx="27360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1A2FEB3A-5FA2-4FAF-10D0-3917A74A7BEA}"/>
                    </a:ext>
                  </a:extLst>
                </p14:cNvPr>
                <p14:cNvContentPartPr/>
                <p14:nvPr/>
              </p14:nvContentPartPr>
              <p14:xfrm>
                <a:off x="10123462" y="2575342"/>
                <a:ext cx="110520" cy="1116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1A2FEB3A-5FA2-4FAF-10D0-3917A74A7BE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0114462" y="2566342"/>
                  <a:ext cx="12816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ECF2346-094C-2BBC-8EB1-730ED5B9034B}"/>
                    </a:ext>
                  </a:extLst>
                </p14:cNvPr>
                <p14:cNvContentPartPr/>
                <p14:nvPr/>
              </p14:nvContentPartPr>
              <p14:xfrm>
                <a:off x="10289782" y="2562382"/>
                <a:ext cx="451800" cy="12420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ECF2346-094C-2BBC-8EB1-730ED5B9034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10281142" y="2553742"/>
                  <a:ext cx="46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F17D441-29A7-1EE9-8B4D-66597838F772}"/>
                    </a:ext>
                  </a:extLst>
                </p14:cNvPr>
                <p14:cNvContentPartPr/>
                <p14:nvPr/>
              </p14:nvContentPartPr>
              <p14:xfrm>
                <a:off x="10769302" y="2569582"/>
                <a:ext cx="249840" cy="558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F17D441-29A7-1EE9-8B4D-66597838F772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10760302" y="2560582"/>
                  <a:ext cx="2674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B1238CCF-C738-16BF-0838-18B472DD87EB}"/>
                    </a:ext>
                  </a:extLst>
                </p14:cNvPr>
                <p14:cNvContentPartPr/>
                <p14:nvPr/>
              </p14:nvContentPartPr>
              <p14:xfrm>
                <a:off x="11063782" y="2448982"/>
                <a:ext cx="131760" cy="18972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B1238CCF-C738-16BF-0838-18B472DD87EB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1055142" y="2439982"/>
                  <a:ext cx="14940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ADC7D7BA-05D0-1578-4132-78E5C998E418}"/>
                    </a:ext>
                  </a:extLst>
                </p14:cNvPr>
                <p14:cNvContentPartPr/>
                <p14:nvPr/>
              </p14:nvContentPartPr>
              <p14:xfrm>
                <a:off x="8709022" y="2962342"/>
                <a:ext cx="205200" cy="22644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ADC7D7BA-05D0-1578-4132-78E5C998E418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8700382" y="2953342"/>
                  <a:ext cx="22284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B60EB809-5282-5B86-C214-C1D0064960C5}"/>
                    </a:ext>
                  </a:extLst>
                </p14:cNvPr>
                <p14:cNvContentPartPr/>
                <p14:nvPr/>
              </p14:nvContentPartPr>
              <p14:xfrm>
                <a:off x="8929342" y="2957662"/>
                <a:ext cx="292320" cy="24516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B60EB809-5282-5B86-C214-C1D0064960C5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8920342" y="2948662"/>
                  <a:ext cx="309960" cy="26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B464ECF7-AEBE-93D4-BDEF-0A8DF5B18949}"/>
                    </a:ext>
                  </a:extLst>
                </p14:cNvPr>
                <p14:cNvContentPartPr/>
                <p14:nvPr/>
              </p14:nvContentPartPr>
              <p14:xfrm>
                <a:off x="9253342" y="2830582"/>
                <a:ext cx="423720" cy="20700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B464ECF7-AEBE-93D4-BDEF-0A8DF5B18949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244702" y="2821942"/>
                  <a:ext cx="44136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DF47BA4E-E307-C82D-3F22-B4AB7EB56114}"/>
                    </a:ext>
                  </a:extLst>
                </p14:cNvPr>
                <p14:cNvContentPartPr/>
                <p14:nvPr/>
              </p14:nvContentPartPr>
              <p14:xfrm>
                <a:off x="9833302" y="2801062"/>
                <a:ext cx="177480" cy="2372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DF47BA4E-E307-C82D-3F22-B4AB7EB5611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9824302" y="2792062"/>
                  <a:ext cx="195120" cy="25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8AE6D21-0B85-8E14-B2A0-2C029DBA3F26}"/>
                    </a:ext>
                  </a:extLst>
                </p14:cNvPr>
                <p14:cNvContentPartPr/>
                <p14:nvPr/>
              </p14:nvContentPartPr>
              <p14:xfrm>
                <a:off x="10011502" y="2874502"/>
                <a:ext cx="230040" cy="12456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8AE6D21-0B85-8E14-B2A0-2C029DBA3F2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002502" y="2865862"/>
                  <a:ext cx="2476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34A65AFA-2F5D-15EA-F581-F684E91E6B63}"/>
                    </a:ext>
                  </a:extLst>
                </p14:cNvPr>
                <p14:cNvContentPartPr/>
                <p14:nvPr/>
              </p14:nvContentPartPr>
              <p14:xfrm>
                <a:off x="10243702" y="2808982"/>
                <a:ext cx="54360" cy="324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34A65AFA-2F5D-15EA-F581-F684E91E6B6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35062" y="2799982"/>
                  <a:ext cx="7200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51A4B9CB-9A88-F280-2A9D-3AFAE11C3A6F}"/>
                    </a:ext>
                  </a:extLst>
                </p14:cNvPr>
                <p14:cNvContentPartPr/>
                <p14:nvPr/>
              </p14:nvContentPartPr>
              <p14:xfrm>
                <a:off x="10273582" y="2840302"/>
                <a:ext cx="86040" cy="1440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51A4B9CB-9A88-F280-2A9D-3AFAE11C3A6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64942" y="2831662"/>
                  <a:ext cx="1036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197A3D08-C84D-FCA8-798B-18A23351CE9A}"/>
                    </a:ext>
                  </a:extLst>
                </p14:cNvPr>
                <p14:cNvContentPartPr/>
                <p14:nvPr/>
              </p14:nvContentPartPr>
              <p14:xfrm>
                <a:off x="10389142" y="2873062"/>
                <a:ext cx="118080" cy="12024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197A3D08-C84D-FCA8-798B-18A23351CE9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80142" y="2864062"/>
                  <a:ext cx="1357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A00400D-8F1C-9F26-4446-7C0D9C8D1FFD}"/>
                    </a:ext>
                  </a:extLst>
                </p14:cNvPr>
                <p14:cNvContentPartPr/>
                <p14:nvPr/>
              </p14:nvContentPartPr>
              <p14:xfrm>
                <a:off x="10536022" y="2807542"/>
                <a:ext cx="106560" cy="16524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A00400D-8F1C-9F26-4446-7C0D9C8D1FFD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527022" y="2798542"/>
                  <a:ext cx="1242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EBE19E29-EFFA-B5DF-6A13-6E9656325264}"/>
                    </a:ext>
                  </a:extLst>
                </p14:cNvPr>
                <p14:cNvContentPartPr/>
                <p14:nvPr/>
              </p14:nvContentPartPr>
              <p14:xfrm>
                <a:off x="10639342" y="2839942"/>
                <a:ext cx="115560" cy="1350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EBE19E29-EFFA-B5DF-6A13-6E9656325264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630342" y="2830942"/>
                  <a:ext cx="133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8E5E30A-D60A-91B1-6231-4B9F2ED7CA9E}"/>
                    </a:ext>
                  </a:extLst>
                </p14:cNvPr>
                <p14:cNvContentPartPr/>
                <p14:nvPr/>
              </p14:nvContentPartPr>
              <p14:xfrm>
                <a:off x="10763182" y="2807542"/>
                <a:ext cx="257400" cy="1292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8E5E30A-D60A-91B1-6231-4B9F2ED7CA9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10754542" y="2798542"/>
                  <a:ext cx="27504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92C578B-8C55-94D7-1BB7-015D57FC3759}"/>
                    </a:ext>
                  </a:extLst>
                </p14:cNvPr>
                <p14:cNvContentPartPr/>
                <p14:nvPr/>
              </p14:nvContentPartPr>
              <p14:xfrm>
                <a:off x="11005102" y="2768302"/>
                <a:ext cx="154080" cy="157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92C578B-8C55-94D7-1BB7-015D57FC375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10996102" y="2759302"/>
                  <a:ext cx="17172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D204EDDA-E176-4A1B-85C8-DE08E13C5DB8}"/>
                    </a:ext>
                  </a:extLst>
                </p14:cNvPr>
                <p14:cNvContentPartPr/>
                <p14:nvPr/>
              </p14:nvContentPartPr>
              <p14:xfrm>
                <a:off x="11140462" y="2865142"/>
                <a:ext cx="300600" cy="2336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D204EDDA-E176-4A1B-85C8-DE08E13C5DB8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11131462" y="2856502"/>
                  <a:ext cx="31824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7D2BDE71-A5C7-D1AA-A21F-2AC096145213}"/>
                    </a:ext>
                  </a:extLst>
                </p14:cNvPr>
                <p14:cNvContentPartPr/>
                <p14:nvPr/>
              </p14:nvContentPartPr>
              <p14:xfrm>
                <a:off x="8729902" y="3242062"/>
                <a:ext cx="435960" cy="25596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7D2BDE71-A5C7-D1AA-A21F-2AC09614521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720902" y="3233062"/>
                  <a:ext cx="45360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047D0FA-2EA6-505B-AE32-8514AB3246BB}"/>
                    </a:ext>
                  </a:extLst>
                </p14:cNvPr>
                <p14:cNvContentPartPr/>
                <p14:nvPr/>
              </p14:nvContentPartPr>
              <p14:xfrm>
                <a:off x="9050662" y="3225502"/>
                <a:ext cx="80280" cy="1548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047D0FA-2EA6-505B-AE32-8514AB3246B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42022" y="3216502"/>
                  <a:ext cx="9792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6D1910D6-2C29-6A8A-501D-ECD57667B5E8}"/>
                    </a:ext>
                  </a:extLst>
                </p14:cNvPr>
                <p14:cNvContentPartPr/>
                <p14:nvPr/>
              </p14:nvContentPartPr>
              <p14:xfrm>
                <a:off x="9310582" y="3239902"/>
                <a:ext cx="331920" cy="1310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6D1910D6-2C29-6A8A-501D-ECD57667B5E8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301582" y="3231262"/>
                  <a:ext cx="34956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867AF84A-E304-F2F8-4F35-28F405672183}"/>
                    </a:ext>
                  </a:extLst>
                </p14:cNvPr>
                <p14:cNvContentPartPr/>
                <p14:nvPr/>
              </p14:nvContentPartPr>
              <p14:xfrm>
                <a:off x="9611542" y="3150622"/>
                <a:ext cx="8280" cy="1476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867AF84A-E304-F2F8-4F35-28F405672183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602902" y="3141622"/>
                  <a:ext cx="2592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29DFA551-5929-8997-2280-1BD8D34890BC}"/>
                    </a:ext>
                  </a:extLst>
                </p14:cNvPr>
                <p14:cNvContentPartPr/>
                <p14:nvPr/>
              </p14:nvContentPartPr>
              <p14:xfrm>
                <a:off x="9887302" y="3225502"/>
                <a:ext cx="9000" cy="17028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29DFA551-5929-8997-2280-1BD8D34890BC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878302" y="3216502"/>
                  <a:ext cx="266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B21FEAF4-8D00-31D6-0E77-643E74DDAEF6}"/>
                    </a:ext>
                  </a:extLst>
                </p14:cNvPr>
                <p14:cNvContentPartPr/>
                <p14:nvPr/>
              </p14:nvContentPartPr>
              <p14:xfrm>
                <a:off x="9843382" y="3159622"/>
                <a:ext cx="685440" cy="2156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B21FEAF4-8D00-31D6-0E77-643E74DDAEF6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834382" y="3150622"/>
                  <a:ext cx="7030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624D6D5-2118-3D69-258A-50615922A057}"/>
                    </a:ext>
                  </a:extLst>
                </p14:cNvPr>
                <p14:cNvContentPartPr/>
                <p14:nvPr/>
              </p14:nvContentPartPr>
              <p14:xfrm>
                <a:off x="10611982" y="3195982"/>
                <a:ext cx="189720" cy="12852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624D6D5-2118-3D69-258A-50615922A057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602982" y="3187342"/>
                  <a:ext cx="20736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07FAD683-DD1F-EEA7-EAC6-0920E1046184}"/>
                    </a:ext>
                  </a:extLst>
                </p14:cNvPr>
                <p14:cNvContentPartPr/>
                <p14:nvPr/>
              </p14:nvContentPartPr>
              <p14:xfrm>
                <a:off x="10653022" y="3258262"/>
                <a:ext cx="78840" cy="1836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07FAD683-DD1F-EEA7-EAC6-0920E1046184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644022" y="3249622"/>
                  <a:ext cx="9648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82263C0A-D2F7-11BE-B20F-D98DC4788C09}"/>
                    </a:ext>
                  </a:extLst>
                </p14:cNvPr>
                <p14:cNvContentPartPr/>
                <p14:nvPr/>
              </p14:nvContentPartPr>
              <p14:xfrm>
                <a:off x="10800622" y="3207862"/>
                <a:ext cx="278640" cy="6804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82263C0A-D2F7-11BE-B20F-D98DC4788C09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0791622" y="3199222"/>
                  <a:ext cx="2962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7B57C030-1B54-C7C8-D1DC-5546957A6447}"/>
                    </a:ext>
                  </a:extLst>
                </p14:cNvPr>
                <p14:cNvContentPartPr/>
                <p14:nvPr/>
              </p14:nvContentPartPr>
              <p14:xfrm>
                <a:off x="11114542" y="3072502"/>
                <a:ext cx="204840" cy="2077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7B57C030-1B54-C7C8-D1DC-5546957A6447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105542" y="3063862"/>
                  <a:ext cx="2224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64F355CB-643C-F0D3-71AA-79601D48D6A4}"/>
                    </a:ext>
                  </a:extLst>
                </p14:cNvPr>
                <p14:cNvContentPartPr/>
                <p14:nvPr/>
              </p14:nvContentPartPr>
              <p14:xfrm>
                <a:off x="2850022" y="2113822"/>
                <a:ext cx="143280" cy="2556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64F355CB-643C-F0D3-71AA-79601D48D6A4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841382" y="2105182"/>
                  <a:ext cx="16092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1D3E7354-25BB-DDAE-8042-DEF56F09E428}"/>
                    </a:ext>
                  </a:extLst>
                </p14:cNvPr>
                <p14:cNvContentPartPr/>
                <p14:nvPr/>
              </p14:nvContentPartPr>
              <p14:xfrm>
                <a:off x="3223702" y="2081422"/>
                <a:ext cx="526680" cy="3636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1D3E7354-25BB-DDAE-8042-DEF56F09E42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3215062" y="2072782"/>
                  <a:ext cx="54432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6DB5852C-25B0-91EB-6AE8-935C4B802972}"/>
                    </a:ext>
                  </a:extLst>
                </p14:cNvPr>
                <p14:cNvContentPartPr/>
                <p14:nvPr/>
              </p14:nvContentPartPr>
              <p14:xfrm>
                <a:off x="4531222" y="2224342"/>
                <a:ext cx="73440" cy="155736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6DB5852C-25B0-91EB-6AE8-935C4B802972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4522582" y="2215702"/>
                  <a:ext cx="91080" cy="157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C77C7B3-52EE-948A-7857-2BFE0E52D707}"/>
                    </a:ext>
                  </a:extLst>
                </p14:cNvPr>
                <p14:cNvContentPartPr/>
                <p14:nvPr/>
              </p14:nvContentPartPr>
              <p14:xfrm>
                <a:off x="4731382" y="2435662"/>
                <a:ext cx="537840" cy="353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C77C7B3-52EE-948A-7857-2BFE0E52D707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4722742" y="2426662"/>
                  <a:ext cx="55548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51E0463F-D7AF-AB3F-080E-76847BA7629A}"/>
                    </a:ext>
                  </a:extLst>
                </p14:cNvPr>
                <p14:cNvContentPartPr/>
                <p14:nvPr/>
              </p14:nvContentPartPr>
              <p14:xfrm>
                <a:off x="4722382" y="2661022"/>
                <a:ext cx="159120" cy="23796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51E0463F-D7AF-AB3F-080E-76847BA7629A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4713382" y="2652022"/>
                  <a:ext cx="17676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5F1DBE74-1C73-FA23-7150-0AB56545A7E1}"/>
                    </a:ext>
                  </a:extLst>
                </p14:cNvPr>
                <p14:cNvContentPartPr/>
                <p14:nvPr/>
              </p14:nvContentPartPr>
              <p14:xfrm>
                <a:off x="5435902" y="2279062"/>
                <a:ext cx="126720" cy="22896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5F1DBE74-1C73-FA23-7150-0AB56545A7E1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5426902" y="2270062"/>
                  <a:ext cx="144360" cy="24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047A5F22-7A93-5477-08EC-5D4512A87302}"/>
                    </a:ext>
                  </a:extLst>
                </p14:cNvPr>
                <p14:cNvContentPartPr/>
                <p14:nvPr/>
              </p14:nvContentPartPr>
              <p14:xfrm>
                <a:off x="5602942" y="2202022"/>
                <a:ext cx="343440" cy="23184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047A5F22-7A93-5477-08EC-5D4512A87302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5594302" y="2193022"/>
                  <a:ext cx="36108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5229824A-FAE2-D201-7BF3-E7338C82EC4B}"/>
                    </a:ext>
                  </a:extLst>
                </p14:cNvPr>
                <p14:cNvContentPartPr/>
                <p14:nvPr/>
              </p14:nvContentPartPr>
              <p14:xfrm>
                <a:off x="5956462" y="2126422"/>
                <a:ext cx="178920" cy="1188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5229824A-FAE2-D201-7BF3-E7338C82EC4B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5947822" y="2117422"/>
                  <a:ext cx="1965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25C2813-DBC9-4E52-3BB3-4A3BE997ED43}"/>
                    </a:ext>
                  </a:extLst>
                </p14:cNvPr>
                <p14:cNvContentPartPr/>
                <p14:nvPr/>
              </p14:nvContentPartPr>
              <p14:xfrm>
                <a:off x="6165262" y="1948222"/>
                <a:ext cx="136440" cy="21852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25C2813-DBC9-4E52-3BB3-4A3BE997ED4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6156622" y="1939582"/>
                  <a:ext cx="154080" cy="23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D66A3D6-CAFE-08D0-01A6-5200F2E4A85A}"/>
                    </a:ext>
                  </a:extLst>
                </p14:cNvPr>
                <p14:cNvContentPartPr/>
                <p14:nvPr/>
              </p14:nvContentPartPr>
              <p14:xfrm>
                <a:off x="6259222" y="2118142"/>
                <a:ext cx="52560" cy="3708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D66A3D6-CAFE-08D0-01A6-5200F2E4A85A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6250582" y="2109142"/>
                  <a:ext cx="702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838B5222-CA0B-A7F5-1EFD-DA2C335FCC76}"/>
                    </a:ext>
                  </a:extLst>
                </p14:cNvPr>
                <p14:cNvContentPartPr/>
                <p14:nvPr/>
              </p14:nvContentPartPr>
              <p14:xfrm>
                <a:off x="6349582" y="1982782"/>
                <a:ext cx="169560" cy="1292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838B5222-CA0B-A7F5-1EFD-DA2C335FCC76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6340942" y="1974142"/>
                  <a:ext cx="1872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0104BF1-931D-56CD-2661-0767F98588BF}"/>
                    </a:ext>
                  </a:extLst>
                </p14:cNvPr>
                <p14:cNvContentPartPr/>
                <p14:nvPr/>
              </p14:nvContentPartPr>
              <p14:xfrm>
                <a:off x="6467302" y="1711342"/>
                <a:ext cx="29160" cy="6372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0104BF1-931D-56CD-2661-0767F98588BF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6458302" y="1702702"/>
                  <a:ext cx="468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375075D4-75C7-9A88-F147-81E633A2F9A9}"/>
                    </a:ext>
                  </a:extLst>
                </p14:cNvPr>
                <p14:cNvContentPartPr/>
                <p14:nvPr/>
              </p14:nvContentPartPr>
              <p14:xfrm>
                <a:off x="6513742" y="1701262"/>
                <a:ext cx="42480" cy="37764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375075D4-75C7-9A88-F147-81E633A2F9A9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6505102" y="1692262"/>
                  <a:ext cx="60120" cy="39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227FA827-C06B-76C3-F17B-79D3AC22502F}"/>
                    </a:ext>
                  </a:extLst>
                </p14:cNvPr>
                <p14:cNvContentPartPr/>
                <p14:nvPr/>
              </p14:nvContentPartPr>
              <p14:xfrm>
                <a:off x="4022542" y="2081062"/>
                <a:ext cx="539640" cy="2628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227FA827-C06B-76C3-F17B-79D3AC22502F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4013542" y="2072062"/>
                  <a:ext cx="5572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12D7EFA9-43D0-DA6C-97EB-6B6299BECC20}"/>
                    </a:ext>
                  </a:extLst>
                </p14:cNvPr>
                <p14:cNvContentPartPr/>
                <p14:nvPr/>
              </p14:nvContentPartPr>
              <p14:xfrm>
                <a:off x="4344382" y="2241262"/>
                <a:ext cx="272880" cy="150948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12D7EFA9-43D0-DA6C-97EB-6B6299BECC20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4335382" y="2232262"/>
                  <a:ext cx="290520" cy="152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FB88975-5A8D-5CB8-F7E8-6CC6DAE791E2}"/>
                    </a:ext>
                  </a:extLst>
                </p14:cNvPr>
                <p14:cNvContentPartPr/>
                <p14:nvPr/>
              </p14:nvContentPartPr>
              <p14:xfrm>
                <a:off x="4197502" y="2922022"/>
                <a:ext cx="101520" cy="22824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FB88975-5A8D-5CB8-F7E8-6CC6DAE791E2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4188862" y="2913022"/>
                  <a:ext cx="1191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48936060-282A-B93A-8242-47EF9187FE48}"/>
                    </a:ext>
                  </a:extLst>
                </p14:cNvPr>
                <p14:cNvContentPartPr/>
                <p14:nvPr/>
              </p14:nvContentPartPr>
              <p14:xfrm>
                <a:off x="4176262" y="3021382"/>
                <a:ext cx="119520" cy="2736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48936060-282A-B93A-8242-47EF9187FE48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4167622" y="3012742"/>
                  <a:ext cx="1371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2972EE8-6192-486D-C912-150061322ED2}"/>
                    </a:ext>
                  </a:extLst>
                </p14:cNvPr>
                <p14:cNvContentPartPr/>
                <p14:nvPr/>
              </p14:nvContentPartPr>
              <p14:xfrm>
                <a:off x="2444662" y="1989262"/>
                <a:ext cx="156240" cy="164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2972EE8-6192-486D-C912-150061322ED2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435662" y="1980262"/>
                  <a:ext cx="173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E83B079-BC7C-A246-932A-FE76CC0EFDD5}"/>
                    </a:ext>
                  </a:extLst>
                </p14:cNvPr>
                <p14:cNvContentPartPr/>
                <p14:nvPr/>
              </p14:nvContentPartPr>
              <p14:xfrm>
                <a:off x="2435302" y="3185542"/>
                <a:ext cx="27720" cy="22824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E83B079-BC7C-A246-932A-FE76CC0EFDD5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426662" y="3176902"/>
                  <a:ext cx="4536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DE71069-6CE4-CA77-216C-E4AB78B41B91}"/>
                    </a:ext>
                  </a:extLst>
                </p14:cNvPr>
                <p14:cNvContentPartPr/>
                <p14:nvPr/>
              </p14:nvContentPartPr>
              <p14:xfrm>
                <a:off x="2416942" y="3081502"/>
                <a:ext cx="137520" cy="13284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DE71069-6CE4-CA77-216C-E4AB78B41B91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407942" y="3072502"/>
                  <a:ext cx="1551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28CA9539-CCF5-2FA1-5F47-515696B86128}"/>
                    </a:ext>
                  </a:extLst>
                </p14:cNvPr>
                <p14:cNvContentPartPr/>
                <p14:nvPr/>
              </p14:nvContentPartPr>
              <p14:xfrm>
                <a:off x="2332342" y="2148022"/>
                <a:ext cx="114840" cy="2401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28CA9539-CCF5-2FA1-5F47-515696B86128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323342" y="2139022"/>
                  <a:ext cx="13248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9090A6BD-A10D-3DCE-6BFE-1A2E8101D65D}"/>
                    </a:ext>
                  </a:extLst>
                </p14:cNvPr>
                <p14:cNvContentPartPr/>
                <p14:nvPr/>
              </p14:nvContentPartPr>
              <p14:xfrm>
                <a:off x="2450782" y="2297782"/>
                <a:ext cx="116280" cy="1458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9090A6BD-A10D-3DCE-6BFE-1A2E8101D65D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442142" y="2289142"/>
                  <a:ext cx="13392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46FF023-2106-8220-7684-3306CCCA2DD1}"/>
                    </a:ext>
                  </a:extLst>
                </p14:cNvPr>
                <p14:cNvContentPartPr/>
                <p14:nvPr/>
              </p14:nvContentPartPr>
              <p14:xfrm>
                <a:off x="2450782" y="2339902"/>
                <a:ext cx="105120" cy="194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46FF023-2106-8220-7684-3306CCCA2DD1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442142" y="2331262"/>
                  <a:ext cx="12276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0BDEDF72-8319-63FB-9540-116DD6E241B4}"/>
                    </a:ext>
                  </a:extLst>
                </p14:cNvPr>
                <p14:cNvContentPartPr/>
                <p14:nvPr/>
              </p14:nvContentPartPr>
              <p14:xfrm>
                <a:off x="2414062" y="2614582"/>
                <a:ext cx="93600" cy="78408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0BDEDF72-8319-63FB-9540-116DD6E241B4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2405422" y="2605942"/>
                  <a:ext cx="111240" cy="80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43AB970E-EB3D-60BA-EF84-0BFD43CEA73E}"/>
                    </a:ext>
                  </a:extLst>
                </p14:cNvPr>
                <p14:cNvContentPartPr/>
                <p14:nvPr/>
              </p14:nvContentPartPr>
              <p14:xfrm>
                <a:off x="2385622" y="2499742"/>
                <a:ext cx="180360" cy="22068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43AB970E-EB3D-60BA-EF84-0BFD43CEA73E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2376622" y="2491102"/>
                  <a:ext cx="198000" cy="23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58D3BB4B-C21F-5AD3-563E-7CAA27075652}"/>
                    </a:ext>
                  </a:extLst>
                </p14:cNvPr>
                <p14:cNvContentPartPr/>
                <p14:nvPr/>
              </p14:nvContentPartPr>
              <p14:xfrm>
                <a:off x="4201102" y="3727342"/>
                <a:ext cx="369720" cy="21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58D3BB4B-C21F-5AD3-563E-7CAA2707565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4192102" y="3718342"/>
                  <a:ext cx="38736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88495284-5421-806D-9A1C-8B06394FDFA9}"/>
                    </a:ext>
                  </a:extLst>
                </p14:cNvPr>
                <p14:cNvContentPartPr/>
                <p14:nvPr/>
              </p14:nvContentPartPr>
              <p14:xfrm>
                <a:off x="2839942" y="3808342"/>
                <a:ext cx="216720" cy="4104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88495284-5421-806D-9A1C-8B06394FDFA9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2830942" y="3799702"/>
                  <a:ext cx="23436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11BC10C-4972-3BFB-4423-2F05CD7F63FE}"/>
                    </a:ext>
                  </a:extLst>
                </p14:cNvPr>
                <p14:cNvContentPartPr/>
                <p14:nvPr/>
              </p14:nvContentPartPr>
              <p14:xfrm>
                <a:off x="3163222" y="3787822"/>
                <a:ext cx="520560" cy="3816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11BC10C-4972-3BFB-4423-2F05CD7F63FE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3154582" y="3778822"/>
                  <a:ext cx="5382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980D16BB-6540-33B3-B979-898AC911F92E}"/>
                    </a:ext>
                  </a:extLst>
                </p14:cNvPr>
                <p14:cNvContentPartPr/>
                <p14:nvPr/>
              </p14:nvContentPartPr>
              <p14:xfrm>
                <a:off x="2379502" y="3802942"/>
                <a:ext cx="119880" cy="19440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980D16BB-6540-33B3-B979-898AC911F92E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2370862" y="3794302"/>
                  <a:ext cx="13752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8BAB24B2-C7C2-0865-FE35-B2DD504AC799}"/>
                    </a:ext>
                  </a:extLst>
                </p14:cNvPr>
                <p14:cNvContentPartPr/>
                <p14:nvPr/>
              </p14:nvContentPartPr>
              <p14:xfrm>
                <a:off x="2547622" y="3857302"/>
                <a:ext cx="81720" cy="1188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8BAB24B2-C7C2-0865-FE35-B2DD504AC799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2538622" y="3848662"/>
                  <a:ext cx="99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AC574E7C-F7AB-0029-EC66-961CC9871844}"/>
                    </a:ext>
                  </a:extLst>
                </p14:cNvPr>
                <p14:cNvContentPartPr/>
                <p14:nvPr/>
              </p14:nvContentPartPr>
              <p14:xfrm>
                <a:off x="2510542" y="3873502"/>
                <a:ext cx="120960" cy="5256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AC574E7C-F7AB-0029-EC66-961CC987184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2501902" y="3864502"/>
                  <a:ext cx="13860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40C1C36C-0D57-089C-006A-239F056F1A6B}"/>
                    </a:ext>
                  </a:extLst>
                </p14:cNvPr>
                <p14:cNvContentPartPr/>
                <p14:nvPr/>
              </p14:nvContentPartPr>
              <p14:xfrm>
                <a:off x="2567782" y="3674062"/>
                <a:ext cx="92880" cy="15588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40C1C36C-0D57-089C-006A-239F056F1A6B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2558782" y="3665062"/>
                  <a:ext cx="11052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A12EFD2-F693-92F2-8D81-DA40A9BB65CA}"/>
                    </a:ext>
                  </a:extLst>
                </p14:cNvPr>
                <p14:cNvContentPartPr/>
                <p14:nvPr/>
              </p14:nvContentPartPr>
              <p14:xfrm>
                <a:off x="2294902" y="3626182"/>
                <a:ext cx="47880" cy="13860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A12EFD2-F693-92F2-8D81-DA40A9BB65CA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2286262" y="3617542"/>
                  <a:ext cx="6552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F2AE8566-4E65-0AE6-ADCD-CA02EE13AE9D}"/>
                    </a:ext>
                  </a:extLst>
                </p14:cNvPr>
                <p14:cNvContentPartPr/>
                <p14:nvPr/>
              </p14:nvContentPartPr>
              <p14:xfrm>
                <a:off x="2229382" y="3701062"/>
                <a:ext cx="209160" cy="10908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F2AE8566-4E65-0AE6-ADCD-CA02EE13AE9D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2220382" y="3692062"/>
                  <a:ext cx="22680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1F6DD0F6-9C29-5C43-9D92-EFD169775EA8}"/>
                    </a:ext>
                  </a:extLst>
                </p14:cNvPr>
                <p14:cNvContentPartPr/>
                <p14:nvPr/>
              </p14:nvContentPartPr>
              <p14:xfrm>
                <a:off x="1319302" y="931942"/>
                <a:ext cx="9741240" cy="164232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1F6DD0F6-9C29-5C43-9D92-EFD169775EA8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310302" y="922942"/>
                  <a:ext cx="9758880" cy="165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CE92FD5A-4657-8D1D-B450-DD20072B6823}"/>
                    </a:ext>
                  </a:extLst>
                </p14:cNvPr>
                <p14:cNvContentPartPr/>
                <p14:nvPr/>
              </p14:nvContentPartPr>
              <p14:xfrm>
                <a:off x="1692622" y="2464822"/>
                <a:ext cx="84240" cy="205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CE92FD5A-4657-8D1D-B450-DD20072B6823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683982" y="2455822"/>
                  <a:ext cx="101880" cy="22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38049EA7-EEA2-6715-F117-D55A4F23E9C5}"/>
                    </a:ext>
                  </a:extLst>
                </p14:cNvPr>
                <p14:cNvContentPartPr/>
                <p14:nvPr/>
              </p14:nvContentPartPr>
              <p14:xfrm>
                <a:off x="615502" y="2521342"/>
                <a:ext cx="147240" cy="21312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38049EA7-EEA2-6715-F117-D55A4F23E9C5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606502" y="2512702"/>
                  <a:ext cx="164880" cy="23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59658665-E110-1493-99BA-617094891BDE}"/>
                    </a:ext>
                  </a:extLst>
                </p14:cNvPr>
                <p14:cNvContentPartPr/>
                <p14:nvPr/>
              </p14:nvContentPartPr>
              <p14:xfrm>
                <a:off x="796582" y="2570662"/>
                <a:ext cx="60840" cy="2023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59658665-E110-1493-99BA-617094891BDE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787582" y="2561662"/>
                  <a:ext cx="7848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4A4A5A42-61A9-7113-E20B-187E593A05F4}"/>
                    </a:ext>
                  </a:extLst>
                </p14:cNvPr>
                <p14:cNvContentPartPr/>
                <p14:nvPr/>
              </p14:nvContentPartPr>
              <p14:xfrm>
                <a:off x="771742" y="2640142"/>
                <a:ext cx="84960" cy="2628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4A4A5A42-61A9-7113-E20B-187E593A05F4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763102" y="2631502"/>
                  <a:ext cx="102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7110FB3F-CE86-16CC-4349-1CD53F36E969}"/>
                    </a:ext>
                  </a:extLst>
                </p14:cNvPr>
                <p14:cNvContentPartPr/>
                <p14:nvPr/>
              </p14:nvContentPartPr>
              <p14:xfrm>
                <a:off x="859222" y="2345302"/>
                <a:ext cx="145440" cy="16776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7110FB3F-CE86-16CC-4349-1CD53F36E96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50582" y="2336662"/>
                  <a:ext cx="16308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EB2401F9-B665-85F4-D855-6234B56892A4}"/>
                    </a:ext>
                  </a:extLst>
                </p14:cNvPr>
                <p14:cNvContentPartPr/>
                <p14:nvPr/>
              </p14:nvContentPartPr>
              <p14:xfrm>
                <a:off x="969022" y="2634382"/>
                <a:ext cx="102960" cy="219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EB2401F9-B665-85F4-D855-6234B56892A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60022" y="2625742"/>
                  <a:ext cx="12060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9910D7C8-0BF4-8FAF-72D2-5F990087F8B5}"/>
                    </a:ext>
                  </a:extLst>
                </p14:cNvPr>
                <p14:cNvContentPartPr/>
                <p14:nvPr/>
              </p14:nvContentPartPr>
              <p14:xfrm>
                <a:off x="1123822" y="2558782"/>
                <a:ext cx="109800" cy="24120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9910D7C8-0BF4-8FAF-72D2-5F990087F8B5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114822" y="2549782"/>
                  <a:ext cx="1274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53823027-2E2B-C7BC-FDDB-976E3220F15C}"/>
                    </a:ext>
                  </a:extLst>
                </p14:cNvPr>
                <p14:cNvContentPartPr/>
                <p14:nvPr/>
              </p14:nvContentPartPr>
              <p14:xfrm>
                <a:off x="1247662" y="2659222"/>
                <a:ext cx="83880" cy="12960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53823027-2E2B-C7BC-FDDB-976E3220F15C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239022" y="2650582"/>
                  <a:ext cx="101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B2278947-3467-6962-42BC-76CA9263910B}"/>
                    </a:ext>
                  </a:extLst>
                </p14:cNvPr>
                <p14:cNvContentPartPr/>
                <p14:nvPr/>
              </p14:nvContentPartPr>
              <p14:xfrm>
                <a:off x="1218142" y="2677942"/>
                <a:ext cx="117000" cy="3852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B2278947-3467-6962-42BC-76CA9263910B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209142" y="2668942"/>
                  <a:ext cx="13464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1EF4296B-FF8B-C222-8152-F3F447B502EF}"/>
                    </a:ext>
                  </a:extLst>
                </p14:cNvPr>
                <p14:cNvContentPartPr/>
                <p14:nvPr/>
              </p14:nvContentPartPr>
              <p14:xfrm>
                <a:off x="1247302" y="2450422"/>
                <a:ext cx="145080" cy="13104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1EF4296B-FF8B-C222-8152-F3F447B502EF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238662" y="2441782"/>
                  <a:ext cx="16272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ECE4CC99-8C15-C91F-3317-EC4CCC19DAEA}"/>
                    </a:ext>
                  </a:extLst>
                </p14:cNvPr>
                <p14:cNvContentPartPr/>
                <p14:nvPr/>
              </p14:nvContentPartPr>
              <p14:xfrm>
                <a:off x="1332262" y="3072502"/>
                <a:ext cx="9159480" cy="145332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ECE4CC99-8C15-C91F-3317-EC4CCC19DAEA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323262" y="3063862"/>
                  <a:ext cx="9177120" cy="147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61772249-E619-302F-42A2-CF93F24F38E4}"/>
                    </a:ext>
                  </a:extLst>
                </p14:cNvPr>
                <p14:cNvContentPartPr/>
                <p14:nvPr/>
              </p14:nvContentPartPr>
              <p14:xfrm>
                <a:off x="1613422" y="3702502"/>
                <a:ext cx="130680" cy="12492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61772249-E619-302F-42A2-CF93F24F38E4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604782" y="3693862"/>
                  <a:ext cx="14832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9A01BFBC-6BE4-A14B-6231-6AC98CA92EA2}"/>
                    </a:ext>
                  </a:extLst>
                </p14:cNvPr>
                <p14:cNvContentPartPr/>
                <p14:nvPr/>
              </p14:nvContentPartPr>
              <p14:xfrm>
                <a:off x="703342" y="3704302"/>
                <a:ext cx="97560" cy="23904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9A01BFBC-6BE4-A14B-6231-6AC98CA92EA2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94702" y="3695302"/>
                  <a:ext cx="115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4B694A59-A513-275F-E8DF-E3E0A59E3173}"/>
                    </a:ext>
                  </a:extLst>
                </p14:cNvPr>
                <p14:cNvContentPartPr/>
                <p14:nvPr/>
              </p14:nvContentPartPr>
              <p14:xfrm>
                <a:off x="847702" y="3553822"/>
                <a:ext cx="137880" cy="143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4B694A59-A513-275F-E8DF-E3E0A59E3173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39062" y="3544822"/>
                  <a:ext cx="1555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1B1770F4-02A7-DCCF-2271-728843CE5F0C}"/>
                    </a:ext>
                  </a:extLst>
                </p14:cNvPr>
                <p14:cNvContentPartPr/>
                <p14:nvPr/>
              </p14:nvContentPartPr>
              <p14:xfrm>
                <a:off x="935902" y="3775222"/>
                <a:ext cx="106560" cy="36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1B1770F4-02A7-DCCF-2271-728843CE5F0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26902" y="3766582"/>
                  <a:ext cx="12420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83D220BC-5BA9-3697-EF38-0C98AD488828}"/>
                    </a:ext>
                  </a:extLst>
                </p14:cNvPr>
                <p14:cNvContentPartPr/>
                <p14:nvPr/>
              </p14:nvContentPartPr>
              <p14:xfrm>
                <a:off x="1153342" y="3667582"/>
                <a:ext cx="118080" cy="25596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83D220BC-5BA9-3697-EF38-0C98AD488828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1144702" y="3658942"/>
                  <a:ext cx="135720" cy="27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D2374CCB-3AF1-583E-EAFF-AC309F3444DA}"/>
                    </a:ext>
                  </a:extLst>
                </p14:cNvPr>
                <p14:cNvContentPartPr/>
                <p14:nvPr/>
              </p14:nvContentPartPr>
              <p14:xfrm>
                <a:off x="1379062" y="3695662"/>
                <a:ext cx="59040" cy="1425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D2374CCB-3AF1-583E-EAFF-AC309F3444D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1370422" y="3686662"/>
                  <a:ext cx="7668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1EDD3CE-7FF6-1B7E-32C1-D0440DAD6446}"/>
                    </a:ext>
                  </a:extLst>
                </p14:cNvPr>
                <p14:cNvContentPartPr/>
                <p14:nvPr/>
              </p14:nvContentPartPr>
              <p14:xfrm>
                <a:off x="1311382" y="3741382"/>
                <a:ext cx="137520" cy="118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1EDD3CE-7FF6-1B7E-32C1-D0440DAD6446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1302742" y="3732382"/>
                  <a:ext cx="1551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2" name="Gruppieren 221">
            <a:extLst>
              <a:ext uri="{FF2B5EF4-FFF2-40B4-BE49-F238E27FC236}">
                <a16:creationId xmlns:a16="http://schemas.microsoft.com/office/drawing/2014/main" id="{F1657F1F-D698-120B-3AF0-67EAFED8EC0C}"/>
              </a:ext>
            </a:extLst>
          </p:cNvPr>
          <p:cNvGrpSpPr/>
          <p:nvPr/>
        </p:nvGrpSpPr>
        <p:grpSpPr>
          <a:xfrm>
            <a:off x="661942" y="3518902"/>
            <a:ext cx="3808800" cy="1981800"/>
            <a:chOff x="661942" y="3518902"/>
            <a:chExt cx="3808800" cy="1981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E8D21497-979B-C639-FB53-407ED06F1B93}"/>
                    </a:ext>
                  </a:extLst>
                </p14:cNvPr>
                <p14:cNvContentPartPr/>
                <p14:nvPr/>
              </p14:nvContentPartPr>
              <p14:xfrm>
                <a:off x="2839942" y="3518902"/>
                <a:ext cx="288360" cy="23976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E8D21497-979B-C639-FB53-407ED06F1B93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2830942" y="3510262"/>
                  <a:ext cx="3060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7B1B6724-1DDF-36A5-8244-C2CD197BFD96}"/>
                    </a:ext>
                  </a:extLst>
                </p14:cNvPr>
                <p14:cNvContentPartPr/>
                <p14:nvPr/>
              </p14:nvContentPartPr>
              <p14:xfrm>
                <a:off x="3047662" y="3540142"/>
                <a:ext cx="289440" cy="21744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7B1B6724-1DDF-36A5-8244-C2CD197BFD96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3039022" y="3531142"/>
                  <a:ext cx="3070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D3B07B6D-2E32-7D03-BDFA-2BBE78577129}"/>
                    </a:ext>
                  </a:extLst>
                </p14:cNvPr>
                <p14:cNvContentPartPr/>
                <p14:nvPr/>
              </p14:nvContentPartPr>
              <p14:xfrm>
                <a:off x="3253222" y="3566422"/>
                <a:ext cx="215640" cy="157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D3B07B6D-2E32-7D03-BDFA-2BBE78577129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3244222" y="3557422"/>
                  <a:ext cx="23328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22759218-3A77-4A75-2B8C-D0173DD69639}"/>
                    </a:ext>
                  </a:extLst>
                </p14:cNvPr>
                <p14:cNvContentPartPr/>
                <p14:nvPr/>
              </p14:nvContentPartPr>
              <p14:xfrm>
                <a:off x="3396502" y="3548782"/>
                <a:ext cx="398160" cy="1717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22759218-3A77-4A75-2B8C-D0173DD69639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3387862" y="3540142"/>
                  <a:ext cx="4158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DA8EAD6-C7A6-7F63-1FBF-468438B16E87}"/>
                    </a:ext>
                  </a:extLst>
                </p14:cNvPr>
                <p14:cNvContentPartPr/>
                <p14:nvPr/>
              </p14:nvContentPartPr>
              <p14:xfrm>
                <a:off x="3724102" y="3563902"/>
                <a:ext cx="355320" cy="1454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DA8EAD6-C7A6-7F63-1FBF-468438B16E87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3715462" y="3554902"/>
                  <a:ext cx="37296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19764C7B-1756-8685-F831-FF0F883011B5}"/>
                    </a:ext>
                  </a:extLst>
                </p14:cNvPr>
                <p14:cNvContentPartPr/>
                <p14:nvPr/>
              </p14:nvContentPartPr>
              <p14:xfrm>
                <a:off x="4092742" y="3551302"/>
                <a:ext cx="250560" cy="1526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19764C7B-1756-8685-F831-FF0F883011B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4083742" y="3542662"/>
                  <a:ext cx="268200" cy="17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A45F6EBF-B79D-64FC-669A-6623A9AF2823}"/>
                    </a:ext>
                  </a:extLst>
                </p14:cNvPr>
                <p14:cNvContentPartPr/>
                <p14:nvPr/>
              </p14:nvContentPartPr>
              <p14:xfrm>
                <a:off x="4342582" y="3613942"/>
                <a:ext cx="128160" cy="882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A45F6EBF-B79D-64FC-669A-6623A9AF282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4333582" y="3604942"/>
                  <a:ext cx="145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FF3D7866-90B9-27B3-05D0-ECD28504707A}"/>
                    </a:ext>
                  </a:extLst>
                </p14:cNvPr>
                <p14:cNvContentPartPr/>
                <p14:nvPr/>
              </p14:nvContentPartPr>
              <p14:xfrm>
                <a:off x="2310022" y="3717262"/>
                <a:ext cx="742320" cy="10224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FF3D7866-90B9-27B3-05D0-ECD28504707A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2301022" y="3708622"/>
                  <a:ext cx="759960" cy="10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2C033915-3676-3296-F9C4-874D2B02E2AF}"/>
                    </a:ext>
                  </a:extLst>
                </p14:cNvPr>
                <p14:cNvContentPartPr/>
                <p14:nvPr/>
              </p14:nvContentPartPr>
              <p14:xfrm>
                <a:off x="2833822" y="3687742"/>
                <a:ext cx="244080" cy="1688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2C033915-3676-3296-F9C4-874D2B02E2AF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825182" y="3679102"/>
                  <a:ext cx="26172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2FD16BE3-46E5-56F2-B02B-1304A45B4708}"/>
                    </a:ext>
                  </a:extLst>
                </p14:cNvPr>
                <p14:cNvContentPartPr/>
                <p14:nvPr/>
              </p14:nvContentPartPr>
              <p14:xfrm>
                <a:off x="925462" y="4813462"/>
                <a:ext cx="131760" cy="2574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2FD16BE3-46E5-56F2-B02B-1304A45B470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916462" y="4804462"/>
                  <a:ext cx="14940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6A3DFC92-462D-11BA-FECC-46EB06452335}"/>
                    </a:ext>
                  </a:extLst>
                </p14:cNvPr>
                <p14:cNvContentPartPr/>
                <p14:nvPr/>
              </p14:nvContentPartPr>
              <p14:xfrm>
                <a:off x="1140742" y="4743622"/>
                <a:ext cx="480600" cy="2678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6A3DFC92-462D-11BA-FECC-46EB0645233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32102" y="4734982"/>
                  <a:ext cx="49824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6DDD0F42-2D57-EC2A-A154-49AC21C092E2}"/>
                    </a:ext>
                  </a:extLst>
                </p14:cNvPr>
                <p14:cNvContentPartPr/>
                <p14:nvPr/>
              </p14:nvContentPartPr>
              <p14:xfrm>
                <a:off x="1668142" y="4729222"/>
                <a:ext cx="39600" cy="21780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6DDD0F42-2D57-EC2A-A154-49AC21C092E2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1659142" y="4720582"/>
                  <a:ext cx="5724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744264FB-C04F-0DF5-5AB8-0C452EB413E4}"/>
                    </a:ext>
                  </a:extLst>
                </p14:cNvPr>
                <p14:cNvContentPartPr/>
                <p14:nvPr/>
              </p14:nvContentPartPr>
              <p14:xfrm>
                <a:off x="1723942" y="4857382"/>
                <a:ext cx="107280" cy="9036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744264FB-C04F-0DF5-5AB8-0C452EB413E4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1714942" y="4848382"/>
                  <a:ext cx="1249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595E9210-38FD-D19B-E404-F2269D90285F}"/>
                    </a:ext>
                  </a:extLst>
                </p14:cNvPr>
                <p14:cNvContentPartPr/>
                <p14:nvPr/>
              </p14:nvContentPartPr>
              <p14:xfrm>
                <a:off x="1863262" y="4836502"/>
                <a:ext cx="86760" cy="13608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595E9210-38FD-D19B-E404-F2269D90285F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1854622" y="4827862"/>
                  <a:ext cx="10440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83AB8AB3-C2A8-A27E-D127-BEA4469986FD}"/>
                    </a:ext>
                  </a:extLst>
                </p14:cNvPr>
                <p14:cNvContentPartPr/>
                <p14:nvPr/>
              </p14:nvContentPartPr>
              <p14:xfrm>
                <a:off x="1952902" y="4731382"/>
                <a:ext cx="91440" cy="1764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83AB8AB3-C2A8-A27E-D127-BEA4469986FD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1944262" y="4722382"/>
                  <a:ext cx="1090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15D4D200-6250-2C54-6289-7A1978782F14}"/>
                    </a:ext>
                  </a:extLst>
                </p14:cNvPr>
                <p14:cNvContentPartPr/>
                <p14:nvPr/>
              </p14:nvContentPartPr>
              <p14:xfrm>
                <a:off x="661942" y="5249782"/>
                <a:ext cx="322920" cy="2509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15D4D200-6250-2C54-6289-7A1978782F14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652942" y="5240782"/>
                  <a:ext cx="34056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000B6ADA-9F2A-13A1-20D6-2FAC0E594B4D}"/>
                    </a:ext>
                  </a:extLst>
                </p14:cNvPr>
                <p14:cNvContentPartPr/>
                <p14:nvPr/>
              </p14:nvContentPartPr>
              <p14:xfrm>
                <a:off x="1150822" y="5161942"/>
                <a:ext cx="237960" cy="2001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000B6ADA-9F2A-13A1-20D6-2FAC0E594B4D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1142182" y="5153302"/>
                  <a:ext cx="25560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9E6C9ACD-0AD5-BA1E-32C5-01FB038722D5}"/>
                    </a:ext>
                  </a:extLst>
                </p14:cNvPr>
                <p14:cNvContentPartPr/>
                <p14:nvPr/>
              </p14:nvContentPartPr>
              <p14:xfrm>
                <a:off x="1429462" y="5114422"/>
                <a:ext cx="279360" cy="3531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9E6C9ACD-0AD5-BA1E-32C5-01FB038722D5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1420822" y="5105422"/>
                  <a:ext cx="297000" cy="37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EB6C3A09-FDB6-ACCF-D222-5FE2B2FE7919}"/>
                    </a:ext>
                  </a:extLst>
                </p14:cNvPr>
                <p14:cNvContentPartPr/>
                <p14:nvPr/>
              </p14:nvContentPartPr>
              <p14:xfrm>
                <a:off x="1746262" y="5077342"/>
                <a:ext cx="203040" cy="19656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EB6C3A09-FDB6-ACCF-D222-5FE2B2FE7919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1737262" y="5068702"/>
                  <a:ext cx="2206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B36304E8-8FA2-BF2E-AAE1-40AF78CB731E}"/>
                    </a:ext>
                  </a:extLst>
                </p14:cNvPr>
                <p14:cNvContentPartPr/>
                <p14:nvPr/>
              </p14:nvContentPartPr>
              <p14:xfrm>
                <a:off x="1949662" y="5014702"/>
                <a:ext cx="476640" cy="27900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B36304E8-8FA2-BF2E-AAE1-40AF78CB731E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1940662" y="5005702"/>
                  <a:ext cx="49428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D8AD0AC2-A37F-ADAF-3AA2-1C7100DFD873}"/>
                    </a:ext>
                  </a:extLst>
                </p14:cNvPr>
                <p14:cNvContentPartPr/>
                <p14:nvPr/>
              </p14:nvContentPartPr>
              <p14:xfrm>
                <a:off x="2206342" y="5041342"/>
                <a:ext cx="66240" cy="136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D8AD0AC2-A37F-ADAF-3AA2-1C7100DFD873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2197342" y="5032702"/>
                  <a:ext cx="83880" cy="31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7" name="Gruppieren 246">
            <a:extLst>
              <a:ext uri="{FF2B5EF4-FFF2-40B4-BE49-F238E27FC236}">
                <a16:creationId xmlns:a16="http://schemas.microsoft.com/office/drawing/2014/main" id="{777C3DC1-24F7-1A62-1F13-3D70048AD2B1}"/>
              </a:ext>
            </a:extLst>
          </p:cNvPr>
          <p:cNvGrpSpPr/>
          <p:nvPr/>
        </p:nvGrpSpPr>
        <p:grpSpPr>
          <a:xfrm>
            <a:off x="417862" y="571222"/>
            <a:ext cx="3971880" cy="2732400"/>
            <a:chOff x="417862" y="571222"/>
            <a:chExt cx="3971880" cy="2732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B4AF1829-2CB1-8134-0745-71B5DD9DA333}"/>
                    </a:ext>
                  </a:extLst>
                </p14:cNvPr>
                <p14:cNvContentPartPr/>
                <p14:nvPr/>
              </p14:nvContentPartPr>
              <p14:xfrm>
                <a:off x="2831302" y="2106622"/>
                <a:ext cx="484560" cy="3492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B4AF1829-2CB1-8134-0745-71B5DD9DA33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2822662" y="2097982"/>
                  <a:ext cx="502200" cy="36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D22CC7A-957F-2236-D0A6-2630C8F2499F}"/>
                    </a:ext>
                  </a:extLst>
                </p14:cNvPr>
                <p14:cNvContentPartPr/>
                <p14:nvPr/>
              </p14:nvContentPartPr>
              <p14:xfrm>
                <a:off x="2880622" y="2325502"/>
                <a:ext cx="640800" cy="5349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D22CC7A-957F-2236-D0A6-2630C8F2499F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2871622" y="2316502"/>
                  <a:ext cx="658440" cy="55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F99D87B9-EE5F-819A-B966-BB25DF8EED62}"/>
                    </a:ext>
                  </a:extLst>
                </p14:cNvPr>
                <p14:cNvContentPartPr/>
                <p14:nvPr/>
              </p14:nvContentPartPr>
              <p14:xfrm>
                <a:off x="2983942" y="2306422"/>
                <a:ext cx="874800" cy="72432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F99D87B9-EE5F-819A-B966-BB25DF8EED62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2975302" y="2297422"/>
                  <a:ext cx="892440" cy="74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D99E9006-F09C-4A05-CD7F-8D62F8A47894}"/>
                    </a:ext>
                  </a:extLst>
                </p14:cNvPr>
                <p14:cNvContentPartPr/>
                <p14:nvPr/>
              </p14:nvContentPartPr>
              <p14:xfrm>
                <a:off x="3162142" y="2447902"/>
                <a:ext cx="866160" cy="71172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D99E9006-F09C-4A05-CD7F-8D62F8A47894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3153502" y="2438902"/>
                  <a:ext cx="883800" cy="72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7D745E83-D962-F875-4E3D-2CC7962F396D}"/>
                    </a:ext>
                  </a:extLst>
                </p14:cNvPr>
                <p14:cNvContentPartPr/>
                <p14:nvPr/>
              </p14:nvContentPartPr>
              <p14:xfrm>
                <a:off x="3356542" y="2550862"/>
                <a:ext cx="802080" cy="5983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7D745E83-D962-F875-4E3D-2CC7962F396D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3347542" y="2542222"/>
                  <a:ext cx="819720" cy="61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5473BE5D-5F73-EA66-10D6-676CE46769EE}"/>
                    </a:ext>
                  </a:extLst>
                </p14:cNvPr>
                <p14:cNvContentPartPr/>
                <p14:nvPr/>
              </p14:nvContentPartPr>
              <p14:xfrm>
                <a:off x="3576142" y="2686942"/>
                <a:ext cx="690480" cy="6166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5473BE5D-5F73-EA66-10D6-676CE46769E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3567142" y="2678302"/>
                  <a:ext cx="708120" cy="63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A05BEEA6-9CB1-6303-6FE5-46D4225EF954}"/>
                    </a:ext>
                  </a:extLst>
                </p14:cNvPr>
                <p14:cNvContentPartPr/>
                <p14:nvPr/>
              </p14:nvContentPartPr>
              <p14:xfrm>
                <a:off x="4154662" y="3055582"/>
                <a:ext cx="235080" cy="19008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A05BEEA6-9CB1-6303-6FE5-46D4225EF954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4145662" y="3046582"/>
                  <a:ext cx="25272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FA08FB67-04E1-BE98-BEE4-07CCFA57E13E}"/>
                    </a:ext>
                  </a:extLst>
                </p14:cNvPr>
                <p14:cNvContentPartPr/>
                <p14:nvPr/>
              </p14:nvContentPartPr>
              <p14:xfrm>
                <a:off x="1372942" y="1001782"/>
                <a:ext cx="1856520" cy="152316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FA08FB67-04E1-BE98-BEE4-07CCFA57E13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363942" y="993142"/>
                  <a:ext cx="1874160" cy="154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C02DAC7A-A1B5-DA39-C832-B6D0E3A88969}"/>
                    </a:ext>
                  </a:extLst>
                </p14:cNvPr>
                <p14:cNvContentPartPr/>
                <p14:nvPr/>
              </p14:nvContentPartPr>
              <p14:xfrm>
                <a:off x="445222" y="735382"/>
                <a:ext cx="128160" cy="26568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C02DAC7A-A1B5-DA39-C832-B6D0E3A88969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436222" y="726742"/>
                  <a:ext cx="14580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F8C299C4-C8D2-D4DC-B05F-146BB0053FCF}"/>
                    </a:ext>
                  </a:extLst>
                </p14:cNvPr>
                <p14:cNvContentPartPr/>
                <p14:nvPr/>
              </p14:nvContentPartPr>
              <p14:xfrm>
                <a:off x="606502" y="687862"/>
                <a:ext cx="517680" cy="27900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F8C299C4-C8D2-D4DC-B05F-146BB0053FCF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597502" y="678862"/>
                  <a:ext cx="535320" cy="29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D56E45CA-7A4D-F373-4890-E9BFD2DEEF8E}"/>
                    </a:ext>
                  </a:extLst>
                </p14:cNvPr>
                <p14:cNvContentPartPr/>
                <p14:nvPr/>
              </p14:nvContentPartPr>
              <p14:xfrm>
                <a:off x="1167742" y="602542"/>
                <a:ext cx="28440" cy="22176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D56E45CA-7A4D-F373-4890-E9BFD2DEEF8E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58742" y="593902"/>
                  <a:ext cx="46080" cy="23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D5CC3DE2-71C4-6E49-E726-1FF8EB62A708}"/>
                    </a:ext>
                  </a:extLst>
                </p14:cNvPr>
                <p14:cNvContentPartPr/>
                <p14:nvPr/>
              </p14:nvContentPartPr>
              <p14:xfrm>
                <a:off x="1223182" y="702262"/>
                <a:ext cx="213480" cy="1296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D5CC3DE2-71C4-6E49-E726-1FF8EB62A708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214542" y="693622"/>
                  <a:ext cx="2311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311E544E-D72F-DC72-B852-BA46BEE09C0D}"/>
                    </a:ext>
                  </a:extLst>
                </p14:cNvPr>
                <p14:cNvContentPartPr/>
                <p14:nvPr/>
              </p14:nvContentPartPr>
              <p14:xfrm>
                <a:off x="1458982" y="571222"/>
                <a:ext cx="83520" cy="18540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311E544E-D72F-DC72-B852-BA46BEE09C0D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449982" y="562222"/>
                  <a:ext cx="1011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3A3905CA-6C73-9E6E-A8D6-7C8BBFCA7808}"/>
                    </a:ext>
                  </a:extLst>
                </p14:cNvPr>
                <p14:cNvContentPartPr/>
                <p14:nvPr/>
              </p14:nvContentPartPr>
              <p14:xfrm>
                <a:off x="417862" y="1062982"/>
                <a:ext cx="381600" cy="3690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3A3905CA-6C73-9E6E-A8D6-7C8BBFCA7808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409222" y="1054342"/>
                  <a:ext cx="399240" cy="38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7101016C-6C9B-2A22-17EE-25FBDAA67AFE}"/>
                    </a:ext>
                  </a:extLst>
                </p14:cNvPr>
                <p14:cNvContentPartPr/>
                <p14:nvPr/>
              </p14:nvContentPartPr>
              <p14:xfrm>
                <a:off x="944542" y="1026622"/>
                <a:ext cx="129240" cy="20448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7101016C-6C9B-2A22-17EE-25FBDAA67AFE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935542" y="1017622"/>
                  <a:ext cx="14688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5164E66F-0568-7DCE-BD50-F0752BD199A3}"/>
                    </a:ext>
                  </a:extLst>
                </p14:cNvPr>
                <p14:cNvContentPartPr/>
                <p14:nvPr/>
              </p14:nvContentPartPr>
              <p14:xfrm>
                <a:off x="1098622" y="1092862"/>
                <a:ext cx="131760" cy="94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5164E66F-0568-7DCE-BD50-F0752BD199A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1089622" y="1083862"/>
                  <a:ext cx="149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E33E7098-F657-B036-B110-C5BE700BF7B6}"/>
                    </a:ext>
                  </a:extLst>
                </p14:cNvPr>
                <p14:cNvContentPartPr/>
                <p14:nvPr/>
              </p14:nvContentPartPr>
              <p14:xfrm>
                <a:off x="1262782" y="939502"/>
                <a:ext cx="171360" cy="2444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E33E7098-F657-B036-B110-C5BE700BF7B6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254142" y="930502"/>
                  <a:ext cx="189000" cy="26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8CB3CA83-C1AB-CED8-05B6-725284B5FAE2}"/>
                    </a:ext>
                  </a:extLst>
                </p14:cNvPr>
                <p14:cNvContentPartPr/>
                <p14:nvPr/>
              </p14:nvContentPartPr>
              <p14:xfrm>
                <a:off x="1475182" y="915022"/>
                <a:ext cx="212760" cy="30276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8CB3CA83-C1AB-CED8-05B6-725284B5FAE2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1466182" y="906022"/>
                  <a:ext cx="23040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71692424-FBCC-6C03-5652-DF72D9D2226D}"/>
                    </a:ext>
                  </a:extLst>
                </p14:cNvPr>
                <p14:cNvContentPartPr/>
                <p14:nvPr/>
              </p14:nvContentPartPr>
              <p14:xfrm>
                <a:off x="1667782" y="961102"/>
                <a:ext cx="77400" cy="9612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71692424-FBCC-6C03-5652-DF72D9D2226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1659142" y="952102"/>
                  <a:ext cx="950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5390CFFC-8270-1E39-09EF-FFE8BF6A599B}"/>
                    </a:ext>
                  </a:extLst>
                </p14:cNvPr>
                <p14:cNvContentPartPr/>
                <p14:nvPr/>
              </p14:nvContentPartPr>
              <p14:xfrm>
                <a:off x="1765342" y="933742"/>
                <a:ext cx="158040" cy="277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5390CFFC-8270-1E39-09EF-FFE8BF6A599B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1756702" y="924742"/>
                  <a:ext cx="175680" cy="29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558C20EE-B327-BFB9-15BF-92A15F6F25F5}"/>
                    </a:ext>
                  </a:extLst>
                </p14:cNvPr>
                <p14:cNvContentPartPr/>
                <p14:nvPr/>
              </p14:nvContentPartPr>
              <p14:xfrm>
                <a:off x="1977382" y="908182"/>
                <a:ext cx="109080" cy="13212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558C20EE-B327-BFB9-15BF-92A15F6F25F5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968382" y="899542"/>
                  <a:ext cx="12672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E041A9AC-C03F-0B1D-F37F-8600CED387CB}"/>
                    </a:ext>
                  </a:extLst>
                </p14:cNvPr>
                <p14:cNvContentPartPr/>
                <p14:nvPr/>
              </p14:nvContentPartPr>
              <p14:xfrm>
                <a:off x="2105902" y="755542"/>
                <a:ext cx="383400" cy="23580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E041A9AC-C03F-0B1D-F37F-8600CED387C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096902" y="746542"/>
                  <a:ext cx="40104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6294723-1C50-2FAB-D88E-07DFD38D1E74}"/>
                    </a:ext>
                  </a:extLst>
                </p14:cNvPr>
                <p14:cNvContentPartPr/>
                <p14:nvPr/>
              </p14:nvContentPartPr>
              <p14:xfrm>
                <a:off x="2193382" y="654382"/>
                <a:ext cx="52920" cy="2628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6294723-1C50-2FAB-D88E-07DFD38D1E74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184382" y="645382"/>
                  <a:ext cx="70560" cy="43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7" name="Gruppieren 256">
            <a:extLst>
              <a:ext uri="{FF2B5EF4-FFF2-40B4-BE49-F238E27FC236}">
                <a16:creationId xmlns:a16="http://schemas.microsoft.com/office/drawing/2014/main" id="{A1B273C9-02BD-396F-0C79-6F6A16A62A76}"/>
              </a:ext>
            </a:extLst>
          </p:cNvPr>
          <p:cNvGrpSpPr/>
          <p:nvPr/>
        </p:nvGrpSpPr>
        <p:grpSpPr>
          <a:xfrm>
            <a:off x="2871982" y="2288782"/>
            <a:ext cx="1652400" cy="1104120"/>
            <a:chOff x="2871982" y="2288782"/>
            <a:chExt cx="1652400" cy="1104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7381F47D-E90D-8F1D-319F-CC15A22EC6F0}"/>
                    </a:ext>
                  </a:extLst>
                </p14:cNvPr>
                <p14:cNvContentPartPr/>
                <p14:nvPr/>
              </p14:nvContentPartPr>
              <p14:xfrm>
                <a:off x="2871982" y="2288782"/>
                <a:ext cx="1614240" cy="10548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7381F47D-E90D-8F1D-319F-CC15A22EC6F0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2862982" y="2279782"/>
                  <a:ext cx="163188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C5AFE39-A808-9935-AD83-AECB4FD985FA}"/>
                    </a:ext>
                  </a:extLst>
                </p14:cNvPr>
                <p14:cNvContentPartPr/>
                <p14:nvPr/>
              </p14:nvContentPartPr>
              <p14:xfrm>
                <a:off x="2961622" y="2428102"/>
                <a:ext cx="1562760" cy="13968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C5AFE39-A808-9935-AD83-AECB4FD985FA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2952982" y="2419462"/>
                  <a:ext cx="1580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A787A646-53E1-D136-C321-97367024CAF3}"/>
                    </a:ext>
                  </a:extLst>
                </p14:cNvPr>
                <p14:cNvContentPartPr/>
                <p14:nvPr/>
              </p14:nvContentPartPr>
              <p14:xfrm>
                <a:off x="3079702" y="2619982"/>
                <a:ext cx="1301400" cy="18000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A787A646-53E1-D136-C321-97367024CAF3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071062" y="2611342"/>
                  <a:ext cx="13190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B609F47B-3ED2-CB34-51F8-CF2619E727A8}"/>
                    </a:ext>
                  </a:extLst>
                </p14:cNvPr>
                <p14:cNvContentPartPr/>
                <p14:nvPr/>
              </p14:nvContentPartPr>
              <p14:xfrm>
                <a:off x="3095902" y="2711422"/>
                <a:ext cx="1292760" cy="2811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B609F47B-3ED2-CB34-51F8-CF2619E727A8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3086902" y="2702782"/>
                  <a:ext cx="131040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65401E2E-5BEB-CAC9-EAD7-3149C2031CC6}"/>
                    </a:ext>
                  </a:extLst>
                </p14:cNvPr>
                <p14:cNvContentPartPr/>
                <p14:nvPr/>
              </p14:nvContentPartPr>
              <p14:xfrm>
                <a:off x="2947222" y="2977102"/>
                <a:ext cx="1417320" cy="27396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65401E2E-5BEB-CAC9-EAD7-3149C2031CC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2938222" y="2968462"/>
                  <a:ext cx="14349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C34FB9B-436C-684C-4CE9-C5638B88E444}"/>
                    </a:ext>
                  </a:extLst>
                </p14:cNvPr>
                <p14:cNvContentPartPr/>
                <p14:nvPr/>
              </p14:nvContentPartPr>
              <p14:xfrm>
                <a:off x="3058462" y="3212542"/>
                <a:ext cx="1400760" cy="1803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C34FB9B-436C-684C-4CE9-C5638B88E444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3049822" y="3203542"/>
                  <a:ext cx="1418400" cy="198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7" name="Gruppieren 286">
            <a:extLst>
              <a:ext uri="{FF2B5EF4-FFF2-40B4-BE49-F238E27FC236}">
                <a16:creationId xmlns:a16="http://schemas.microsoft.com/office/drawing/2014/main" id="{143EBAC9-7A9F-3CD4-59EC-0CC163B5F88B}"/>
              </a:ext>
            </a:extLst>
          </p:cNvPr>
          <p:cNvGrpSpPr/>
          <p:nvPr/>
        </p:nvGrpSpPr>
        <p:grpSpPr>
          <a:xfrm>
            <a:off x="2949022" y="3538342"/>
            <a:ext cx="4205880" cy="2671200"/>
            <a:chOff x="2949022" y="3538342"/>
            <a:chExt cx="4205880" cy="2671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CC1536D5-3E73-FBF7-B162-BF572CCBD908}"/>
                    </a:ext>
                  </a:extLst>
                </p14:cNvPr>
                <p14:cNvContentPartPr/>
                <p14:nvPr/>
              </p14:nvContentPartPr>
              <p14:xfrm>
                <a:off x="2949022" y="3538342"/>
                <a:ext cx="1464480" cy="17532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CC1536D5-3E73-FBF7-B162-BF572CCBD908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2940022" y="3529702"/>
                  <a:ext cx="14821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FB36CC54-6C87-40DF-AD48-82C4E197061F}"/>
                    </a:ext>
                  </a:extLst>
                </p14:cNvPr>
                <p14:cNvContentPartPr/>
                <p14:nvPr/>
              </p14:nvContentPartPr>
              <p14:xfrm>
                <a:off x="3102382" y="3645262"/>
                <a:ext cx="1262160" cy="1065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FB36CC54-6C87-40DF-AD48-82C4E197061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3093382" y="3636622"/>
                  <a:ext cx="12798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9636CA0-E0ED-41EA-9588-EB9E868657D1}"/>
                    </a:ext>
                  </a:extLst>
                </p14:cNvPr>
                <p14:cNvContentPartPr/>
                <p14:nvPr/>
              </p14:nvContentPartPr>
              <p14:xfrm>
                <a:off x="3555622" y="3882502"/>
                <a:ext cx="144720" cy="19335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9636CA0-E0ED-41EA-9588-EB9E868657D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3546622" y="3873862"/>
                  <a:ext cx="162360" cy="19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4E0FA069-6FE0-0EEA-9E9A-EA7A5B8D6924}"/>
                    </a:ext>
                  </a:extLst>
                </p14:cNvPr>
                <p14:cNvContentPartPr/>
                <p14:nvPr/>
              </p14:nvContentPartPr>
              <p14:xfrm>
                <a:off x="3550942" y="3737782"/>
                <a:ext cx="280080" cy="27540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4E0FA069-6FE0-0EEA-9E9A-EA7A5B8D6924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3542302" y="3728782"/>
                  <a:ext cx="2977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859731E-1584-B635-1AE8-7AA2F363D31A}"/>
                    </a:ext>
                  </a:extLst>
                </p14:cNvPr>
                <p14:cNvContentPartPr/>
                <p14:nvPr/>
              </p14:nvContentPartPr>
              <p14:xfrm>
                <a:off x="3219742" y="5916142"/>
                <a:ext cx="25920" cy="2934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859731E-1584-B635-1AE8-7AA2F363D31A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3210742" y="5907142"/>
                  <a:ext cx="43560" cy="31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82E98E1C-643A-5DDE-3957-AF283FF42A39}"/>
                    </a:ext>
                  </a:extLst>
                </p14:cNvPr>
                <p14:cNvContentPartPr/>
                <p14:nvPr/>
              </p14:nvContentPartPr>
              <p14:xfrm>
                <a:off x="3107062" y="5840902"/>
                <a:ext cx="263880" cy="5400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82E98E1C-643A-5DDE-3957-AF283FF42A39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098422" y="5831902"/>
                  <a:ext cx="2815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5D64C458-8513-0FFC-889A-7381D5B78BB5}"/>
                    </a:ext>
                  </a:extLst>
                </p14:cNvPr>
                <p14:cNvContentPartPr/>
                <p14:nvPr/>
              </p14:nvContentPartPr>
              <p14:xfrm>
                <a:off x="3430702" y="5983102"/>
                <a:ext cx="139320" cy="1692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5D64C458-8513-0FFC-889A-7381D5B78BB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21702" y="5974462"/>
                  <a:ext cx="15696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76123EA9-52EA-B953-AC31-B2B19277F9ED}"/>
                    </a:ext>
                  </a:extLst>
                </p14:cNvPr>
                <p14:cNvContentPartPr/>
                <p14:nvPr/>
              </p14:nvContentPartPr>
              <p14:xfrm>
                <a:off x="3422062" y="6039982"/>
                <a:ext cx="175680" cy="489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76123EA9-52EA-B953-AC31-B2B19277F9ED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413062" y="6030982"/>
                  <a:ext cx="1933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49EEEC35-A993-3282-CA97-3A2E389231E5}"/>
                    </a:ext>
                  </a:extLst>
                </p14:cNvPr>
                <p14:cNvContentPartPr/>
                <p14:nvPr/>
              </p14:nvContentPartPr>
              <p14:xfrm>
                <a:off x="3726982" y="5881582"/>
                <a:ext cx="136440" cy="21060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49EEEC35-A993-3282-CA97-3A2E389231E5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3717982" y="5872582"/>
                  <a:ext cx="154080" cy="22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6E1D48CE-9BFD-55C9-22E7-BD2104D086C2}"/>
                    </a:ext>
                  </a:extLst>
                </p14:cNvPr>
                <p14:cNvContentPartPr/>
                <p14:nvPr/>
              </p14:nvContentPartPr>
              <p14:xfrm>
                <a:off x="3958102" y="5976622"/>
                <a:ext cx="60480" cy="1659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6E1D48CE-9BFD-55C9-22E7-BD2104D086C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3949462" y="5967622"/>
                  <a:ext cx="781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629471ED-9691-CA6A-B239-F01DE14848C6}"/>
                    </a:ext>
                  </a:extLst>
                </p14:cNvPr>
                <p14:cNvContentPartPr/>
                <p14:nvPr/>
              </p14:nvContentPartPr>
              <p14:xfrm>
                <a:off x="3915622" y="6002902"/>
                <a:ext cx="110880" cy="4212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629471ED-9691-CA6A-B239-F01DE14848C6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906982" y="5993902"/>
                  <a:ext cx="12852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B5C19C2B-7A41-BB60-D29F-9D753A63ABBE}"/>
                    </a:ext>
                  </a:extLst>
                </p14:cNvPr>
                <p14:cNvContentPartPr/>
                <p14:nvPr/>
              </p14:nvContentPartPr>
              <p14:xfrm>
                <a:off x="3935782" y="5698342"/>
                <a:ext cx="147600" cy="2098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B5C19C2B-7A41-BB60-D29F-9D753A63ABB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3926782" y="5689342"/>
                  <a:ext cx="16524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E9419B83-DEBF-14E0-7155-00D9DF727CFD}"/>
                    </a:ext>
                  </a:extLst>
                </p14:cNvPr>
                <p14:cNvContentPartPr/>
                <p14:nvPr/>
              </p14:nvContentPartPr>
              <p14:xfrm>
                <a:off x="4196422" y="5859982"/>
                <a:ext cx="63720" cy="9360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E9419B83-DEBF-14E0-7155-00D9DF727CFD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4187782" y="5850982"/>
                  <a:ext cx="8136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7D41813C-D705-388F-85F9-3791E3FAFA39}"/>
                    </a:ext>
                  </a:extLst>
                </p14:cNvPr>
                <p14:cNvContentPartPr/>
                <p14:nvPr/>
              </p14:nvContentPartPr>
              <p14:xfrm>
                <a:off x="4443382" y="5649382"/>
                <a:ext cx="60480" cy="27216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7D41813C-D705-388F-85F9-3791E3FAFA39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4434742" y="5640382"/>
                  <a:ext cx="78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4737855-93DA-2EBE-81A7-3DD839C47925}"/>
                    </a:ext>
                  </a:extLst>
                </p14:cNvPr>
                <p14:cNvContentPartPr/>
                <p14:nvPr/>
              </p14:nvContentPartPr>
              <p14:xfrm>
                <a:off x="4371382" y="5770702"/>
                <a:ext cx="126720" cy="1008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4737855-93DA-2EBE-81A7-3DD839C47925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4362382" y="5761702"/>
                  <a:ext cx="14436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216EADD-43A8-C201-22EF-59D48A744D71}"/>
                    </a:ext>
                  </a:extLst>
                </p14:cNvPr>
                <p14:cNvContentPartPr/>
                <p14:nvPr/>
              </p14:nvContentPartPr>
              <p14:xfrm>
                <a:off x="4640302" y="5853502"/>
                <a:ext cx="145440" cy="2916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216EADD-43A8-C201-22EF-59D48A744D71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4631302" y="5844862"/>
                  <a:ext cx="16308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3B354915-693F-F21F-C86B-075069B7CCCE}"/>
                    </a:ext>
                  </a:extLst>
                </p14:cNvPr>
                <p14:cNvContentPartPr/>
                <p14:nvPr/>
              </p14:nvContentPartPr>
              <p14:xfrm>
                <a:off x="4645342" y="5944942"/>
                <a:ext cx="155520" cy="122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3B354915-693F-F21F-C86B-075069B7CCCE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4636342" y="5936302"/>
                  <a:ext cx="173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22B71292-BFA4-0A4E-18DD-116321A2ED62}"/>
                    </a:ext>
                  </a:extLst>
                </p14:cNvPr>
                <p14:cNvContentPartPr/>
                <p14:nvPr/>
              </p14:nvContentPartPr>
              <p14:xfrm>
                <a:off x="4953142" y="5740102"/>
                <a:ext cx="118800" cy="25380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22B71292-BFA4-0A4E-18DD-116321A2ED62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4944142" y="5731102"/>
                  <a:ext cx="136440" cy="27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926BC4DB-03DC-5641-D8EC-970B9F7A5C5B}"/>
                    </a:ext>
                  </a:extLst>
                </p14:cNvPr>
                <p14:cNvContentPartPr/>
                <p14:nvPr/>
              </p14:nvContentPartPr>
              <p14:xfrm>
                <a:off x="5139262" y="5674582"/>
                <a:ext cx="323640" cy="26640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926BC4DB-03DC-5641-D8EC-970B9F7A5C5B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5130262" y="5665942"/>
                  <a:ext cx="341280" cy="28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8ED32E36-D68E-37DE-39D3-745BD8B477B4}"/>
                    </a:ext>
                  </a:extLst>
                </p14:cNvPr>
                <p14:cNvContentPartPr/>
                <p14:nvPr/>
              </p14:nvContentPartPr>
              <p14:xfrm>
                <a:off x="5506462" y="5805622"/>
                <a:ext cx="170280" cy="1461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8ED32E36-D68E-37DE-39D3-745BD8B477B4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5497462" y="5796622"/>
                  <a:ext cx="187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B3167AC4-9DD6-913D-14E1-1AC532FF1FE3}"/>
                    </a:ext>
                  </a:extLst>
                </p14:cNvPr>
                <p14:cNvContentPartPr/>
                <p14:nvPr/>
              </p14:nvContentPartPr>
              <p14:xfrm>
                <a:off x="5779342" y="5668822"/>
                <a:ext cx="335880" cy="36288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B3167AC4-9DD6-913D-14E1-1AC532FF1FE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5770342" y="5660182"/>
                  <a:ext cx="353520" cy="38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D6FF7AD8-6247-69A0-DA82-914CD7803B33}"/>
                    </a:ext>
                  </a:extLst>
                </p14:cNvPr>
                <p14:cNvContentPartPr/>
                <p14:nvPr/>
              </p14:nvContentPartPr>
              <p14:xfrm>
                <a:off x="6164902" y="5613382"/>
                <a:ext cx="123480" cy="27216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D6FF7AD8-6247-69A0-DA82-914CD7803B3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6155902" y="5604382"/>
                  <a:ext cx="14112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4572500-45A6-473E-0464-DA66805C9672}"/>
                    </a:ext>
                  </a:extLst>
                </p14:cNvPr>
                <p14:cNvContentPartPr/>
                <p14:nvPr/>
              </p14:nvContentPartPr>
              <p14:xfrm>
                <a:off x="6242302" y="5784022"/>
                <a:ext cx="84600" cy="8136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4572500-45A6-473E-0464-DA66805C9672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6233302" y="5775022"/>
                  <a:ext cx="10224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7EE78720-81F8-6D26-0D45-BA806599C929}"/>
                    </a:ext>
                  </a:extLst>
                </p14:cNvPr>
                <p14:cNvContentPartPr/>
                <p14:nvPr/>
              </p14:nvContentPartPr>
              <p14:xfrm>
                <a:off x="6318982" y="5786182"/>
                <a:ext cx="321120" cy="8568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7EE78720-81F8-6D26-0D45-BA806599C929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6310342" y="5777182"/>
                  <a:ext cx="3387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1B21EAD-88A8-5836-F658-34EA0A49B9BE}"/>
                    </a:ext>
                  </a:extLst>
                </p14:cNvPr>
                <p14:cNvContentPartPr/>
                <p14:nvPr/>
              </p14:nvContentPartPr>
              <p14:xfrm>
                <a:off x="6698062" y="5794822"/>
                <a:ext cx="209520" cy="8892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1B21EAD-88A8-5836-F658-34EA0A49B9B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6689062" y="5785822"/>
                  <a:ext cx="22716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6B8BD9FE-73B4-FCB0-EB74-CE26529C13C1}"/>
                    </a:ext>
                  </a:extLst>
                </p14:cNvPr>
                <p14:cNvContentPartPr/>
                <p14:nvPr/>
              </p14:nvContentPartPr>
              <p14:xfrm>
                <a:off x="6933142" y="5759902"/>
                <a:ext cx="221760" cy="1202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6B8BD9FE-73B4-FCB0-EB74-CE26529C13C1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6924142" y="5751262"/>
                  <a:ext cx="239400" cy="1378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65">
            <p14:nvContentPartPr>
              <p14:cNvPr id="288" name="Freihand 287">
                <a:extLst>
                  <a:ext uri="{FF2B5EF4-FFF2-40B4-BE49-F238E27FC236}">
                    <a16:creationId xmlns:a16="http://schemas.microsoft.com/office/drawing/2014/main" id="{44D18D54-B5E2-4F02-EF27-599FCD4E83B2}"/>
                  </a:ext>
                </a:extLst>
              </p14:cNvPr>
              <p14:cNvContentPartPr/>
              <p14:nvPr/>
            </p14:nvContentPartPr>
            <p14:xfrm>
              <a:off x="5408902" y="3569302"/>
              <a:ext cx="29160" cy="146880"/>
            </p14:xfrm>
          </p:contentPart>
        </mc:Choice>
        <mc:Fallback>
          <p:pic>
            <p:nvPicPr>
              <p:cNvPr id="288" name="Freihand 287">
                <a:extLst>
                  <a:ext uri="{FF2B5EF4-FFF2-40B4-BE49-F238E27FC236}">
                    <a16:creationId xmlns:a16="http://schemas.microsoft.com/office/drawing/2014/main" id="{44D18D54-B5E2-4F02-EF27-599FCD4E83B2}"/>
                  </a:ext>
                </a:extLst>
              </p:cNvPr>
              <p:cNvPicPr/>
              <p:nvPr/>
            </p:nvPicPr>
            <p:blipFill>
              <a:blip r:embed="rId466"/>
              <a:stretch>
                <a:fillRect/>
              </a:stretch>
            </p:blipFill>
            <p:spPr>
              <a:xfrm>
                <a:off x="5400262" y="3560662"/>
                <a:ext cx="46800" cy="164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7">
            <p14:nvContentPartPr>
              <p14:cNvPr id="289" name="Freihand 288">
                <a:extLst>
                  <a:ext uri="{FF2B5EF4-FFF2-40B4-BE49-F238E27FC236}">
                    <a16:creationId xmlns:a16="http://schemas.microsoft.com/office/drawing/2014/main" id="{43E06796-BCE9-8B7A-2863-6F145DDC9510}"/>
                  </a:ext>
                </a:extLst>
              </p14:cNvPr>
              <p14:cNvContentPartPr/>
              <p14:nvPr/>
            </p14:nvContentPartPr>
            <p14:xfrm>
              <a:off x="5454982" y="4076542"/>
              <a:ext cx="41040" cy="503280"/>
            </p14:xfrm>
          </p:contentPart>
        </mc:Choice>
        <mc:Fallback>
          <p:pic>
            <p:nvPicPr>
              <p:cNvPr id="289" name="Freihand 288">
                <a:extLst>
                  <a:ext uri="{FF2B5EF4-FFF2-40B4-BE49-F238E27FC236}">
                    <a16:creationId xmlns:a16="http://schemas.microsoft.com/office/drawing/2014/main" id="{43E06796-BCE9-8B7A-2863-6F145DDC9510}"/>
                  </a:ext>
                </a:extLst>
              </p:cNvPr>
              <p:cNvPicPr/>
              <p:nvPr/>
            </p:nvPicPr>
            <p:blipFill>
              <a:blip r:embed="rId468"/>
              <a:stretch>
                <a:fillRect/>
              </a:stretch>
            </p:blipFill>
            <p:spPr>
              <a:xfrm>
                <a:off x="5445982" y="4067902"/>
                <a:ext cx="58680" cy="52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69">
            <p14:nvContentPartPr>
              <p14:cNvPr id="290" name="Freihand 289">
                <a:extLst>
                  <a:ext uri="{FF2B5EF4-FFF2-40B4-BE49-F238E27FC236}">
                    <a16:creationId xmlns:a16="http://schemas.microsoft.com/office/drawing/2014/main" id="{C7BBCF6F-3F49-2DEC-B74B-1DFBC497A5A6}"/>
                  </a:ext>
                </a:extLst>
              </p14:cNvPr>
              <p14:cNvContentPartPr/>
              <p14:nvPr/>
            </p14:nvContentPartPr>
            <p14:xfrm>
              <a:off x="5493142" y="4785022"/>
              <a:ext cx="7200" cy="123120"/>
            </p14:xfrm>
          </p:contentPart>
        </mc:Choice>
        <mc:Fallback>
          <p:pic>
            <p:nvPicPr>
              <p:cNvPr id="290" name="Freihand 289">
                <a:extLst>
                  <a:ext uri="{FF2B5EF4-FFF2-40B4-BE49-F238E27FC236}">
                    <a16:creationId xmlns:a16="http://schemas.microsoft.com/office/drawing/2014/main" id="{C7BBCF6F-3F49-2DEC-B74B-1DFBC497A5A6}"/>
                  </a:ext>
                </a:extLst>
              </p:cNvPr>
              <p:cNvPicPr/>
              <p:nvPr/>
            </p:nvPicPr>
            <p:blipFill>
              <a:blip r:embed="rId470"/>
              <a:stretch>
                <a:fillRect/>
              </a:stretch>
            </p:blipFill>
            <p:spPr>
              <a:xfrm>
                <a:off x="5484142" y="4776382"/>
                <a:ext cx="24840" cy="140760"/>
              </a:xfrm>
              <a:prstGeom prst="rect">
                <a:avLst/>
              </a:prstGeom>
            </p:spPr>
          </p:pic>
        </mc:Fallback>
      </mc:AlternateContent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8A180122-E0DC-14D9-8BA3-8969C4FD86EA}"/>
              </a:ext>
            </a:extLst>
          </p:cNvPr>
          <p:cNvGrpSpPr/>
          <p:nvPr/>
        </p:nvGrpSpPr>
        <p:grpSpPr>
          <a:xfrm>
            <a:off x="5453902" y="5103982"/>
            <a:ext cx="282600" cy="230400"/>
            <a:chOff x="5453902" y="5103982"/>
            <a:chExt cx="282600" cy="23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3A838D59-020D-8F98-5F50-850771255D9F}"/>
                    </a:ext>
                  </a:extLst>
                </p14:cNvPr>
                <p14:cNvContentPartPr/>
                <p14:nvPr/>
              </p14:nvContentPartPr>
              <p14:xfrm>
                <a:off x="5457502" y="5159782"/>
                <a:ext cx="95040" cy="1746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3A838D59-020D-8F98-5F50-850771255D9F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5448502" y="5150782"/>
                  <a:ext cx="1126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55A7933F-63FE-565C-DED5-51603EF8C30D}"/>
                    </a:ext>
                  </a:extLst>
                </p14:cNvPr>
                <p14:cNvContentPartPr/>
                <p14:nvPr/>
              </p14:nvContentPartPr>
              <p14:xfrm>
                <a:off x="5453902" y="5168422"/>
                <a:ext cx="110880" cy="14436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55A7933F-63FE-565C-DED5-51603EF8C30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5444902" y="5159782"/>
                  <a:ext cx="12852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B03B597A-A2D6-DD7A-CF68-3912B169BBC0}"/>
                    </a:ext>
                  </a:extLst>
                </p14:cNvPr>
                <p14:cNvContentPartPr/>
                <p14:nvPr/>
              </p14:nvContentPartPr>
              <p14:xfrm>
                <a:off x="5618422" y="5103982"/>
                <a:ext cx="118080" cy="12600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B03B597A-A2D6-DD7A-CF68-3912B169BBC0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5609782" y="5094982"/>
                  <a:ext cx="135720" cy="1436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77">
            <p14:nvContentPartPr>
              <p14:cNvPr id="295" name="Freihand 294">
                <a:extLst>
                  <a:ext uri="{FF2B5EF4-FFF2-40B4-BE49-F238E27FC236}">
                    <a16:creationId xmlns:a16="http://schemas.microsoft.com/office/drawing/2014/main" id="{CED21BD1-CA2C-EDD8-085C-D26FF4D8A9E0}"/>
                  </a:ext>
                </a:extLst>
              </p14:cNvPr>
              <p14:cNvContentPartPr/>
              <p14:nvPr/>
            </p14:nvContentPartPr>
            <p14:xfrm>
              <a:off x="4535902" y="3772342"/>
              <a:ext cx="13320" cy="204840"/>
            </p14:xfrm>
          </p:contentPart>
        </mc:Choice>
        <mc:Fallback>
          <p:pic>
            <p:nvPicPr>
              <p:cNvPr id="295" name="Freihand 294">
                <a:extLst>
                  <a:ext uri="{FF2B5EF4-FFF2-40B4-BE49-F238E27FC236}">
                    <a16:creationId xmlns:a16="http://schemas.microsoft.com/office/drawing/2014/main" id="{CED21BD1-CA2C-EDD8-085C-D26FF4D8A9E0}"/>
                  </a:ext>
                </a:extLst>
              </p:cNvPr>
              <p:cNvPicPr/>
              <p:nvPr/>
            </p:nvPicPr>
            <p:blipFill>
              <a:blip r:embed="rId478"/>
              <a:stretch>
                <a:fillRect/>
              </a:stretch>
            </p:blipFill>
            <p:spPr>
              <a:xfrm>
                <a:off x="4527262" y="3763342"/>
                <a:ext cx="30960" cy="22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9">
            <p14:nvContentPartPr>
              <p14:cNvPr id="296" name="Freihand 295">
                <a:extLst>
                  <a:ext uri="{FF2B5EF4-FFF2-40B4-BE49-F238E27FC236}">
                    <a16:creationId xmlns:a16="http://schemas.microsoft.com/office/drawing/2014/main" id="{CB3B8414-FD60-BDD9-10C1-C344BED60833}"/>
                  </a:ext>
                </a:extLst>
              </p14:cNvPr>
              <p14:cNvContentPartPr/>
              <p14:nvPr/>
            </p14:nvContentPartPr>
            <p14:xfrm>
              <a:off x="4528342" y="4152142"/>
              <a:ext cx="13680" cy="136440"/>
            </p14:xfrm>
          </p:contentPart>
        </mc:Choice>
        <mc:Fallback>
          <p:pic>
            <p:nvPicPr>
              <p:cNvPr id="296" name="Freihand 295">
                <a:extLst>
                  <a:ext uri="{FF2B5EF4-FFF2-40B4-BE49-F238E27FC236}">
                    <a16:creationId xmlns:a16="http://schemas.microsoft.com/office/drawing/2014/main" id="{CB3B8414-FD60-BDD9-10C1-C344BED60833}"/>
                  </a:ext>
                </a:extLst>
              </p:cNvPr>
              <p:cNvPicPr/>
              <p:nvPr/>
            </p:nvPicPr>
            <p:blipFill>
              <a:blip r:embed="rId480"/>
              <a:stretch>
                <a:fillRect/>
              </a:stretch>
            </p:blipFill>
            <p:spPr>
              <a:xfrm>
                <a:off x="4519342" y="4143142"/>
                <a:ext cx="31320" cy="154080"/>
              </a:xfrm>
              <a:prstGeom prst="rect">
                <a:avLst/>
              </a:prstGeom>
            </p:spPr>
          </p:pic>
        </mc:Fallback>
      </mc:AlternateContent>
      <p:grpSp>
        <p:nvGrpSpPr>
          <p:cNvPr id="302" name="Gruppieren 301">
            <a:extLst>
              <a:ext uri="{FF2B5EF4-FFF2-40B4-BE49-F238E27FC236}">
                <a16:creationId xmlns:a16="http://schemas.microsoft.com/office/drawing/2014/main" id="{B007444F-C18E-A306-8506-E6ABCBDBF9E7}"/>
              </a:ext>
            </a:extLst>
          </p:cNvPr>
          <p:cNvGrpSpPr/>
          <p:nvPr/>
        </p:nvGrpSpPr>
        <p:grpSpPr>
          <a:xfrm>
            <a:off x="4363102" y="4435102"/>
            <a:ext cx="413280" cy="1040760"/>
            <a:chOff x="4363102" y="4435102"/>
            <a:chExt cx="413280" cy="1040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6B4EA23D-6C8E-CC67-FFC3-C213D8B545DF}"/>
                    </a:ext>
                  </a:extLst>
                </p14:cNvPr>
                <p14:cNvContentPartPr/>
                <p14:nvPr/>
              </p14:nvContentPartPr>
              <p14:xfrm>
                <a:off x="4477222" y="4435102"/>
                <a:ext cx="55440" cy="5486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6B4EA23D-6C8E-CC67-FFC3-C213D8B545DF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468222" y="4426462"/>
                  <a:ext cx="73080" cy="56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3EF86305-899A-80C1-F031-84E177557234}"/>
                    </a:ext>
                  </a:extLst>
                </p14:cNvPr>
                <p14:cNvContentPartPr/>
                <p14:nvPr/>
              </p14:nvContentPartPr>
              <p14:xfrm>
                <a:off x="4391182" y="5184982"/>
                <a:ext cx="88200" cy="17784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3EF86305-899A-80C1-F031-84E177557234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382542" y="5175982"/>
                  <a:ext cx="10584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4E04C479-D203-60A5-C91C-AB86AC2EBDA0}"/>
                    </a:ext>
                  </a:extLst>
                </p14:cNvPr>
                <p14:cNvContentPartPr/>
                <p14:nvPr/>
              </p14:nvContentPartPr>
              <p14:xfrm>
                <a:off x="4363102" y="5214862"/>
                <a:ext cx="129960" cy="131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4E04C479-D203-60A5-C91C-AB86AC2EBDA0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354102" y="5206222"/>
                  <a:ext cx="1476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84DBD01E-BB87-FB27-95C9-0A216A6E31F6}"/>
                    </a:ext>
                  </a:extLst>
                </p14:cNvPr>
                <p14:cNvContentPartPr/>
                <p14:nvPr/>
              </p14:nvContentPartPr>
              <p14:xfrm>
                <a:off x="4507102" y="5300542"/>
                <a:ext cx="135000" cy="17532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84DBD01E-BB87-FB27-95C9-0A216A6E31F6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498102" y="5291542"/>
                  <a:ext cx="15264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89EEB42C-6024-F0E1-36CA-51D651AD2028}"/>
                    </a:ext>
                  </a:extLst>
                </p14:cNvPr>
                <p14:cNvContentPartPr/>
                <p14:nvPr/>
              </p14:nvContentPartPr>
              <p14:xfrm>
                <a:off x="4644622" y="5065102"/>
                <a:ext cx="131760" cy="16956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89EEB42C-6024-F0E1-36CA-51D651AD2028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635622" y="5056462"/>
                  <a:ext cx="149400" cy="1872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916161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Unelastisches Angebot, elastische Nachfrage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Line 3"/>
          <p:cNvSpPr>
            <a:spLocks noChangeShapeType="1"/>
          </p:cNvSpPr>
          <p:nvPr/>
        </p:nvSpPr>
        <p:spPr bwMode="auto">
          <a:xfrm flipV="1">
            <a:off x="2798401" y="1283401"/>
            <a:ext cx="1440" cy="383472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>
            <a:off x="2569441" y="4997161"/>
            <a:ext cx="5813280" cy="1440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 sz="1633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feld 8"/>
          <p:cNvSpPr txBox="1"/>
          <p:nvPr/>
        </p:nvSpPr>
        <p:spPr>
          <a:xfrm>
            <a:off x="2120310" y="1404158"/>
            <a:ext cx="604653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Preis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7553412" y="5061937"/>
            <a:ext cx="779252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Menge</a:t>
            </a:r>
          </a:p>
        </p:txBody>
      </p:sp>
      <p:cxnSp>
        <p:nvCxnSpPr>
          <p:cNvPr id="11" name="Gerade Verbindung 10"/>
          <p:cNvCxnSpPr/>
          <p:nvPr/>
        </p:nvCxnSpPr>
        <p:spPr>
          <a:xfrm flipV="1">
            <a:off x="4438552" y="2057332"/>
            <a:ext cx="1415146" cy="26127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Gerade Verbindung 11"/>
          <p:cNvCxnSpPr/>
          <p:nvPr/>
        </p:nvCxnSpPr>
        <p:spPr>
          <a:xfrm>
            <a:off x="3586858" y="2533364"/>
            <a:ext cx="5100229" cy="120415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feld 12"/>
          <p:cNvSpPr txBox="1"/>
          <p:nvPr/>
        </p:nvSpPr>
        <p:spPr>
          <a:xfrm>
            <a:off x="5323026" y="1704818"/>
            <a:ext cx="909095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 dirty="0">
                <a:latin typeface="Times New Roman" panose="02020603050405020304" pitchFamily="18" charset="0"/>
                <a:cs typeface="Times New Roman" panose="02020603050405020304" pitchFamily="18" charset="0"/>
              </a:rPr>
              <a:t>Angebot</a:t>
            </a:r>
          </a:p>
        </p:txBody>
      </p:sp>
      <p:sp>
        <p:nvSpPr>
          <p:cNvPr id="17" name="Textfeld 16"/>
          <p:cNvSpPr txBox="1"/>
          <p:nvPr/>
        </p:nvSpPr>
        <p:spPr>
          <a:xfrm>
            <a:off x="2439713" y="2911065"/>
            <a:ext cx="38985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p*</a:t>
            </a:r>
            <a:endParaRPr lang="de-DE" sz="16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" name="Gerader Verbinder 22"/>
          <p:cNvCxnSpPr/>
          <p:nvPr/>
        </p:nvCxnSpPr>
        <p:spPr>
          <a:xfrm flipV="1">
            <a:off x="2677504" y="2964087"/>
            <a:ext cx="2670403" cy="66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Rechteck 26">
            <a:extLst>
              <a:ext uri="{FF2B5EF4-FFF2-40B4-BE49-F238E27FC236}">
                <a16:creationId xmlns:a16="http://schemas.microsoft.com/office/drawing/2014/main" id="{AEFAAC26-2587-3551-516F-1163CEA6FFDD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34EBDE5-FC4C-12D5-A151-D766627EE356}"/>
                  </a:ext>
                </a:extLst>
              </p14:cNvPr>
              <p14:cNvContentPartPr/>
              <p14:nvPr/>
            </p14:nvContentPartPr>
            <p14:xfrm>
              <a:off x="1810342" y="1133542"/>
              <a:ext cx="19080" cy="12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34EBDE5-FC4C-12D5-A151-D766627EE35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801702" y="1124902"/>
                <a:ext cx="36720" cy="30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A1A492F-2D2F-0FCC-BE76-052EEF5A25EB}"/>
              </a:ext>
            </a:extLst>
          </p:cNvPr>
          <p:cNvGrpSpPr/>
          <p:nvPr/>
        </p:nvGrpSpPr>
        <p:grpSpPr>
          <a:xfrm>
            <a:off x="4095982" y="261262"/>
            <a:ext cx="232920" cy="267120"/>
            <a:chOff x="4095982" y="261262"/>
            <a:chExt cx="232920" cy="26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5982846A-0F35-3E46-6157-03E5ACCF6A63}"/>
                    </a:ext>
                  </a:extLst>
                </p14:cNvPr>
                <p14:cNvContentPartPr/>
                <p14:nvPr/>
              </p14:nvContentPartPr>
              <p14:xfrm>
                <a:off x="4153222" y="261262"/>
                <a:ext cx="175680" cy="20772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5982846A-0F35-3E46-6157-03E5ACCF6A63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144222" y="252262"/>
                  <a:ext cx="1933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5103B838-6F8F-06DA-518C-9EA67F0A9A89}"/>
                    </a:ext>
                  </a:extLst>
                </p14:cNvPr>
                <p14:cNvContentPartPr/>
                <p14:nvPr/>
              </p14:nvContentPartPr>
              <p14:xfrm>
                <a:off x="4095982" y="326062"/>
                <a:ext cx="154440" cy="2023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5103B838-6F8F-06DA-518C-9EA67F0A9A89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087342" y="317422"/>
                  <a:ext cx="172080" cy="219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2996A618-DD11-0473-BA78-9295005FBB40}"/>
              </a:ext>
            </a:extLst>
          </p:cNvPr>
          <p:cNvGrpSpPr/>
          <p:nvPr/>
        </p:nvGrpSpPr>
        <p:grpSpPr>
          <a:xfrm>
            <a:off x="4470022" y="112942"/>
            <a:ext cx="801000" cy="181080"/>
            <a:chOff x="4470022" y="112942"/>
            <a:chExt cx="801000" cy="181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5E8D7D7-400C-274A-6580-B7B815F58070}"/>
                    </a:ext>
                  </a:extLst>
                </p14:cNvPr>
                <p14:cNvContentPartPr/>
                <p14:nvPr/>
              </p14:nvContentPartPr>
              <p14:xfrm>
                <a:off x="4470022" y="153262"/>
                <a:ext cx="118440" cy="1400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5E8D7D7-400C-274A-6580-B7B815F58070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461382" y="144262"/>
                  <a:ext cx="1360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ADB70482-3DEA-CE7F-037C-DF2A6EF1B0A7}"/>
                    </a:ext>
                  </a:extLst>
                </p14:cNvPr>
                <p14:cNvContentPartPr/>
                <p14:nvPr/>
              </p14:nvContentPartPr>
              <p14:xfrm>
                <a:off x="4533742" y="232822"/>
                <a:ext cx="57600" cy="61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ADB70482-3DEA-CE7F-037C-DF2A6EF1B0A7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525102" y="223822"/>
                  <a:ext cx="7524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399D4EE2-FA7F-3790-F0B4-263DF9E0D2A1}"/>
                    </a:ext>
                  </a:extLst>
                </p14:cNvPr>
                <p14:cNvContentPartPr/>
                <p14:nvPr/>
              </p14:nvContentPartPr>
              <p14:xfrm>
                <a:off x="4638502" y="233542"/>
                <a:ext cx="236520" cy="4680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399D4EE2-FA7F-3790-F0B4-263DF9E0D2A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629502" y="224542"/>
                  <a:ext cx="25416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459EF2BD-69E4-5733-7DE6-FA5AD0D2C0B9}"/>
                    </a:ext>
                  </a:extLst>
                </p14:cNvPr>
                <p14:cNvContentPartPr/>
                <p14:nvPr/>
              </p14:nvContentPartPr>
              <p14:xfrm>
                <a:off x="4907422" y="206542"/>
                <a:ext cx="90000" cy="4932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459EF2BD-69E4-5733-7DE6-FA5AD0D2C0B9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898782" y="197542"/>
                  <a:ext cx="1076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632480BA-A56A-A8DC-22E9-1A955CA8509F}"/>
                    </a:ext>
                  </a:extLst>
                </p14:cNvPr>
                <p14:cNvContentPartPr/>
                <p14:nvPr/>
              </p14:nvContentPartPr>
              <p14:xfrm>
                <a:off x="5064742" y="179182"/>
                <a:ext cx="206280" cy="644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632480BA-A56A-A8DC-22E9-1A955CA8509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055742" y="170182"/>
                  <a:ext cx="22392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9B78588-7623-9355-5A4F-C04422D0A509}"/>
                    </a:ext>
                  </a:extLst>
                </p14:cNvPr>
                <p14:cNvContentPartPr/>
                <p14:nvPr/>
              </p14:nvContentPartPr>
              <p14:xfrm>
                <a:off x="4649302" y="112942"/>
                <a:ext cx="122760" cy="16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9B78588-7623-9355-5A4F-C04422D0A50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640662" y="104302"/>
                  <a:ext cx="140400" cy="34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0A289617-D666-E849-8815-F1706E5E63EE}"/>
              </a:ext>
            </a:extLst>
          </p:cNvPr>
          <p:cNvGrpSpPr/>
          <p:nvPr/>
        </p:nvGrpSpPr>
        <p:grpSpPr>
          <a:xfrm>
            <a:off x="5475502" y="72262"/>
            <a:ext cx="259560" cy="168840"/>
            <a:chOff x="5475502" y="72262"/>
            <a:chExt cx="259560" cy="168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43161B9-18DE-1329-2EA9-0F81E117A696}"/>
                    </a:ext>
                  </a:extLst>
                </p14:cNvPr>
                <p14:cNvContentPartPr/>
                <p14:nvPr/>
              </p14:nvContentPartPr>
              <p14:xfrm>
                <a:off x="5475502" y="133822"/>
                <a:ext cx="259560" cy="1072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43161B9-18DE-1329-2EA9-0F81E117A696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466502" y="125182"/>
                  <a:ext cx="2772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29C5DDAC-504E-84E0-5A00-8D560BFCF514}"/>
                    </a:ext>
                  </a:extLst>
                </p14:cNvPr>
                <p14:cNvContentPartPr/>
                <p14:nvPr/>
              </p14:nvContentPartPr>
              <p14:xfrm>
                <a:off x="5669902" y="72262"/>
                <a:ext cx="14400" cy="147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29C5DDAC-504E-84E0-5A00-8D560BFCF51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661262" y="63622"/>
                  <a:ext cx="3204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Gruppieren 32">
            <a:extLst>
              <a:ext uri="{FF2B5EF4-FFF2-40B4-BE49-F238E27FC236}">
                <a16:creationId xmlns:a16="http://schemas.microsoft.com/office/drawing/2014/main" id="{77C02562-221A-7BE0-6F56-3F6CB9D99738}"/>
              </a:ext>
            </a:extLst>
          </p:cNvPr>
          <p:cNvGrpSpPr/>
          <p:nvPr/>
        </p:nvGrpSpPr>
        <p:grpSpPr>
          <a:xfrm>
            <a:off x="6010462" y="49582"/>
            <a:ext cx="947160" cy="231120"/>
            <a:chOff x="6010462" y="49582"/>
            <a:chExt cx="947160" cy="231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485F4CDD-E5B6-0320-3276-48D8FECBF80D}"/>
                    </a:ext>
                  </a:extLst>
                </p14:cNvPr>
                <p14:cNvContentPartPr/>
                <p14:nvPr/>
              </p14:nvContentPartPr>
              <p14:xfrm>
                <a:off x="6010462" y="124102"/>
                <a:ext cx="286200" cy="1566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485F4CDD-E5B6-0320-3276-48D8FECBF80D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001462" y="115102"/>
                  <a:ext cx="30384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8FC0E7F-983D-CA6D-97C6-4E8730A14D24}"/>
                    </a:ext>
                  </a:extLst>
                </p14:cNvPr>
                <p14:cNvContentPartPr/>
                <p14:nvPr/>
              </p14:nvContentPartPr>
              <p14:xfrm>
                <a:off x="6362902" y="111862"/>
                <a:ext cx="93240" cy="16020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8FC0E7F-983D-CA6D-97C6-4E8730A14D24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354262" y="103222"/>
                  <a:ext cx="11088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E035708-2860-4A15-34F3-E160935F7B53}"/>
                    </a:ext>
                  </a:extLst>
                </p14:cNvPr>
                <p14:cNvContentPartPr/>
                <p14:nvPr/>
              </p14:nvContentPartPr>
              <p14:xfrm>
                <a:off x="6502222" y="162262"/>
                <a:ext cx="188280" cy="110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E035708-2860-4A15-34F3-E160935F7B53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493582" y="153262"/>
                  <a:ext cx="20592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5AB7C87-B0B7-1924-B523-CAB538C55C8E}"/>
                    </a:ext>
                  </a:extLst>
                </p14:cNvPr>
                <p14:cNvContentPartPr/>
                <p14:nvPr/>
              </p14:nvContentPartPr>
              <p14:xfrm>
                <a:off x="6555862" y="49582"/>
                <a:ext cx="2880" cy="2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5AB7C87-B0B7-1924-B523-CAB538C55C8E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6547222" y="40582"/>
                  <a:ext cx="20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9DA0F562-275B-A429-3B2A-C708AC5E2A68}"/>
                    </a:ext>
                  </a:extLst>
                </p14:cNvPr>
                <p14:cNvContentPartPr/>
                <p14:nvPr/>
              </p14:nvContentPartPr>
              <p14:xfrm>
                <a:off x="6762862" y="68662"/>
                <a:ext cx="194760" cy="1710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9DA0F562-275B-A429-3B2A-C708AC5E2A6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6754222" y="60022"/>
                  <a:ext cx="212400" cy="18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805413F4-E329-A691-AC3A-023975E3E289}"/>
              </a:ext>
            </a:extLst>
          </p:cNvPr>
          <p:cNvGrpSpPr/>
          <p:nvPr/>
        </p:nvGrpSpPr>
        <p:grpSpPr>
          <a:xfrm>
            <a:off x="7230862" y="52822"/>
            <a:ext cx="4871160" cy="1077480"/>
            <a:chOff x="7230862" y="52822"/>
            <a:chExt cx="4871160" cy="107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E765CD1C-C654-8601-685E-53926F657CDC}"/>
                    </a:ext>
                  </a:extLst>
                </p14:cNvPr>
                <p14:cNvContentPartPr/>
                <p14:nvPr/>
              </p14:nvContentPartPr>
              <p14:xfrm>
                <a:off x="7230862" y="53902"/>
                <a:ext cx="291960" cy="1972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E765CD1C-C654-8601-685E-53926F657CDC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222222" y="44902"/>
                  <a:ext cx="30960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764C6BB4-5A31-B6BD-5F75-615202A5C2B5}"/>
                    </a:ext>
                  </a:extLst>
                </p14:cNvPr>
                <p14:cNvContentPartPr/>
                <p14:nvPr/>
              </p14:nvContentPartPr>
              <p14:xfrm>
                <a:off x="7536502" y="52822"/>
                <a:ext cx="267840" cy="20988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764C6BB4-5A31-B6BD-5F75-615202A5C2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7527862" y="43822"/>
                  <a:ext cx="28548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309CE07B-AC1C-9205-8222-3E6E3C0AE248}"/>
                    </a:ext>
                  </a:extLst>
                </p14:cNvPr>
                <p14:cNvContentPartPr/>
                <p14:nvPr/>
              </p14:nvContentPartPr>
              <p14:xfrm>
                <a:off x="7846462" y="163702"/>
                <a:ext cx="6120" cy="11664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309CE07B-AC1C-9205-8222-3E6E3C0AE24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37822" y="154702"/>
                  <a:ext cx="2376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22BD671-FAA5-CBDF-2C2D-92AB70297227}"/>
                    </a:ext>
                  </a:extLst>
                </p14:cNvPr>
                <p14:cNvContentPartPr/>
                <p14:nvPr/>
              </p14:nvContentPartPr>
              <p14:xfrm>
                <a:off x="7859782" y="128062"/>
                <a:ext cx="12240" cy="79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22BD671-FAA5-CBDF-2C2D-92AB7029722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851142" y="119062"/>
                  <a:ext cx="2988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1C7AAF4-516B-9BEF-0342-327D83D663E4}"/>
                    </a:ext>
                  </a:extLst>
                </p14:cNvPr>
                <p14:cNvContentPartPr/>
                <p14:nvPr/>
              </p14:nvContentPartPr>
              <p14:xfrm>
                <a:off x="7923502" y="156862"/>
                <a:ext cx="136080" cy="11736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1C7AAF4-516B-9BEF-0342-327D83D663E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7914502" y="148222"/>
                  <a:ext cx="1537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BA998FE-9DFC-7D06-A284-D1CC62471AF6}"/>
                    </a:ext>
                  </a:extLst>
                </p14:cNvPr>
                <p14:cNvContentPartPr/>
                <p14:nvPr/>
              </p14:nvContentPartPr>
              <p14:xfrm>
                <a:off x="8225902" y="176302"/>
                <a:ext cx="72720" cy="101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BA998FE-9DFC-7D06-A284-D1CC62471AF6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216902" y="167302"/>
                  <a:ext cx="903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9D5BE6E3-3DFA-9AC0-2C40-60F23F053964}"/>
                    </a:ext>
                  </a:extLst>
                </p14:cNvPr>
                <p14:cNvContentPartPr/>
                <p14:nvPr/>
              </p14:nvContentPartPr>
              <p14:xfrm>
                <a:off x="8361262" y="90982"/>
                <a:ext cx="169200" cy="181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9D5BE6E3-3DFA-9AC0-2C40-60F23F05396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52622" y="82342"/>
                  <a:ext cx="186840" cy="19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5F84A0A-DBF7-058D-083B-646C5EB06D58}"/>
                    </a:ext>
                  </a:extLst>
                </p14:cNvPr>
                <p14:cNvContentPartPr/>
                <p14:nvPr/>
              </p14:nvContentPartPr>
              <p14:xfrm>
                <a:off x="8614342" y="85222"/>
                <a:ext cx="124920" cy="1771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5F84A0A-DBF7-058D-083B-646C5EB06D5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05702" y="76582"/>
                  <a:ext cx="14256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58FE7B8D-F32C-CFB6-B1EE-7DB5FDB48E80}"/>
                    </a:ext>
                  </a:extLst>
                </p14:cNvPr>
                <p14:cNvContentPartPr/>
                <p14:nvPr/>
              </p14:nvContentPartPr>
              <p14:xfrm>
                <a:off x="8709742" y="168742"/>
                <a:ext cx="107280" cy="1011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58FE7B8D-F32C-CFB6-B1EE-7DB5FDB48E80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700742" y="159742"/>
                  <a:ext cx="1249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025D717-168A-895B-793F-B20A01398EFA}"/>
                    </a:ext>
                  </a:extLst>
                </p14:cNvPr>
                <p14:cNvContentPartPr/>
                <p14:nvPr/>
              </p14:nvContentPartPr>
              <p14:xfrm>
                <a:off x="8823862" y="86662"/>
                <a:ext cx="19080" cy="133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025D717-168A-895B-793F-B20A01398EFA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8814862" y="78022"/>
                  <a:ext cx="367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CAE5BA88-EB02-45A0-FC3D-14C7C6C64C92}"/>
                    </a:ext>
                  </a:extLst>
                </p14:cNvPr>
                <p14:cNvContentPartPr/>
                <p14:nvPr/>
              </p14:nvContentPartPr>
              <p14:xfrm>
                <a:off x="8850142" y="79102"/>
                <a:ext cx="248760" cy="185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CAE5BA88-EB02-45A0-FC3D-14C7C6C64C9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841142" y="70462"/>
                  <a:ext cx="26640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64E2C50-FFFA-24CE-9450-6389CDC8E753}"/>
                    </a:ext>
                  </a:extLst>
                </p14:cNvPr>
                <p14:cNvContentPartPr/>
                <p14:nvPr/>
              </p14:nvContentPartPr>
              <p14:xfrm>
                <a:off x="9071182" y="98182"/>
                <a:ext cx="91080" cy="1731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64E2C50-FFFA-24CE-9450-6389CDC8E75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062182" y="89182"/>
                  <a:ext cx="10872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3DD3397-A52C-0BB7-B3F6-7A35255A6109}"/>
                    </a:ext>
                  </a:extLst>
                </p14:cNvPr>
                <p14:cNvContentPartPr/>
                <p14:nvPr/>
              </p14:nvContentPartPr>
              <p14:xfrm>
                <a:off x="9391582" y="101782"/>
                <a:ext cx="112680" cy="16236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3DD3397-A52C-0BB7-B3F6-7A35255A6109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382942" y="92782"/>
                  <a:ext cx="13032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F25B41B9-76F4-0B2E-CC95-1EB62EFF55FF}"/>
                    </a:ext>
                  </a:extLst>
                </p14:cNvPr>
                <p14:cNvContentPartPr/>
                <p14:nvPr/>
              </p14:nvContentPartPr>
              <p14:xfrm>
                <a:off x="9582742" y="171262"/>
                <a:ext cx="178560" cy="788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F25B41B9-76F4-0B2E-CC95-1EB62EFF55FF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9573742" y="162622"/>
                  <a:ext cx="19620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8B6A1260-398B-AD6E-2DDC-541D71B6AE12}"/>
                    </a:ext>
                  </a:extLst>
                </p14:cNvPr>
                <p14:cNvContentPartPr/>
                <p14:nvPr/>
              </p14:nvContentPartPr>
              <p14:xfrm>
                <a:off x="9719902" y="53182"/>
                <a:ext cx="3960" cy="1728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8B6A1260-398B-AD6E-2DDC-541D71B6AE1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9711262" y="44542"/>
                  <a:ext cx="216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0DCD5CFF-C553-365B-4930-DBA88A8D332C}"/>
                    </a:ext>
                  </a:extLst>
                </p14:cNvPr>
                <p14:cNvContentPartPr/>
                <p14:nvPr/>
              </p14:nvContentPartPr>
              <p14:xfrm>
                <a:off x="9936982" y="129862"/>
                <a:ext cx="270360" cy="1274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0DCD5CFF-C553-365B-4930-DBA88A8D332C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928342" y="121222"/>
                  <a:ext cx="288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51AB9D2C-018D-C814-6EF3-5F1C41962EEC}"/>
                    </a:ext>
                  </a:extLst>
                </p14:cNvPr>
                <p14:cNvContentPartPr/>
                <p14:nvPr/>
              </p14:nvContentPartPr>
              <p14:xfrm>
                <a:off x="10458982" y="135622"/>
                <a:ext cx="18360" cy="1479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51AB9D2C-018D-C814-6EF3-5F1C41962EEC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449982" y="126982"/>
                  <a:ext cx="3600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2FE78557-2D68-6517-42E8-0F5BD3ADF465}"/>
                    </a:ext>
                  </a:extLst>
                </p14:cNvPr>
                <p14:cNvContentPartPr/>
                <p14:nvPr/>
              </p14:nvContentPartPr>
              <p14:xfrm>
                <a:off x="10401742" y="101422"/>
                <a:ext cx="152280" cy="1328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2FE78557-2D68-6517-42E8-0F5BD3ADF465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392742" y="92422"/>
                  <a:ext cx="16992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04EB590-3CD3-75BA-FBBA-6BBC158346BF}"/>
                    </a:ext>
                  </a:extLst>
                </p14:cNvPr>
                <p14:cNvContentPartPr/>
                <p14:nvPr/>
              </p14:nvContentPartPr>
              <p14:xfrm>
                <a:off x="10548262" y="178822"/>
                <a:ext cx="226440" cy="763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04EB590-3CD3-75BA-FBBA-6BBC158346BF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539262" y="169822"/>
                  <a:ext cx="2440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07840BC1-7A57-684B-4307-3FEA66715300}"/>
                    </a:ext>
                  </a:extLst>
                </p14:cNvPr>
                <p14:cNvContentPartPr/>
                <p14:nvPr/>
              </p14:nvContentPartPr>
              <p14:xfrm>
                <a:off x="10795222" y="76582"/>
                <a:ext cx="27360" cy="41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07840BC1-7A57-684B-4307-3FEA6671530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786582" y="67582"/>
                  <a:ext cx="4500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80F107F-8CCA-AA24-5E60-BC10D4A6E8AC}"/>
                    </a:ext>
                  </a:extLst>
                </p14:cNvPr>
                <p14:cNvContentPartPr/>
                <p14:nvPr/>
              </p14:nvContentPartPr>
              <p14:xfrm>
                <a:off x="10838782" y="139222"/>
                <a:ext cx="95040" cy="1252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80F107F-8CCA-AA24-5E60-BC10D4A6E8AC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830142" y="130582"/>
                  <a:ext cx="112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E7FCB6A3-97E5-3E97-9D08-DC4933B38330}"/>
                    </a:ext>
                  </a:extLst>
                </p14:cNvPr>
                <p14:cNvContentPartPr/>
                <p14:nvPr/>
              </p14:nvContentPartPr>
              <p14:xfrm>
                <a:off x="10984582" y="169462"/>
                <a:ext cx="122760" cy="10692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E7FCB6A3-97E5-3E97-9D08-DC4933B38330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975582" y="160462"/>
                  <a:ext cx="14040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30B96E3B-0DFB-CABB-8FAA-54013F50FF7F}"/>
                    </a:ext>
                  </a:extLst>
                </p14:cNvPr>
                <p14:cNvContentPartPr/>
                <p14:nvPr/>
              </p14:nvContentPartPr>
              <p14:xfrm>
                <a:off x="11150182" y="71902"/>
                <a:ext cx="111600" cy="20268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30B96E3B-0DFB-CABB-8FAA-54013F50FF7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1141542" y="62902"/>
                  <a:ext cx="12924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EDEF58D3-E964-3FDE-B5FD-717EA6B89F67}"/>
                    </a:ext>
                  </a:extLst>
                </p14:cNvPr>
                <p14:cNvContentPartPr/>
                <p14:nvPr/>
              </p14:nvContentPartPr>
              <p14:xfrm>
                <a:off x="11289142" y="131662"/>
                <a:ext cx="107640" cy="1533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EDEF58D3-E964-3FDE-B5FD-717EA6B89F67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280142" y="123022"/>
                  <a:ext cx="12528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6045B4F8-B5B6-C8BD-3FAA-1265840621F8}"/>
                    </a:ext>
                  </a:extLst>
                </p14:cNvPr>
                <p14:cNvContentPartPr/>
                <p14:nvPr/>
              </p14:nvContentPartPr>
              <p14:xfrm>
                <a:off x="11415862" y="167662"/>
                <a:ext cx="187200" cy="10440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6045B4F8-B5B6-C8BD-3FAA-1265840621F8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407222" y="159022"/>
                  <a:ext cx="2048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1E86584-4217-A635-E6DF-5D9A6141A66C}"/>
                    </a:ext>
                  </a:extLst>
                </p14:cNvPr>
                <p14:cNvContentPartPr/>
                <p14:nvPr/>
              </p14:nvContentPartPr>
              <p14:xfrm>
                <a:off x="11656702" y="95662"/>
                <a:ext cx="118080" cy="174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1E86584-4217-A635-E6DF-5D9A6141A66C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647702" y="86662"/>
                  <a:ext cx="13572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D0CE339A-29B6-342B-5E53-8B7D5C720EB5}"/>
                    </a:ext>
                  </a:extLst>
                </p14:cNvPr>
                <p14:cNvContentPartPr/>
                <p14:nvPr/>
              </p14:nvContentPartPr>
              <p14:xfrm>
                <a:off x="11718982" y="251182"/>
                <a:ext cx="270720" cy="22104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D0CE339A-29B6-342B-5E53-8B7D5C720EB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11709982" y="242542"/>
                  <a:ext cx="28836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D8F4D12-620D-3022-90DC-B092EB59C39B}"/>
                    </a:ext>
                  </a:extLst>
                </p14:cNvPr>
                <p14:cNvContentPartPr/>
                <p14:nvPr/>
              </p14:nvContentPartPr>
              <p14:xfrm>
                <a:off x="9146422" y="499942"/>
                <a:ext cx="306720" cy="18504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D8F4D12-620D-3022-90DC-B092EB59C39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137422" y="490942"/>
                  <a:ext cx="3243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E8C9449-C6FE-4443-326E-1D8B71C8A3C4}"/>
                    </a:ext>
                  </a:extLst>
                </p14:cNvPr>
                <p14:cNvContentPartPr/>
                <p14:nvPr/>
              </p14:nvContentPartPr>
              <p14:xfrm>
                <a:off x="9490222" y="472582"/>
                <a:ext cx="170640" cy="20124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E8C9449-C6FE-4443-326E-1D8B71C8A3C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481582" y="463942"/>
                  <a:ext cx="18828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FBAD10D-B0BD-6A1A-E5E1-B4D0D5783EB7}"/>
                    </a:ext>
                  </a:extLst>
                </p14:cNvPr>
                <p14:cNvContentPartPr/>
                <p14:nvPr/>
              </p14:nvContentPartPr>
              <p14:xfrm>
                <a:off x="9849862" y="486622"/>
                <a:ext cx="295200" cy="15948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FBAD10D-B0BD-6A1A-E5E1-B4D0D5783EB7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841222" y="477622"/>
                  <a:ext cx="312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89B617F1-9174-FCD3-953B-1A5BF0C6185E}"/>
                    </a:ext>
                  </a:extLst>
                </p14:cNvPr>
                <p14:cNvContentPartPr/>
                <p14:nvPr/>
              </p14:nvContentPartPr>
              <p14:xfrm>
                <a:off x="10146142" y="453142"/>
                <a:ext cx="177840" cy="19080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89B617F1-9174-FCD3-953B-1A5BF0C6185E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137502" y="444142"/>
                  <a:ext cx="19548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06AA6343-B512-385D-1DC7-D8B822FAB8C9}"/>
                    </a:ext>
                  </a:extLst>
                </p14:cNvPr>
                <p14:cNvContentPartPr/>
                <p14:nvPr/>
              </p14:nvContentPartPr>
              <p14:xfrm>
                <a:off x="10302382" y="480862"/>
                <a:ext cx="194400" cy="648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06AA6343-B512-385D-1DC7-D8B822FAB8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293742" y="472222"/>
                  <a:ext cx="2120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8D2CE61-0354-28F9-6797-1B754B7A7ABF}"/>
                    </a:ext>
                  </a:extLst>
                </p14:cNvPr>
                <p14:cNvContentPartPr/>
                <p14:nvPr/>
              </p14:nvContentPartPr>
              <p14:xfrm>
                <a:off x="10310662" y="590662"/>
                <a:ext cx="110880" cy="4428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8D2CE61-0354-28F9-6797-1B754B7A7ABF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10302022" y="582022"/>
                  <a:ext cx="12852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F3730B7-CAEB-EE02-051B-82921E9BC62A}"/>
                    </a:ext>
                  </a:extLst>
                </p14:cNvPr>
                <p14:cNvContentPartPr/>
                <p14:nvPr/>
              </p14:nvContentPartPr>
              <p14:xfrm>
                <a:off x="10468702" y="440182"/>
                <a:ext cx="236160" cy="1800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F3730B7-CAEB-EE02-051B-82921E9BC62A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460062" y="431182"/>
                  <a:ext cx="25380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E7758F3-AE1F-AD74-D00E-282418CD0B4C}"/>
                    </a:ext>
                  </a:extLst>
                </p14:cNvPr>
                <p14:cNvContentPartPr/>
                <p14:nvPr/>
              </p14:nvContentPartPr>
              <p14:xfrm>
                <a:off x="10753102" y="443062"/>
                <a:ext cx="272520" cy="3168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E7758F3-AE1F-AD74-D00E-282418CD0B4C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744462" y="434422"/>
                  <a:ext cx="290160" cy="33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17DC3B7-578F-6496-6087-F4506819499B}"/>
                    </a:ext>
                  </a:extLst>
                </p14:cNvPr>
                <p14:cNvContentPartPr/>
                <p14:nvPr/>
              </p14:nvContentPartPr>
              <p14:xfrm>
                <a:off x="11049382" y="418582"/>
                <a:ext cx="459360" cy="1753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17DC3B7-578F-6496-6087-F4506819499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040382" y="409582"/>
                  <a:ext cx="47700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837E2A84-0BF3-EB38-D8D1-73E9730D983C}"/>
                    </a:ext>
                  </a:extLst>
                </p14:cNvPr>
                <p14:cNvContentPartPr/>
                <p14:nvPr/>
              </p14:nvContentPartPr>
              <p14:xfrm>
                <a:off x="10950742" y="410662"/>
                <a:ext cx="74520" cy="14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837E2A84-0BF3-EB38-D8D1-73E9730D983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941742" y="402022"/>
                  <a:ext cx="921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D4FF7BB-086E-89EC-2EEB-99828088698A}"/>
                    </a:ext>
                  </a:extLst>
                </p14:cNvPr>
                <p14:cNvContentPartPr/>
                <p14:nvPr/>
              </p14:nvContentPartPr>
              <p14:xfrm>
                <a:off x="11532142" y="522622"/>
                <a:ext cx="162360" cy="23940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D4FF7BB-086E-89EC-2EEB-99828088698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1523142" y="513622"/>
                  <a:ext cx="18000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DB63D4CC-A173-5EED-0919-0CA379DCE94B}"/>
                    </a:ext>
                  </a:extLst>
                </p14:cNvPr>
                <p14:cNvContentPartPr/>
                <p14:nvPr/>
              </p14:nvContentPartPr>
              <p14:xfrm>
                <a:off x="9254062" y="942022"/>
                <a:ext cx="383040" cy="1512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DB63D4CC-A173-5EED-0919-0CA379DCE94B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245422" y="933382"/>
                  <a:ext cx="40068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7BA8A5F-72C0-8ADD-E06D-C05F2A0CED51}"/>
                    </a:ext>
                  </a:extLst>
                </p14:cNvPr>
                <p14:cNvContentPartPr/>
                <p14:nvPr/>
              </p14:nvContentPartPr>
              <p14:xfrm>
                <a:off x="9662662" y="860302"/>
                <a:ext cx="16920" cy="4716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7BA8A5F-72C0-8ADD-E06D-C05F2A0CED51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654022" y="851302"/>
                  <a:ext cx="3456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29640AD0-3502-B3C6-32EB-AA3C9748C179}"/>
                    </a:ext>
                  </a:extLst>
                </p14:cNvPr>
                <p14:cNvContentPartPr/>
                <p14:nvPr/>
              </p14:nvContentPartPr>
              <p14:xfrm>
                <a:off x="9784342" y="917902"/>
                <a:ext cx="146880" cy="21240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29640AD0-3502-B3C6-32EB-AA3C9748C179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9775342" y="909262"/>
                  <a:ext cx="1645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FAF0741F-B1D0-8712-BBCE-A8E8B09D17CF}"/>
                    </a:ext>
                  </a:extLst>
                </p14:cNvPr>
                <p14:cNvContentPartPr/>
                <p14:nvPr/>
              </p14:nvContentPartPr>
              <p14:xfrm>
                <a:off x="9957862" y="900262"/>
                <a:ext cx="342720" cy="2026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FAF0741F-B1D0-8712-BBCE-A8E8B09D17CF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9948862" y="891622"/>
                  <a:ext cx="36036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A13C113-BE84-D2A9-A355-B8094B90F1A0}"/>
                    </a:ext>
                  </a:extLst>
                </p14:cNvPr>
                <p14:cNvContentPartPr/>
                <p14:nvPr/>
              </p14:nvContentPartPr>
              <p14:xfrm>
                <a:off x="10361422" y="960022"/>
                <a:ext cx="265680" cy="9252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A13C113-BE84-D2A9-A355-B8094B90F1A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352422" y="951022"/>
                  <a:ext cx="2833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7009D5BF-0601-3BD7-BB0C-879D17485EE1}"/>
                    </a:ext>
                  </a:extLst>
                </p14:cNvPr>
                <p14:cNvContentPartPr/>
                <p14:nvPr/>
              </p14:nvContentPartPr>
              <p14:xfrm>
                <a:off x="10808902" y="953182"/>
                <a:ext cx="315720" cy="9792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7009D5BF-0601-3BD7-BB0C-879D17485E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800262" y="944542"/>
                  <a:ext cx="3333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BF732CF7-D687-0977-9977-07AA9777ED54}"/>
                    </a:ext>
                  </a:extLst>
                </p14:cNvPr>
                <p14:cNvContentPartPr/>
                <p14:nvPr/>
              </p14:nvContentPartPr>
              <p14:xfrm>
                <a:off x="11172142" y="922942"/>
                <a:ext cx="81360" cy="10548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BF732CF7-D687-0977-9977-07AA9777ED54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63142" y="914302"/>
                  <a:ext cx="99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A5BF374-034F-D243-6FC9-8B402B26FC58}"/>
                    </a:ext>
                  </a:extLst>
                </p14:cNvPr>
                <p14:cNvContentPartPr/>
                <p14:nvPr/>
              </p14:nvContentPartPr>
              <p14:xfrm>
                <a:off x="11276542" y="905302"/>
                <a:ext cx="425160" cy="12924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A5BF374-034F-D243-6FC9-8B402B26FC58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267902" y="896662"/>
                  <a:ext cx="4428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CC504A38-6499-1E4D-085F-F6F08D1F17D8}"/>
                    </a:ext>
                  </a:extLst>
                </p14:cNvPr>
                <p14:cNvContentPartPr/>
                <p14:nvPr/>
              </p14:nvContentPartPr>
              <p14:xfrm>
                <a:off x="11724022" y="804862"/>
                <a:ext cx="11880" cy="864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CC504A38-6499-1E4D-085F-F6F08D1F17D8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1715382" y="796222"/>
                  <a:ext cx="295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8B8DD20-4488-2CF1-95FE-ADB6F177C9BF}"/>
                    </a:ext>
                  </a:extLst>
                </p14:cNvPr>
                <p14:cNvContentPartPr/>
                <p14:nvPr/>
              </p14:nvContentPartPr>
              <p14:xfrm>
                <a:off x="11743822" y="810982"/>
                <a:ext cx="183240" cy="20880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8B8DD20-4488-2CF1-95FE-ADB6F177C9BF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735182" y="802342"/>
                  <a:ext cx="200880" cy="22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EE6DBA48-DF59-43F4-CD9B-FD0713625300}"/>
                    </a:ext>
                  </a:extLst>
                </p14:cNvPr>
                <p14:cNvContentPartPr/>
                <p14:nvPr/>
              </p14:nvContentPartPr>
              <p14:xfrm>
                <a:off x="11943982" y="934102"/>
                <a:ext cx="109800" cy="972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EE6DBA48-DF59-43F4-CD9B-FD0713625300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934982" y="925102"/>
                  <a:ext cx="1274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B8A85D4C-46AE-43AC-AE50-A3C52B2FDC93}"/>
                    </a:ext>
                  </a:extLst>
                </p14:cNvPr>
                <p14:cNvContentPartPr/>
                <p14:nvPr/>
              </p14:nvContentPartPr>
              <p14:xfrm>
                <a:off x="12070702" y="760582"/>
                <a:ext cx="31320" cy="31320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B8A85D4C-46AE-43AC-AE50-A3C52B2FDC93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2062062" y="751582"/>
                  <a:ext cx="48960" cy="330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5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EC2F31BA-E011-264E-4523-05C8B0B12E2C}"/>
                  </a:ext>
                </a:extLst>
              </p14:cNvPr>
              <p14:cNvContentPartPr/>
              <p14:nvPr/>
            </p14:nvContentPartPr>
            <p14:xfrm>
              <a:off x="5463622" y="1638982"/>
              <a:ext cx="811440" cy="524520"/>
            </p14:xfrm>
          </p:contentPart>
        </mc:Choice>
        <mc:Fallback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EC2F31BA-E011-264E-4523-05C8B0B12E2C}"/>
                  </a:ext>
                </a:extLst>
              </p:cNvPr>
              <p:cNvPicPr/>
              <p:nvPr/>
            </p:nvPicPr>
            <p:blipFill>
              <a:blip r:embed="rId136"/>
              <a:stretch>
                <a:fillRect/>
              </a:stretch>
            </p:blipFill>
            <p:spPr>
              <a:xfrm>
                <a:off x="5454982" y="1629982"/>
                <a:ext cx="829080" cy="542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462D76B3-B44A-E397-FE2C-AF6D45C6D8B1}"/>
              </a:ext>
            </a:extLst>
          </p:cNvPr>
          <p:cNvGrpSpPr/>
          <p:nvPr/>
        </p:nvGrpSpPr>
        <p:grpSpPr>
          <a:xfrm>
            <a:off x="8465302" y="3063502"/>
            <a:ext cx="1175760" cy="634320"/>
            <a:chOff x="8465302" y="3063502"/>
            <a:chExt cx="1175760" cy="63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3309564B-2BF6-A4C1-52B9-16E18CFD408F}"/>
                    </a:ext>
                  </a:extLst>
                </p14:cNvPr>
                <p14:cNvContentPartPr/>
                <p14:nvPr/>
              </p14:nvContentPartPr>
              <p14:xfrm>
                <a:off x="8519302" y="3352942"/>
                <a:ext cx="128880" cy="195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3309564B-2BF6-A4C1-52B9-16E18CFD408F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510662" y="3344302"/>
                  <a:ext cx="1465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F07F724A-462B-6539-A131-BB81FD0DC68F}"/>
                    </a:ext>
                  </a:extLst>
                </p14:cNvPr>
                <p14:cNvContentPartPr/>
                <p14:nvPr/>
              </p14:nvContentPartPr>
              <p14:xfrm>
                <a:off x="8709742" y="3429982"/>
                <a:ext cx="58680" cy="831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F07F724A-462B-6539-A131-BB81FD0DC68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700742" y="3421342"/>
                  <a:ext cx="763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EE982A05-534E-9591-7675-A7365A0D8C97}"/>
                    </a:ext>
                  </a:extLst>
                </p14:cNvPr>
                <p14:cNvContentPartPr/>
                <p14:nvPr/>
              </p14:nvContentPartPr>
              <p14:xfrm>
                <a:off x="8815942" y="3287422"/>
                <a:ext cx="109440" cy="22572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EE982A05-534E-9591-7675-A7365A0D8C97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806942" y="3278782"/>
                  <a:ext cx="12708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265A0A49-BAA1-8B9E-401F-572AE10607D0}"/>
                    </a:ext>
                  </a:extLst>
                </p14:cNvPr>
                <p14:cNvContentPartPr/>
                <p14:nvPr/>
              </p14:nvContentPartPr>
              <p14:xfrm>
                <a:off x="8967142" y="3254302"/>
                <a:ext cx="204120" cy="3258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265A0A49-BAA1-8B9E-401F-572AE10607D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958502" y="3245302"/>
                  <a:ext cx="2217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6FD0E20-A796-64F9-FDD6-27F879815EC0}"/>
                    </a:ext>
                  </a:extLst>
                </p14:cNvPr>
                <p14:cNvContentPartPr/>
                <p14:nvPr/>
              </p14:nvContentPartPr>
              <p14:xfrm>
                <a:off x="9147502" y="3351862"/>
                <a:ext cx="72000" cy="1090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6FD0E20-A796-64F9-FDD6-27F879815EC0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138502" y="3342862"/>
                  <a:ext cx="89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8123068-E55E-1F91-D8A8-6BF8C52F4EFE}"/>
                    </a:ext>
                  </a:extLst>
                </p14:cNvPr>
                <p14:cNvContentPartPr/>
                <p14:nvPr/>
              </p14:nvContentPartPr>
              <p14:xfrm>
                <a:off x="9250462" y="3313702"/>
                <a:ext cx="210960" cy="2988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8123068-E55E-1F91-D8A8-6BF8C52F4EFE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241462" y="3305062"/>
                  <a:ext cx="228600" cy="31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690A446F-A4A2-9643-3087-288E8D37E33C}"/>
                    </a:ext>
                  </a:extLst>
                </p14:cNvPr>
                <p14:cNvContentPartPr/>
                <p14:nvPr/>
              </p14:nvContentPartPr>
              <p14:xfrm>
                <a:off x="8465302" y="3063502"/>
                <a:ext cx="739080" cy="63432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690A446F-A4A2-9643-3087-288E8D37E33C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56302" y="3054502"/>
                  <a:ext cx="756720" cy="65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AA5B29C-8FCA-F19B-AE49-3ACCDC916C22}"/>
                    </a:ext>
                  </a:extLst>
                </p14:cNvPr>
                <p14:cNvContentPartPr/>
                <p14:nvPr/>
              </p14:nvContentPartPr>
              <p14:xfrm>
                <a:off x="9317062" y="3198502"/>
                <a:ext cx="324000" cy="3787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AA5B29C-8FCA-F19B-AE49-3ACCDC916C2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308062" y="3189502"/>
                  <a:ext cx="341640" cy="396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0" name="Gruppieren 229">
            <a:extLst>
              <a:ext uri="{FF2B5EF4-FFF2-40B4-BE49-F238E27FC236}">
                <a16:creationId xmlns:a16="http://schemas.microsoft.com/office/drawing/2014/main" id="{65F6084A-CC40-B039-0CB5-1AB9B2D33AFF}"/>
              </a:ext>
            </a:extLst>
          </p:cNvPr>
          <p:cNvGrpSpPr/>
          <p:nvPr/>
        </p:nvGrpSpPr>
        <p:grpSpPr>
          <a:xfrm>
            <a:off x="108262" y="2141182"/>
            <a:ext cx="7992720" cy="4129200"/>
            <a:chOff x="108262" y="2141182"/>
            <a:chExt cx="7992720" cy="41292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D6B7C0E9-85AA-BC35-1AD2-55C8A20DA926}"/>
                    </a:ext>
                  </a:extLst>
                </p14:cNvPr>
                <p14:cNvContentPartPr/>
                <p14:nvPr/>
              </p14:nvContentPartPr>
              <p14:xfrm>
                <a:off x="4502422" y="2763262"/>
                <a:ext cx="104400" cy="16311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D6B7C0E9-85AA-BC35-1AD2-55C8A20DA92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4493422" y="2754622"/>
                  <a:ext cx="122040" cy="164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CC8DD4EB-4E67-276F-A107-C8200A32618B}"/>
                    </a:ext>
                  </a:extLst>
                </p14:cNvPr>
                <p14:cNvContentPartPr/>
                <p14:nvPr/>
              </p14:nvContentPartPr>
              <p14:xfrm>
                <a:off x="4704022" y="2587582"/>
                <a:ext cx="1992600" cy="92196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CC8DD4EB-4E67-276F-A107-C8200A32618B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695382" y="2578942"/>
                  <a:ext cx="2010240" cy="9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28255937-D2A2-3BEB-B03A-2D039A7D3D6C}"/>
                    </a:ext>
                  </a:extLst>
                </p14:cNvPr>
                <p14:cNvContentPartPr/>
                <p14:nvPr/>
              </p14:nvContentPartPr>
              <p14:xfrm>
                <a:off x="4608982" y="3321982"/>
                <a:ext cx="422640" cy="2617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28255937-D2A2-3BEB-B03A-2D039A7D3D6C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599982" y="3313342"/>
                  <a:ext cx="440280" cy="27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0C0E12D1-512F-AAE0-7548-2327A3F432CF}"/>
                    </a:ext>
                  </a:extLst>
                </p14:cNvPr>
                <p14:cNvContentPartPr/>
                <p14:nvPr/>
              </p14:nvContentPartPr>
              <p14:xfrm>
                <a:off x="6869062" y="2376622"/>
                <a:ext cx="81000" cy="2199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0C0E12D1-512F-AAE0-7548-2327A3F432C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6860062" y="2367622"/>
                  <a:ext cx="986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A9B6414-5E4D-69E4-DB4F-A25ECB6D869C}"/>
                    </a:ext>
                  </a:extLst>
                </p14:cNvPr>
                <p14:cNvContentPartPr/>
                <p14:nvPr/>
              </p14:nvContentPartPr>
              <p14:xfrm>
                <a:off x="7004422" y="2335582"/>
                <a:ext cx="352800" cy="23796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A9B6414-5E4D-69E4-DB4F-A25ECB6D869C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6995782" y="2326942"/>
                  <a:ext cx="370440" cy="25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B0F61BD1-1D74-52C7-31CF-FCD8D49CEDF3}"/>
                    </a:ext>
                  </a:extLst>
                </p14:cNvPr>
                <p14:cNvContentPartPr/>
                <p14:nvPr/>
              </p14:nvContentPartPr>
              <p14:xfrm>
                <a:off x="7369822" y="2368342"/>
                <a:ext cx="221760" cy="8496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B0F61BD1-1D74-52C7-31CF-FCD8D49CEDF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7360822" y="2359342"/>
                  <a:ext cx="2394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5AD05916-31A9-3A02-0081-9127B36D6A23}"/>
                    </a:ext>
                  </a:extLst>
                </p14:cNvPr>
                <p14:cNvContentPartPr/>
                <p14:nvPr/>
              </p14:nvContentPartPr>
              <p14:xfrm>
                <a:off x="7631182" y="2257822"/>
                <a:ext cx="174600" cy="16200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5AD05916-31A9-3A02-0081-9127B36D6A23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7622542" y="2249182"/>
                  <a:ext cx="1922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8CAA03D2-CC90-8CAF-34C4-82BEFD886F8B}"/>
                    </a:ext>
                  </a:extLst>
                </p14:cNvPr>
                <p14:cNvContentPartPr/>
                <p14:nvPr/>
              </p14:nvContentPartPr>
              <p14:xfrm>
                <a:off x="7732342" y="2389942"/>
                <a:ext cx="61200" cy="2628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8CAA03D2-CC90-8CAF-34C4-82BEFD886F8B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7723702" y="2381302"/>
                  <a:ext cx="788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1246EDD6-0E69-C2D9-F606-FDF7F8AC63A6}"/>
                    </a:ext>
                  </a:extLst>
                </p14:cNvPr>
                <p14:cNvContentPartPr/>
                <p14:nvPr/>
              </p14:nvContentPartPr>
              <p14:xfrm>
                <a:off x="7848262" y="2325862"/>
                <a:ext cx="169920" cy="8316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1246EDD6-0E69-C2D9-F606-FDF7F8AC63A6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7839262" y="2317222"/>
                  <a:ext cx="187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A6784F38-F0A4-D987-4894-88F4AAEA52AC}"/>
                    </a:ext>
                  </a:extLst>
                </p14:cNvPr>
                <p14:cNvContentPartPr/>
                <p14:nvPr/>
              </p14:nvContentPartPr>
              <p14:xfrm>
                <a:off x="7984342" y="2141182"/>
                <a:ext cx="116640" cy="24588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A6784F38-F0A4-D987-4894-88F4AAEA52A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7975342" y="2132542"/>
                  <a:ext cx="134280" cy="26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6ABDE2B9-412D-24CD-0CC7-BF06A7D49392}"/>
                    </a:ext>
                  </a:extLst>
                </p14:cNvPr>
                <p14:cNvContentPartPr/>
                <p14:nvPr/>
              </p14:nvContentPartPr>
              <p14:xfrm>
                <a:off x="2844622" y="4403782"/>
                <a:ext cx="151560" cy="255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6ABDE2B9-412D-24CD-0CC7-BF06A7D49392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2835622" y="4395142"/>
                  <a:ext cx="169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B372F422-9129-878A-6D91-57C819036CBF}"/>
                    </a:ext>
                  </a:extLst>
                </p14:cNvPr>
                <p14:cNvContentPartPr/>
                <p14:nvPr/>
              </p14:nvContentPartPr>
              <p14:xfrm>
                <a:off x="3324862" y="4389382"/>
                <a:ext cx="618480" cy="13320"/>
              </p14:xfrm>
            </p:contentPart>
          </mc:Choice>
          <mc:Fallback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B372F422-9129-878A-6D91-57C819036CB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316222" y="4380382"/>
                  <a:ext cx="6361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47B3F68-F95D-09A0-0B0B-D4F2AF0B8FF0}"/>
                    </a:ext>
                  </a:extLst>
                </p14:cNvPr>
                <p14:cNvContentPartPr/>
                <p14:nvPr/>
              </p14:nvContentPartPr>
              <p14:xfrm>
                <a:off x="4303702" y="4387942"/>
                <a:ext cx="237240" cy="828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47B3F68-F95D-09A0-0B0B-D4F2AF0B8FF0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4295062" y="4378942"/>
                  <a:ext cx="2548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452C8406-9A6A-5EC6-C2A2-9B3A47C1BE4B}"/>
                    </a:ext>
                  </a:extLst>
                </p14:cNvPr>
                <p14:cNvContentPartPr/>
                <p14:nvPr/>
              </p14:nvContentPartPr>
              <p14:xfrm>
                <a:off x="2335582" y="4411342"/>
                <a:ext cx="110520" cy="22860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452C8406-9A6A-5EC6-C2A2-9B3A47C1BE4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2326582" y="4402702"/>
                  <a:ext cx="128160" cy="24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0B703617-74F5-C896-6F98-A4A2BBDA95FF}"/>
                    </a:ext>
                  </a:extLst>
                </p14:cNvPr>
                <p14:cNvContentPartPr/>
                <p14:nvPr/>
              </p14:nvContentPartPr>
              <p14:xfrm>
                <a:off x="2481742" y="4464262"/>
                <a:ext cx="110520" cy="1360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0B703617-74F5-C896-6F98-A4A2BBDA95FF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2472742" y="4455262"/>
                  <a:ext cx="12816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5010BB97-CFEC-F3FC-50C2-A3664957B88C}"/>
                    </a:ext>
                  </a:extLst>
                </p14:cNvPr>
                <p14:cNvContentPartPr/>
                <p14:nvPr/>
              </p14:nvContentPartPr>
              <p14:xfrm>
                <a:off x="2481742" y="4488022"/>
                <a:ext cx="105480" cy="4716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5010BB97-CFEC-F3FC-50C2-A3664957B88C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2473102" y="4479022"/>
                  <a:ext cx="1231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FCF2AD00-8416-B9F1-EEBF-BB0ED24DB697}"/>
                    </a:ext>
                  </a:extLst>
                </p14:cNvPr>
                <p14:cNvContentPartPr/>
                <p14:nvPr/>
              </p14:nvContentPartPr>
              <p14:xfrm>
                <a:off x="2490742" y="4295062"/>
                <a:ext cx="142200" cy="972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FCF2AD00-8416-B9F1-EEBF-BB0ED24DB697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2481742" y="4286062"/>
                  <a:ext cx="15984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8AAB859B-E17F-727C-2238-AA3E0F36413C}"/>
                    </a:ext>
                  </a:extLst>
                </p14:cNvPr>
                <p14:cNvContentPartPr/>
                <p14:nvPr/>
              </p14:nvContentPartPr>
              <p14:xfrm>
                <a:off x="2451862" y="3343942"/>
                <a:ext cx="28800" cy="834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8AAB859B-E17F-727C-2238-AA3E0F3641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2442862" y="3335302"/>
                  <a:ext cx="46440" cy="85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386EEC8F-5966-CD3F-FC7F-8F2CD44AEEC2}"/>
                    </a:ext>
                  </a:extLst>
                </p14:cNvPr>
                <p14:cNvContentPartPr/>
                <p14:nvPr/>
              </p14:nvContentPartPr>
              <p14:xfrm>
                <a:off x="2395342" y="3999142"/>
                <a:ext cx="192600" cy="21168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386EEC8F-5966-CD3F-FC7F-8F2CD44AEEC2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2386342" y="3990502"/>
                  <a:ext cx="21024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FA48585F-6462-A5A8-EE3C-E35E46E95E65}"/>
                    </a:ext>
                  </a:extLst>
                </p14:cNvPr>
                <p14:cNvContentPartPr/>
                <p14:nvPr/>
              </p14:nvContentPartPr>
              <p14:xfrm>
                <a:off x="2827342" y="2750302"/>
                <a:ext cx="169200" cy="147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FA48585F-6462-A5A8-EE3C-E35E46E95E6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2818702" y="2741302"/>
                  <a:ext cx="1868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63B22EE5-DD45-A09D-47D0-22761464EF0B}"/>
                    </a:ext>
                  </a:extLst>
                </p14:cNvPr>
                <p14:cNvContentPartPr/>
                <p14:nvPr/>
              </p14:nvContentPartPr>
              <p14:xfrm>
                <a:off x="3107782" y="2726902"/>
                <a:ext cx="342000" cy="183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63B22EE5-DD45-A09D-47D0-22761464EF0B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3098782" y="2718262"/>
                  <a:ext cx="35964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9CC2BBAB-D305-D9EF-355F-7D1479DD6A96}"/>
                    </a:ext>
                  </a:extLst>
                </p14:cNvPr>
                <p14:cNvContentPartPr/>
                <p14:nvPr/>
              </p14:nvContentPartPr>
              <p14:xfrm>
                <a:off x="3618982" y="2751742"/>
                <a:ext cx="129960" cy="360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9CC2BBAB-D305-D9EF-355F-7D1479DD6A96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3610342" y="2742742"/>
                  <a:ext cx="14760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9550A04D-C22C-1F50-582C-6F21A7934063}"/>
                    </a:ext>
                  </a:extLst>
                </p14:cNvPr>
                <p14:cNvContentPartPr/>
                <p14:nvPr/>
              </p14:nvContentPartPr>
              <p14:xfrm>
                <a:off x="3842902" y="2751022"/>
                <a:ext cx="610560" cy="4680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9550A04D-C22C-1F50-582C-6F21A793406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3834262" y="2742382"/>
                  <a:ext cx="628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30FD2356-57F2-80AA-5FE0-55F881C465CC}"/>
                    </a:ext>
                  </a:extLst>
                </p14:cNvPr>
                <p14:cNvContentPartPr/>
                <p14:nvPr/>
              </p14:nvContentPartPr>
              <p14:xfrm>
                <a:off x="2528902" y="2765782"/>
                <a:ext cx="10800" cy="116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30FD2356-57F2-80AA-5FE0-55F881C465CC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2519902" y="2756782"/>
                  <a:ext cx="28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02154B9-E9AF-6D12-220E-7AF5F2CE9291}"/>
                    </a:ext>
                  </a:extLst>
                </p14:cNvPr>
                <p14:cNvContentPartPr/>
                <p14:nvPr/>
              </p14:nvContentPartPr>
              <p14:xfrm>
                <a:off x="2436382" y="2660302"/>
                <a:ext cx="158760" cy="12168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02154B9-E9AF-6D12-220E-7AF5F2CE9291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2427382" y="2651302"/>
                  <a:ext cx="1764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1CDE3507-209D-4604-7F59-8FC4AAA22F8A}"/>
                    </a:ext>
                  </a:extLst>
                </p14:cNvPr>
                <p14:cNvContentPartPr/>
                <p14:nvPr/>
              </p14:nvContentPartPr>
              <p14:xfrm>
                <a:off x="2184022" y="2729062"/>
                <a:ext cx="118800" cy="17352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1CDE3507-209D-4604-7F59-8FC4AAA22F8A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2175022" y="2720062"/>
                  <a:ext cx="136440" cy="19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3AA354E1-1956-927C-840C-ACFB08DB5E8C}"/>
                    </a:ext>
                  </a:extLst>
                </p14:cNvPr>
                <p14:cNvContentPartPr/>
                <p14:nvPr/>
              </p14:nvContentPartPr>
              <p14:xfrm>
                <a:off x="2374822" y="2584702"/>
                <a:ext cx="12600" cy="7092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3AA354E1-1956-927C-840C-ACFB08DB5E8C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2365822" y="2576062"/>
                  <a:ext cx="302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E0A0ADE9-D914-DD58-D01E-89928BD0E1E2}"/>
                    </a:ext>
                  </a:extLst>
                </p14:cNvPr>
                <p14:cNvContentPartPr/>
                <p14:nvPr/>
              </p14:nvContentPartPr>
              <p14:xfrm>
                <a:off x="2335942" y="2788822"/>
                <a:ext cx="75600" cy="9900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E0A0ADE9-D914-DD58-D01E-89928BD0E1E2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326942" y="2780182"/>
                  <a:ext cx="9324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CB84BF19-CC66-EF8E-B09D-B39C9320669D}"/>
                    </a:ext>
                  </a:extLst>
                </p14:cNvPr>
                <p14:cNvContentPartPr/>
                <p14:nvPr/>
              </p14:nvContentPartPr>
              <p14:xfrm>
                <a:off x="2309302" y="2812582"/>
                <a:ext cx="91800" cy="2916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CB84BF19-CC66-EF8E-B09D-B39C9320669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300662" y="2803582"/>
                  <a:ext cx="10944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DE6546D8-4879-207E-A7E2-A6E9439DE5A5}"/>
                    </a:ext>
                  </a:extLst>
                </p14:cNvPr>
                <p14:cNvContentPartPr/>
                <p14:nvPr/>
              </p14:nvContentPartPr>
              <p14:xfrm>
                <a:off x="2333062" y="2571022"/>
                <a:ext cx="127800" cy="1555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DE6546D8-4879-207E-A7E2-A6E9439DE5A5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324422" y="2562382"/>
                  <a:ext cx="145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E139DCCF-D605-A027-C377-05C716D90B7D}"/>
                    </a:ext>
                  </a:extLst>
                </p14:cNvPr>
                <p14:cNvContentPartPr/>
                <p14:nvPr/>
              </p14:nvContentPartPr>
              <p14:xfrm>
                <a:off x="5371822" y="3016342"/>
                <a:ext cx="10800" cy="1702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E139DCCF-D605-A027-C377-05C716D90B7D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5362822" y="3007702"/>
                  <a:ext cx="28440" cy="18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F4CD2556-3701-45A5-B2CE-5681557F1141}"/>
                    </a:ext>
                  </a:extLst>
                </p14:cNvPr>
                <p14:cNvContentPartPr/>
                <p14:nvPr/>
              </p14:nvContentPartPr>
              <p14:xfrm>
                <a:off x="5400622" y="3412702"/>
                <a:ext cx="34560" cy="45756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F4CD2556-3701-45A5-B2CE-5681557F1141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5391982" y="3403702"/>
                  <a:ext cx="52200" cy="47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3FDD8DFE-74CA-D2E5-E3D9-6B9C33ACC03A}"/>
                    </a:ext>
                  </a:extLst>
                </p14:cNvPr>
                <p14:cNvContentPartPr/>
                <p14:nvPr/>
              </p14:nvContentPartPr>
              <p14:xfrm>
                <a:off x="111502" y="5805262"/>
                <a:ext cx="138240" cy="169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3FDD8DFE-74CA-D2E5-E3D9-6B9C33ACC03A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2502" y="5796262"/>
                  <a:ext cx="15588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27B290D6-9C6E-2C22-6DFD-BD6DF93BA8A5}"/>
                    </a:ext>
                  </a:extLst>
                </p14:cNvPr>
                <p14:cNvContentPartPr/>
                <p14:nvPr/>
              </p14:nvContentPartPr>
              <p14:xfrm>
                <a:off x="108262" y="5857102"/>
                <a:ext cx="137160" cy="1944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27B290D6-9C6E-2C22-6DFD-BD6DF93BA8A5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9262" y="5848462"/>
                  <a:ext cx="1548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9C2B2997-94E1-D55F-A03B-78608D99DBDF}"/>
                    </a:ext>
                  </a:extLst>
                </p14:cNvPr>
                <p14:cNvContentPartPr/>
                <p14:nvPr/>
              </p14:nvContentPartPr>
              <p14:xfrm>
                <a:off x="300502" y="5775742"/>
                <a:ext cx="59400" cy="16272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9C2B2997-94E1-D55F-A03B-78608D99DBDF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291502" y="5766742"/>
                  <a:ext cx="770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046C1D2-3DCF-D362-5B7F-5CB00FB218A3}"/>
                    </a:ext>
                  </a:extLst>
                </p14:cNvPr>
                <p14:cNvContentPartPr/>
                <p14:nvPr/>
              </p14:nvContentPartPr>
              <p14:xfrm>
                <a:off x="548902" y="5711302"/>
                <a:ext cx="330480" cy="13716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046C1D2-3DCF-D362-5B7F-5CB00FB218A3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540262" y="5702662"/>
                  <a:ext cx="34812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CFF7D247-265F-30BA-74BC-187A0C7A497C}"/>
                    </a:ext>
                  </a:extLst>
                </p14:cNvPr>
                <p14:cNvContentPartPr/>
                <p14:nvPr/>
              </p14:nvContentPartPr>
              <p14:xfrm>
                <a:off x="803782" y="5569462"/>
                <a:ext cx="10800" cy="1908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CFF7D247-265F-30BA-74BC-187A0C7A497C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795142" y="5560462"/>
                  <a:ext cx="284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C60FA9B7-060B-88E9-1DB9-828E5754D87B}"/>
                    </a:ext>
                  </a:extLst>
                </p14:cNvPr>
                <p14:cNvContentPartPr/>
                <p14:nvPr/>
              </p14:nvContentPartPr>
              <p14:xfrm>
                <a:off x="1053982" y="5683582"/>
                <a:ext cx="176760" cy="15084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C60FA9B7-060B-88E9-1DB9-828E5754D87B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44982" y="5674942"/>
                  <a:ext cx="1944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16546CDE-8371-CA56-D263-4A77D4585B93}"/>
                    </a:ext>
                  </a:extLst>
                </p14:cNvPr>
                <p14:cNvContentPartPr/>
                <p14:nvPr/>
              </p14:nvContentPartPr>
              <p14:xfrm>
                <a:off x="1299502" y="5551822"/>
                <a:ext cx="30240" cy="2156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16546CDE-8371-CA56-D263-4A77D4585B9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1290862" y="5542822"/>
                  <a:ext cx="47880" cy="23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68086FF3-4963-B2F5-64DA-989D58907496}"/>
                    </a:ext>
                  </a:extLst>
                </p14:cNvPr>
                <p14:cNvContentPartPr/>
                <p14:nvPr/>
              </p14:nvContentPartPr>
              <p14:xfrm>
                <a:off x="1407862" y="5666302"/>
                <a:ext cx="70920" cy="11736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68086FF3-4963-B2F5-64DA-989D58907496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1398862" y="5657662"/>
                  <a:ext cx="8856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7D68AFF3-9343-1200-C1D6-C9684D389C59}"/>
                    </a:ext>
                  </a:extLst>
                </p14:cNvPr>
                <p14:cNvContentPartPr/>
                <p14:nvPr/>
              </p14:nvContentPartPr>
              <p14:xfrm>
                <a:off x="1535302" y="5556502"/>
                <a:ext cx="247680" cy="21672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7D68AFF3-9343-1200-C1D6-C9684D389C59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526662" y="5547502"/>
                  <a:ext cx="2653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D33AFDEA-B7AF-43A3-FB5B-A8985B57AB75}"/>
                    </a:ext>
                  </a:extLst>
                </p14:cNvPr>
                <p14:cNvContentPartPr/>
                <p14:nvPr/>
              </p14:nvContentPartPr>
              <p14:xfrm>
                <a:off x="1719622" y="5533822"/>
                <a:ext cx="7920" cy="6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D33AFDEA-B7AF-43A3-FB5B-A8985B57AB75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710982" y="5524822"/>
                  <a:ext cx="25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65E59385-245D-AD20-A2E2-FA7EF261B99E}"/>
                    </a:ext>
                  </a:extLst>
                </p14:cNvPr>
                <p14:cNvContentPartPr/>
                <p14:nvPr/>
              </p14:nvContentPartPr>
              <p14:xfrm>
                <a:off x="1981702" y="5590342"/>
                <a:ext cx="12240" cy="15624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65E59385-245D-AD20-A2E2-FA7EF261B99E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973062" y="5581702"/>
                  <a:ext cx="2988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55CEFC87-6F92-0767-A8E8-EBB3414D4764}"/>
                    </a:ext>
                  </a:extLst>
                </p14:cNvPr>
                <p14:cNvContentPartPr/>
                <p14:nvPr/>
              </p14:nvContentPartPr>
              <p14:xfrm>
                <a:off x="1919422" y="5550022"/>
                <a:ext cx="141120" cy="11448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55CEFC87-6F92-0767-A8E8-EBB3414D4764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910782" y="5541382"/>
                  <a:ext cx="1587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779707D0-2E4D-7ACC-E2F6-D1DF01366FDE}"/>
                    </a:ext>
                  </a:extLst>
                </p14:cNvPr>
                <p14:cNvContentPartPr/>
                <p14:nvPr/>
              </p14:nvContentPartPr>
              <p14:xfrm>
                <a:off x="2112022" y="5634622"/>
                <a:ext cx="227880" cy="10404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779707D0-2E4D-7ACC-E2F6-D1DF01366FD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2103382" y="5625622"/>
                  <a:ext cx="245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A8453E7A-4E6D-DAF2-DB7C-F7C5C55088C1}"/>
                    </a:ext>
                  </a:extLst>
                </p14:cNvPr>
                <p14:cNvContentPartPr/>
                <p14:nvPr/>
              </p14:nvContentPartPr>
              <p14:xfrm>
                <a:off x="2343502" y="5532022"/>
                <a:ext cx="109800" cy="17460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A8453E7A-4E6D-DAF2-DB7C-F7C5C55088C1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2334502" y="5523382"/>
                  <a:ext cx="12744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EE7FDEDC-C0AA-DE21-3EDD-803FDFCA49D8}"/>
                    </a:ext>
                  </a:extLst>
                </p14:cNvPr>
                <p14:cNvContentPartPr/>
                <p14:nvPr/>
              </p14:nvContentPartPr>
              <p14:xfrm>
                <a:off x="2546902" y="5622742"/>
                <a:ext cx="102240" cy="10512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EE7FDEDC-C0AA-DE21-3EDD-803FDFCA49D8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2538262" y="5613742"/>
                  <a:ext cx="11988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309135C0-5294-59C6-372C-B540CCF1DB62}"/>
                    </a:ext>
                  </a:extLst>
                </p14:cNvPr>
                <p14:cNvContentPartPr/>
                <p14:nvPr/>
              </p14:nvContentPartPr>
              <p14:xfrm>
                <a:off x="2700622" y="5507902"/>
                <a:ext cx="83160" cy="1947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309135C0-5294-59C6-372C-B540CCF1DB62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2691622" y="5499262"/>
                  <a:ext cx="10080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58EA1028-269A-F52B-0414-A3DF4A923542}"/>
                    </a:ext>
                  </a:extLst>
                </p14:cNvPr>
                <p14:cNvContentPartPr/>
                <p14:nvPr/>
              </p14:nvContentPartPr>
              <p14:xfrm>
                <a:off x="2829142" y="5577022"/>
                <a:ext cx="73440" cy="14976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58EA1028-269A-F52B-0414-A3DF4A923542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2820142" y="5568022"/>
                  <a:ext cx="910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5085572-D927-AC61-D9D9-76C050749840}"/>
                    </a:ext>
                  </a:extLst>
                </p14:cNvPr>
                <p14:cNvContentPartPr/>
                <p14:nvPr/>
              </p14:nvContentPartPr>
              <p14:xfrm>
                <a:off x="2940022" y="5611582"/>
                <a:ext cx="237240" cy="10044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5085572-D927-AC61-D9D9-76C050749840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2931382" y="5602942"/>
                  <a:ext cx="2548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963A8F98-4058-64F7-6334-4059456221D1}"/>
                    </a:ext>
                  </a:extLst>
                </p14:cNvPr>
                <p14:cNvContentPartPr/>
                <p14:nvPr/>
              </p14:nvContentPartPr>
              <p14:xfrm>
                <a:off x="3274822" y="5483782"/>
                <a:ext cx="133200" cy="19836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963A8F98-4058-64F7-6334-4059456221D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3265822" y="5474782"/>
                  <a:ext cx="15084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6FF2F06E-A8D4-DEDE-5977-A70F779A1B37}"/>
                    </a:ext>
                  </a:extLst>
                </p14:cNvPr>
                <p14:cNvContentPartPr/>
                <p14:nvPr/>
              </p14:nvContentPartPr>
              <p14:xfrm>
                <a:off x="3350782" y="5631742"/>
                <a:ext cx="358560" cy="2098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6FF2F06E-A8D4-DEDE-5977-A70F779A1B37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3341782" y="5623102"/>
                  <a:ext cx="3762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B7C72686-6ED9-87D4-C54F-8CC1E4B5FA5A}"/>
                    </a:ext>
                  </a:extLst>
                </p14:cNvPr>
                <p14:cNvContentPartPr/>
                <p14:nvPr/>
              </p14:nvContentPartPr>
              <p14:xfrm>
                <a:off x="3875302" y="5662342"/>
                <a:ext cx="225720" cy="11016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B7C72686-6ED9-87D4-C54F-8CC1E4B5FA5A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3866662" y="5653702"/>
                  <a:ext cx="2433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1230AB30-6788-740C-4527-2809847709AD}"/>
                    </a:ext>
                  </a:extLst>
                </p14:cNvPr>
                <p14:cNvContentPartPr/>
                <p14:nvPr/>
              </p14:nvContentPartPr>
              <p14:xfrm>
                <a:off x="4144942" y="5655502"/>
                <a:ext cx="216360" cy="10332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1230AB30-6788-740C-4527-2809847709A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4135942" y="5646862"/>
                  <a:ext cx="2340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E49489C4-6981-710E-10B9-ABBF8FA9F536}"/>
                    </a:ext>
                  </a:extLst>
                </p14:cNvPr>
                <p14:cNvContentPartPr/>
                <p14:nvPr/>
              </p14:nvContentPartPr>
              <p14:xfrm>
                <a:off x="5381182" y="4162942"/>
                <a:ext cx="17280" cy="23940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E49489C4-6981-710E-10B9-ABBF8FA9F536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5372182" y="4153942"/>
                  <a:ext cx="34920" cy="25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F566FC6F-770F-F136-B1C2-8551366F019A}"/>
                    </a:ext>
                  </a:extLst>
                </p14:cNvPr>
                <p14:cNvContentPartPr/>
                <p14:nvPr/>
              </p14:nvContentPartPr>
              <p14:xfrm>
                <a:off x="5373982" y="4693222"/>
                <a:ext cx="8640" cy="296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F566FC6F-770F-F136-B1C2-8551366F019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5364982" y="4684582"/>
                  <a:ext cx="26280" cy="31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19E0EFDE-53FD-C9AB-2D52-BC9266079952}"/>
                    </a:ext>
                  </a:extLst>
                </p14:cNvPr>
                <p14:cNvContentPartPr/>
                <p14:nvPr/>
              </p14:nvContentPartPr>
              <p14:xfrm>
                <a:off x="5312062" y="5262022"/>
                <a:ext cx="98640" cy="24192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19E0EFDE-53FD-C9AB-2D52-BC9266079952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5303062" y="5253022"/>
                  <a:ext cx="116280" cy="25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F1BA990C-BB54-4F09-E42B-DD6669856665}"/>
                    </a:ext>
                  </a:extLst>
                </p14:cNvPr>
                <p14:cNvContentPartPr/>
                <p14:nvPr/>
              </p14:nvContentPartPr>
              <p14:xfrm>
                <a:off x="5303782" y="5309182"/>
                <a:ext cx="118080" cy="13824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F1BA990C-BB54-4F09-E42B-DD6669856665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5294782" y="5300542"/>
                  <a:ext cx="13572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60F6A2A0-3C2D-0431-F447-371E62FC3E07}"/>
                    </a:ext>
                  </a:extLst>
                </p14:cNvPr>
                <p14:cNvContentPartPr/>
                <p14:nvPr/>
              </p14:nvContentPartPr>
              <p14:xfrm>
                <a:off x="5523022" y="5170942"/>
                <a:ext cx="65520" cy="1807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60F6A2A0-3C2D-0431-F447-371E62FC3E07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5514022" y="5162302"/>
                  <a:ext cx="8316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0BFF39CC-39D5-7526-F66E-1E145A6A7E42}"/>
                    </a:ext>
                  </a:extLst>
                </p14:cNvPr>
                <p14:cNvContentPartPr/>
                <p14:nvPr/>
              </p14:nvContentPartPr>
              <p14:xfrm>
                <a:off x="4621942" y="4404862"/>
                <a:ext cx="6120" cy="2638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0BFF39CC-39D5-7526-F66E-1E145A6A7E4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4613302" y="4395862"/>
                  <a:ext cx="2376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964AF096-C43B-CF3A-ECE8-05407B93BEDB}"/>
                    </a:ext>
                  </a:extLst>
                </p14:cNvPr>
                <p14:cNvContentPartPr/>
                <p14:nvPr/>
              </p14:nvContentPartPr>
              <p14:xfrm>
                <a:off x="4612942" y="4782142"/>
                <a:ext cx="28800" cy="1800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964AF096-C43B-CF3A-ECE8-05407B93BEDB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4603942" y="4773142"/>
                  <a:ext cx="46440" cy="19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F6AE6F34-9B9A-F3B2-4761-59057D0DE56E}"/>
                    </a:ext>
                  </a:extLst>
                </p14:cNvPr>
                <p14:cNvContentPartPr/>
                <p14:nvPr/>
              </p14:nvContentPartPr>
              <p14:xfrm>
                <a:off x="4622302" y="5199382"/>
                <a:ext cx="54720" cy="234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F6AE6F34-9B9A-F3B2-4761-59057D0DE56E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4613662" y="5190742"/>
                  <a:ext cx="72360" cy="25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81F6803F-97B6-D152-37D1-E0E10608D1BB}"/>
                    </a:ext>
                  </a:extLst>
                </p14:cNvPr>
                <p14:cNvContentPartPr/>
                <p14:nvPr/>
              </p14:nvContentPartPr>
              <p14:xfrm>
                <a:off x="4600342" y="5268142"/>
                <a:ext cx="93240" cy="12780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81F6803F-97B6-D152-37D1-E0E10608D1BB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591702" y="5259142"/>
                  <a:ext cx="11088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ECB3CD41-1E32-9CD6-E5E6-05A79F28D781}"/>
                    </a:ext>
                  </a:extLst>
                </p14:cNvPr>
                <p14:cNvContentPartPr/>
                <p14:nvPr/>
              </p14:nvContentPartPr>
              <p14:xfrm>
                <a:off x="4706542" y="5351662"/>
                <a:ext cx="106200" cy="1821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ECB3CD41-1E32-9CD6-E5E6-05A79F28D781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697902" y="5342662"/>
                  <a:ext cx="12384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3CB8C6B6-D3F0-4910-6ED4-5CA03E926594}"/>
                    </a:ext>
                  </a:extLst>
                </p14:cNvPr>
                <p14:cNvContentPartPr/>
                <p14:nvPr/>
              </p14:nvContentPartPr>
              <p14:xfrm>
                <a:off x="4811662" y="5087422"/>
                <a:ext cx="97920" cy="1494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3CB8C6B6-D3F0-4910-6ED4-5CA03E926594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4802662" y="5078782"/>
                  <a:ext cx="115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DBA252EB-19FC-BECE-58C8-3F68E921D859}"/>
                    </a:ext>
                  </a:extLst>
                </p14:cNvPr>
                <p14:cNvContentPartPr/>
                <p14:nvPr/>
              </p14:nvContentPartPr>
              <p14:xfrm>
                <a:off x="4626622" y="5629942"/>
                <a:ext cx="128520" cy="239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DBA252EB-19FC-BECE-58C8-3F68E921D85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4617622" y="5621302"/>
                  <a:ext cx="14616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8D47E678-FFF7-B399-0F94-B570AF0D0CFB}"/>
                    </a:ext>
                  </a:extLst>
                </p14:cNvPr>
                <p14:cNvContentPartPr/>
                <p14:nvPr/>
              </p14:nvContentPartPr>
              <p14:xfrm>
                <a:off x="4840822" y="5545702"/>
                <a:ext cx="75240" cy="14292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8D47E678-FFF7-B399-0F94-B570AF0D0CFB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4832182" y="5537062"/>
                  <a:ext cx="9288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EFEF5C4F-B0DC-F7BD-8355-B59AA2C5C578}"/>
                    </a:ext>
                  </a:extLst>
                </p14:cNvPr>
                <p14:cNvContentPartPr/>
                <p14:nvPr/>
              </p14:nvContentPartPr>
              <p14:xfrm>
                <a:off x="5091022" y="5605102"/>
                <a:ext cx="442080" cy="3092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EFEF5C4F-B0DC-F7BD-8355-B59AA2C5C578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5082382" y="5596462"/>
                  <a:ext cx="459720" cy="32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5530B2A4-C459-BA73-01B5-4C743F6A52BD}"/>
                    </a:ext>
                  </a:extLst>
                </p14:cNvPr>
                <p14:cNvContentPartPr/>
                <p14:nvPr/>
              </p14:nvContentPartPr>
              <p14:xfrm>
                <a:off x="5640382" y="5630302"/>
                <a:ext cx="190440" cy="24768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5530B2A4-C459-BA73-01B5-4C743F6A52BD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5631382" y="5621662"/>
                  <a:ext cx="20808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DAAD237C-A05C-A208-9971-46C300C855D1}"/>
                    </a:ext>
                  </a:extLst>
                </p14:cNvPr>
                <p14:cNvContentPartPr/>
                <p14:nvPr/>
              </p14:nvContentPartPr>
              <p14:xfrm>
                <a:off x="5895982" y="5700862"/>
                <a:ext cx="87480" cy="14076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DAAD237C-A05C-A208-9971-46C300C855D1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5887342" y="5692222"/>
                  <a:ext cx="1051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00A2A890-A26E-0A4E-0CBE-C1806B413037}"/>
                    </a:ext>
                  </a:extLst>
                </p14:cNvPr>
                <p14:cNvContentPartPr/>
                <p14:nvPr/>
              </p14:nvContentPartPr>
              <p14:xfrm>
                <a:off x="5876902" y="5705542"/>
                <a:ext cx="135720" cy="147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00A2A890-A26E-0A4E-0CBE-C1806B413037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5868262" y="5696902"/>
                  <a:ext cx="1533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84D0AF54-047E-A5A0-1072-774C034BF970}"/>
                    </a:ext>
                  </a:extLst>
                </p14:cNvPr>
                <p14:cNvContentPartPr/>
                <p14:nvPr/>
              </p14:nvContentPartPr>
              <p14:xfrm>
                <a:off x="5984902" y="5438782"/>
                <a:ext cx="83880" cy="20808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84D0AF54-047E-A5A0-1072-774C034BF970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5976262" y="5430142"/>
                  <a:ext cx="10152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4FB67AA8-DD29-DA79-81D7-E60FAC086757}"/>
                    </a:ext>
                  </a:extLst>
                </p14:cNvPr>
                <p14:cNvContentPartPr/>
                <p14:nvPr/>
              </p14:nvContentPartPr>
              <p14:xfrm>
                <a:off x="6416542" y="5643622"/>
                <a:ext cx="10440" cy="11952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4FB67AA8-DD29-DA79-81D7-E60FAC086757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6407902" y="5634982"/>
                  <a:ext cx="280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81CE811-9702-2E80-5086-69E7678F042C}"/>
                    </a:ext>
                  </a:extLst>
                </p14:cNvPr>
                <p14:cNvContentPartPr/>
                <p14:nvPr/>
              </p14:nvContentPartPr>
              <p14:xfrm>
                <a:off x="6424822" y="5553982"/>
                <a:ext cx="42120" cy="2268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81CE811-9702-2E80-5086-69E7678F042C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6416182" y="5544982"/>
                  <a:ext cx="5976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3E56E80A-C3A2-6D7B-D9B3-77CAB519B604}"/>
                    </a:ext>
                  </a:extLst>
                </p14:cNvPr>
                <p14:cNvContentPartPr/>
                <p14:nvPr/>
              </p14:nvContentPartPr>
              <p14:xfrm>
                <a:off x="6491062" y="5616262"/>
                <a:ext cx="63000" cy="14220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3E56E80A-C3A2-6D7B-D9B3-77CAB519B604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6482422" y="5607622"/>
                  <a:ext cx="8064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5D612512-4181-A449-E7C8-25536608B907}"/>
                    </a:ext>
                  </a:extLst>
                </p14:cNvPr>
                <p14:cNvContentPartPr/>
                <p14:nvPr/>
              </p14:nvContentPartPr>
              <p14:xfrm>
                <a:off x="6594022" y="5547502"/>
                <a:ext cx="75960" cy="1803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5D612512-4181-A449-E7C8-25536608B90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6585382" y="5538862"/>
                  <a:ext cx="9360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DD641DD4-1C10-5613-C3C8-84D064F66CE9}"/>
                    </a:ext>
                  </a:extLst>
                </p14:cNvPr>
                <p14:cNvContentPartPr/>
                <p14:nvPr/>
              </p14:nvContentPartPr>
              <p14:xfrm>
                <a:off x="6862582" y="5531302"/>
                <a:ext cx="338400" cy="28764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DD641DD4-1C10-5613-C3C8-84D064F66CE9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6853582" y="5522662"/>
                  <a:ext cx="3560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F4574AC3-FCE5-7512-6039-C1937F2CE4C1}"/>
                    </a:ext>
                  </a:extLst>
                </p14:cNvPr>
                <p14:cNvContentPartPr/>
                <p14:nvPr/>
              </p14:nvContentPartPr>
              <p14:xfrm>
                <a:off x="7142662" y="5560462"/>
                <a:ext cx="36000" cy="1080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F4574AC3-FCE5-7512-6039-C1937F2CE4C1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7134022" y="5551822"/>
                  <a:ext cx="536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59983B9-1228-0D8C-9212-E823AE225388}"/>
                    </a:ext>
                  </a:extLst>
                </p14:cNvPr>
                <p14:cNvContentPartPr/>
                <p14:nvPr/>
              </p14:nvContentPartPr>
              <p14:xfrm>
                <a:off x="7329502" y="5552542"/>
                <a:ext cx="296640" cy="17460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59983B9-1228-0D8C-9212-E823AE225388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7320862" y="5543542"/>
                  <a:ext cx="3142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E4E7F777-0862-5588-58D4-096AFC740F18}"/>
                    </a:ext>
                  </a:extLst>
                </p14:cNvPr>
                <p14:cNvContentPartPr/>
                <p14:nvPr/>
              </p14:nvContentPartPr>
              <p14:xfrm>
                <a:off x="7603102" y="5501062"/>
                <a:ext cx="22680" cy="2988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E4E7F777-0862-5588-58D4-096AFC740F18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7594102" y="5492422"/>
                  <a:ext cx="4032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2F4FACD6-813D-C7E6-21A7-808C7B45EB6A}"/>
                    </a:ext>
                  </a:extLst>
                </p14:cNvPr>
                <p14:cNvContentPartPr/>
                <p14:nvPr/>
              </p14:nvContentPartPr>
              <p14:xfrm>
                <a:off x="584902" y="5983822"/>
                <a:ext cx="253440" cy="20268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2F4FACD6-813D-C7E6-21A7-808C7B45EB6A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575902" y="5975182"/>
                  <a:ext cx="27108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452069D1-51FF-C7B2-5465-6BB4C80A135A}"/>
                    </a:ext>
                  </a:extLst>
                </p14:cNvPr>
                <p14:cNvContentPartPr/>
                <p14:nvPr/>
              </p14:nvContentPartPr>
              <p14:xfrm>
                <a:off x="895582" y="6005782"/>
                <a:ext cx="90360" cy="15660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452069D1-51FF-C7B2-5465-6BB4C80A135A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86942" y="5996782"/>
                  <a:ext cx="10800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4B1F489F-B56C-B548-5EB2-7C835FE0BA73}"/>
                    </a:ext>
                  </a:extLst>
                </p14:cNvPr>
                <p14:cNvContentPartPr/>
                <p14:nvPr/>
              </p14:nvContentPartPr>
              <p14:xfrm>
                <a:off x="1060822" y="6072382"/>
                <a:ext cx="6480" cy="9684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4B1F489F-B56C-B548-5EB2-7C835FE0BA7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51822" y="6063742"/>
                  <a:ext cx="24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A623A813-A454-B4FF-7AAB-FFF355D9192F}"/>
                    </a:ext>
                  </a:extLst>
                </p14:cNvPr>
                <p14:cNvContentPartPr/>
                <p14:nvPr/>
              </p14:nvContentPartPr>
              <p14:xfrm>
                <a:off x="1074862" y="6042142"/>
                <a:ext cx="147240" cy="12888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A623A813-A454-B4FF-7AAB-FFF355D9192F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65862" y="6033502"/>
                  <a:ext cx="1648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CE871824-8457-1297-C343-255713B66876}"/>
                    </a:ext>
                  </a:extLst>
                </p14:cNvPr>
                <p14:cNvContentPartPr/>
                <p14:nvPr/>
              </p14:nvContentPartPr>
              <p14:xfrm>
                <a:off x="1261702" y="5943502"/>
                <a:ext cx="216360" cy="199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CE871824-8457-1297-C343-255713B66876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253062" y="5934502"/>
                  <a:ext cx="23400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916CEE9E-F211-A336-3006-671839E7E795}"/>
                    </a:ext>
                  </a:extLst>
                </p14:cNvPr>
                <p14:cNvContentPartPr/>
                <p14:nvPr/>
              </p14:nvContentPartPr>
              <p14:xfrm>
                <a:off x="1133542" y="5885542"/>
                <a:ext cx="48960" cy="1368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916CEE9E-F211-A336-3006-671839E7E795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124542" y="5876902"/>
                  <a:ext cx="6660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42E1BFF7-7C54-E0C2-0397-F80259DC2F43}"/>
                    </a:ext>
                  </a:extLst>
                </p14:cNvPr>
                <p14:cNvContentPartPr/>
                <p14:nvPr/>
              </p14:nvContentPartPr>
              <p14:xfrm>
                <a:off x="1720702" y="5945302"/>
                <a:ext cx="281520" cy="1753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42E1BFF7-7C54-E0C2-0397-F80259DC2F43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712062" y="5936302"/>
                  <a:ext cx="29916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D521222B-237D-8311-AB28-5BA9FF56316B}"/>
                    </a:ext>
                  </a:extLst>
                </p14:cNvPr>
                <p14:cNvContentPartPr/>
                <p14:nvPr/>
              </p14:nvContentPartPr>
              <p14:xfrm>
                <a:off x="1913302" y="5961502"/>
                <a:ext cx="273240" cy="860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D521222B-237D-8311-AB28-5BA9FF56316B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904302" y="5952862"/>
                  <a:ext cx="2908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204" name="Freihand 203">
                  <a:extLst>
                    <a:ext uri="{FF2B5EF4-FFF2-40B4-BE49-F238E27FC236}">
                      <a16:creationId xmlns:a16="http://schemas.microsoft.com/office/drawing/2014/main" id="{4835291C-DCB8-1B5F-2D4B-717C5691A9A2}"/>
                    </a:ext>
                  </a:extLst>
                </p14:cNvPr>
                <p14:cNvContentPartPr/>
                <p14:nvPr/>
              </p14:nvContentPartPr>
              <p14:xfrm>
                <a:off x="2267542" y="5885902"/>
                <a:ext cx="271800" cy="172440"/>
              </p14:xfrm>
            </p:contentPart>
          </mc:Choice>
          <mc:Fallback>
            <p:pic>
              <p:nvPicPr>
                <p:cNvPr id="204" name="Freihand 203">
                  <a:extLst>
                    <a:ext uri="{FF2B5EF4-FFF2-40B4-BE49-F238E27FC236}">
                      <a16:creationId xmlns:a16="http://schemas.microsoft.com/office/drawing/2014/main" id="{4835291C-DCB8-1B5F-2D4B-717C5691A9A2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2258542" y="5877262"/>
                  <a:ext cx="2894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0AA2E32A-B012-29E8-5A9B-BA39657C82B8}"/>
                    </a:ext>
                  </a:extLst>
                </p14:cNvPr>
                <p14:cNvContentPartPr/>
                <p14:nvPr/>
              </p14:nvContentPartPr>
              <p14:xfrm>
                <a:off x="2515222" y="5885182"/>
                <a:ext cx="8640" cy="3960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0AA2E32A-B012-29E8-5A9B-BA39657C82B8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2506582" y="5876182"/>
                  <a:ext cx="262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5EA4FC6F-7EBC-DF11-8778-EE20C21254D4}"/>
                    </a:ext>
                  </a:extLst>
                </p14:cNvPr>
                <p14:cNvContentPartPr/>
                <p14:nvPr/>
              </p14:nvContentPartPr>
              <p14:xfrm>
                <a:off x="2625742" y="5876542"/>
                <a:ext cx="195480" cy="16668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5EA4FC6F-7EBC-DF11-8778-EE20C21254D4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2616742" y="5867542"/>
                  <a:ext cx="21312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6F238041-4CF6-23EE-77D4-6D68585DEF2A}"/>
                    </a:ext>
                  </a:extLst>
                </p14:cNvPr>
                <p14:cNvContentPartPr/>
                <p14:nvPr/>
              </p14:nvContentPartPr>
              <p14:xfrm>
                <a:off x="3084382" y="5960062"/>
                <a:ext cx="120240" cy="1436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6F238041-4CF6-23EE-77D4-6D68585DEF2A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3075742" y="5951062"/>
                  <a:ext cx="1378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C74555AD-D33E-C948-F5E1-2D1C8BDB0EBA}"/>
                    </a:ext>
                  </a:extLst>
                </p14:cNvPr>
                <p14:cNvContentPartPr/>
                <p14:nvPr/>
              </p14:nvContentPartPr>
              <p14:xfrm>
                <a:off x="3238822" y="5877262"/>
                <a:ext cx="96840" cy="21744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C74555AD-D33E-C948-F5E1-2D1C8BDB0EBA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3229822" y="5868622"/>
                  <a:ext cx="1144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734E9B1C-72AF-6BA9-61F3-5BBDB36C3A53}"/>
                    </a:ext>
                  </a:extLst>
                </p14:cNvPr>
                <p14:cNvContentPartPr/>
                <p14:nvPr/>
              </p14:nvContentPartPr>
              <p14:xfrm>
                <a:off x="3357982" y="5942422"/>
                <a:ext cx="233640" cy="10692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734E9B1C-72AF-6BA9-61F3-5BBDB36C3A53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3348982" y="5933422"/>
                  <a:ext cx="251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1126DDA6-A3D6-2AEB-6D03-EB599C3DEEAF}"/>
                    </a:ext>
                  </a:extLst>
                </p14:cNvPr>
                <p14:cNvContentPartPr/>
                <p14:nvPr/>
              </p14:nvContentPartPr>
              <p14:xfrm>
                <a:off x="3582982" y="5824342"/>
                <a:ext cx="146880" cy="20016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1126DDA6-A3D6-2AEB-6D03-EB599C3DEEAF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573982" y="5815342"/>
                  <a:ext cx="1645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84E0810C-8A1E-C3B9-EC82-2D06E961F276}"/>
                    </a:ext>
                  </a:extLst>
                </p14:cNvPr>
                <p14:cNvContentPartPr/>
                <p14:nvPr/>
              </p14:nvContentPartPr>
              <p14:xfrm>
                <a:off x="3689182" y="6014062"/>
                <a:ext cx="60840" cy="313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84E0810C-8A1E-C3B9-EC82-2D06E961F276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680542" y="6005422"/>
                  <a:ext cx="78480" cy="4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81ED8789-7C81-8A2D-0B9F-EC7E3DD44BF6}"/>
                    </a:ext>
                  </a:extLst>
                </p14:cNvPr>
                <p14:cNvContentPartPr/>
                <p14:nvPr/>
              </p14:nvContentPartPr>
              <p14:xfrm>
                <a:off x="3747142" y="5943862"/>
                <a:ext cx="262080" cy="10296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81ED8789-7C81-8A2D-0B9F-EC7E3DD44BF6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738142" y="5935222"/>
                  <a:ext cx="2797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A31AFA1B-50F9-81E1-383D-BD556DADEE88}"/>
                    </a:ext>
                  </a:extLst>
                </p14:cNvPr>
                <p14:cNvContentPartPr/>
                <p14:nvPr/>
              </p14:nvContentPartPr>
              <p14:xfrm>
                <a:off x="3477142" y="5829382"/>
                <a:ext cx="64800" cy="1260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A31AFA1B-50F9-81E1-383D-BD556DADEE88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3468142" y="5820742"/>
                  <a:ext cx="8244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0E15D49F-924F-7BC2-6E3D-E4137F7F977E}"/>
                    </a:ext>
                  </a:extLst>
                </p14:cNvPr>
                <p14:cNvContentPartPr/>
                <p14:nvPr/>
              </p14:nvContentPartPr>
              <p14:xfrm>
                <a:off x="4144222" y="6039982"/>
                <a:ext cx="27360" cy="1299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0E15D49F-924F-7BC2-6E3D-E4137F7F977E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135582" y="6030982"/>
                  <a:ext cx="4500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71FBA0CF-70D5-0A30-7961-FCB56BBF0CAC}"/>
                    </a:ext>
                  </a:extLst>
                </p14:cNvPr>
                <p14:cNvContentPartPr/>
                <p14:nvPr/>
              </p14:nvContentPartPr>
              <p14:xfrm>
                <a:off x="4252942" y="5889142"/>
                <a:ext cx="239040" cy="16848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71FBA0CF-70D5-0A30-7961-FCB56BBF0CAC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244302" y="5880502"/>
                  <a:ext cx="25668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FEB687CD-C953-158C-14BE-3499AB9D8937}"/>
                    </a:ext>
                  </a:extLst>
                </p14:cNvPr>
                <p14:cNvContentPartPr/>
                <p14:nvPr/>
              </p14:nvContentPartPr>
              <p14:xfrm>
                <a:off x="4527982" y="5955742"/>
                <a:ext cx="100800" cy="9324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FEB687CD-C953-158C-14BE-3499AB9D8937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4519342" y="5946742"/>
                  <a:ext cx="118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49E235C9-D5FE-6C8C-9D02-C6839E3B294A}"/>
                    </a:ext>
                  </a:extLst>
                </p14:cNvPr>
                <p14:cNvContentPartPr/>
                <p14:nvPr/>
              </p14:nvContentPartPr>
              <p14:xfrm>
                <a:off x="4819222" y="5906782"/>
                <a:ext cx="306720" cy="15768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49E235C9-D5FE-6C8C-9D02-C6839E3B294A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4810582" y="5897782"/>
                  <a:ext cx="324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87CBC22E-32EF-C61E-673E-C5547414495D}"/>
                    </a:ext>
                  </a:extLst>
                </p14:cNvPr>
                <p14:cNvContentPartPr/>
                <p14:nvPr/>
              </p14:nvContentPartPr>
              <p14:xfrm>
                <a:off x="5487742" y="5956822"/>
                <a:ext cx="22680" cy="16920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87CBC22E-32EF-C61E-673E-C5547414495D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479102" y="5948182"/>
                  <a:ext cx="4032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7AC8F3DB-1C57-9675-88D2-B4BACA56109F}"/>
                    </a:ext>
                  </a:extLst>
                </p14:cNvPr>
                <p14:cNvContentPartPr/>
                <p14:nvPr/>
              </p14:nvContentPartPr>
              <p14:xfrm>
                <a:off x="5378662" y="5952142"/>
                <a:ext cx="196200" cy="8640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7AC8F3DB-1C57-9675-88D2-B4BACA56109F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369662" y="5943142"/>
                  <a:ext cx="2138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EDE1AA47-E9E3-E6AD-F10D-B8E6A3A8FAC1}"/>
                    </a:ext>
                  </a:extLst>
                </p14:cNvPr>
                <p14:cNvContentPartPr/>
                <p14:nvPr/>
              </p14:nvContentPartPr>
              <p14:xfrm>
                <a:off x="5590342" y="5996782"/>
                <a:ext cx="221400" cy="9468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EDE1AA47-E9E3-E6AD-F10D-B8E6A3A8FAC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581702" y="5987782"/>
                  <a:ext cx="239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E5A352DA-A49C-2FCB-8CEA-52B6E06AFFDB}"/>
                    </a:ext>
                  </a:extLst>
                </p14:cNvPr>
                <p14:cNvContentPartPr/>
                <p14:nvPr/>
              </p14:nvContentPartPr>
              <p14:xfrm>
                <a:off x="5807782" y="5915062"/>
                <a:ext cx="10800" cy="6228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E5A352DA-A49C-2FCB-8CEA-52B6E06AFFD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5799142" y="5906062"/>
                  <a:ext cx="284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27A62B29-6547-7A08-7151-5684FE546BCB}"/>
                    </a:ext>
                  </a:extLst>
                </p14:cNvPr>
                <p14:cNvContentPartPr/>
                <p14:nvPr/>
              </p14:nvContentPartPr>
              <p14:xfrm>
                <a:off x="5905702" y="5988142"/>
                <a:ext cx="78480" cy="11376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27A62B29-6547-7A08-7151-5684FE546BCB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5897062" y="5979502"/>
                  <a:ext cx="961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4B0D0707-C5D2-BB84-6B18-2C4F7D6A871C}"/>
                    </a:ext>
                  </a:extLst>
                </p14:cNvPr>
                <p14:cNvContentPartPr/>
                <p14:nvPr/>
              </p14:nvContentPartPr>
              <p14:xfrm>
                <a:off x="6038902" y="6009742"/>
                <a:ext cx="313920" cy="8244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4B0D0707-C5D2-BB84-6B18-2C4F7D6A871C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6030262" y="6000742"/>
                  <a:ext cx="3315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73B1D8A8-5C2D-329D-CCD9-00EFFBD93DDE}"/>
                    </a:ext>
                  </a:extLst>
                </p14:cNvPr>
                <p14:cNvContentPartPr/>
                <p14:nvPr/>
              </p14:nvContentPartPr>
              <p14:xfrm>
                <a:off x="6397462" y="5997502"/>
                <a:ext cx="59760" cy="13716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73B1D8A8-5C2D-329D-CCD9-00EFFBD93DD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6388822" y="5988502"/>
                  <a:ext cx="774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5D6F9D39-6F2F-EE7E-434B-8707F22AF077}"/>
                    </a:ext>
                  </a:extLst>
                </p14:cNvPr>
                <p14:cNvContentPartPr/>
                <p14:nvPr/>
              </p14:nvContentPartPr>
              <p14:xfrm>
                <a:off x="6471982" y="5938822"/>
                <a:ext cx="222480" cy="1602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5D6F9D39-6F2F-EE7E-434B-8707F22AF077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6462982" y="5929822"/>
                  <a:ext cx="2401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3F0A7FE1-2676-4890-650B-A008A429C601}"/>
                    </a:ext>
                  </a:extLst>
                </p14:cNvPr>
                <p14:cNvContentPartPr/>
                <p14:nvPr/>
              </p14:nvContentPartPr>
              <p14:xfrm>
                <a:off x="6679702" y="5906782"/>
                <a:ext cx="19800" cy="2196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3F0A7FE1-2676-4890-650B-A008A429C60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6671062" y="5898142"/>
                  <a:ext cx="37440" cy="3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21AA61C6-1C50-6F62-14C3-4E8B312F179D}"/>
                    </a:ext>
                  </a:extLst>
                </p14:cNvPr>
                <p14:cNvContentPartPr/>
                <p14:nvPr/>
              </p14:nvContentPartPr>
              <p14:xfrm>
                <a:off x="6764302" y="6006862"/>
                <a:ext cx="127440" cy="26352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21AA61C6-1C50-6F62-14C3-4E8B312F179D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6755662" y="5997862"/>
                  <a:ext cx="145080" cy="28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D735E12-40C3-944F-5F0E-27479D686EA2}"/>
                    </a:ext>
                  </a:extLst>
                </p14:cNvPr>
                <p14:cNvContentPartPr/>
                <p14:nvPr/>
              </p14:nvContentPartPr>
              <p14:xfrm>
                <a:off x="7099462" y="5979862"/>
                <a:ext cx="248400" cy="8784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D735E12-40C3-944F-5F0E-27479D686EA2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7090822" y="5971222"/>
                  <a:ext cx="2660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6706B26C-C112-6E65-D09A-F4F530F7A83F}"/>
                    </a:ext>
                  </a:extLst>
                </p14:cNvPr>
                <p14:cNvContentPartPr/>
                <p14:nvPr/>
              </p14:nvContentPartPr>
              <p14:xfrm>
                <a:off x="7333822" y="5971942"/>
                <a:ext cx="206640" cy="8676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6706B26C-C112-6E65-D09A-F4F530F7A83F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7325182" y="5962942"/>
                  <a:ext cx="224280" cy="104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3" name="Gruppieren 252">
            <a:extLst>
              <a:ext uri="{FF2B5EF4-FFF2-40B4-BE49-F238E27FC236}">
                <a16:creationId xmlns:a16="http://schemas.microsoft.com/office/drawing/2014/main" id="{B032979C-D8E2-A2EF-2B8D-1F2F99FB5C02}"/>
              </a:ext>
            </a:extLst>
          </p:cNvPr>
          <p:cNvGrpSpPr/>
          <p:nvPr/>
        </p:nvGrpSpPr>
        <p:grpSpPr>
          <a:xfrm>
            <a:off x="900262" y="6295222"/>
            <a:ext cx="300960" cy="239760"/>
            <a:chOff x="900262" y="6295222"/>
            <a:chExt cx="300960" cy="239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4A84036-C9D1-AE49-EBF6-64D03E958783}"/>
                    </a:ext>
                  </a:extLst>
                </p14:cNvPr>
                <p14:cNvContentPartPr/>
                <p14:nvPr/>
              </p14:nvContentPartPr>
              <p14:xfrm>
                <a:off x="900262" y="6393142"/>
                <a:ext cx="117000" cy="14184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4A84036-C9D1-AE49-EBF6-64D03E958783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91622" y="6384502"/>
                  <a:ext cx="13464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5D4532A4-8387-1B57-D79B-FE9D2D25C35D}"/>
                    </a:ext>
                  </a:extLst>
                </p14:cNvPr>
                <p14:cNvContentPartPr/>
                <p14:nvPr/>
              </p14:nvContentPartPr>
              <p14:xfrm>
                <a:off x="1087462" y="6295222"/>
                <a:ext cx="113760" cy="11988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5D4532A4-8387-1B57-D79B-FE9D2D25C35D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1078822" y="6286582"/>
                  <a:ext cx="131400" cy="13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85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3E711A6E-5147-AB0C-C635-6BB8F93C4ED4}"/>
                  </a:ext>
                </a:extLst>
              </p14:cNvPr>
              <p14:cNvContentPartPr/>
              <p14:nvPr/>
            </p14:nvContentPartPr>
            <p14:xfrm>
              <a:off x="1412902" y="6318982"/>
              <a:ext cx="299160" cy="317160"/>
            </p14:xfrm>
          </p:contentPart>
        </mc:Choice>
        <mc:Fallback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3E711A6E-5147-AB0C-C635-6BB8F93C4ED4}"/>
                  </a:ext>
                </a:extLst>
              </p:cNvPr>
              <p:cNvPicPr/>
              <p:nvPr/>
            </p:nvPicPr>
            <p:blipFill>
              <a:blip r:embed="rId386"/>
              <a:stretch>
                <a:fillRect/>
              </a:stretch>
            </p:blipFill>
            <p:spPr>
              <a:xfrm>
                <a:off x="1404262" y="6310342"/>
                <a:ext cx="31680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52" name="Gruppieren 251">
            <a:extLst>
              <a:ext uri="{FF2B5EF4-FFF2-40B4-BE49-F238E27FC236}">
                <a16:creationId xmlns:a16="http://schemas.microsoft.com/office/drawing/2014/main" id="{43505707-BF7D-CEC3-FA0E-50F72911E065}"/>
              </a:ext>
            </a:extLst>
          </p:cNvPr>
          <p:cNvGrpSpPr/>
          <p:nvPr/>
        </p:nvGrpSpPr>
        <p:grpSpPr>
          <a:xfrm>
            <a:off x="2004382" y="6201982"/>
            <a:ext cx="368280" cy="332280"/>
            <a:chOff x="2004382" y="6201982"/>
            <a:chExt cx="368280" cy="33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AF9C6BEA-0802-85BC-EE9B-EC88A2B28622}"/>
                    </a:ext>
                  </a:extLst>
                </p14:cNvPr>
                <p14:cNvContentPartPr/>
                <p14:nvPr/>
              </p14:nvContentPartPr>
              <p14:xfrm>
                <a:off x="2004382" y="6358942"/>
                <a:ext cx="119880" cy="17100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AF9C6BEA-0802-85BC-EE9B-EC88A2B28622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1995742" y="6349942"/>
                  <a:ext cx="13752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892FCC77-518C-5C45-4BAE-A85EC6D41471}"/>
                    </a:ext>
                  </a:extLst>
                </p14:cNvPr>
                <p14:cNvContentPartPr/>
                <p14:nvPr/>
              </p14:nvContentPartPr>
              <p14:xfrm>
                <a:off x="2180422" y="6425902"/>
                <a:ext cx="65520" cy="10836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892FCC77-518C-5C45-4BAE-A85EC6D41471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2171782" y="6416902"/>
                  <a:ext cx="83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7989E310-1070-B85E-9519-B6D71BFD6D37}"/>
                    </a:ext>
                  </a:extLst>
                </p14:cNvPr>
                <p14:cNvContentPartPr/>
                <p14:nvPr/>
              </p14:nvContentPartPr>
              <p14:xfrm>
                <a:off x="2150902" y="6422662"/>
                <a:ext cx="95760" cy="3600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7989E310-1070-B85E-9519-B6D71BFD6D37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2142262" y="6414022"/>
                  <a:ext cx="1134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94B063D3-011D-8FF8-27B6-54244A2D1AD6}"/>
                    </a:ext>
                  </a:extLst>
                </p14:cNvPr>
                <p14:cNvContentPartPr/>
                <p14:nvPr/>
              </p14:nvContentPartPr>
              <p14:xfrm>
                <a:off x="2246302" y="6201982"/>
                <a:ext cx="126360" cy="18000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94B063D3-011D-8FF8-27B6-54244A2D1AD6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2237662" y="6192982"/>
                  <a:ext cx="144000" cy="197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1" name="Gruppieren 250">
            <a:extLst>
              <a:ext uri="{FF2B5EF4-FFF2-40B4-BE49-F238E27FC236}">
                <a16:creationId xmlns:a16="http://schemas.microsoft.com/office/drawing/2014/main" id="{96897741-4E9B-4C79-236B-F04ABD6A9610}"/>
              </a:ext>
            </a:extLst>
          </p:cNvPr>
          <p:cNvGrpSpPr/>
          <p:nvPr/>
        </p:nvGrpSpPr>
        <p:grpSpPr>
          <a:xfrm>
            <a:off x="2640862" y="6203422"/>
            <a:ext cx="442440" cy="318600"/>
            <a:chOff x="2640862" y="6203422"/>
            <a:chExt cx="442440" cy="31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261936D2-9782-E8F5-0A44-B8D1EC16618A}"/>
                    </a:ext>
                  </a:extLst>
                </p14:cNvPr>
                <p14:cNvContentPartPr/>
                <p14:nvPr/>
              </p14:nvContentPartPr>
              <p14:xfrm>
                <a:off x="2640862" y="6220342"/>
                <a:ext cx="181080" cy="301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261936D2-9782-E8F5-0A44-B8D1EC16618A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2631862" y="6211342"/>
                  <a:ext cx="198720" cy="31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8D85306F-5105-985A-D18F-234476562169}"/>
                    </a:ext>
                  </a:extLst>
                </p14:cNvPr>
                <p14:cNvContentPartPr/>
                <p14:nvPr/>
              </p14:nvContentPartPr>
              <p14:xfrm>
                <a:off x="2868382" y="6312862"/>
                <a:ext cx="214920" cy="12492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8D85306F-5105-985A-D18F-234476562169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2859382" y="6303862"/>
                  <a:ext cx="2325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C5EA1887-C82B-EDF1-E71A-40E144867C6A}"/>
                    </a:ext>
                  </a:extLst>
                </p14:cNvPr>
                <p14:cNvContentPartPr/>
                <p14:nvPr/>
              </p14:nvContentPartPr>
              <p14:xfrm>
                <a:off x="2934982" y="6203422"/>
                <a:ext cx="96480" cy="252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C5EA1887-C82B-EDF1-E71A-40E144867C6A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2925982" y="6194782"/>
                  <a:ext cx="114120" cy="20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50" name="Gruppieren 249">
            <a:extLst>
              <a:ext uri="{FF2B5EF4-FFF2-40B4-BE49-F238E27FC236}">
                <a16:creationId xmlns:a16="http://schemas.microsoft.com/office/drawing/2014/main" id="{54B8AF0A-E99E-003D-1678-6D4974849669}"/>
              </a:ext>
            </a:extLst>
          </p:cNvPr>
          <p:cNvGrpSpPr/>
          <p:nvPr/>
        </p:nvGrpSpPr>
        <p:grpSpPr>
          <a:xfrm>
            <a:off x="3307222" y="6205942"/>
            <a:ext cx="418320" cy="209520"/>
            <a:chOff x="3307222" y="6205942"/>
            <a:chExt cx="418320" cy="20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8994A4D8-673F-4981-C4DF-B1E507A14E71}"/>
                    </a:ext>
                  </a:extLst>
                </p14:cNvPr>
                <p14:cNvContentPartPr/>
                <p14:nvPr/>
              </p14:nvContentPartPr>
              <p14:xfrm>
                <a:off x="3307222" y="6220702"/>
                <a:ext cx="418320" cy="1947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8994A4D8-673F-4981-C4DF-B1E507A14E71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298582" y="6211702"/>
                  <a:ext cx="435960" cy="21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DE3D13F2-57B6-7E26-8252-22F4485D2CF9}"/>
                    </a:ext>
                  </a:extLst>
                </p14:cNvPr>
                <p14:cNvContentPartPr/>
                <p14:nvPr/>
              </p14:nvContentPartPr>
              <p14:xfrm>
                <a:off x="3638062" y="6205942"/>
                <a:ext cx="13320" cy="360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DE3D13F2-57B6-7E26-8252-22F4485D2CF9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3629422" y="6197302"/>
                  <a:ext cx="30960" cy="2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9" name="Gruppieren 248">
            <a:extLst>
              <a:ext uri="{FF2B5EF4-FFF2-40B4-BE49-F238E27FC236}">
                <a16:creationId xmlns:a16="http://schemas.microsoft.com/office/drawing/2014/main" id="{847E486D-20D6-DD5A-63DF-0ED8651CC93F}"/>
              </a:ext>
            </a:extLst>
          </p:cNvPr>
          <p:cNvGrpSpPr/>
          <p:nvPr/>
        </p:nvGrpSpPr>
        <p:grpSpPr>
          <a:xfrm>
            <a:off x="3931822" y="6172462"/>
            <a:ext cx="1374480" cy="359280"/>
            <a:chOff x="3931822" y="6172462"/>
            <a:chExt cx="1374480" cy="359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6E840DD-0F7C-C1D4-8121-77B82D98BC69}"/>
                    </a:ext>
                  </a:extLst>
                </p14:cNvPr>
                <p14:cNvContentPartPr/>
                <p14:nvPr/>
              </p14:nvContentPartPr>
              <p14:xfrm>
                <a:off x="3931822" y="6248782"/>
                <a:ext cx="150120" cy="20088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6E840DD-0F7C-C1D4-8121-77B82D98BC6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3922822" y="6240142"/>
                  <a:ext cx="16776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CAADC01-12FC-CEEE-57AE-BDA8855226DA}"/>
                    </a:ext>
                  </a:extLst>
                </p14:cNvPr>
                <p14:cNvContentPartPr/>
                <p14:nvPr/>
              </p14:nvContentPartPr>
              <p14:xfrm>
                <a:off x="4135942" y="6298822"/>
                <a:ext cx="144360" cy="12096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CAADC01-12FC-CEEE-57AE-BDA8855226DA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4127302" y="6290182"/>
                  <a:ext cx="16200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02DCB2D8-7747-3300-1167-A1AEDBEC4C3C}"/>
                    </a:ext>
                  </a:extLst>
                </p14:cNvPr>
                <p14:cNvContentPartPr/>
                <p14:nvPr/>
              </p14:nvContentPartPr>
              <p14:xfrm>
                <a:off x="4302262" y="6179662"/>
                <a:ext cx="156960" cy="2282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02DCB2D8-7747-3300-1167-A1AEDBEC4C3C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4293262" y="6171022"/>
                  <a:ext cx="174600" cy="24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4B7BADBB-8939-B352-5CD8-2659E0A8B9E8}"/>
                    </a:ext>
                  </a:extLst>
                </p14:cNvPr>
                <p14:cNvContentPartPr/>
                <p14:nvPr/>
              </p14:nvContentPartPr>
              <p14:xfrm>
                <a:off x="4577302" y="6172462"/>
                <a:ext cx="165960" cy="3211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4B7BADBB-8939-B352-5CD8-2659E0A8B9E8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4568662" y="6163822"/>
                  <a:ext cx="183600" cy="33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6527261-AA01-532C-BE28-C34CD8CD3F44}"/>
                    </a:ext>
                  </a:extLst>
                </p14:cNvPr>
                <p14:cNvContentPartPr/>
                <p14:nvPr/>
              </p14:nvContentPartPr>
              <p14:xfrm>
                <a:off x="4773142" y="6267862"/>
                <a:ext cx="106200" cy="1083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6527261-AA01-532C-BE28-C34CD8CD3F4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4764502" y="6258862"/>
                  <a:ext cx="123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F8C2195C-0FA2-3775-C3E9-C33889F40361}"/>
                    </a:ext>
                  </a:extLst>
                </p14:cNvPr>
                <p14:cNvContentPartPr/>
                <p14:nvPr/>
              </p14:nvContentPartPr>
              <p14:xfrm>
                <a:off x="4962142" y="6226102"/>
                <a:ext cx="344160" cy="30564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F8C2195C-0FA2-3775-C3E9-C33889F40361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4953142" y="6217102"/>
                  <a:ext cx="361800" cy="323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2" name="Gruppieren 271">
            <a:extLst>
              <a:ext uri="{FF2B5EF4-FFF2-40B4-BE49-F238E27FC236}">
                <a16:creationId xmlns:a16="http://schemas.microsoft.com/office/drawing/2014/main" id="{CE756659-583C-78CB-5D21-D79ADA77EFA8}"/>
              </a:ext>
            </a:extLst>
          </p:cNvPr>
          <p:cNvGrpSpPr/>
          <p:nvPr/>
        </p:nvGrpSpPr>
        <p:grpSpPr>
          <a:xfrm>
            <a:off x="312742" y="3050542"/>
            <a:ext cx="4172400" cy="1155960"/>
            <a:chOff x="312742" y="3050542"/>
            <a:chExt cx="4172400" cy="115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EA096BC9-048A-BE4E-13E7-C73916C8D73C}"/>
                    </a:ext>
                  </a:extLst>
                </p14:cNvPr>
                <p14:cNvContentPartPr/>
                <p14:nvPr/>
              </p14:nvContentPartPr>
              <p14:xfrm>
                <a:off x="2837782" y="3050542"/>
                <a:ext cx="355320" cy="26784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EA096BC9-048A-BE4E-13E7-C73916C8D73C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2829142" y="3041542"/>
                  <a:ext cx="372960" cy="28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63B581C7-D3CB-10D3-248B-155C0730859B}"/>
                    </a:ext>
                  </a:extLst>
                </p14:cNvPr>
                <p14:cNvContentPartPr/>
                <p14:nvPr/>
              </p14:nvContentPartPr>
              <p14:xfrm>
                <a:off x="2911942" y="3120022"/>
                <a:ext cx="546120" cy="480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63B581C7-D3CB-10D3-248B-155C0730859B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2903302" y="3111382"/>
                  <a:ext cx="563760" cy="49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0DD76F22-31B5-E8AF-F7A4-7B7D1F0C0BF6}"/>
                    </a:ext>
                  </a:extLst>
                </p14:cNvPr>
                <p14:cNvContentPartPr/>
                <p14:nvPr/>
              </p14:nvContentPartPr>
              <p14:xfrm>
                <a:off x="2984302" y="3100942"/>
                <a:ext cx="849240" cy="66168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0DD76F22-31B5-E8AF-F7A4-7B7D1F0C0BF6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2975662" y="3092302"/>
                  <a:ext cx="866880" cy="67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2AE8FE8F-1587-31FE-0C81-45766FAE3218}"/>
                    </a:ext>
                  </a:extLst>
                </p14:cNvPr>
                <p14:cNvContentPartPr/>
                <p14:nvPr/>
              </p14:nvContentPartPr>
              <p14:xfrm>
                <a:off x="3257902" y="3184102"/>
                <a:ext cx="837720" cy="60516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2AE8FE8F-1587-31FE-0C81-45766FAE3218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3248902" y="3175102"/>
                  <a:ext cx="855360" cy="62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277E19A1-00B1-A437-D56C-F962A1DA22B9}"/>
                    </a:ext>
                  </a:extLst>
                </p14:cNvPr>
                <p14:cNvContentPartPr/>
                <p14:nvPr/>
              </p14:nvContentPartPr>
              <p14:xfrm>
                <a:off x="3469942" y="3407302"/>
                <a:ext cx="825120" cy="587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277E19A1-00B1-A437-D56C-F962A1DA22B9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3460942" y="3398662"/>
                  <a:ext cx="842760" cy="60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7501F07-84A2-DA38-2869-B89222D3634E}"/>
                    </a:ext>
                  </a:extLst>
                </p14:cNvPr>
                <p14:cNvContentPartPr/>
                <p14:nvPr/>
              </p14:nvContentPartPr>
              <p14:xfrm>
                <a:off x="3985462" y="3886822"/>
                <a:ext cx="396000" cy="25524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7501F07-84A2-DA38-2869-B89222D3634E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3976462" y="3877822"/>
                  <a:ext cx="41364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F1198238-5333-465A-DA8D-B812ED7D2056}"/>
                    </a:ext>
                  </a:extLst>
                </p14:cNvPr>
                <p14:cNvContentPartPr/>
                <p14:nvPr/>
              </p14:nvContentPartPr>
              <p14:xfrm>
                <a:off x="4216582" y="3917782"/>
                <a:ext cx="268560" cy="24372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F1198238-5333-465A-DA8D-B812ED7D2056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4207582" y="3908782"/>
                  <a:ext cx="286200" cy="26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5373462D-79F4-9E83-320B-445C62C8C80F}"/>
                    </a:ext>
                  </a:extLst>
                </p14:cNvPr>
                <p14:cNvContentPartPr/>
                <p14:nvPr/>
              </p14:nvContentPartPr>
              <p14:xfrm>
                <a:off x="1625302" y="3399382"/>
                <a:ext cx="1475280" cy="3150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5373462D-79F4-9E83-320B-445C62C8C80F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1616302" y="3390742"/>
                  <a:ext cx="1492920" cy="33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13601872-6C74-81F4-D032-88DC5899B00D}"/>
                    </a:ext>
                  </a:extLst>
                </p14:cNvPr>
                <p14:cNvContentPartPr/>
                <p14:nvPr/>
              </p14:nvContentPartPr>
              <p14:xfrm>
                <a:off x="336502" y="3399022"/>
                <a:ext cx="110160" cy="3934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13601872-6C74-81F4-D032-88DC5899B00D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327502" y="3390022"/>
                  <a:ext cx="127800" cy="41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EACD76EC-C567-A8A2-CF83-2D493491070E}"/>
                    </a:ext>
                  </a:extLst>
                </p14:cNvPr>
                <p14:cNvContentPartPr/>
                <p14:nvPr/>
              </p14:nvContentPartPr>
              <p14:xfrm>
                <a:off x="513262" y="3372382"/>
                <a:ext cx="407520" cy="33012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EACD76EC-C567-A8A2-CF83-2D493491070E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504262" y="3363382"/>
                  <a:ext cx="425160" cy="34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45032746-2EEF-85F4-538A-34BEEFC1933E}"/>
                    </a:ext>
                  </a:extLst>
                </p14:cNvPr>
                <p14:cNvContentPartPr/>
                <p14:nvPr/>
              </p14:nvContentPartPr>
              <p14:xfrm>
                <a:off x="927982" y="3328102"/>
                <a:ext cx="79200" cy="29844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45032746-2EEF-85F4-538A-34BEEFC1933E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919342" y="3319102"/>
                  <a:ext cx="96840" cy="31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9FB497FF-8275-1B3F-654F-C26185CE5BD1}"/>
                    </a:ext>
                  </a:extLst>
                </p14:cNvPr>
                <p14:cNvContentPartPr/>
                <p14:nvPr/>
              </p14:nvContentPartPr>
              <p14:xfrm>
                <a:off x="1050742" y="3474982"/>
                <a:ext cx="123480" cy="939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9FB497FF-8275-1B3F-654F-C26185CE5BD1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42102" y="3466342"/>
                  <a:ext cx="1411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E105FB52-642E-D6DF-C2E4-DCE8412EBCAB}"/>
                    </a:ext>
                  </a:extLst>
                </p14:cNvPr>
                <p14:cNvContentPartPr/>
                <p14:nvPr/>
              </p14:nvContentPartPr>
              <p14:xfrm>
                <a:off x="1169182" y="3286342"/>
                <a:ext cx="217800" cy="2890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E105FB52-642E-D6DF-C2E4-DCE8412EBCAB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160542" y="3277702"/>
                  <a:ext cx="235440" cy="30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39D03E8-BFC7-BC75-DED6-041E652671EC}"/>
                    </a:ext>
                  </a:extLst>
                </p14:cNvPr>
                <p14:cNvContentPartPr/>
                <p14:nvPr/>
              </p14:nvContentPartPr>
              <p14:xfrm>
                <a:off x="312742" y="3994462"/>
                <a:ext cx="330840" cy="2120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39D03E8-BFC7-BC75-DED6-041E652671EC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304102" y="3985462"/>
                  <a:ext cx="348480" cy="22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24E387E7-EA36-77A1-377E-46EE9C75AE23}"/>
                    </a:ext>
                  </a:extLst>
                </p14:cNvPr>
                <p14:cNvContentPartPr/>
                <p14:nvPr/>
              </p14:nvContentPartPr>
              <p14:xfrm>
                <a:off x="773542" y="3876382"/>
                <a:ext cx="222480" cy="24408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24E387E7-EA36-77A1-377E-46EE9C75AE23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764542" y="3867742"/>
                  <a:ext cx="24012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705972F0-EFD5-8BF9-1FE5-F58AA57553D4}"/>
                    </a:ext>
                  </a:extLst>
                </p14:cNvPr>
                <p14:cNvContentPartPr/>
                <p14:nvPr/>
              </p14:nvContentPartPr>
              <p14:xfrm>
                <a:off x="1030582" y="3815542"/>
                <a:ext cx="78480" cy="21240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705972F0-EFD5-8BF9-1FE5-F58AA57553D4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021582" y="3806902"/>
                  <a:ext cx="9612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82E4ED11-9097-48A2-7713-6A42B286ABD8}"/>
                    </a:ext>
                  </a:extLst>
                </p14:cNvPr>
                <p14:cNvContentPartPr/>
                <p14:nvPr/>
              </p14:nvContentPartPr>
              <p14:xfrm>
                <a:off x="1152622" y="3729862"/>
                <a:ext cx="354240" cy="30132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82E4ED11-9097-48A2-7713-6A42B286ABD8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43622" y="3721222"/>
                  <a:ext cx="371880" cy="31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231E5C7-DA2E-01F0-A208-D4B30DFDE563}"/>
                    </a:ext>
                  </a:extLst>
                </p14:cNvPr>
                <p14:cNvContentPartPr/>
                <p14:nvPr/>
              </p14:nvContentPartPr>
              <p14:xfrm>
                <a:off x="1219582" y="3739582"/>
                <a:ext cx="27720" cy="118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231E5C7-DA2E-01F0-A208-D4B30DFDE563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210942" y="3730942"/>
                  <a:ext cx="45360" cy="29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4" name="Gruppieren 293">
            <a:extLst>
              <a:ext uri="{FF2B5EF4-FFF2-40B4-BE49-F238E27FC236}">
                <a16:creationId xmlns:a16="http://schemas.microsoft.com/office/drawing/2014/main" id="{DECF434D-B5C7-A52D-25C7-AFCA3374F020}"/>
              </a:ext>
            </a:extLst>
          </p:cNvPr>
          <p:cNvGrpSpPr/>
          <p:nvPr/>
        </p:nvGrpSpPr>
        <p:grpSpPr>
          <a:xfrm>
            <a:off x="372142" y="1683982"/>
            <a:ext cx="3938400" cy="1315800"/>
            <a:chOff x="372142" y="1683982"/>
            <a:chExt cx="3938400" cy="131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FF2E6CF6-076C-154D-FEA0-A7FDFFB8E12B}"/>
                    </a:ext>
                  </a:extLst>
                </p14:cNvPr>
                <p14:cNvContentPartPr/>
                <p14:nvPr/>
              </p14:nvContentPartPr>
              <p14:xfrm>
                <a:off x="2849662" y="2808982"/>
                <a:ext cx="243000" cy="19080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FF2E6CF6-076C-154D-FEA0-A7FDFFB8E12B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841022" y="2799982"/>
                  <a:ext cx="260640" cy="20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A48F59B8-08FA-B10D-5296-A557FB35772C}"/>
                    </a:ext>
                  </a:extLst>
                </p14:cNvPr>
                <p14:cNvContentPartPr/>
                <p14:nvPr/>
              </p14:nvContentPartPr>
              <p14:xfrm>
                <a:off x="3045862" y="2798542"/>
                <a:ext cx="206280" cy="14076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A48F59B8-08FA-B10D-5296-A557FB35772C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3036862" y="2789902"/>
                  <a:ext cx="2239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36F396B-DD1A-DA7A-91B2-D87D13FE19DE}"/>
                    </a:ext>
                  </a:extLst>
                </p14:cNvPr>
                <p14:cNvContentPartPr/>
                <p14:nvPr/>
              </p14:nvContentPartPr>
              <p14:xfrm>
                <a:off x="3211462" y="2789182"/>
                <a:ext cx="338760" cy="1411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36F396B-DD1A-DA7A-91B2-D87D13FE19DE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3202462" y="2780542"/>
                  <a:ext cx="3564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409EF274-04E2-D8F3-36A6-26E2DFF9485F}"/>
                    </a:ext>
                  </a:extLst>
                </p14:cNvPr>
                <p14:cNvContentPartPr/>
                <p14:nvPr/>
              </p14:nvContentPartPr>
              <p14:xfrm>
                <a:off x="3520342" y="2824822"/>
                <a:ext cx="280080" cy="12384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409EF274-04E2-D8F3-36A6-26E2DFF9485F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3511702" y="2816182"/>
                  <a:ext cx="2977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1C84DEDB-41BD-1F94-7AFB-44379598EE46}"/>
                    </a:ext>
                  </a:extLst>
                </p14:cNvPr>
                <p14:cNvContentPartPr/>
                <p14:nvPr/>
              </p14:nvContentPartPr>
              <p14:xfrm>
                <a:off x="3809422" y="2832742"/>
                <a:ext cx="432720" cy="12204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1C84DEDB-41BD-1F94-7AFB-44379598EE46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3800422" y="2823742"/>
                  <a:ext cx="450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64E0E08D-A582-FB8A-5485-0C692122CE04}"/>
                    </a:ext>
                  </a:extLst>
                </p14:cNvPr>
                <p14:cNvContentPartPr/>
                <p14:nvPr/>
              </p14:nvContentPartPr>
              <p14:xfrm>
                <a:off x="4241422" y="2896102"/>
                <a:ext cx="69120" cy="3852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64E0E08D-A582-FB8A-5485-0C692122CE04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4232782" y="2887462"/>
                  <a:ext cx="867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5F0EB410-328B-E2E0-9A27-FDFF820E35A0}"/>
                    </a:ext>
                  </a:extLst>
                </p14:cNvPr>
                <p14:cNvContentPartPr/>
                <p14:nvPr/>
              </p14:nvContentPartPr>
              <p14:xfrm>
                <a:off x="1632862" y="2109502"/>
                <a:ext cx="1369800" cy="79848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5F0EB410-328B-E2E0-9A27-FDFF820E35A0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1624222" y="2100502"/>
                  <a:ext cx="1387440" cy="81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9AEB1AB-EA7B-A765-928A-3D7E81DFFAC3}"/>
                    </a:ext>
                  </a:extLst>
                </p14:cNvPr>
                <p14:cNvContentPartPr/>
                <p14:nvPr/>
              </p14:nvContentPartPr>
              <p14:xfrm>
                <a:off x="372142" y="1847782"/>
                <a:ext cx="134280" cy="27000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9AEB1AB-EA7B-A765-928A-3D7E81DFFAC3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63502" y="1839142"/>
                  <a:ext cx="1519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282" name="Freihand 281">
                  <a:extLst>
                    <a:ext uri="{FF2B5EF4-FFF2-40B4-BE49-F238E27FC236}">
                      <a16:creationId xmlns:a16="http://schemas.microsoft.com/office/drawing/2014/main" id="{788379E5-7246-4ADD-34C9-8BA6F849AC3A}"/>
                    </a:ext>
                  </a:extLst>
                </p14:cNvPr>
                <p14:cNvContentPartPr/>
                <p14:nvPr/>
              </p14:nvContentPartPr>
              <p14:xfrm>
                <a:off x="547462" y="1746622"/>
                <a:ext cx="473760" cy="330840"/>
              </p14:xfrm>
            </p:contentPart>
          </mc:Choice>
          <mc:Fallback>
            <p:pic>
              <p:nvPicPr>
                <p:cNvPr id="282" name="Freihand 281">
                  <a:extLst>
                    <a:ext uri="{FF2B5EF4-FFF2-40B4-BE49-F238E27FC236}">
                      <a16:creationId xmlns:a16="http://schemas.microsoft.com/office/drawing/2014/main" id="{788379E5-7246-4ADD-34C9-8BA6F849AC3A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538822" y="1737622"/>
                  <a:ext cx="491400" cy="34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00E2292-A670-155F-47D1-6D15C9703DD0}"/>
                    </a:ext>
                  </a:extLst>
                </p14:cNvPr>
                <p14:cNvContentPartPr/>
                <p14:nvPr/>
              </p14:nvContentPartPr>
              <p14:xfrm>
                <a:off x="1082422" y="1720342"/>
                <a:ext cx="68040" cy="2102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00E2292-A670-155F-47D1-6D15C9703DD0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1073422" y="1711342"/>
                  <a:ext cx="85680" cy="22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5D23BF5E-A5CC-54BD-A441-590FAB230129}"/>
                    </a:ext>
                  </a:extLst>
                </p14:cNvPr>
                <p14:cNvContentPartPr/>
                <p14:nvPr/>
              </p14:nvContentPartPr>
              <p14:xfrm>
                <a:off x="1163422" y="1850302"/>
                <a:ext cx="121320" cy="77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5D23BF5E-A5CC-54BD-A441-590FAB230129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1154782" y="1841662"/>
                  <a:ext cx="1389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019DA49B-EA01-B370-F767-2447E39AA0BB}"/>
                    </a:ext>
                  </a:extLst>
                </p14:cNvPr>
                <p14:cNvContentPartPr/>
                <p14:nvPr/>
              </p14:nvContentPartPr>
              <p14:xfrm>
                <a:off x="1266382" y="1825102"/>
                <a:ext cx="147240" cy="11088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019DA49B-EA01-B370-F767-2447E39AA0B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1257742" y="1816102"/>
                  <a:ext cx="1648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E1F5C3C1-3ACB-5C31-381D-A2996656E8EA}"/>
                    </a:ext>
                  </a:extLst>
                </p14:cNvPr>
                <p14:cNvContentPartPr/>
                <p14:nvPr/>
              </p14:nvContentPartPr>
              <p14:xfrm>
                <a:off x="1406062" y="1683982"/>
                <a:ext cx="92520" cy="20484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E1F5C3C1-3ACB-5C31-381D-A2996656E8EA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1397422" y="1675342"/>
                  <a:ext cx="110160" cy="22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677AC05-A5B4-7F8D-B7A2-324503FD1531}"/>
                    </a:ext>
                  </a:extLst>
                </p14:cNvPr>
                <p14:cNvContentPartPr/>
                <p14:nvPr/>
              </p14:nvContentPartPr>
              <p14:xfrm>
                <a:off x="405982" y="2164942"/>
                <a:ext cx="316440" cy="1864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677AC05-A5B4-7F8D-B7A2-324503FD1531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397342" y="2156302"/>
                  <a:ext cx="33408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C7A6E272-D773-822A-EF49-C2FCCBFAEDF7}"/>
                    </a:ext>
                  </a:extLst>
                </p14:cNvPr>
                <p14:cNvContentPartPr/>
                <p14:nvPr/>
              </p14:nvContentPartPr>
              <p14:xfrm>
                <a:off x="802702" y="2137582"/>
                <a:ext cx="110520" cy="21744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C7A6E272-D773-822A-EF49-C2FCCBFAEDF7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794062" y="2128942"/>
                  <a:ext cx="12816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40770882-569A-1DC9-0B46-62DA01994932}"/>
                    </a:ext>
                  </a:extLst>
                </p14:cNvPr>
                <p14:cNvContentPartPr/>
                <p14:nvPr/>
              </p14:nvContentPartPr>
              <p14:xfrm>
                <a:off x="999982" y="2188342"/>
                <a:ext cx="76320" cy="10584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40770882-569A-1DC9-0B46-62DA01994932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990982" y="2179342"/>
                  <a:ext cx="93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4CD48A78-E595-8AEA-3BA3-D15FD15D5D93}"/>
                    </a:ext>
                  </a:extLst>
                </p14:cNvPr>
                <p14:cNvContentPartPr/>
                <p14:nvPr/>
              </p14:nvContentPartPr>
              <p14:xfrm>
                <a:off x="1114822" y="2072422"/>
                <a:ext cx="144360" cy="19836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4CD48A78-E595-8AEA-3BA3-D15FD15D5D93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1105822" y="2063782"/>
                  <a:ext cx="16200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C05269AE-4806-470D-156D-653C45774538}"/>
                    </a:ext>
                  </a:extLst>
                </p14:cNvPr>
                <p14:cNvContentPartPr/>
                <p14:nvPr/>
              </p14:nvContentPartPr>
              <p14:xfrm>
                <a:off x="1295182" y="2002582"/>
                <a:ext cx="228600" cy="34308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C05269AE-4806-470D-156D-653C45774538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1286542" y="1993582"/>
                  <a:ext cx="246240" cy="36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34C075F1-2E5A-399A-272A-C94D57FD9744}"/>
                    </a:ext>
                  </a:extLst>
                </p14:cNvPr>
                <p14:cNvContentPartPr/>
                <p14:nvPr/>
              </p14:nvContentPartPr>
              <p14:xfrm>
                <a:off x="1502542" y="1997902"/>
                <a:ext cx="400320" cy="33588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34C075F1-2E5A-399A-272A-C94D57FD9744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1493542" y="1988902"/>
                  <a:ext cx="417960" cy="353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04" name="Gruppieren 303">
            <a:extLst>
              <a:ext uri="{FF2B5EF4-FFF2-40B4-BE49-F238E27FC236}">
                <a16:creationId xmlns:a16="http://schemas.microsoft.com/office/drawing/2014/main" id="{D20E27F8-83F6-916A-92EB-62262AA388B2}"/>
              </a:ext>
            </a:extLst>
          </p:cNvPr>
          <p:cNvGrpSpPr/>
          <p:nvPr/>
        </p:nvGrpSpPr>
        <p:grpSpPr>
          <a:xfrm>
            <a:off x="2882062" y="1771822"/>
            <a:ext cx="1945800" cy="2601000"/>
            <a:chOff x="2882062" y="1771822"/>
            <a:chExt cx="1945800" cy="260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ADC2AB1A-8E46-0520-B2D7-A08CBB593DF9}"/>
                    </a:ext>
                  </a:extLst>
                </p14:cNvPr>
                <p14:cNvContentPartPr/>
                <p14:nvPr/>
              </p14:nvContentPartPr>
              <p14:xfrm>
                <a:off x="2882062" y="2829142"/>
                <a:ext cx="1572120" cy="14904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ADC2AB1A-8E46-0520-B2D7-A08CBB593DF9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2873062" y="2820502"/>
                  <a:ext cx="15897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347779D6-B501-4F19-2770-BDDAAE4F2201}"/>
                    </a:ext>
                  </a:extLst>
                </p14:cNvPr>
                <p14:cNvContentPartPr/>
                <p14:nvPr/>
              </p14:nvContentPartPr>
              <p14:xfrm>
                <a:off x="2954062" y="3057022"/>
                <a:ext cx="1302840" cy="18504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347779D6-B501-4F19-2770-BDDAAE4F2201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2945422" y="3048382"/>
                  <a:ext cx="132048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815FD81A-E3E9-915A-8A49-A273D52B83BA}"/>
                    </a:ext>
                  </a:extLst>
                </p14:cNvPr>
                <p14:cNvContentPartPr/>
                <p14:nvPr/>
              </p14:nvContentPartPr>
              <p14:xfrm>
                <a:off x="2904382" y="3295342"/>
                <a:ext cx="1401120" cy="14004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815FD81A-E3E9-915A-8A49-A273D52B83BA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2895382" y="3286702"/>
                  <a:ext cx="1418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526435D8-6FD0-5F44-00EB-E49B9FAC0DB1}"/>
                    </a:ext>
                  </a:extLst>
                </p14:cNvPr>
                <p14:cNvContentPartPr/>
                <p14:nvPr/>
              </p14:nvContentPartPr>
              <p14:xfrm>
                <a:off x="2923462" y="3498742"/>
                <a:ext cx="1388880" cy="25452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526435D8-6FD0-5F44-00EB-E49B9FAC0DB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2914822" y="3490102"/>
                  <a:ext cx="140652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9882133F-7FD2-3A18-BB2C-961B68A0657D}"/>
                    </a:ext>
                  </a:extLst>
                </p14:cNvPr>
                <p14:cNvContentPartPr/>
                <p14:nvPr/>
              </p14:nvContentPartPr>
              <p14:xfrm>
                <a:off x="3049822" y="3758302"/>
                <a:ext cx="1321920" cy="2426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9882133F-7FD2-3A18-BB2C-961B68A0657D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3041182" y="3749662"/>
                  <a:ext cx="133956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2C948B09-6F0A-B730-5CBA-F6A788D5AEDF}"/>
                    </a:ext>
                  </a:extLst>
                </p14:cNvPr>
                <p14:cNvContentPartPr/>
                <p14:nvPr/>
              </p14:nvContentPartPr>
              <p14:xfrm>
                <a:off x="3175102" y="4055662"/>
                <a:ext cx="1220760" cy="1332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2C948B09-6F0A-B730-5CBA-F6A788D5AEDF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3166462" y="4047022"/>
                  <a:ext cx="1238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08E70291-CB35-326C-2347-F07510C5D637}"/>
                    </a:ext>
                  </a:extLst>
                </p14:cNvPr>
                <p14:cNvContentPartPr/>
                <p14:nvPr/>
              </p14:nvContentPartPr>
              <p14:xfrm>
                <a:off x="3070702" y="4189942"/>
                <a:ext cx="1307520" cy="182880"/>
              </p14:xfrm>
            </p:contentPart>
          </mc:Choice>
          <mc:Fallback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08E70291-CB35-326C-2347-F07510C5D637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3062062" y="4180942"/>
                  <a:ext cx="132516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8044D9A9-AA0D-2947-5CEA-CF6CCCFEC35B}"/>
                    </a:ext>
                  </a:extLst>
                </p14:cNvPr>
                <p14:cNvContentPartPr/>
                <p14:nvPr/>
              </p14:nvContentPartPr>
              <p14:xfrm>
                <a:off x="3527902" y="1771822"/>
                <a:ext cx="1299960" cy="181296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8044D9A9-AA0D-2947-5CEA-CF6CCCFEC35B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3519262" y="1763182"/>
                  <a:ext cx="1317600" cy="18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D06FC76-1BD6-542A-CDBE-10FE15426516}"/>
                    </a:ext>
                  </a:extLst>
                </p14:cNvPr>
                <p14:cNvContentPartPr/>
                <p14:nvPr/>
              </p14:nvContentPartPr>
              <p14:xfrm>
                <a:off x="3380662" y="3335302"/>
                <a:ext cx="466920" cy="4276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D06FC76-1BD6-542A-CDBE-10FE15426516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3371662" y="3326302"/>
                  <a:ext cx="484560" cy="445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15" name="Gruppieren 314">
            <a:extLst>
              <a:ext uri="{FF2B5EF4-FFF2-40B4-BE49-F238E27FC236}">
                <a16:creationId xmlns:a16="http://schemas.microsoft.com/office/drawing/2014/main" id="{A9ED423E-19A8-7855-F510-5CCE470D10D2}"/>
              </a:ext>
            </a:extLst>
          </p:cNvPr>
          <p:cNvGrpSpPr/>
          <p:nvPr/>
        </p:nvGrpSpPr>
        <p:grpSpPr>
          <a:xfrm>
            <a:off x="4607182" y="965782"/>
            <a:ext cx="2896920" cy="632160"/>
            <a:chOff x="4607182" y="965782"/>
            <a:chExt cx="2896920" cy="632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38E85312-C1E5-2F2B-4C6D-1FA71F43FC90}"/>
                    </a:ext>
                  </a:extLst>
                </p14:cNvPr>
                <p14:cNvContentPartPr/>
                <p14:nvPr/>
              </p14:nvContentPartPr>
              <p14:xfrm>
                <a:off x="4607182" y="1295182"/>
                <a:ext cx="142200" cy="30276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38E85312-C1E5-2F2B-4C6D-1FA71F43FC90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4598182" y="1286182"/>
                  <a:ext cx="159840" cy="32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4C5C413C-8FC9-8306-4F5F-FA9234C199BD}"/>
                    </a:ext>
                  </a:extLst>
                </p14:cNvPr>
                <p14:cNvContentPartPr/>
                <p14:nvPr/>
              </p14:nvContentPartPr>
              <p14:xfrm>
                <a:off x="4843702" y="1210942"/>
                <a:ext cx="549000" cy="25020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4C5C413C-8FC9-8306-4F5F-FA9234C199BD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4835062" y="1202302"/>
                  <a:ext cx="56664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BADD66F0-3A3D-53CF-B1DB-55FFEAF2E86E}"/>
                    </a:ext>
                  </a:extLst>
                </p14:cNvPr>
                <p14:cNvContentPartPr/>
                <p14:nvPr/>
              </p14:nvContentPartPr>
              <p14:xfrm>
                <a:off x="5525902" y="1073062"/>
                <a:ext cx="447840" cy="38448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BADD66F0-3A3D-53CF-B1DB-55FFEAF2E86E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5517262" y="1064062"/>
                  <a:ext cx="465480" cy="40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4EF4A868-5219-C2AD-2845-943F5E9E7BEA}"/>
                    </a:ext>
                  </a:extLst>
                </p14:cNvPr>
                <p14:cNvContentPartPr/>
                <p14:nvPr/>
              </p14:nvContentPartPr>
              <p14:xfrm>
                <a:off x="6049342" y="1027342"/>
                <a:ext cx="199080" cy="25308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4EF4A868-5219-C2AD-2845-943F5E9E7BEA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6040342" y="1018342"/>
                  <a:ext cx="216720" cy="27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319D334C-694E-EF33-3ECB-F1A924CFB4E8}"/>
                    </a:ext>
                  </a:extLst>
                </p14:cNvPr>
                <p14:cNvContentPartPr/>
                <p14:nvPr/>
              </p14:nvContentPartPr>
              <p14:xfrm>
                <a:off x="6175342" y="1197262"/>
                <a:ext cx="81360" cy="4464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319D334C-694E-EF33-3ECB-F1A924CFB4E8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6166342" y="1188262"/>
                  <a:ext cx="990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9958AA4B-38CC-7E73-DAAC-E6F7F4FDE868}"/>
                    </a:ext>
                  </a:extLst>
                </p14:cNvPr>
                <p14:cNvContentPartPr/>
                <p14:nvPr/>
              </p14:nvContentPartPr>
              <p14:xfrm>
                <a:off x="6245542" y="1172422"/>
                <a:ext cx="415080" cy="8280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9958AA4B-38CC-7E73-DAAC-E6F7F4FDE868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6236542" y="1163422"/>
                  <a:ext cx="43272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7E40E5AE-09F1-393C-DF99-2A5C153576F5}"/>
                    </a:ext>
                  </a:extLst>
                </p14:cNvPr>
                <p14:cNvContentPartPr/>
                <p14:nvPr/>
              </p14:nvContentPartPr>
              <p14:xfrm>
                <a:off x="6726502" y="1156942"/>
                <a:ext cx="264600" cy="9504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7E40E5AE-09F1-393C-DF99-2A5C153576F5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6717502" y="1147942"/>
                  <a:ext cx="282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B39BC9C1-3091-6DCD-27CF-A3396DC28741}"/>
                    </a:ext>
                  </a:extLst>
                </p14:cNvPr>
                <p14:cNvContentPartPr/>
                <p14:nvPr/>
              </p14:nvContentPartPr>
              <p14:xfrm>
                <a:off x="7041502" y="1149742"/>
                <a:ext cx="312120" cy="9792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B39BC9C1-3091-6DCD-27CF-A3396DC28741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7032502" y="1140742"/>
                  <a:ext cx="32976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6EAA293F-691E-D930-33DB-70CF019D1ED5}"/>
                    </a:ext>
                  </a:extLst>
                </p14:cNvPr>
                <p14:cNvContentPartPr/>
                <p14:nvPr/>
              </p14:nvContentPartPr>
              <p14:xfrm>
                <a:off x="7449742" y="965782"/>
                <a:ext cx="54360" cy="31500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6EAA293F-691E-D930-33DB-70CF019D1ED5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440742" y="957142"/>
                  <a:ext cx="72000" cy="332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068527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741" y="104531"/>
            <a:ext cx="7597213" cy="744863"/>
          </a:xfrm>
          <a:prstGeom prst="rect">
            <a:avLst/>
          </a:prstGeom>
          <a:noFill/>
          <a:ln>
            <a:noFill/>
          </a:ln>
        </p:spPr>
        <p:txBody>
          <a:bodyPr lIns="81638" tIns="40819" rIns="81638" bIns="40819" anchor="ctr" anchorCtr="1"/>
          <a:lstStyle/>
          <a:p>
            <a:endParaRPr lang="de-DE"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de-DE" sz="2903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Elastizität und Steuerinzidenz </a:t>
            </a:r>
            <a:endParaRPr sz="2903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2011680" y="1776465"/>
            <a:ext cx="7536794" cy="18792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903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Die Steuerlast wird tendenziell von den Marktteilnehmern getragen, deren Elastizitäten gering sind und die deshalb weniger leicht durch Mengenänderungen reagieren können. 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120D4E52-704B-5CCE-DBAF-F25C062B91CE}"/>
              </a:ext>
            </a:extLst>
          </p:cNvPr>
          <p:cNvSpPr/>
          <p:nvPr/>
        </p:nvSpPr>
        <p:spPr>
          <a:xfrm>
            <a:off x="8706094" y="4218666"/>
            <a:ext cx="3485906" cy="261827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FBF70EAA-D825-45A6-5FA5-003F336ED050}"/>
                  </a:ext>
                </a:extLst>
              </p14:cNvPr>
              <p14:cNvContentPartPr/>
              <p14:nvPr/>
            </p14:nvContentPartPr>
            <p14:xfrm>
              <a:off x="4705822" y="2264662"/>
              <a:ext cx="673920" cy="331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FBF70EAA-D825-45A6-5FA5-003F336ED050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97182" y="2256022"/>
                <a:ext cx="69156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B93705A0-DC4D-544A-0848-73AE69E899AD}"/>
                  </a:ext>
                </a:extLst>
              </p14:cNvPr>
              <p14:cNvContentPartPr/>
              <p14:nvPr/>
            </p14:nvContentPartPr>
            <p14:xfrm>
              <a:off x="2065942" y="2176102"/>
              <a:ext cx="6095880" cy="1789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B93705A0-DC4D-544A-0848-73AE69E899A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6942" y="2167462"/>
                <a:ext cx="6113520" cy="19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8BE2350D-F44F-A461-137D-F39AC74CB4B9}"/>
                  </a:ext>
                </a:extLst>
              </p14:cNvPr>
              <p14:cNvContentPartPr/>
              <p14:nvPr/>
            </p14:nvContentPartPr>
            <p14:xfrm>
              <a:off x="6301342" y="2617102"/>
              <a:ext cx="2685240" cy="1706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8BE2350D-F44F-A461-137D-F39AC74CB4B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292702" y="2608102"/>
                <a:ext cx="2702880" cy="18828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4145598D-4428-30FD-28EF-BAB338FDEB61}"/>
              </a:ext>
            </a:extLst>
          </p:cNvPr>
          <p:cNvGrpSpPr/>
          <p:nvPr/>
        </p:nvGrpSpPr>
        <p:grpSpPr>
          <a:xfrm>
            <a:off x="4437262" y="3463462"/>
            <a:ext cx="3837600" cy="882000"/>
            <a:chOff x="4437262" y="3463462"/>
            <a:chExt cx="3837600" cy="882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5424A6FB-16FA-EE0F-C5C5-BDF8613837D8}"/>
                    </a:ext>
                  </a:extLst>
                </p14:cNvPr>
                <p14:cNvContentPartPr/>
                <p14:nvPr/>
              </p14:nvContentPartPr>
              <p14:xfrm>
                <a:off x="4924342" y="3572902"/>
                <a:ext cx="96840" cy="345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5424A6FB-16FA-EE0F-C5C5-BDF8613837D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915702" y="3564262"/>
                  <a:ext cx="114480" cy="36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79D3799C-3788-C90C-73E1-700ED4CE350C}"/>
                    </a:ext>
                  </a:extLst>
                </p14:cNvPr>
                <p14:cNvContentPartPr/>
                <p14:nvPr/>
              </p14:nvContentPartPr>
              <p14:xfrm>
                <a:off x="4936222" y="3463462"/>
                <a:ext cx="159120" cy="1778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79D3799C-3788-C90C-73E1-700ED4CE350C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927582" y="3454822"/>
                  <a:ext cx="17676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A5353E1-0E78-8020-CAEC-903B8717F901}"/>
                    </a:ext>
                  </a:extLst>
                </p14:cNvPr>
                <p14:cNvContentPartPr/>
                <p14:nvPr/>
              </p14:nvContentPartPr>
              <p14:xfrm>
                <a:off x="4437262" y="4045582"/>
                <a:ext cx="267480" cy="15552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A5353E1-0E78-8020-CAEC-903B8717F90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428622" y="4036942"/>
                  <a:ext cx="28512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D923061E-CEFB-75C2-8CD5-AE99E4D4BDBD}"/>
                    </a:ext>
                  </a:extLst>
                </p14:cNvPr>
                <p14:cNvContentPartPr/>
                <p14:nvPr/>
              </p14:nvContentPartPr>
              <p14:xfrm>
                <a:off x="4777462" y="3935062"/>
                <a:ext cx="97560" cy="38052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D923061E-CEFB-75C2-8CD5-AE99E4D4BDBD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768822" y="3926422"/>
                  <a:ext cx="1152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AF23009-08A3-66BC-6E46-CF334EFD91CB}"/>
                    </a:ext>
                  </a:extLst>
                </p14:cNvPr>
                <p14:cNvContentPartPr/>
                <p14:nvPr/>
              </p14:nvContentPartPr>
              <p14:xfrm>
                <a:off x="4963582" y="4007782"/>
                <a:ext cx="405000" cy="3376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AF23009-08A3-66BC-6E46-CF334EFD91C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954582" y="3998782"/>
                  <a:ext cx="422640" cy="35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6D85FC7-D7C7-B52D-9DD0-3CD1605E248F}"/>
                    </a:ext>
                  </a:extLst>
                </p14:cNvPr>
                <p14:cNvContentPartPr/>
                <p14:nvPr/>
              </p14:nvContentPartPr>
              <p14:xfrm>
                <a:off x="5427622" y="3920302"/>
                <a:ext cx="171720" cy="1900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6D85FC7-D7C7-B52D-9DD0-3CD1605E248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418982" y="3911662"/>
                  <a:ext cx="189360" cy="20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CB29945A-E92E-9057-7E6C-CF88A9C41E43}"/>
                    </a:ext>
                  </a:extLst>
                </p14:cNvPr>
                <p14:cNvContentPartPr/>
                <p14:nvPr/>
              </p14:nvContentPartPr>
              <p14:xfrm>
                <a:off x="5799862" y="3976462"/>
                <a:ext cx="417600" cy="1166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CB29945A-E92E-9057-7E6C-CF88A9C41E43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5790862" y="3967822"/>
                  <a:ext cx="43524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92A47A6-A6DB-FB01-4BA6-CBD23F61C7B3}"/>
                    </a:ext>
                  </a:extLst>
                </p14:cNvPr>
                <p14:cNvContentPartPr/>
                <p14:nvPr/>
              </p14:nvContentPartPr>
              <p14:xfrm>
                <a:off x="6440302" y="3900862"/>
                <a:ext cx="27720" cy="1936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92A47A6-A6DB-FB01-4BA6-CBD23F61C7B3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431662" y="3891862"/>
                  <a:ext cx="4536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903C39F-EC11-90FC-64C4-3226C7A56342}"/>
                    </a:ext>
                  </a:extLst>
                </p14:cNvPr>
                <p14:cNvContentPartPr/>
                <p14:nvPr/>
              </p14:nvContentPartPr>
              <p14:xfrm>
                <a:off x="6381262" y="3844342"/>
                <a:ext cx="164160" cy="1447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903C39F-EC11-90FC-64C4-3226C7A5634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6372262" y="3835342"/>
                  <a:ext cx="1818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0DFE3D9-B121-BA90-13A7-F1770F208BAA}"/>
                    </a:ext>
                  </a:extLst>
                </p14:cNvPr>
                <p14:cNvContentPartPr/>
                <p14:nvPr/>
              </p14:nvContentPartPr>
              <p14:xfrm>
                <a:off x="6540382" y="3927502"/>
                <a:ext cx="271440" cy="1170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0DFE3D9-B121-BA90-13A7-F1770F208BA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6531382" y="3918862"/>
                  <a:ext cx="28908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D464C73-FAF0-85D0-3FB8-FA56D94953C2}"/>
                    </a:ext>
                  </a:extLst>
                </p14:cNvPr>
                <p14:cNvContentPartPr/>
                <p14:nvPr/>
              </p14:nvContentPartPr>
              <p14:xfrm>
                <a:off x="6852862" y="3832462"/>
                <a:ext cx="116280" cy="1875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D464C73-FAF0-85D0-3FB8-FA56D94953C2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6843862" y="3823822"/>
                  <a:ext cx="13392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BC5D6DE-97B7-C4C7-A39D-FC648CCDC8F9}"/>
                    </a:ext>
                  </a:extLst>
                </p14:cNvPr>
                <p14:cNvContentPartPr/>
                <p14:nvPr/>
              </p14:nvContentPartPr>
              <p14:xfrm>
                <a:off x="7023502" y="3918862"/>
                <a:ext cx="251640" cy="1069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BC5D6DE-97B7-C4C7-A39D-FC648CCDC8F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014862" y="3910222"/>
                  <a:ext cx="26928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9CF0CAE-2AFD-CBE4-0E1C-94E2D7FEC67F}"/>
                    </a:ext>
                  </a:extLst>
                </p14:cNvPr>
                <p14:cNvContentPartPr/>
                <p14:nvPr/>
              </p14:nvContentPartPr>
              <p14:xfrm>
                <a:off x="7374502" y="3845062"/>
                <a:ext cx="900360" cy="3193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9CF0CAE-2AFD-CBE4-0E1C-94E2D7FEC67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365862" y="3836062"/>
                  <a:ext cx="918000" cy="336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479033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442</Words>
  <Application>Microsoft Office PowerPoint</Application>
  <PresentationFormat>Breitbild</PresentationFormat>
  <Paragraphs>105</Paragraphs>
  <Slides>14</Slides>
  <Notes>14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Sparkasse Rg</vt:lpstr>
      <vt:lpstr>Times New Roman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Bernhard Köster</dc:creator>
  <cp:lastModifiedBy>Bernhard Köster</cp:lastModifiedBy>
  <cp:revision>48</cp:revision>
  <dcterms:created xsi:type="dcterms:W3CDTF">2022-11-17T08:44:40Z</dcterms:created>
  <dcterms:modified xsi:type="dcterms:W3CDTF">2022-12-01T08:38:11Z</dcterms:modified>
</cp:coreProperties>
</file>